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2" r:id="rId13"/>
    <p:sldId id="266" r:id="rId14"/>
    <p:sldId id="271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01312C-5973-4313-9B76-0813DC50650C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6B14A7-1294-4877-971C-280757F774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9B4420-FFDA-4294-92E5-606E48FE21F0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9489016-E377-40C3-860D-AB8F46CE1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84730-CCB0-4016-B8CF-9DBA5804BFD2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C417A-1582-4F1F-A2C1-825ABCF54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269FA0-0125-4ADE-B2CD-5EA0C96A81A5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EGI User Forum, </a:t>
            </a:r>
            <a:r>
              <a:rPr lang="en-US" dirty="0" err="1" smtClean="0"/>
              <a:t>Vilnjus</a:t>
            </a:r>
            <a:r>
              <a:rPr lang="en-US" dirty="0" smtClean="0"/>
              <a:t>, 11-15 April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4590B-4123-4333-9F92-60F720E91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C2B2C730-EECF-4B0B-8E72-95C57F969C6B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8F1FBA60-3AAB-405D-8C1F-FB5C6C3188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.slavov@bas.b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google-diff-match-pat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A new scheme for efficient distribution of information in Grid infrastructures</a:t>
            </a: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7272808" cy="2135088"/>
          </a:xfrm>
        </p:spPr>
        <p:txBody>
          <a:bodyPr/>
          <a:lstStyle/>
          <a:p>
            <a:pPr algn="l" eaLnBrk="1" hangingPunct="1"/>
            <a:r>
              <a:rPr lang="en-GB" sz="1600" dirty="0" err="1" smtClean="0">
                <a:ea typeface="ＭＳ Ｐゴシック" pitchFamily="34" charset="-128"/>
              </a:rPr>
              <a:t>Emanouil</a:t>
            </a:r>
            <a:r>
              <a:rPr lang="en-GB" sz="1600" dirty="0" smtClean="0">
                <a:ea typeface="ＭＳ Ｐゴシック" pitchFamily="34" charset="-128"/>
              </a:rPr>
              <a:t> </a:t>
            </a:r>
            <a:r>
              <a:rPr lang="en-GB" sz="1600" dirty="0" err="1" smtClean="0">
                <a:ea typeface="ＭＳ Ｐゴシック" pitchFamily="34" charset="-128"/>
              </a:rPr>
              <a:t>Atanassov</a:t>
            </a:r>
            <a:r>
              <a:rPr lang="en-GB" sz="1600" dirty="0" smtClean="0">
                <a:ea typeface="ＭＳ Ｐゴシック" pitchFamily="34" charset="-128"/>
              </a:rPr>
              <a:t>, emanouil@parallel.bas.bg</a:t>
            </a:r>
          </a:p>
          <a:p>
            <a:pPr algn="l" eaLnBrk="1" hangingPunct="1"/>
            <a:r>
              <a:rPr lang="en-GB" sz="1600" dirty="0" err="1" smtClean="0">
                <a:ea typeface="ＭＳ Ｐゴシック" pitchFamily="34" charset="-128"/>
              </a:rPr>
              <a:t>Todor</a:t>
            </a:r>
            <a:r>
              <a:rPr lang="en-GB" sz="1600" dirty="0" smtClean="0">
                <a:ea typeface="ＭＳ Ｐゴシック" pitchFamily="34" charset="-128"/>
              </a:rPr>
              <a:t> </a:t>
            </a:r>
            <a:r>
              <a:rPr lang="en-GB" sz="1600" dirty="0" err="1" smtClean="0">
                <a:ea typeface="ＭＳ Ｐゴシック" pitchFamily="34" charset="-128"/>
              </a:rPr>
              <a:t>Gurov</a:t>
            </a:r>
            <a:r>
              <a:rPr lang="en-GB" sz="1600" dirty="0" smtClean="0">
                <a:ea typeface="ＭＳ Ｐゴシック" pitchFamily="34" charset="-128"/>
              </a:rPr>
              <a:t>, gurov@bas.bg</a:t>
            </a:r>
          </a:p>
          <a:p>
            <a:pPr algn="l" eaLnBrk="1" hangingPunct="1"/>
            <a:r>
              <a:rPr lang="en-GB" sz="1600" dirty="0" err="1" smtClean="0">
                <a:ea typeface="ＭＳ Ｐゴシック" pitchFamily="34" charset="-128"/>
              </a:rPr>
              <a:t>Dimitar</a:t>
            </a:r>
            <a:r>
              <a:rPr lang="en-GB" sz="1600" dirty="0" smtClean="0">
                <a:ea typeface="ＭＳ Ｐゴシック" pitchFamily="34" charset="-128"/>
              </a:rPr>
              <a:t> </a:t>
            </a:r>
            <a:r>
              <a:rPr lang="en-GB" sz="1600" dirty="0" err="1" smtClean="0">
                <a:ea typeface="ＭＳ Ｐゴシック" pitchFamily="34" charset="-128"/>
              </a:rPr>
              <a:t>Dimitrov</a:t>
            </a:r>
            <a:r>
              <a:rPr lang="en-GB" sz="1600" dirty="0" smtClean="0">
                <a:ea typeface="ＭＳ Ｐゴシック" pitchFamily="34" charset="-128"/>
              </a:rPr>
              <a:t>, </a:t>
            </a:r>
            <a:r>
              <a:rPr lang="en-GB" sz="1600" dirty="0" smtClean="0">
                <a:ea typeface="ＭＳ Ｐゴシック" pitchFamily="34" charset="-128"/>
                <a:hlinkClick r:id="rId2"/>
              </a:rPr>
              <a:t>d.slavov@bas.bg</a:t>
            </a:r>
            <a:endParaRPr lang="en-GB" sz="1600" dirty="0" smtClean="0">
              <a:ea typeface="ＭＳ Ｐゴシック" pitchFamily="34" charset="-128"/>
            </a:endParaRPr>
          </a:p>
          <a:p>
            <a:pPr algn="l" eaLnBrk="1" hangingPunct="1"/>
            <a:r>
              <a:rPr lang="en-GB" sz="1600" dirty="0" smtClean="0">
                <a:ea typeface="ＭＳ Ｐゴシック" pitchFamily="34" charset="-128"/>
              </a:rPr>
              <a:t>Department of Grid Technologies and Applications</a:t>
            </a:r>
          </a:p>
          <a:p>
            <a:pPr algn="l" eaLnBrk="1" hangingPunct="1"/>
            <a:r>
              <a:rPr lang="en-GB" sz="1600" dirty="0" smtClean="0">
                <a:ea typeface="ＭＳ Ｐゴシック" pitchFamily="34" charset="-128"/>
              </a:rPr>
              <a:t>Institute for Information and Communication Technologies</a:t>
            </a:r>
          </a:p>
          <a:p>
            <a:pPr algn="l" eaLnBrk="1" hangingPunct="1"/>
            <a:r>
              <a:rPr lang="en-GB" sz="1600" dirty="0" smtClean="0">
                <a:ea typeface="ＭＳ Ｐゴシック" pitchFamily="34" charset="-128"/>
              </a:rPr>
              <a:t>Bulgarian Academy of Sciences</a:t>
            </a:r>
          </a:p>
          <a:p>
            <a:pPr algn="l" eaLnBrk="1" hangingPunct="1"/>
            <a:endParaRPr lang="en-GB" sz="2400" dirty="0" smtClean="0">
              <a:ea typeface="ＭＳ Ｐゴシック" pitchFamily="34" charset="-128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0306EE-2DCD-4263-8ECA-903ABD34D73B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1"/>
            <a:ext cx="3680048" cy="31301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ea typeface="ＭＳ Ｐゴシック" pitchFamily="34" charset="-128"/>
              </a:rPr>
              <a:t>EGI User Forum, </a:t>
            </a:r>
            <a:r>
              <a:rPr lang="en-US" dirty="0" err="1" smtClean="0">
                <a:ea typeface="ＭＳ Ｐゴシック" pitchFamily="34" charset="-128"/>
              </a:rPr>
              <a:t>Vilnjus</a:t>
            </a:r>
            <a:r>
              <a:rPr lang="en-US" dirty="0" smtClean="0">
                <a:ea typeface="ＭＳ Ｐゴシック" pitchFamily="34" charset="-128"/>
              </a:rPr>
              <a:t>, 11-14 April 2011</a:t>
            </a:r>
            <a:endParaRPr lang="bg-BG" dirty="0" smtClean="0">
              <a:ea typeface="ＭＳ Ｐゴシック" pitchFamily="34" charset="-128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DA313F-6D22-4CF8-8754-E1374ADE6B8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5112568"/>
          </a:xfrm>
        </p:spPr>
        <p:txBody>
          <a:bodyPr/>
          <a:lstStyle/>
          <a:p>
            <a:r>
              <a:rPr lang="en-US" sz="2000" dirty="0" smtClean="0"/>
              <a:t>In order to test the new scheme we developed a program in C that can download data from another BDII node and perform consecutive </a:t>
            </a:r>
            <a:r>
              <a:rPr lang="en-US" sz="2000" dirty="0" err="1" smtClean="0"/>
              <a:t>diffs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Running hundreds of such programs with time interval set at 60s (one for each EGI site) does not generate heavy load on a Core I7 </a:t>
            </a:r>
            <a:r>
              <a:rPr lang="en-US" sz="2000" dirty="0" err="1" smtClean="0"/>
              <a:t>uni</a:t>
            </a:r>
            <a:r>
              <a:rPr lang="en-US" sz="2000" dirty="0" smtClean="0"/>
              <a:t>-processor server.</a:t>
            </a:r>
          </a:p>
          <a:p>
            <a:r>
              <a:rPr lang="en-US" sz="2000" dirty="0" smtClean="0"/>
              <a:t>We also developed an aggregating program, that communicates with them via Unix domain sockets (for short messages) and via shared memory segments (using System V shared memory paradigm).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5112568"/>
          </a:xfrm>
        </p:spPr>
        <p:txBody>
          <a:bodyPr/>
          <a:lstStyle/>
          <a:p>
            <a:r>
              <a:rPr lang="en-US" dirty="0" smtClean="0"/>
              <a:t>Serving </a:t>
            </a:r>
            <a:r>
              <a:rPr lang="en-US" dirty="0" smtClean="0"/>
              <a:t>this </a:t>
            </a:r>
            <a:r>
              <a:rPr lang="en-US" dirty="0" smtClean="0"/>
              <a:t>information: </a:t>
            </a:r>
            <a:r>
              <a:rPr lang="en-US" dirty="0" smtClean="0"/>
              <a:t>apache with an </a:t>
            </a:r>
            <a:r>
              <a:rPr lang="en-US" dirty="0" err="1" smtClean="0"/>
              <a:t>fcgi</a:t>
            </a:r>
            <a:r>
              <a:rPr lang="en-US" dirty="0" smtClean="0"/>
              <a:t> module that retrieves the requested diff from the appropriate memory segment.</a:t>
            </a:r>
          </a:p>
          <a:p>
            <a:r>
              <a:rPr lang="en-US" dirty="0" smtClean="0"/>
              <a:t>We developed a </a:t>
            </a:r>
            <a:r>
              <a:rPr lang="en-US" dirty="0" err="1" smtClean="0"/>
              <a:t>perl</a:t>
            </a:r>
            <a:r>
              <a:rPr lang="en-US" dirty="0" smtClean="0"/>
              <a:t> script that repeatedly downloads the </a:t>
            </a:r>
            <a:r>
              <a:rPr lang="en-US" dirty="0" err="1" smtClean="0"/>
              <a:t>diffs</a:t>
            </a:r>
            <a:r>
              <a:rPr lang="en-US" dirty="0" smtClean="0"/>
              <a:t> and patches the information that it has available. If for some reason the diff is not found, it queries directly the original </a:t>
            </a:r>
            <a:r>
              <a:rPr lang="en-US" dirty="0" err="1" smtClean="0"/>
              <a:t>ldap</a:t>
            </a:r>
            <a:r>
              <a:rPr lang="en-US" dirty="0" smtClean="0"/>
              <a:t> service. </a:t>
            </a:r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system can serve as a kind of proxy, even for remote BDIIs.</a:t>
            </a:r>
          </a:p>
          <a:p>
            <a:r>
              <a:rPr lang="en-US" dirty="0" smtClean="0"/>
              <a:t>The best effect can be achieved when it is collocated with a BDII.</a:t>
            </a:r>
          </a:p>
          <a:p>
            <a:r>
              <a:rPr lang="en-US" dirty="0" smtClean="0"/>
              <a:t>A site-level BDII is the most obvious target for deploying the apache part, while the top-level BDII can benefit from replacing </a:t>
            </a:r>
            <a:r>
              <a:rPr lang="en-US" dirty="0" err="1" smtClean="0"/>
              <a:t>ldapsearch</a:t>
            </a:r>
            <a:r>
              <a:rPr lang="en-US" dirty="0" smtClean="0"/>
              <a:t> with the </a:t>
            </a:r>
            <a:r>
              <a:rPr lang="en-US" dirty="0" err="1" smtClean="0"/>
              <a:t>perl</a:t>
            </a:r>
            <a:r>
              <a:rPr lang="en-US" smtClean="0"/>
              <a:t> script.</a:t>
            </a:r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run the collecting programs in parallel, asynchronously. </a:t>
            </a:r>
          </a:p>
          <a:p>
            <a:r>
              <a:rPr lang="en-US" sz="2800" dirty="0" smtClean="0"/>
              <a:t>If such a program is coupled with a BDII, it could be </a:t>
            </a:r>
            <a:r>
              <a:rPr lang="en-US" sz="2800" dirty="0" err="1" smtClean="0"/>
              <a:t>synchronised</a:t>
            </a:r>
            <a:r>
              <a:rPr lang="en-US" sz="2800" dirty="0" smtClean="0"/>
              <a:t> with it. Instead of </a:t>
            </a:r>
            <a:r>
              <a:rPr lang="en-US" sz="2800" dirty="0" err="1" smtClean="0"/>
              <a:t>ldap</a:t>
            </a:r>
            <a:r>
              <a:rPr lang="en-US" sz="2800" dirty="0" smtClean="0"/>
              <a:t> protocol, data can be collected from the </a:t>
            </a:r>
            <a:r>
              <a:rPr lang="en-US" sz="2800" dirty="0" err="1" smtClean="0"/>
              <a:t>filesystem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It is feasible to use the same </a:t>
            </a:r>
            <a:r>
              <a:rPr lang="en-US" sz="2800" dirty="0" err="1" smtClean="0"/>
              <a:t>ldap</a:t>
            </a:r>
            <a:r>
              <a:rPr lang="en-US" sz="2800" dirty="0" smtClean="0"/>
              <a:t> server as the BDII uses for serving the </a:t>
            </a:r>
            <a:r>
              <a:rPr lang="en-US" sz="2800" dirty="0" err="1" smtClean="0"/>
              <a:t>diffs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It is not necessary to serve </a:t>
            </a:r>
            <a:r>
              <a:rPr lang="en-US" sz="2800" dirty="0" err="1" smtClean="0"/>
              <a:t>diffs</a:t>
            </a:r>
            <a:r>
              <a:rPr lang="en-US" sz="2800" dirty="0" smtClean="0"/>
              <a:t> that are too big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typical EGI Grid site has about 100-200K of data and a typical diff is 2K, </a:t>
            </a:r>
            <a:r>
              <a:rPr lang="en-US" dirty="0" err="1" smtClean="0"/>
              <a:t>gzipped</a:t>
            </a:r>
            <a:r>
              <a:rPr lang="en-US" dirty="0" smtClean="0"/>
              <a:t> may be below 1K</a:t>
            </a:r>
          </a:p>
          <a:p>
            <a:r>
              <a:rPr lang="en-US" dirty="0" smtClean="0"/>
              <a:t>The data that varies the most is that related to number of jobs and size of available storage.</a:t>
            </a:r>
          </a:p>
          <a:p>
            <a:r>
              <a:rPr lang="en-US" dirty="0" smtClean="0"/>
              <a:t>Structural changes are rare.</a:t>
            </a:r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computing and serving </a:t>
            </a:r>
            <a:r>
              <a:rPr lang="en-US" dirty="0" err="1" smtClean="0"/>
              <a:t>diffs</a:t>
            </a:r>
            <a:r>
              <a:rPr lang="en-US" dirty="0" smtClean="0"/>
              <a:t> </a:t>
            </a:r>
            <a:r>
              <a:rPr lang="en-US" dirty="0" smtClean="0"/>
              <a:t>between successive states of the BDII one can decrease bandwidth requirements and latency in a situation where the patterns of changes in the Grid information system are predictable.</a:t>
            </a:r>
          </a:p>
          <a:p>
            <a:r>
              <a:rPr lang="en-US" dirty="0" smtClean="0"/>
              <a:t>This approach can also be used for:</a:t>
            </a:r>
          </a:p>
          <a:p>
            <a:pPr lvl="1"/>
            <a:r>
              <a:rPr lang="en-US" dirty="0" smtClean="0"/>
              <a:t>collecting VO-specific information regarding execution queues</a:t>
            </a:r>
          </a:p>
          <a:p>
            <a:pPr lvl="1"/>
            <a:r>
              <a:rPr lang="en-US" dirty="0" smtClean="0"/>
              <a:t>Collecting monitoring information</a:t>
            </a:r>
            <a:endParaRPr lang="bg-B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Thank you for your attention!</a:t>
            </a:r>
            <a:endParaRPr lang="bg-BG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Overview</a:t>
            </a:r>
            <a:endParaRPr lang="bg-BG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560" y="1412776"/>
            <a:ext cx="807561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Challenges before Grid information systems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BDII and its shortcomings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Main idea of our new scheme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Expected advantages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Implementation of the new scheme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Observations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Conclusions</a:t>
            </a:r>
          </a:p>
          <a:p>
            <a:pPr eaLnBrk="1" hangingPunct="1"/>
            <a:endParaRPr lang="bg-BG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4C3B90-2EDE-403F-AB52-1273EA8630C4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 smtClean="0">
              <a:ea typeface="ＭＳ Ｐゴシック" pitchFamily="34" charset="-128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05AD2-F82C-4BC6-B435-FCC3CEF6627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Challenges before Grid information systems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Grid actor needs to know everything about every Grid resource immediately</a:t>
            </a:r>
          </a:p>
          <a:p>
            <a:r>
              <a:rPr lang="en-US" dirty="0" smtClean="0"/>
              <a:t>Some Grid service nodes do collect all information at regular intervals, generating non-trivial amounts of network traffic</a:t>
            </a:r>
          </a:p>
          <a:p>
            <a:r>
              <a:rPr lang="en-US" dirty="0" smtClean="0"/>
              <a:t>The requirement to be able to deal with failures leads to latency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BDII and its shortcomings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node running a BDII provides access to information about Grid state via </a:t>
            </a:r>
            <a:r>
              <a:rPr lang="en-US" sz="2400" dirty="0" err="1" smtClean="0"/>
              <a:t>ldap</a:t>
            </a:r>
            <a:r>
              <a:rPr lang="en-US" sz="2400" dirty="0" smtClean="0"/>
              <a:t> protocol </a:t>
            </a:r>
          </a:p>
          <a:p>
            <a:r>
              <a:rPr lang="en-US" sz="2400" dirty="0" smtClean="0"/>
              <a:t>Information can be collected either from locally run scripts or from other nodes using </a:t>
            </a:r>
            <a:r>
              <a:rPr lang="en-US" sz="2400" dirty="0" err="1" smtClean="0"/>
              <a:t>ldap</a:t>
            </a:r>
            <a:r>
              <a:rPr lang="en-US" sz="2400" dirty="0" smtClean="0"/>
              <a:t> protocol.</a:t>
            </a:r>
          </a:p>
          <a:p>
            <a:r>
              <a:rPr lang="en-US" sz="2400" dirty="0" smtClean="0"/>
              <a:t>When </a:t>
            </a:r>
            <a:r>
              <a:rPr lang="en-US" sz="2400" dirty="0" err="1" smtClean="0"/>
              <a:t>ldap</a:t>
            </a:r>
            <a:r>
              <a:rPr lang="en-US" sz="2400" dirty="0" smtClean="0"/>
              <a:t> protocol is used, usually there is a list of nodes that are queried in buckets in order to avoid overload.</a:t>
            </a:r>
          </a:p>
          <a:p>
            <a:r>
              <a:rPr lang="en-US" sz="2400" dirty="0" smtClean="0"/>
              <a:t>A BDII waits until all requests are completed and then refreshes its database.</a:t>
            </a:r>
            <a:endParaRPr lang="bg-BG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BDII and its shortcomings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layered approach is used: node-level BDII, site-level BDII, top-level BDII.</a:t>
            </a:r>
          </a:p>
          <a:p>
            <a:r>
              <a:rPr lang="en-US" dirty="0" smtClean="0"/>
              <a:t>Two main sources of latency</a:t>
            </a:r>
          </a:p>
          <a:p>
            <a:pPr lvl="1"/>
            <a:r>
              <a:rPr lang="en-US" dirty="0" smtClean="0"/>
              <a:t>Network timeouts or failing nodes.</a:t>
            </a:r>
          </a:p>
          <a:p>
            <a:pPr lvl="1"/>
            <a:r>
              <a:rPr lang="en-US" dirty="0" smtClean="0"/>
              <a:t>A BDII must be able to collect all information from nodes that may be far and provide lots of information.</a:t>
            </a:r>
          </a:p>
          <a:p>
            <a:r>
              <a:rPr lang="en-US" dirty="0" smtClean="0"/>
              <a:t>A top-level BDII node has high bandwidth, CPU and RAM requirements.</a:t>
            </a:r>
          </a:p>
          <a:p>
            <a:pPr lvl="1"/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of our new scheme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518457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ldap</a:t>
            </a:r>
            <a:r>
              <a:rPr lang="en-US" dirty="0" smtClean="0"/>
              <a:t> queries that a BDII node issues are essentially static – structure of Grid nodes or sites changes only on re-configuration.</a:t>
            </a:r>
          </a:p>
          <a:p>
            <a:r>
              <a:rPr lang="en-US" dirty="0" smtClean="0"/>
              <a:t>The information that such queries obtain is relatively static and allows for compression</a:t>
            </a:r>
          </a:p>
          <a:p>
            <a:r>
              <a:rPr lang="en-US" dirty="0" smtClean="0"/>
              <a:t>Main idea: a BDII node should be serving also the </a:t>
            </a:r>
            <a:r>
              <a:rPr lang="en-US" dirty="0" err="1" smtClean="0"/>
              <a:t>gzipped</a:t>
            </a:r>
            <a:r>
              <a:rPr lang="en-US" dirty="0" smtClean="0"/>
              <a:t> </a:t>
            </a:r>
            <a:r>
              <a:rPr lang="en-US" dirty="0" err="1" smtClean="0"/>
              <a:t>diffs</a:t>
            </a:r>
            <a:r>
              <a:rPr lang="en-US" dirty="0" smtClean="0"/>
              <a:t> between consecutive states.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of our new scheme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higher level BDII node can request a diff between the last observed state and the “current” state of the lower level BDII.</a:t>
            </a:r>
          </a:p>
          <a:p>
            <a:r>
              <a:rPr lang="en-US" dirty="0" smtClean="0"/>
              <a:t>The higher level BDII node decompresses the diff and “patches” the last observed state in order to obtain the new state.</a:t>
            </a:r>
          </a:p>
          <a:p>
            <a:r>
              <a:rPr lang="en-US" dirty="0" smtClean="0"/>
              <a:t>The computation of the </a:t>
            </a:r>
            <a:r>
              <a:rPr lang="en-US" dirty="0" err="1" smtClean="0"/>
              <a:t>diffs</a:t>
            </a:r>
            <a:r>
              <a:rPr lang="en-US" dirty="0" smtClean="0"/>
              <a:t> is done by the lower-level BDII, when there is a change in state or at regular intervals.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advantages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transferring only </a:t>
            </a:r>
            <a:r>
              <a:rPr lang="en-US" dirty="0" err="1" smtClean="0"/>
              <a:t>gzipped</a:t>
            </a:r>
            <a:r>
              <a:rPr lang="en-US" dirty="0" smtClean="0"/>
              <a:t> </a:t>
            </a:r>
            <a:r>
              <a:rPr lang="en-US" dirty="0" err="1" smtClean="0"/>
              <a:t>diffs</a:t>
            </a:r>
            <a:r>
              <a:rPr lang="en-US" dirty="0" smtClean="0"/>
              <a:t>, we decrease in orders of magnitude the network traffic. </a:t>
            </a:r>
          </a:p>
          <a:p>
            <a:r>
              <a:rPr lang="en-US" dirty="0" smtClean="0"/>
              <a:t>In this way we decrease latency because data from information-rich nodes can be obtained in less time. Thus we can cut-off non-responding nodes earlier.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compute the </a:t>
            </a:r>
            <a:r>
              <a:rPr lang="en-US" dirty="0" err="1" smtClean="0"/>
              <a:t>diffs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avoid running a separate process. To achieve this we modified </a:t>
            </a:r>
            <a:r>
              <a:rPr lang="en-US" dirty="0" err="1" smtClean="0"/>
              <a:t>diffutils</a:t>
            </a:r>
            <a:r>
              <a:rPr lang="en-US" dirty="0" smtClean="0"/>
              <a:t> sources.</a:t>
            </a:r>
          </a:p>
          <a:p>
            <a:pPr lvl="1"/>
            <a:r>
              <a:rPr lang="en-US" dirty="0" smtClean="0"/>
              <a:t>There are other possibilities, for example diff-patch-match from </a:t>
            </a:r>
            <a:r>
              <a:rPr lang="en-US" dirty="0" smtClean="0">
                <a:hlinkClick r:id="rId2"/>
              </a:rPr>
              <a:t>http://code.google.com/p/google-diff-match-patch/</a:t>
            </a:r>
            <a:endParaRPr lang="en-US" dirty="0" smtClean="0"/>
          </a:p>
          <a:p>
            <a:pPr lvl="1"/>
            <a:r>
              <a:rPr lang="en-US" dirty="0" smtClean="0"/>
              <a:t>For compression we used </a:t>
            </a:r>
            <a:r>
              <a:rPr lang="en-US" dirty="0" err="1" smtClean="0"/>
              <a:t>zlib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327</TotalTime>
  <Words>871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A new scheme for efficient distribution of information in Grid infrastructures</vt:lpstr>
      <vt:lpstr>Overview</vt:lpstr>
      <vt:lpstr>Challenges before Grid information systems</vt:lpstr>
      <vt:lpstr>BDII and its shortcomings</vt:lpstr>
      <vt:lpstr>BDII and its shortcomings</vt:lpstr>
      <vt:lpstr>Main idea of our new scheme</vt:lpstr>
      <vt:lpstr>Main idea of our new scheme</vt:lpstr>
      <vt:lpstr>Expected advantages</vt:lpstr>
      <vt:lpstr>Implementation details</vt:lpstr>
      <vt:lpstr>Implementation details</vt:lpstr>
      <vt:lpstr>Implementation details</vt:lpstr>
      <vt:lpstr>Implementation details</vt:lpstr>
      <vt:lpstr>Observations</vt:lpstr>
      <vt:lpstr>Observations</vt:lpstr>
      <vt:lpstr>Conclusions</vt:lpstr>
      <vt:lpstr>Slide 16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User1</cp:lastModifiedBy>
  <cp:revision>53</cp:revision>
  <dcterms:created xsi:type="dcterms:W3CDTF">2010-09-03T12:01:03Z</dcterms:created>
  <dcterms:modified xsi:type="dcterms:W3CDTF">2011-04-12T05:02:55Z</dcterms:modified>
</cp:coreProperties>
</file>