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3" r:id="rId3"/>
    <p:sldId id="312" r:id="rId4"/>
    <p:sldId id="350" r:id="rId5"/>
    <p:sldId id="349" r:id="rId6"/>
    <p:sldId id="348" r:id="rId7"/>
    <p:sldId id="315" r:id="rId8"/>
    <p:sldId id="309" r:id="rId9"/>
    <p:sldId id="351" r:id="rId10"/>
    <p:sldId id="352" r:id="rId11"/>
    <p:sldId id="308" r:id="rId12"/>
    <p:sldId id="332" r:id="rId13"/>
    <p:sldId id="333" r:id="rId14"/>
    <p:sldId id="337" r:id="rId15"/>
    <p:sldId id="345" r:id="rId16"/>
    <p:sldId id="353" r:id="rId17"/>
    <p:sldId id="354" r:id="rId18"/>
    <p:sldId id="355" r:id="rId19"/>
    <p:sldId id="357" r:id="rId20"/>
    <p:sldId id="358" r:id="rId21"/>
    <p:sldId id="359" r:id="rId22"/>
    <p:sldId id="347" r:id="rId23"/>
    <p:sldId id="36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26" autoAdjust="0"/>
  </p:normalViewPr>
  <p:slideViewPr>
    <p:cSldViewPr>
      <p:cViewPr varScale="1">
        <p:scale>
          <a:sx n="103" d="100"/>
          <a:sy n="103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446328414827"/>
          <c:y val="0.0967208038244507"/>
          <c:w val="0.60256334634067"/>
          <c:h val="0.8723678297767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4"/>
              </a:solidFill>
            </c:spPr>
          </c:dPt>
          <c:dPt>
            <c:idx val="3"/>
            <c:bubble3D val="0"/>
            <c:spPr>
              <a:solidFill>
                <a:schemeClr val="accent5"/>
              </a:solidFill>
            </c:spPr>
          </c:dPt>
          <c:dPt>
            <c:idx val="4"/>
            <c:bubble3D val="0"/>
            <c:spPr>
              <a:solidFill>
                <a:schemeClr val="accent5"/>
              </a:solidFill>
            </c:spPr>
          </c:dPt>
          <c:dLbls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Coordination</c:v>
                </c:pt>
                <c:pt idx="1">
                  <c:v>Consulting &amp; Support</c:v>
                </c:pt>
                <c:pt idx="2">
                  <c:v>Marketing &amp; Outreach</c:v>
                </c:pt>
                <c:pt idx="3">
                  <c:v>Software services &amp; Platform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</c:v>
                </c:pt>
                <c:pt idx="1">
                  <c:v>0.22</c:v>
                </c:pt>
                <c:pt idx="2">
                  <c:v>0.13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AA6F03-1452-EF4A-A5DC-E614A98CCAD0}" type="doc">
      <dgm:prSet loTypeId="urn:microsoft.com/office/officeart/2005/8/layout/h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FBEC66-2EFA-BC48-984E-C1AA967F6F80}">
      <dgm:prSet/>
      <dgm:spPr/>
      <dgm:t>
        <a:bodyPr/>
        <a:lstStyle/>
        <a:p>
          <a:pPr rtl="0"/>
          <a:r>
            <a:rPr lang="en-GB" noProof="0" dirty="0" smtClean="0"/>
            <a:t>Coordination</a:t>
          </a:r>
          <a:endParaRPr lang="en-GB" noProof="0" dirty="0"/>
        </a:p>
      </dgm:t>
    </dgm:pt>
    <dgm:pt modelId="{CF4A037D-2619-144F-9691-130B56C5F2A9}" type="parTrans" cxnId="{11336C71-9678-3443-8085-61ADC2449D00}">
      <dgm:prSet/>
      <dgm:spPr/>
      <dgm:t>
        <a:bodyPr/>
        <a:lstStyle/>
        <a:p>
          <a:endParaRPr lang="en-US"/>
        </a:p>
      </dgm:t>
    </dgm:pt>
    <dgm:pt modelId="{96568930-05C6-424A-A0EC-BFDDA365BFC4}" type="sibTrans" cxnId="{11336C71-9678-3443-8085-61ADC2449D00}">
      <dgm:prSet/>
      <dgm:spPr/>
      <dgm:t>
        <a:bodyPr/>
        <a:lstStyle/>
        <a:p>
          <a:endParaRPr lang="en-US"/>
        </a:p>
      </dgm:t>
    </dgm:pt>
    <dgm:pt modelId="{0978CFCC-9232-D249-ADDA-F9392D921FFD}">
      <dgm:prSet/>
      <dgm:spPr/>
      <dgm:t>
        <a:bodyPr/>
        <a:lstStyle/>
        <a:p>
          <a:pPr rtl="0"/>
          <a:r>
            <a:rPr lang="en-GB" noProof="0" dirty="0" smtClean="0">
              <a:solidFill>
                <a:srgbClr val="000000"/>
              </a:solidFill>
            </a:rPr>
            <a:t>Consulting and Support</a:t>
          </a:r>
          <a:endParaRPr lang="en-GB" noProof="0" dirty="0">
            <a:solidFill>
              <a:srgbClr val="000000"/>
            </a:solidFill>
          </a:endParaRPr>
        </a:p>
      </dgm:t>
    </dgm:pt>
    <dgm:pt modelId="{330992DE-DF00-1E49-A361-7783E63A50A8}" type="parTrans" cxnId="{C16D1EB7-7697-FB4C-A4E4-EB8126FD3537}">
      <dgm:prSet/>
      <dgm:spPr/>
      <dgm:t>
        <a:bodyPr/>
        <a:lstStyle/>
        <a:p>
          <a:endParaRPr lang="en-US"/>
        </a:p>
      </dgm:t>
    </dgm:pt>
    <dgm:pt modelId="{77A7AA6A-F884-E841-A080-2CB7BCE8095E}" type="sibTrans" cxnId="{C16D1EB7-7697-FB4C-A4E4-EB8126FD3537}">
      <dgm:prSet/>
      <dgm:spPr/>
      <dgm:t>
        <a:bodyPr/>
        <a:lstStyle/>
        <a:p>
          <a:endParaRPr lang="en-US"/>
        </a:p>
      </dgm:t>
    </dgm:pt>
    <dgm:pt modelId="{CC1FD5E6-0733-6346-8740-4D9F9A9AFDBD}">
      <dgm:prSet/>
      <dgm:spPr/>
      <dgm:t>
        <a:bodyPr/>
        <a:lstStyle/>
        <a:p>
          <a:pPr rtl="0"/>
          <a:r>
            <a:rPr lang="en-GB" noProof="0" smtClean="0"/>
            <a:t>Marketing and Outreach</a:t>
          </a:r>
          <a:endParaRPr lang="en-GB" noProof="0"/>
        </a:p>
      </dgm:t>
    </dgm:pt>
    <dgm:pt modelId="{E119C4C3-26D9-2448-BEC3-CBB0AD7D1B8F}" type="parTrans" cxnId="{5B4D5F0C-C274-9549-97E2-BBB500545A70}">
      <dgm:prSet/>
      <dgm:spPr/>
      <dgm:t>
        <a:bodyPr/>
        <a:lstStyle/>
        <a:p>
          <a:endParaRPr lang="en-US"/>
        </a:p>
      </dgm:t>
    </dgm:pt>
    <dgm:pt modelId="{E0E187A0-946A-0D46-8637-295A43F717A2}" type="sibTrans" cxnId="{5B4D5F0C-C274-9549-97E2-BBB500545A70}">
      <dgm:prSet/>
      <dgm:spPr/>
      <dgm:t>
        <a:bodyPr/>
        <a:lstStyle/>
        <a:p>
          <a:endParaRPr lang="en-US"/>
        </a:p>
      </dgm:t>
    </dgm:pt>
    <dgm:pt modelId="{A24AA164-36BA-2641-A9A9-0714A2EAA662}">
      <dgm:prSet/>
      <dgm:spPr/>
      <dgm:t>
        <a:bodyPr/>
        <a:lstStyle/>
        <a:p>
          <a:pPr rtl="0"/>
          <a:r>
            <a:rPr lang="en-GB" noProof="0" dirty="0" smtClean="0">
              <a:solidFill>
                <a:srgbClr val="000000"/>
              </a:solidFill>
            </a:rPr>
            <a:t>Software and Services</a:t>
          </a:r>
        </a:p>
      </dgm:t>
    </dgm:pt>
    <dgm:pt modelId="{966AE032-8459-5140-9FB0-B97AFF2BAA2A}" type="parTrans" cxnId="{F432D80F-D162-2941-8429-19F714D468A0}">
      <dgm:prSet/>
      <dgm:spPr/>
      <dgm:t>
        <a:bodyPr/>
        <a:lstStyle/>
        <a:p>
          <a:endParaRPr lang="en-US"/>
        </a:p>
      </dgm:t>
    </dgm:pt>
    <dgm:pt modelId="{8BDFCE3A-7CE5-754D-BEB7-17C3738B4A66}" type="sibTrans" cxnId="{F432D80F-D162-2941-8429-19F714D468A0}">
      <dgm:prSet/>
      <dgm:spPr/>
      <dgm:t>
        <a:bodyPr/>
        <a:lstStyle/>
        <a:p>
          <a:endParaRPr lang="en-US"/>
        </a:p>
      </dgm:t>
    </dgm:pt>
    <dgm:pt modelId="{3F39FF8A-4D03-D244-8AFD-EE7673F3D355}">
      <dgm:prSet/>
      <dgm:spPr/>
      <dgm:t>
        <a:bodyPr/>
        <a:lstStyle/>
        <a:p>
          <a:pPr rtl="0"/>
          <a:r>
            <a:rPr lang="en-GB" noProof="0" dirty="0" smtClean="0"/>
            <a:t>Project and Programme Management</a:t>
          </a:r>
          <a:endParaRPr lang="en-GB" noProof="0" dirty="0"/>
        </a:p>
      </dgm:t>
    </dgm:pt>
    <dgm:pt modelId="{64B069A6-F581-AF48-B6AC-1731903F03E5}" type="parTrans" cxnId="{CA80F71E-8340-C145-995F-C7D3C4A92D36}">
      <dgm:prSet/>
      <dgm:spPr/>
      <dgm:t>
        <a:bodyPr/>
        <a:lstStyle/>
        <a:p>
          <a:endParaRPr lang="en-US"/>
        </a:p>
      </dgm:t>
    </dgm:pt>
    <dgm:pt modelId="{DB2B6FF4-AC03-A045-A216-91B37BB2F9F3}" type="sibTrans" cxnId="{CA80F71E-8340-C145-995F-C7D3C4A92D36}">
      <dgm:prSet/>
      <dgm:spPr/>
      <dgm:t>
        <a:bodyPr/>
        <a:lstStyle/>
        <a:p>
          <a:endParaRPr lang="en-US"/>
        </a:p>
      </dgm:t>
    </dgm:pt>
    <dgm:pt modelId="{9C9A27FA-00C7-A844-9D61-900FA9EFBD1A}">
      <dgm:prSet/>
      <dgm:spPr/>
      <dgm:t>
        <a:bodyPr/>
        <a:lstStyle/>
        <a:p>
          <a:pPr rtl="0"/>
          <a:r>
            <a:rPr lang="en-GB" noProof="0" dirty="0" smtClean="0"/>
            <a:t>Operations Coordination</a:t>
          </a:r>
          <a:endParaRPr lang="en-GB" noProof="0" dirty="0"/>
        </a:p>
      </dgm:t>
    </dgm:pt>
    <dgm:pt modelId="{FC75A7B9-CD21-FC41-9F68-A17F23D17667}" type="parTrans" cxnId="{7544FF86-9AA7-EC41-AE1C-B22D926D5A0B}">
      <dgm:prSet/>
      <dgm:spPr/>
      <dgm:t>
        <a:bodyPr/>
        <a:lstStyle/>
        <a:p>
          <a:endParaRPr lang="en-US"/>
        </a:p>
      </dgm:t>
    </dgm:pt>
    <dgm:pt modelId="{B29172AA-F851-AA41-AA41-14D65A5EE18A}" type="sibTrans" cxnId="{7544FF86-9AA7-EC41-AE1C-B22D926D5A0B}">
      <dgm:prSet/>
      <dgm:spPr/>
      <dgm:t>
        <a:bodyPr/>
        <a:lstStyle/>
        <a:p>
          <a:endParaRPr lang="en-US"/>
        </a:p>
      </dgm:t>
    </dgm:pt>
    <dgm:pt modelId="{46664F2B-FC90-D846-9844-1515A10EEC50}">
      <dgm:prSet/>
      <dgm:spPr/>
      <dgm:t>
        <a:bodyPr/>
        <a:lstStyle/>
        <a:p>
          <a:pPr rtl="0"/>
          <a:r>
            <a:rPr lang="en-GB" noProof="0" dirty="0" smtClean="0"/>
            <a:t>Technology Coordination</a:t>
          </a:r>
          <a:endParaRPr lang="en-GB" noProof="0" dirty="0"/>
        </a:p>
      </dgm:t>
    </dgm:pt>
    <dgm:pt modelId="{A4117BA6-92CC-FA4E-AA4F-CFC9B9E0E8BF}" type="parTrans" cxnId="{8D6F8CE8-6B3A-C84B-B1EB-5C01954EAD1C}">
      <dgm:prSet/>
      <dgm:spPr/>
      <dgm:t>
        <a:bodyPr/>
        <a:lstStyle/>
        <a:p>
          <a:endParaRPr lang="en-US"/>
        </a:p>
      </dgm:t>
    </dgm:pt>
    <dgm:pt modelId="{B84FD52E-C092-0B4A-9C36-32E29DD92B59}" type="sibTrans" cxnId="{8D6F8CE8-6B3A-C84B-B1EB-5C01954EAD1C}">
      <dgm:prSet/>
      <dgm:spPr/>
      <dgm:t>
        <a:bodyPr/>
        <a:lstStyle/>
        <a:p>
          <a:endParaRPr lang="en-US"/>
        </a:p>
      </dgm:t>
    </dgm:pt>
    <dgm:pt modelId="{21743CE6-4903-9A4A-B591-FC79BC88438B}">
      <dgm:prSet/>
      <dgm:spPr/>
      <dgm:t>
        <a:bodyPr/>
        <a:lstStyle/>
        <a:p>
          <a:pPr rtl="0"/>
          <a:r>
            <a:rPr lang="en-GB" noProof="0" dirty="0" smtClean="0"/>
            <a:t>Security Coordination</a:t>
          </a:r>
          <a:endParaRPr lang="en-GB" noProof="0" dirty="0"/>
        </a:p>
      </dgm:t>
    </dgm:pt>
    <dgm:pt modelId="{1C0F14F9-510F-C646-86F6-A608B2506240}" type="parTrans" cxnId="{BBF4CA9E-D266-C142-AD90-B9E96B8C106C}">
      <dgm:prSet/>
      <dgm:spPr/>
      <dgm:t>
        <a:bodyPr/>
        <a:lstStyle/>
        <a:p>
          <a:endParaRPr lang="en-US"/>
        </a:p>
      </dgm:t>
    </dgm:pt>
    <dgm:pt modelId="{4F6EC292-206F-454B-AB04-AA740FDE0704}" type="sibTrans" cxnId="{BBF4CA9E-D266-C142-AD90-B9E96B8C106C}">
      <dgm:prSet/>
      <dgm:spPr/>
      <dgm:t>
        <a:bodyPr/>
        <a:lstStyle/>
        <a:p>
          <a:endParaRPr lang="en-US"/>
        </a:p>
      </dgm:t>
    </dgm:pt>
    <dgm:pt modelId="{98591D4D-75CB-6C44-ADBA-E7AD3B4A9C70}">
      <dgm:prSet/>
      <dgm:spPr/>
      <dgm:t>
        <a:bodyPr/>
        <a:lstStyle/>
        <a:p>
          <a:pPr rtl="0"/>
          <a:r>
            <a:rPr lang="en-GB" noProof="0" dirty="0" smtClean="0"/>
            <a:t>Governance &amp; Project Consultancy </a:t>
          </a:r>
          <a:endParaRPr lang="en-GB" noProof="0" dirty="0"/>
        </a:p>
      </dgm:t>
    </dgm:pt>
    <dgm:pt modelId="{ED1B250D-061F-FC43-8E31-BDD5129D5C69}" type="parTrans" cxnId="{012010F5-7F2B-EE4C-91EA-190DC56F7140}">
      <dgm:prSet/>
      <dgm:spPr/>
      <dgm:t>
        <a:bodyPr/>
        <a:lstStyle/>
        <a:p>
          <a:endParaRPr lang="en-US"/>
        </a:p>
      </dgm:t>
    </dgm:pt>
    <dgm:pt modelId="{D11FADDC-AB65-9F4A-9AA2-CE97CA78B710}" type="sibTrans" cxnId="{012010F5-7F2B-EE4C-91EA-190DC56F7140}">
      <dgm:prSet/>
      <dgm:spPr/>
      <dgm:t>
        <a:bodyPr/>
        <a:lstStyle/>
        <a:p>
          <a:endParaRPr lang="en-US"/>
        </a:p>
      </dgm:t>
    </dgm:pt>
    <dgm:pt modelId="{CEF26233-C178-E142-A37D-D46D539DD989}">
      <dgm:prSet/>
      <dgm:spPr/>
      <dgm:t>
        <a:bodyPr/>
        <a:lstStyle/>
        <a:p>
          <a:pPr rtl="0"/>
          <a:r>
            <a:rPr lang="en-GB" noProof="0" dirty="0" smtClean="0"/>
            <a:t>Strategy &amp; Policy Decision Support</a:t>
          </a:r>
          <a:endParaRPr lang="en-GB" noProof="0" dirty="0"/>
        </a:p>
      </dgm:t>
    </dgm:pt>
    <dgm:pt modelId="{2C662A3C-0D7B-B049-8EEA-AB27DC4BB20E}" type="parTrans" cxnId="{1CC02651-DC9B-6446-A1FD-D21FD03259B7}">
      <dgm:prSet/>
      <dgm:spPr/>
      <dgm:t>
        <a:bodyPr/>
        <a:lstStyle/>
        <a:p>
          <a:endParaRPr lang="en-US"/>
        </a:p>
      </dgm:t>
    </dgm:pt>
    <dgm:pt modelId="{FB6E4127-58E3-8B4B-BD70-B16781A521E9}" type="sibTrans" cxnId="{1CC02651-DC9B-6446-A1FD-D21FD03259B7}">
      <dgm:prSet/>
      <dgm:spPr/>
      <dgm:t>
        <a:bodyPr/>
        <a:lstStyle/>
        <a:p>
          <a:endParaRPr lang="en-US"/>
        </a:p>
      </dgm:t>
    </dgm:pt>
    <dgm:pt modelId="{EE0D98DD-85ED-034C-9E50-E20EE0B78A16}">
      <dgm:prSet/>
      <dgm:spPr/>
      <dgm:t>
        <a:bodyPr/>
        <a:lstStyle/>
        <a:p>
          <a:pPr rtl="0"/>
          <a:r>
            <a:rPr lang="en-GB" noProof="0" dirty="0" smtClean="0"/>
            <a:t>Policy Development</a:t>
          </a:r>
          <a:endParaRPr lang="en-GB" noProof="0" dirty="0"/>
        </a:p>
      </dgm:t>
    </dgm:pt>
    <dgm:pt modelId="{265FBF34-2501-5744-A1F6-B7168FDD8DCD}" type="parTrans" cxnId="{23C6ECE3-2677-5542-8004-FAC2170D7931}">
      <dgm:prSet/>
      <dgm:spPr/>
      <dgm:t>
        <a:bodyPr/>
        <a:lstStyle/>
        <a:p>
          <a:endParaRPr lang="en-US"/>
        </a:p>
      </dgm:t>
    </dgm:pt>
    <dgm:pt modelId="{904F16B3-38AA-0B42-8A2C-8CDC5BE563FA}" type="sibTrans" cxnId="{23C6ECE3-2677-5542-8004-FAC2170D7931}">
      <dgm:prSet/>
      <dgm:spPr/>
      <dgm:t>
        <a:bodyPr/>
        <a:lstStyle/>
        <a:p>
          <a:endParaRPr lang="en-US"/>
        </a:p>
      </dgm:t>
    </dgm:pt>
    <dgm:pt modelId="{98935C1D-E1A3-A947-A42D-EB57812B5B28}">
      <dgm:prSet/>
      <dgm:spPr/>
      <dgm:t>
        <a:bodyPr/>
        <a:lstStyle/>
        <a:p>
          <a:pPr rtl="0"/>
          <a:r>
            <a:rPr lang="en-GB" noProof="0" dirty="0" smtClean="0"/>
            <a:t>Technical Consultancy and Support</a:t>
          </a:r>
          <a:endParaRPr lang="en-GB" noProof="0" dirty="0"/>
        </a:p>
      </dgm:t>
    </dgm:pt>
    <dgm:pt modelId="{C0BFC434-3ECB-0040-B08F-926AFD0CAE59}" type="parTrans" cxnId="{5FF7C23A-8705-014B-A116-448350FA83E9}">
      <dgm:prSet/>
      <dgm:spPr/>
      <dgm:t>
        <a:bodyPr/>
        <a:lstStyle/>
        <a:p>
          <a:endParaRPr lang="en-US"/>
        </a:p>
      </dgm:t>
    </dgm:pt>
    <dgm:pt modelId="{9942C3B8-2AF1-0245-ABD7-93827112524F}" type="sibTrans" cxnId="{5FF7C23A-8705-014B-A116-448350FA83E9}">
      <dgm:prSet/>
      <dgm:spPr/>
      <dgm:t>
        <a:bodyPr/>
        <a:lstStyle/>
        <a:p>
          <a:endParaRPr lang="en-US"/>
        </a:p>
      </dgm:t>
    </dgm:pt>
    <dgm:pt modelId="{82E9D5D2-21FB-5E40-95A6-98E74EFA1101}">
      <dgm:prSet/>
      <dgm:spPr/>
      <dgm:t>
        <a:bodyPr/>
        <a:lstStyle/>
        <a:p>
          <a:pPr rtl="0"/>
          <a:r>
            <a:rPr lang="en-GB" noProof="0" smtClean="0"/>
            <a:t>Helpdesk Support</a:t>
          </a:r>
          <a:endParaRPr lang="en-GB" noProof="0"/>
        </a:p>
      </dgm:t>
    </dgm:pt>
    <dgm:pt modelId="{BED5A8F1-8EB1-B140-A04F-B811121EE95F}" type="parTrans" cxnId="{320743D7-5F6E-A24D-9FCE-A8FD33353A56}">
      <dgm:prSet/>
      <dgm:spPr/>
      <dgm:t>
        <a:bodyPr/>
        <a:lstStyle/>
        <a:p>
          <a:endParaRPr lang="en-US"/>
        </a:p>
      </dgm:t>
    </dgm:pt>
    <dgm:pt modelId="{132443FB-EAB2-7247-8DB4-7A314D1354AC}" type="sibTrans" cxnId="{320743D7-5F6E-A24D-9FCE-A8FD33353A56}">
      <dgm:prSet/>
      <dgm:spPr/>
      <dgm:t>
        <a:bodyPr/>
        <a:lstStyle/>
        <a:p>
          <a:endParaRPr lang="en-US"/>
        </a:p>
      </dgm:t>
    </dgm:pt>
    <dgm:pt modelId="{FC33AE37-A034-FD4F-A23D-4740DEBABB1C}">
      <dgm:prSet/>
      <dgm:spPr/>
      <dgm:t>
        <a:bodyPr/>
        <a:lstStyle/>
        <a:p>
          <a:pPr rtl="0"/>
          <a:r>
            <a:rPr lang="en-GB" noProof="0" smtClean="0"/>
            <a:t>Marketing</a:t>
          </a:r>
          <a:endParaRPr lang="en-GB" noProof="0"/>
        </a:p>
      </dgm:t>
    </dgm:pt>
    <dgm:pt modelId="{2EA0B743-5577-1146-910F-AC570ED171B3}" type="parTrans" cxnId="{62D8F586-95B6-984A-A89A-D1082DD44FFF}">
      <dgm:prSet/>
      <dgm:spPr/>
      <dgm:t>
        <a:bodyPr/>
        <a:lstStyle/>
        <a:p>
          <a:endParaRPr lang="en-US"/>
        </a:p>
      </dgm:t>
    </dgm:pt>
    <dgm:pt modelId="{B03B30E6-679B-084C-9618-5D7DCA5384BD}" type="sibTrans" cxnId="{62D8F586-95B6-984A-A89A-D1082DD44FFF}">
      <dgm:prSet/>
      <dgm:spPr/>
      <dgm:t>
        <a:bodyPr/>
        <a:lstStyle/>
        <a:p>
          <a:endParaRPr lang="en-US"/>
        </a:p>
      </dgm:t>
    </dgm:pt>
    <dgm:pt modelId="{D5EA256C-8A75-AD48-948B-0B7F158E2FCD}">
      <dgm:prSet/>
      <dgm:spPr/>
      <dgm:t>
        <a:bodyPr/>
        <a:lstStyle/>
        <a:p>
          <a:pPr rtl="0"/>
          <a:r>
            <a:rPr lang="en-GB" noProof="0" dirty="0" smtClean="0"/>
            <a:t>Outreach</a:t>
          </a:r>
          <a:endParaRPr lang="en-GB" noProof="0" dirty="0"/>
        </a:p>
      </dgm:t>
    </dgm:pt>
    <dgm:pt modelId="{90B60135-BC3E-C943-9D8F-5A9CAE9F8F44}" type="parTrans" cxnId="{DB7B8453-1FDC-A049-9B34-74A41A968AE7}">
      <dgm:prSet/>
      <dgm:spPr/>
      <dgm:t>
        <a:bodyPr/>
        <a:lstStyle/>
        <a:p>
          <a:endParaRPr lang="en-US"/>
        </a:p>
      </dgm:t>
    </dgm:pt>
    <dgm:pt modelId="{E8249DF1-542C-374B-95F0-775A7B859E02}" type="sibTrans" cxnId="{DB7B8453-1FDC-A049-9B34-74A41A968AE7}">
      <dgm:prSet/>
      <dgm:spPr/>
      <dgm:t>
        <a:bodyPr/>
        <a:lstStyle/>
        <a:p>
          <a:endParaRPr lang="en-US"/>
        </a:p>
      </dgm:t>
    </dgm:pt>
    <dgm:pt modelId="{DCF18E2D-EDF8-2A40-A810-949B1EAEB4B1}">
      <dgm:prSet/>
      <dgm:spPr/>
      <dgm:t>
        <a:bodyPr/>
        <a:lstStyle/>
        <a:p>
          <a:pPr rtl="0"/>
          <a:r>
            <a:rPr lang="en-GB" noProof="0" smtClean="0"/>
            <a:t>Federated Operations</a:t>
          </a:r>
        </a:p>
      </dgm:t>
    </dgm:pt>
    <dgm:pt modelId="{C4F83A6E-ED65-4F48-9E3A-FAF28D64AB5C}" type="parTrans" cxnId="{D4808947-EBEC-CD40-9B4F-F3E8184355B1}">
      <dgm:prSet/>
      <dgm:spPr/>
      <dgm:t>
        <a:bodyPr/>
        <a:lstStyle/>
        <a:p>
          <a:endParaRPr lang="en-US"/>
        </a:p>
      </dgm:t>
    </dgm:pt>
    <dgm:pt modelId="{28352A43-2ABF-1740-ACA5-BD02EE2D5F1E}" type="sibTrans" cxnId="{D4808947-EBEC-CD40-9B4F-F3E8184355B1}">
      <dgm:prSet/>
      <dgm:spPr/>
      <dgm:t>
        <a:bodyPr/>
        <a:lstStyle/>
        <a:p>
          <a:endParaRPr lang="en-US"/>
        </a:p>
      </dgm:t>
    </dgm:pt>
    <dgm:pt modelId="{0B290BD6-8C82-224F-AD29-EB7D4EAA5948}">
      <dgm:prSet/>
      <dgm:spPr/>
      <dgm:t>
        <a:bodyPr/>
        <a:lstStyle/>
        <a:p>
          <a:pPr rtl="0"/>
          <a:r>
            <a:rPr lang="en-GB" noProof="0" dirty="0" smtClean="0"/>
            <a:t>Applications Database</a:t>
          </a:r>
        </a:p>
      </dgm:t>
    </dgm:pt>
    <dgm:pt modelId="{3FD77736-266D-8642-8D45-97888A9E2E7D}" type="parTrans" cxnId="{54025C5B-FA46-BA48-AD8F-E7C3A5BF9B4E}">
      <dgm:prSet/>
      <dgm:spPr/>
      <dgm:t>
        <a:bodyPr/>
        <a:lstStyle/>
        <a:p>
          <a:endParaRPr lang="en-US"/>
        </a:p>
      </dgm:t>
    </dgm:pt>
    <dgm:pt modelId="{0E19917E-F2EE-8541-BB6C-4224969FB79F}" type="sibTrans" cxnId="{54025C5B-FA46-BA48-AD8F-E7C3A5BF9B4E}">
      <dgm:prSet/>
      <dgm:spPr/>
      <dgm:t>
        <a:bodyPr/>
        <a:lstStyle/>
        <a:p>
          <a:endParaRPr lang="en-US"/>
        </a:p>
      </dgm:t>
    </dgm:pt>
    <dgm:pt modelId="{0F3B8888-33CD-FF45-BD0D-8E9B40C340E2}">
      <dgm:prSet/>
      <dgm:spPr/>
      <dgm:t>
        <a:bodyPr/>
        <a:lstStyle/>
        <a:p>
          <a:pPr rtl="0"/>
          <a:r>
            <a:rPr lang="en-GB" noProof="0" dirty="0" smtClean="0"/>
            <a:t>Training Marketplace</a:t>
          </a:r>
        </a:p>
      </dgm:t>
    </dgm:pt>
    <dgm:pt modelId="{2EA5DC5C-ED88-3444-8271-F94274244BCD}" type="parTrans" cxnId="{9EC6F2CC-5603-9C4B-894E-94ACBEF44315}">
      <dgm:prSet/>
      <dgm:spPr/>
      <dgm:t>
        <a:bodyPr/>
        <a:lstStyle/>
        <a:p>
          <a:endParaRPr lang="en-US"/>
        </a:p>
      </dgm:t>
    </dgm:pt>
    <dgm:pt modelId="{611E1CCA-3BE1-6F42-B4A0-FFD5B3B0B7BD}" type="sibTrans" cxnId="{9EC6F2CC-5603-9C4B-894E-94ACBEF44315}">
      <dgm:prSet/>
      <dgm:spPr/>
      <dgm:t>
        <a:bodyPr/>
        <a:lstStyle/>
        <a:p>
          <a:endParaRPr lang="en-US"/>
        </a:p>
      </dgm:t>
    </dgm:pt>
    <dgm:pt modelId="{84C169D5-A758-A94A-92BF-D735AD704BEF}">
      <dgm:prSet/>
      <dgm:spPr/>
      <dgm:t>
        <a:bodyPr/>
        <a:lstStyle/>
        <a:p>
          <a:pPr rtl="0"/>
          <a:r>
            <a:rPr lang="en-GB" noProof="0" dirty="0" smtClean="0"/>
            <a:t>Repository of Validated Software</a:t>
          </a:r>
        </a:p>
      </dgm:t>
    </dgm:pt>
    <dgm:pt modelId="{87FE1040-99B0-EF4D-B681-F6BE9B2B1FEA}" type="parTrans" cxnId="{EFA33266-EBA7-7649-BAF3-94FEAAE68D8B}">
      <dgm:prSet/>
      <dgm:spPr/>
      <dgm:t>
        <a:bodyPr/>
        <a:lstStyle/>
        <a:p>
          <a:endParaRPr lang="en-US"/>
        </a:p>
      </dgm:t>
    </dgm:pt>
    <dgm:pt modelId="{E9E555EF-FB20-A94D-ACD7-5CFEFD69BE0A}" type="sibTrans" cxnId="{EFA33266-EBA7-7649-BAF3-94FEAAE68D8B}">
      <dgm:prSet/>
      <dgm:spPr/>
      <dgm:t>
        <a:bodyPr/>
        <a:lstStyle/>
        <a:p>
          <a:endParaRPr lang="en-US"/>
        </a:p>
      </dgm:t>
    </dgm:pt>
    <dgm:pt modelId="{D73F0C50-5C3A-8645-9BA2-885E17C9398C}">
      <dgm:prSet/>
      <dgm:spPr/>
      <dgm:t>
        <a:bodyPr/>
        <a:lstStyle/>
        <a:p>
          <a:pPr rtl="0"/>
          <a:r>
            <a:rPr lang="en-GB" noProof="0" dirty="0" smtClean="0">
              <a:solidFill>
                <a:srgbClr val="000000"/>
              </a:solidFill>
            </a:rPr>
            <a:t>HTC Platform</a:t>
          </a:r>
        </a:p>
      </dgm:t>
    </dgm:pt>
    <dgm:pt modelId="{3ABBF6AA-3208-CE4A-81CC-44F7F0E473CB}" type="parTrans" cxnId="{9C6F9C71-7844-4247-84F5-586D19F05868}">
      <dgm:prSet/>
      <dgm:spPr/>
      <dgm:t>
        <a:bodyPr/>
        <a:lstStyle/>
        <a:p>
          <a:endParaRPr lang="en-US"/>
        </a:p>
      </dgm:t>
    </dgm:pt>
    <dgm:pt modelId="{D2BB0241-6294-7143-A018-0D95C898F345}" type="sibTrans" cxnId="{9C6F9C71-7844-4247-84F5-586D19F05868}">
      <dgm:prSet/>
      <dgm:spPr/>
      <dgm:t>
        <a:bodyPr/>
        <a:lstStyle/>
        <a:p>
          <a:endParaRPr lang="en-US"/>
        </a:p>
      </dgm:t>
    </dgm:pt>
    <dgm:pt modelId="{804A0BDB-EF36-5F4C-9CD1-1C6A8DCEF58C}">
      <dgm:prSet/>
      <dgm:spPr/>
      <dgm:t>
        <a:bodyPr/>
        <a:lstStyle/>
        <a:p>
          <a:pPr rtl="0"/>
          <a:r>
            <a:rPr lang="en-GB" noProof="0" dirty="0" smtClean="0"/>
            <a:t>Grid Compute</a:t>
          </a:r>
        </a:p>
      </dgm:t>
    </dgm:pt>
    <dgm:pt modelId="{1122331C-E33D-9A44-B823-BA9DBE66F12D}" type="parTrans" cxnId="{6435013D-75D6-A04F-A449-D312B9F4F2E4}">
      <dgm:prSet/>
      <dgm:spPr/>
      <dgm:t>
        <a:bodyPr/>
        <a:lstStyle/>
        <a:p>
          <a:endParaRPr lang="en-US"/>
        </a:p>
      </dgm:t>
    </dgm:pt>
    <dgm:pt modelId="{C81A5AF6-9F9B-3740-B07D-B166DB11008C}" type="sibTrans" cxnId="{6435013D-75D6-A04F-A449-D312B9F4F2E4}">
      <dgm:prSet/>
      <dgm:spPr/>
      <dgm:t>
        <a:bodyPr/>
        <a:lstStyle/>
        <a:p>
          <a:endParaRPr lang="en-US"/>
        </a:p>
      </dgm:t>
    </dgm:pt>
    <dgm:pt modelId="{2BE0C5CF-BBAE-E440-B914-29E709FD4D5F}">
      <dgm:prSet/>
      <dgm:spPr/>
      <dgm:t>
        <a:bodyPr/>
        <a:lstStyle/>
        <a:p>
          <a:pPr rtl="0"/>
          <a:r>
            <a:rPr lang="en-GB" noProof="0" dirty="0" smtClean="0"/>
            <a:t>Grid Storage</a:t>
          </a:r>
          <a:endParaRPr lang="en-GB" noProof="0" dirty="0"/>
        </a:p>
      </dgm:t>
    </dgm:pt>
    <dgm:pt modelId="{32C0B869-DE2A-874D-8499-F7155F3B5307}" type="parTrans" cxnId="{93B8EB01-3A04-D54D-8245-705D8991813F}">
      <dgm:prSet/>
      <dgm:spPr/>
      <dgm:t>
        <a:bodyPr/>
        <a:lstStyle/>
        <a:p>
          <a:endParaRPr lang="en-US"/>
        </a:p>
      </dgm:t>
    </dgm:pt>
    <dgm:pt modelId="{41514169-D0B8-1C4D-BFE9-098610E9AA6B}" type="sibTrans" cxnId="{93B8EB01-3A04-D54D-8245-705D8991813F}">
      <dgm:prSet/>
      <dgm:spPr/>
      <dgm:t>
        <a:bodyPr/>
        <a:lstStyle/>
        <a:p>
          <a:endParaRPr lang="en-US"/>
        </a:p>
      </dgm:t>
    </dgm:pt>
    <dgm:pt modelId="{5A601B51-B247-4D43-A807-C7E6D8FED18C}">
      <dgm:prSet/>
      <dgm:spPr/>
      <dgm:t>
        <a:bodyPr/>
        <a:lstStyle/>
        <a:p>
          <a:pPr rtl="0"/>
          <a:r>
            <a:rPr lang="en-GB" noProof="0" dirty="0" smtClean="0"/>
            <a:t>File Transfer</a:t>
          </a:r>
          <a:endParaRPr lang="en-GB" noProof="0" dirty="0"/>
        </a:p>
      </dgm:t>
    </dgm:pt>
    <dgm:pt modelId="{FDEA4C38-4BD6-7D49-B035-17DCC7FFC4B1}" type="parTrans" cxnId="{FBD9CAB1-A655-9843-96C8-B7E8A6595DDD}">
      <dgm:prSet/>
      <dgm:spPr/>
      <dgm:t>
        <a:bodyPr/>
        <a:lstStyle/>
        <a:p>
          <a:endParaRPr lang="en-US"/>
        </a:p>
      </dgm:t>
    </dgm:pt>
    <dgm:pt modelId="{5EB8B775-D0BD-A54E-AF2A-DE1F4155375D}" type="sibTrans" cxnId="{FBD9CAB1-A655-9843-96C8-B7E8A6595DDD}">
      <dgm:prSet/>
      <dgm:spPr/>
      <dgm:t>
        <a:bodyPr/>
        <a:lstStyle/>
        <a:p>
          <a:endParaRPr lang="en-US"/>
        </a:p>
      </dgm:t>
    </dgm:pt>
    <dgm:pt modelId="{9B320AB8-429B-DB49-B96E-42B348D376B1}">
      <dgm:prSet/>
      <dgm:spPr/>
      <dgm:t>
        <a:bodyPr/>
        <a:lstStyle/>
        <a:p>
          <a:pPr rtl="0"/>
          <a:r>
            <a:rPr lang="en-GB" noProof="0" dirty="0" smtClean="0"/>
            <a:t>File Metadata Catalogue</a:t>
          </a:r>
          <a:endParaRPr lang="en-GB" noProof="0" dirty="0"/>
        </a:p>
      </dgm:t>
    </dgm:pt>
    <dgm:pt modelId="{34B8A297-B2B4-9645-B4D1-6CF1A48AEF86}" type="parTrans" cxnId="{6A0B77C0-A734-6A4F-B2FF-BDCAB4A10BA3}">
      <dgm:prSet/>
      <dgm:spPr/>
      <dgm:t>
        <a:bodyPr/>
        <a:lstStyle/>
        <a:p>
          <a:endParaRPr lang="en-US"/>
        </a:p>
      </dgm:t>
    </dgm:pt>
    <dgm:pt modelId="{785980BA-4CD7-9F4C-84AA-9CEF0F7D383C}" type="sibTrans" cxnId="{6A0B77C0-A734-6A4F-B2FF-BDCAB4A10BA3}">
      <dgm:prSet/>
      <dgm:spPr/>
      <dgm:t>
        <a:bodyPr/>
        <a:lstStyle/>
        <a:p>
          <a:endParaRPr lang="en-US"/>
        </a:p>
      </dgm:t>
    </dgm:pt>
    <dgm:pt modelId="{7AA116EC-98BA-4445-BA02-488189A7521D}">
      <dgm:prSet/>
      <dgm:spPr/>
      <dgm:t>
        <a:bodyPr/>
        <a:lstStyle/>
        <a:p>
          <a:pPr rtl="0"/>
          <a:r>
            <a:rPr lang="en-GB" noProof="0" dirty="0" smtClean="0"/>
            <a:t>Cloud Platform</a:t>
          </a:r>
          <a:endParaRPr lang="en-GB" noProof="0" dirty="0"/>
        </a:p>
      </dgm:t>
    </dgm:pt>
    <dgm:pt modelId="{353A0655-72AC-0740-8C6E-D68407A56784}" type="parTrans" cxnId="{2C6AC4AD-6DF2-C944-80D2-0B25639FEE6D}">
      <dgm:prSet/>
      <dgm:spPr/>
      <dgm:t>
        <a:bodyPr/>
        <a:lstStyle/>
        <a:p>
          <a:endParaRPr lang="en-US"/>
        </a:p>
      </dgm:t>
    </dgm:pt>
    <dgm:pt modelId="{F8FA3BDC-E6D8-FD42-BF3E-F1DDEDAEC1BB}" type="sibTrans" cxnId="{2C6AC4AD-6DF2-C944-80D2-0B25639FEE6D}">
      <dgm:prSet/>
      <dgm:spPr/>
      <dgm:t>
        <a:bodyPr/>
        <a:lstStyle/>
        <a:p>
          <a:endParaRPr lang="en-US"/>
        </a:p>
      </dgm:t>
    </dgm:pt>
    <dgm:pt modelId="{AC06B791-3FA9-2E41-BCD0-58B73D6751F7}">
      <dgm:prSet/>
      <dgm:spPr/>
      <dgm:t>
        <a:bodyPr/>
        <a:lstStyle/>
        <a:p>
          <a:pPr rtl="0"/>
          <a:r>
            <a:rPr lang="en-GB" noProof="0" dirty="0" smtClean="0"/>
            <a:t>Cloud Compute</a:t>
          </a:r>
          <a:endParaRPr lang="en-GB" noProof="0" dirty="0"/>
        </a:p>
      </dgm:t>
    </dgm:pt>
    <dgm:pt modelId="{AAA394EC-B53E-524F-A830-8B71E1C9E967}" type="parTrans" cxnId="{213FBA21-FEDE-E04A-A8B2-6E35B2383669}">
      <dgm:prSet/>
      <dgm:spPr/>
      <dgm:t>
        <a:bodyPr/>
        <a:lstStyle/>
        <a:p>
          <a:endParaRPr lang="en-US"/>
        </a:p>
      </dgm:t>
    </dgm:pt>
    <dgm:pt modelId="{86DCA64B-8168-0B4B-B702-7CF33FF1434D}" type="sibTrans" cxnId="{213FBA21-FEDE-E04A-A8B2-6E35B2383669}">
      <dgm:prSet/>
      <dgm:spPr/>
      <dgm:t>
        <a:bodyPr/>
        <a:lstStyle/>
        <a:p>
          <a:endParaRPr lang="en-US"/>
        </a:p>
      </dgm:t>
    </dgm:pt>
    <dgm:pt modelId="{C1B20067-2B6B-7D4F-B00A-6A4C462543BA}">
      <dgm:prSet/>
      <dgm:spPr/>
      <dgm:t>
        <a:bodyPr/>
        <a:lstStyle/>
        <a:p>
          <a:pPr rtl="0"/>
          <a:r>
            <a:rPr lang="en-GB" noProof="0" dirty="0" smtClean="0"/>
            <a:t>Cloud Storage</a:t>
          </a:r>
          <a:endParaRPr lang="en-GB" noProof="0" dirty="0"/>
        </a:p>
      </dgm:t>
    </dgm:pt>
    <dgm:pt modelId="{802846DD-6EC8-4F41-9C58-3EB31B8426F3}" type="parTrans" cxnId="{2A9020BE-08B9-AF48-8CFB-F9EBB3F5E068}">
      <dgm:prSet/>
      <dgm:spPr/>
      <dgm:t>
        <a:bodyPr/>
        <a:lstStyle/>
        <a:p>
          <a:endParaRPr lang="en-US"/>
        </a:p>
      </dgm:t>
    </dgm:pt>
    <dgm:pt modelId="{A2DC80A5-B913-2646-90B3-17D2DF642417}" type="sibTrans" cxnId="{2A9020BE-08B9-AF48-8CFB-F9EBB3F5E068}">
      <dgm:prSet/>
      <dgm:spPr/>
      <dgm:t>
        <a:bodyPr/>
        <a:lstStyle/>
        <a:p>
          <a:endParaRPr lang="en-US"/>
        </a:p>
      </dgm:t>
    </dgm:pt>
    <dgm:pt modelId="{D7545630-72B4-1640-B997-FDB0697A881B}">
      <dgm:prSet/>
      <dgm:spPr/>
      <dgm:t>
        <a:bodyPr/>
        <a:lstStyle/>
        <a:p>
          <a:pPr rtl="0"/>
          <a:r>
            <a:rPr lang="en-GB" noProof="0" smtClean="0"/>
            <a:t>Virtual Appliance Marketplace</a:t>
          </a:r>
          <a:endParaRPr lang="en-GB" noProof="0" dirty="0"/>
        </a:p>
      </dgm:t>
    </dgm:pt>
    <dgm:pt modelId="{96DD8893-06A0-8C41-B628-83DF60B811E4}" type="parTrans" cxnId="{F7531615-545D-3B4A-92B9-C72A3F2B6144}">
      <dgm:prSet/>
      <dgm:spPr/>
      <dgm:t>
        <a:bodyPr/>
        <a:lstStyle/>
        <a:p>
          <a:endParaRPr lang="en-US"/>
        </a:p>
      </dgm:t>
    </dgm:pt>
    <dgm:pt modelId="{B45CB30C-7523-CF48-BB40-C9B415EBB062}" type="sibTrans" cxnId="{F7531615-545D-3B4A-92B9-C72A3F2B6144}">
      <dgm:prSet/>
      <dgm:spPr/>
      <dgm:t>
        <a:bodyPr/>
        <a:lstStyle/>
        <a:p>
          <a:endParaRPr lang="en-US"/>
        </a:p>
      </dgm:t>
    </dgm:pt>
    <dgm:pt modelId="{E22B8E9C-497C-3D47-BB13-2E6611BE24D0}" type="pres">
      <dgm:prSet presAssocID="{8BAA6F03-1452-EF4A-A5DC-E614A98CCA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E3A7E8-6B49-A140-BAED-00A90912AC20}" type="pres">
      <dgm:prSet presAssocID="{19FBEC66-2EFA-BC48-984E-C1AA967F6F80}" presName="composite" presStyleCnt="0"/>
      <dgm:spPr/>
      <dgm:t>
        <a:bodyPr/>
        <a:lstStyle/>
        <a:p>
          <a:endParaRPr lang="en-GB"/>
        </a:p>
      </dgm:t>
    </dgm:pt>
    <dgm:pt modelId="{3B347E69-3EF0-AB4A-99B8-1F9D7701CFE6}" type="pres">
      <dgm:prSet presAssocID="{19FBEC66-2EFA-BC48-984E-C1AA967F6F80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38A24-E0E1-D947-9C13-DB8F4A625B96}" type="pres">
      <dgm:prSet presAssocID="{19FBEC66-2EFA-BC48-984E-C1AA967F6F80}" presName="desTx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33774-3666-A745-8300-D209B1D86C5B}" type="pres">
      <dgm:prSet presAssocID="{96568930-05C6-424A-A0EC-BFDDA365BFC4}" presName="space" presStyleCnt="0"/>
      <dgm:spPr/>
      <dgm:t>
        <a:bodyPr/>
        <a:lstStyle/>
        <a:p>
          <a:endParaRPr lang="en-GB"/>
        </a:p>
      </dgm:t>
    </dgm:pt>
    <dgm:pt modelId="{D49EF6FC-4D14-2246-A7D0-2AE541C17DE8}" type="pres">
      <dgm:prSet presAssocID="{0978CFCC-9232-D249-ADDA-F9392D921FFD}" presName="composite" presStyleCnt="0"/>
      <dgm:spPr/>
      <dgm:t>
        <a:bodyPr/>
        <a:lstStyle/>
        <a:p>
          <a:endParaRPr lang="en-GB"/>
        </a:p>
      </dgm:t>
    </dgm:pt>
    <dgm:pt modelId="{B7DFD2C2-F204-8D41-A7E4-1D88CF6BA76D}" type="pres">
      <dgm:prSet presAssocID="{0978CFCC-9232-D249-ADDA-F9392D921FFD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465E3-1E96-6547-B09B-4CB4CFD3511F}" type="pres">
      <dgm:prSet presAssocID="{0978CFCC-9232-D249-ADDA-F9392D921FFD}" presName="desTx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0E338-57EA-2A44-B3BC-0DCC5EA2962C}" type="pres">
      <dgm:prSet presAssocID="{77A7AA6A-F884-E841-A080-2CB7BCE8095E}" presName="space" presStyleCnt="0"/>
      <dgm:spPr/>
      <dgm:t>
        <a:bodyPr/>
        <a:lstStyle/>
        <a:p>
          <a:endParaRPr lang="en-GB"/>
        </a:p>
      </dgm:t>
    </dgm:pt>
    <dgm:pt modelId="{41FEBB30-0472-724B-9697-90A644672158}" type="pres">
      <dgm:prSet presAssocID="{CC1FD5E6-0733-6346-8740-4D9F9A9AFDBD}" presName="composite" presStyleCnt="0"/>
      <dgm:spPr/>
      <dgm:t>
        <a:bodyPr/>
        <a:lstStyle/>
        <a:p>
          <a:endParaRPr lang="en-GB"/>
        </a:p>
      </dgm:t>
    </dgm:pt>
    <dgm:pt modelId="{7D92B7AB-B7D8-6C4B-821E-93DD00C7FD9C}" type="pres">
      <dgm:prSet presAssocID="{CC1FD5E6-0733-6346-8740-4D9F9A9AFDBD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63548-64D3-384B-A2E4-6E04BFC22BE4}" type="pres">
      <dgm:prSet presAssocID="{CC1FD5E6-0733-6346-8740-4D9F9A9AFDBD}" presName="desTx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B4D51-7ECD-EB4B-BCC9-D4454A48BCA7}" type="pres">
      <dgm:prSet presAssocID="{E0E187A0-946A-0D46-8637-295A43F717A2}" presName="space" presStyleCnt="0"/>
      <dgm:spPr/>
      <dgm:t>
        <a:bodyPr/>
        <a:lstStyle/>
        <a:p>
          <a:endParaRPr lang="en-GB"/>
        </a:p>
      </dgm:t>
    </dgm:pt>
    <dgm:pt modelId="{2CA9EAC0-959B-4742-879F-1032B2E1869D}" type="pres">
      <dgm:prSet presAssocID="{A24AA164-36BA-2641-A9A9-0714A2EAA662}" presName="composite" presStyleCnt="0"/>
      <dgm:spPr/>
      <dgm:t>
        <a:bodyPr/>
        <a:lstStyle/>
        <a:p>
          <a:endParaRPr lang="en-GB"/>
        </a:p>
      </dgm:t>
    </dgm:pt>
    <dgm:pt modelId="{063C707F-EAED-FF47-A200-60BB6320BFAB}" type="pres">
      <dgm:prSet presAssocID="{A24AA164-36BA-2641-A9A9-0714A2EAA662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6E3C6-41D6-9942-BAF6-FABB06194C21}" type="pres">
      <dgm:prSet presAssocID="{A24AA164-36BA-2641-A9A9-0714A2EAA662}" presName="desTx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8201D-B879-AE42-A194-80B063246C41}" type="pres">
      <dgm:prSet presAssocID="{8BDFCE3A-7CE5-754D-BEB7-17C3738B4A66}" presName="space" presStyleCnt="0"/>
      <dgm:spPr/>
      <dgm:t>
        <a:bodyPr/>
        <a:lstStyle/>
        <a:p>
          <a:endParaRPr lang="en-US"/>
        </a:p>
      </dgm:t>
    </dgm:pt>
    <dgm:pt modelId="{D27792E3-323D-0049-810C-3DA7A39343E2}" type="pres">
      <dgm:prSet presAssocID="{D73F0C50-5C3A-8645-9BA2-885E17C9398C}" presName="composite" presStyleCnt="0"/>
      <dgm:spPr/>
      <dgm:t>
        <a:bodyPr/>
        <a:lstStyle/>
        <a:p>
          <a:endParaRPr lang="en-US"/>
        </a:p>
      </dgm:t>
    </dgm:pt>
    <dgm:pt modelId="{C2828393-C514-BA47-970A-C9334D08450E}" type="pres">
      <dgm:prSet presAssocID="{D73F0C50-5C3A-8645-9BA2-885E17C9398C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53575-203C-AC40-9F21-7E73D2196CD8}" type="pres">
      <dgm:prSet presAssocID="{D73F0C50-5C3A-8645-9BA2-885E17C9398C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31741-EE0F-A24F-8F58-6554F51A6ED9}" type="pres">
      <dgm:prSet presAssocID="{D2BB0241-6294-7143-A018-0D95C898F345}" presName="space" presStyleCnt="0"/>
      <dgm:spPr/>
      <dgm:t>
        <a:bodyPr/>
        <a:lstStyle/>
        <a:p>
          <a:endParaRPr lang="en-US"/>
        </a:p>
      </dgm:t>
    </dgm:pt>
    <dgm:pt modelId="{B5A9BA11-E416-EE40-A1A4-F6860907FCDC}" type="pres">
      <dgm:prSet presAssocID="{7AA116EC-98BA-4445-BA02-488189A7521D}" presName="composite" presStyleCnt="0"/>
      <dgm:spPr/>
      <dgm:t>
        <a:bodyPr/>
        <a:lstStyle/>
        <a:p>
          <a:endParaRPr lang="en-US"/>
        </a:p>
      </dgm:t>
    </dgm:pt>
    <dgm:pt modelId="{BAE5D83D-20B6-AE42-A3D7-574973769C5C}" type="pres">
      <dgm:prSet presAssocID="{7AA116EC-98BA-4445-BA02-488189A7521D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20DAD-DA8A-554D-950F-5CF3AAA910F9}" type="pres">
      <dgm:prSet presAssocID="{7AA116EC-98BA-4445-BA02-488189A7521D}" presName="desTx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278E08-39C2-074A-8EEA-C905D5FB47ED}" type="presOf" srcId="{5A601B51-B247-4D43-A807-C7E6D8FED18C}" destId="{25A53575-203C-AC40-9F21-7E73D2196CD8}" srcOrd="0" destOrd="2" presId="urn:microsoft.com/office/officeart/2005/8/layout/hList1"/>
    <dgm:cxn modelId="{93A19CA3-D676-5544-97E4-43F400F0E5AB}" type="presOf" srcId="{D73F0C50-5C3A-8645-9BA2-885E17C9398C}" destId="{C2828393-C514-BA47-970A-C9334D08450E}" srcOrd="0" destOrd="0" presId="urn:microsoft.com/office/officeart/2005/8/layout/hList1"/>
    <dgm:cxn modelId="{8D4DCB47-B2E7-6241-B93A-EBFFD5C04B90}" type="presOf" srcId="{82E9D5D2-21FB-5E40-95A6-98E74EFA1101}" destId="{025465E3-1E96-6547-B09B-4CB4CFD3511F}" srcOrd="0" destOrd="4" presId="urn:microsoft.com/office/officeart/2005/8/layout/hList1"/>
    <dgm:cxn modelId="{2C6AC4AD-6DF2-C944-80D2-0B25639FEE6D}" srcId="{8BAA6F03-1452-EF4A-A5DC-E614A98CCAD0}" destId="{7AA116EC-98BA-4445-BA02-488189A7521D}" srcOrd="5" destOrd="0" parTransId="{353A0655-72AC-0740-8C6E-D68407A56784}" sibTransId="{F8FA3BDC-E6D8-FD42-BF3E-F1DDEDAEC1BB}"/>
    <dgm:cxn modelId="{CBF33D0A-2ADE-0C49-9F6F-77DEE26F6F7B}" type="presOf" srcId="{84C169D5-A758-A94A-92BF-D735AD704BEF}" destId="{B156E3C6-41D6-9942-BAF6-FABB06194C21}" srcOrd="0" destOrd="1" presId="urn:microsoft.com/office/officeart/2005/8/layout/hList1"/>
    <dgm:cxn modelId="{993F363B-11D4-4A49-A493-F60561F30B88}" type="presOf" srcId="{AC06B791-3FA9-2E41-BCD0-58B73D6751F7}" destId="{AC520DAD-DA8A-554D-950F-5CF3AAA910F9}" srcOrd="0" destOrd="0" presId="urn:microsoft.com/office/officeart/2005/8/layout/hList1"/>
    <dgm:cxn modelId="{012010F5-7F2B-EE4C-91EA-190DC56F7140}" srcId="{0978CFCC-9232-D249-ADDA-F9392D921FFD}" destId="{98591D4D-75CB-6C44-ADBA-E7AD3B4A9C70}" srcOrd="0" destOrd="0" parTransId="{ED1B250D-061F-FC43-8E31-BDD5129D5C69}" sibTransId="{D11FADDC-AB65-9F4A-9AA2-CE97CA78B710}"/>
    <dgm:cxn modelId="{6C1E9E04-5BA9-3D4C-BCFC-322EC2F1E6A2}" type="presOf" srcId="{804A0BDB-EF36-5F4C-9CD1-1C6A8DCEF58C}" destId="{25A53575-203C-AC40-9F21-7E73D2196CD8}" srcOrd="0" destOrd="0" presId="urn:microsoft.com/office/officeart/2005/8/layout/hList1"/>
    <dgm:cxn modelId="{7544FF86-9AA7-EC41-AE1C-B22D926D5A0B}" srcId="{19FBEC66-2EFA-BC48-984E-C1AA967F6F80}" destId="{9C9A27FA-00C7-A844-9D61-900FA9EFBD1A}" srcOrd="1" destOrd="0" parTransId="{FC75A7B9-CD21-FC41-9F68-A17F23D17667}" sibTransId="{B29172AA-F851-AA41-AA41-14D65A5EE18A}"/>
    <dgm:cxn modelId="{9EC6F2CC-5603-9C4B-894E-94ACBEF44315}" srcId="{A24AA164-36BA-2641-A9A9-0714A2EAA662}" destId="{0F3B8888-33CD-FF45-BD0D-8E9B40C340E2}" srcOrd="3" destOrd="0" parTransId="{2EA5DC5C-ED88-3444-8271-F94274244BCD}" sibTransId="{611E1CCA-3BE1-6F42-B4A0-FFD5B3B0B7BD}"/>
    <dgm:cxn modelId="{F77944CC-EA7E-DB48-B5EA-DA650D09B9C0}" type="presOf" srcId="{0978CFCC-9232-D249-ADDA-F9392D921FFD}" destId="{B7DFD2C2-F204-8D41-A7E4-1D88CF6BA76D}" srcOrd="0" destOrd="0" presId="urn:microsoft.com/office/officeart/2005/8/layout/hList1"/>
    <dgm:cxn modelId="{16D135DE-B6A4-6645-BC7E-0F4D2C9CB266}" type="presOf" srcId="{3F39FF8A-4D03-D244-8AFD-EE7673F3D355}" destId="{EAF38A24-E0E1-D947-9C13-DB8F4A625B96}" srcOrd="0" destOrd="0" presId="urn:microsoft.com/office/officeart/2005/8/layout/hList1"/>
    <dgm:cxn modelId="{1CC02651-DC9B-6446-A1FD-D21FD03259B7}" srcId="{0978CFCC-9232-D249-ADDA-F9392D921FFD}" destId="{CEF26233-C178-E142-A37D-D46D539DD989}" srcOrd="1" destOrd="0" parTransId="{2C662A3C-0D7B-B049-8EEA-AB27DC4BB20E}" sibTransId="{FB6E4127-58E3-8B4B-BD70-B16781A521E9}"/>
    <dgm:cxn modelId="{D567F7B2-6D62-E54A-B760-8A49718B7DAB}" type="presOf" srcId="{D5EA256C-8A75-AD48-948B-0B7F158E2FCD}" destId="{34363548-64D3-384B-A2E4-6E04BFC22BE4}" srcOrd="0" destOrd="1" presId="urn:microsoft.com/office/officeart/2005/8/layout/hList1"/>
    <dgm:cxn modelId="{8907A123-65F2-BD46-90EE-39B00B48D87A}" type="presOf" srcId="{D7545630-72B4-1640-B997-FDB0697A881B}" destId="{AC520DAD-DA8A-554D-950F-5CF3AAA910F9}" srcOrd="0" destOrd="2" presId="urn:microsoft.com/office/officeart/2005/8/layout/hList1"/>
    <dgm:cxn modelId="{D4808947-EBEC-CD40-9B4F-F3E8184355B1}" srcId="{A24AA164-36BA-2641-A9A9-0714A2EAA662}" destId="{DCF18E2D-EDF8-2A40-A810-949B1EAEB4B1}" srcOrd="0" destOrd="0" parTransId="{C4F83A6E-ED65-4F48-9E3A-FAF28D64AB5C}" sibTransId="{28352A43-2ABF-1740-ACA5-BD02EE2D5F1E}"/>
    <dgm:cxn modelId="{6A0B77C0-A734-6A4F-B2FF-BDCAB4A10BA3}" srcId="{D73F0C50-5C3A-8645-9BA2-885E17C9398C}" destId="{9B320AB8-429B-DB49-B96E-42B348D376B1}" srcOrd="3" destOrd="0" parTransId="{34B8A297-B2B4-9645-B4D1-6CF1A48AEF86}" sibTransId="{785980BA-4CD7-9F4C-84AA-9CEF0F7D383C}"/>
    <dgm:cxn modelId="{320743D7-5F6E-A24D-9FCE-A8FD33353A56}" srcId="{0978CFCC-9232-D249-ADDA-F9392D921FFD}" destId="{82E9D5D2-21FB-5E40-95A6-98E74EFA1101}" srcOrd="4" destOrd="0" parTransId="{BED5A8F1-8EB1-B140-A04F-B811121EE95F}" sibTransId="{132443FB-EAB2-7247-8DB4-7A314D1354AC}"/>
    <dgm:cxn modelId="{5FF7C23A-8705-014B-A116-448350FA83E9}" srcId="{0978CFCC-9232-D249-ADDA-F9392D921FFD}" destId="{98935C1D-E1A3-A947-A42D-EB57812B5B28}" srcOrd="3" destOrd="0" parTransId="{C0BFC434-3ECB-0040-B08F-926AFD0CAE59}" sibTransId="{9942C3B8-2AF1-0245-ABD7-93827112524F}"/>
    <dgm:cxn modelId="{8C955E9C-6D26-F545-9553-815840FD71C3}" type="presOf" srcId="{98935C1D-E1A3-A947-A42D-EB57812B5B28}" destId="{025465E3-1E96-6547-B09B-4CB4CFD3511F}" srcOrd="0" destOrd="3" presId="urn:microsoft.com/office/officeart/2005/8/layout/hList1"/>
    <dgm:cxn modelId="{213FBA21-FEDE-E04A-A8B2-6E35B2383669}" srcId="{7AA116EC-98BA-4445-BA02-488189A7521D}" destId="{AC06B791-3FA9-2E41-BCD0-58B73D6751F7}" srcOrd="0" destOrd="0" parTransId="{AAA394EC-B53E-524F-A830-8B71E1C9E967}" sibTransId="{86DCA64B-8168-0B4B-B702-7CF33FF1434D}"/>
    <dgm:cxn modelId="{7F59BE75-5150-8841-8EAF-13EDBA26D9BB}" type="presOf" srcId="{7AA116EC-98BA-4445-BA02-488189A7521D}" destId="{BAE5D83D-20B6-AE42-A3D7-574973769C5C}" srcOrd="0" destOrd="0" presId="urn:microsoft.com/office/officeart/2005/8/layout/hList1"/>
    <dgm:cxn modelId="{C8FE75C9-3FAC-D245-9ECA-69EAAF70428E}" type="presOf" srcId="{CC1FD5E6-0733-6346-8740-4D9F9A9AFDBD}" destId="{7D92B7AB-B7D8-6C4B-821E-93DD00C7FD9C}" srcOrd="0" destOrd="0" presId="urn:microsoft.com/office/officeart/2005/8/layout/hList1"/>
    <dgm:cxn modelId="{37D8858A-E6D9-D44F-BF6B-27411D2C99E3}" type="presOf" srcId="{C1B20067-2B6B-7D4F-B00A-6A4C462543BA}" destId="{AC520DAD-DA8A-554D-950F-5CF3AAA910F9}" srcOrd="0" destOrd="1" presId="urn:microsoft.com/office/officeart/2005/8/layout/hList1"/>
    <dgm:cxn modelId="{2A9020BE-08B9-AF48-8CFB-F9EBB3F5E068}" srcId="{7AA116EC-98BA-4445-BA02-488189A7521D}" destId="{C1B20067-2B6B-7D4F-B00A-6A4C462543BA}" srcOrd="1" destOrd="0" parTransId="{802846DD-6EC8-4F41-9C58-3EB31B8426F3}" sibTransId="{A2DC80A5-B913-2646-90B3-17D2DF642417}"/>
    <dgm:cxn modelId="{23C6ECE3-2677-5542-8004-FAC2170D7931}" srcId="{0978CFCC-9232-D249-ADDA-F9392D921FFD}" destId="{EE0D98DD-85ED-034C-9E50-E20EE0B78A16}" srcOrd="2" destOrd="0" parTransId="{265FBF34-2501-5744-A1F6-B7168FDD8DCD}" sibTransId="{904F16B3-38AA-0B42-8A2C-8CDC5BE563FA}"/>
    <dgm:cxn modelId="{62D8F586-95B6-984A-A89A-D1082DD44FFF}" srcId="{CC1FD5E6-0733-6346-8740-4D9F9A9AFDBD}" destId="{FC33AE37-A034-FD4F-A23D-4740DEBABB1C}" srcOrd="0" destOrd="0" parTransId="{2EA0B743-5577-1146-910F-AC570ED171B3}" sibTransId="{B03B30E6-679B-084C-9618-5D7DCA5384BD}"/>
    <dgm:cxn modelId="{3664D4EF-B68B-7846-BE29-1AD7B0E11DAF}" type="presOf" srcId="{CEF26233-C178-E142-A37D-D46D539DD989}" destId="{025465E3-1E96-6547-B09B-4CB4CFD3511F}" srcOrd="0" destOrd="1" presId="urn:microsoft.com/office/officeart/2005/8/layout/hList1"/>
    <dgm:cxn modelId="{FC6B0D35-AA0E-A949-AD72-9115FDC13D5B}" type="presOf" srcId="{46664F2B-FC90-D846-9844-1515A10EEC50}" destId="{EAF38A24-E0E1-D947-9C13-DB8F4A625B96}" srcOrd="0" destOrd="2" presId="urn:microsoft.com/office/officeart/2005/8/layout/hList1"/>
    <dgm:cxn modelId="{8D6F8CE8-6B3A-C84B-B1EB-5C01954EAD1C}" srcId="{19FBEC66-2EFA-BC48-984E-C1AA967F6F80}" destId="{46664F2B-FC90-D846-9844-1515A10EEC50}" srcOrd="2" destOrd="0" parTransId="{A4117BA6-92CC-FA4E-AA4F-CFC9B9E0E8BF}" sibTransId="{B84FD52E-C092-0B4A-9C36-32E29DD92B59}"/>
    <dgm:cxn modelId="{F432D80F-D162-2941-8429-19F714D468A0}" srcId="{8BAA6F03-1452-EF4A-A5DC-E614A98CCAD0}" destId="{A24AA164-36BA-2641-A9A9-0714A2EAA662}" srcOrd="3" destOrd="0" parTransId="{966AE032-8459-5140-9FB0-B97AFF2BAA2A}" sibTransId="{8BDFCE3A-7CE5-754D-BEB7-17C3738B4A66}"/>
    <dgm:cxn modelId="{EFA33266-EBA7-7649-BAF3-94FEAAE68D8B}" srcId="{A24AA164-36BA-2641-A9A9-0714A2EAA662}" destId="{84C169D5-A758-A94A-92BF-D735AD704BEF}" srcOrd="1" destOrd="0" parTransId="{87FE1040-99B0-EF4D-B681-F6BE9B2B1FEA}" sibTransId="{E9E555EF-FB20-A94D-ACD7-5CFEFD69BE0A}"/>
    <dgm:cxn modelId="{5A1D4B96-5BCD-924F-B282-B03A0D456864}" type="presOf" srcId="{2BE0C5CF-BBAE-E440-B914-29E709FD4D5F}" destId="{25A53575-203C-AC40-9F21-7E73D2196CD8}" srcOrd="0" destOrd="1" presId="urn:microsoft.com/office/officeart/2005/8/layout/hList1"/>
    <dgm:cxn modelId="{BB8BD54D-8A7A-E040-B0A7-AAF679F6E0BA}" type="presOf" srcId="{9C9A27FA-00C7-A844-9D61-900FA9EFBD1A}" destId="{EAF38A24-E0E1-D947-9C13-DB8F4A625B96}" srcOrd="0" destOrd="1" presId="urn:microsoft.com/office/officeart/2005/8/layout/hList1"/>
    <dgm:cxn modelId="{E6DD1D0B-EF7D-014A-8E14-FA5871DD965D}" type="presOf" srcId="{A24AA164-36BA-2641-A9A9-0714A2EAA662}" destId="{063C707F-EAED-FF47-A200-60BB6320BFAB}" srcOrd="0" destOrd="0" presId="urn:microsoft.com/office/officeart/2005/8/layout/hList1"/>
    <dgm:cxn modelId="{6435013D-75D6-A04F-A449-D312B9F4F2E4}" srcId="{D73F0C50-5C3A-8645-9BA2-885E17C9398C}" destId="{804A0BDB-EF36-5F4C-9CD1-1C6A8DCEF58C}" srcOrd="0" destOrd="0" parTransId="{1122331C-E33D-9A44-B823-BA9DBE66F12D}" sibTransId="{C81A5AF6-9F9B-3740-B07D-B166DB11008C}"/>
    <dgm:cxn modelId="{A5DED35D-84A4-1E48-9B09-2DC0AC0955A9}" type="presOf" srcId="{FC33AE37-A034-FD4F-A23D-4740DEBABB1C}" destId="{34363548-64D3-384B-A2E4-6E04BFC22BE4}" srcOrd="0" destOrd="0" presId="urn:microsoft.com/office/officeart/2005/8/layout/hList1"/>
    <dgm:cxn modelId="{C16D1EB7-7697-FB4C-A4E4-EB8126FD3537}" srcId="{8BAA6F03-1452-EF4A-A5DC-E614A98CCAD0}" destId="{0978CFCC-9232-D249-ADDA-F9392D921FFD}" srcOrd="1" destOrd="0" parTransId="{330992DE-DF00-1E49-A361-7783E63A50A8}" sibTransId="{77A7AA6A-F884-E841-A080-2CB7BCE8095E}"/>
    <dgm:cxn modelId="{93B8EB01-3A04-D54D-8245-705D8991813F}" srcId="{D73F0C50-5C3A-8645-9BA2-885E17C9398C}" destId="{2BE0C5CF-BBAE-E440-B914-29E709FD4D5F}" srcOrd="1" destOrd="0" parTransId="{32C0B869-DE2A-874D-8499-F7155F3B5307}" sibTransId="{41514169-D0B8-1C4D-BFE9-098610E9AA6B}"/>
    <dgm:cxn modelId="{829959B7-95F0-A742-858F-9E19B6B94CE6}" type="presOf" srcId="{19FBEC66-2EFA-BC48-984E-C1AA967F6F80}" destId="{3B347E69-3EF0-AB4A-99B8-1F9D7701CFE6}" srcOrd="0" destOrd="0" presId="urn:microsoft.com/office/officeart/2005/8/layout/hList1"/>
    <dgm:cxn modelId="{F7531615-545D-3B4A-92B9-C72A3F2B6144}" srcId="{7AA116EC-98BA-4445-BA02-488189A7521D}" destId="{D7545630-72B4-1640-B997-FDB0697A881B}" srcOrd="2" destOrd="0" parTransId="{96DD8893-06A0-8C41-B628-83DF60B811E4}" sibTransId="{B45CB30C-7523-CF48-BB40-C9B415EBB062}"/>
    <dgm:cxn modelId="{CA80F71E-8340-C145-995F-C7D3C4A92D36}" srcId="{19FBEC66-2EFA-BC48-984E-C1AA967F6F80}" destId="{3F39FF8A-4D03-D244-8AFD-EE7673F3D355}" srcOrd="0" destOrd="0" parTransId="{64B069A6-F581-AF48-B6AC-1731903F03E5}" sibTransId="{DB2B6FF4-AC03-A045-A216-91B37BB2F9F3}"/>
    <dgm:cxn modelId="{BBF4CA9E-D266-C142-AD90-B9E96B8C106C}" srcId="{19FBEC66-2EFA-BC48-984E-C1AA967F6F80}" destId="{21743CE6-4903-9A4A-B591-FC79BC88438B}" srcOrd="3" destOrd="0" parTransId="{1C0F14F9-510F-C646-86F6-A608B2506240}" sibTransId="{4F6EC292-206F-454B-AB04-AA740FDE0704}"/>
    <dgm:cxn modelId="{11336C71-9678-3443-8085-61ADC2449D00}" srcId="{8BAA6F03-1452-EF4A-A5DC-E614A98CCAD0}" destId="{19FBEC66-2EFA-BC48-984E-C1AA967F6F80}" srcOrd="0" destOrd="0" parTransId="{CF4A037D-2619-144F-9691-130B56C5F2A9}" sibTransId="{96568930-05C6-424A-A0EC-BFDDA365BFC4}"/>
    <dgm:cxn modelId="{9C6F9C71-7844-4247-84F5-586D19F05868}" srcId="{8BAA6F03-1452-EF4A-A5DC-E614A98CCAD0}" destId="{D73F0C50-5C3A-8645-9BA2-885E17C9398C}" srcOrd="4" destOrd="0" parTransId="{3ABBF6AA-3208-CE4A-81CC-44F7F0E473CB}" sibTransId="{D2BB0241-6294-7143-A018-0D95C898F345}"/>
    <dgm:cxn modelId="{E204C6A0-9429-CD47-A7AA-03E41F890FB8}" type="presOf" srcId="{0B290BD6-8C82-224F-AD29-EB7D4EAA5948}" destId="{B156E3C6-41D6-9942-BAF6-FABB06194C21}" srcOrd="0" destOrd="2" presId="urn:microsoft.com/office/officeart/2005/8/layout/hList1"/>
    <dgm:cxn modelId="{75B41F1B-E19F-D34B-95BE-F24F82FECA86}" type="presOf" srcId="{98591D4D-75CB-6C44-ADBA-E7AD3B4A9C70}" destId="{025465E3-1E96-6547-B09B-4CB4CFD3511F}" srcOrd="0" destOrd="0" presId="urn:microsoft.com/office/officeart/2005/8/layout/hList1"/>
    <dgm:cxn modelId="{DB7B8453-1FDC-A049-9B34-74A41A968AE7}" srcId="{CC1FD5E6-0733-6346-8740-4D9F9A9AFDBD}" destId="{D5EA256C-8A75-AD48-948B-0B7F158E2FCD}" srcOrd="1" destOrd="0" parTransId="{90B60135-BC3E-C943-9D8F-5A9CAE9F8F44}" sibTransId="{E8249DF1-542C-374B-95F0-775A7B859E02}"/>
    <dgm:cxn modelId="{5D5D7EA5-FCD8-1D47-8680-FAF8B091F801}" type="presOf" srcId="{EE0D98DD-85ED-034C-9E50-E20EE0B78A16}" destId="{025465E3-1E96-6547-B09B-4CB4CFD3511F}" srcOrd="0" destOrd="2" presId="urn:microsoft.com/office/officeart/2005/8/layout/hList1"/>
    <dgm:cxn modelId="{D69122FC-6AA8-924D-9ADA-826BDABD00B0}" type="presOf" srcId="{9B320AB8-429B-DB49-B96E-42B348D376B1}" destId="{25A53575-203C-AC40-9F21-7E73D2196CD8}" srcOrd="0" destOrd="3" presId="urn:microsoft.com/office/officeart/2005/8/layout/hList1"/>
    <dgm:cxn modelId="{4B2C79DD-C022-F248-8651-BC17B2DB4127}" type="presOf" srcId="{8BAA6F03-1452-EF4A-A5DC-E614A98CCAD0}" destId="{E22B8E9C-497C-3D47-BB13-2E6611BE24D0}" srcOrd="0" destOrd="0" presId="urn:microsoft.com/office/officeart/2005/8/layout/hList1"/>
    <dgm:cxn modelId="{C1C5DFBA-84F3-9E45-8028-BD1893B00C0E}" type="presOf" srcId="{21743CE6-4903-9A4A-B591-FC79BC88438B}" destId="{EAF38A24-E0E1-D947-9C13-DB8F4A625B96}" srcOrd="0" destOrd="3" presId="urn:microsoft.com/office/officeart/2005/8/layout/hList1"/>
    <dgm:cxn modelId="{BFE4BBF6-577B-2548-9425-2C83E961E1A6}" type="presOf" srcId="{DCF18E2D-EDF8-2A40-A810-949B1EAEB4B1}" destId="{B156E3C6-41D6-9942-BAF6-FABB06194C21}" srcOrd="0" destOrd="0" presId="urn:microsoft.com/office/officeart/2005/8/layout/hList1"/>
    <dgm:cxn modelId="{54025C5B-FA46-BA48-AD8F-E7C3A5BF9B4E}" srcId="{A24AA164-36BA-2641-A9A9-0714A2EAA662}" destId="{0B290BD6-8C82-224F-AD29-EB7D4EAA5948}" srcOrd="2" destOrd="0" parTransId="{3FD77736-266D-8642-8D45-97888A9E2E7D}" sibTransId="{0E19917E-F2EE-8541-BB6C-4224969FB79F}"/>
    <dgm:cxn modelId="{5B4D5F0C-C274-9549-97E2-BBB500545A70}" srcId="{8BAA6F03-1452-EF4A-A5DC-E614A98CCAD0}" destId="{CC1FD5E6-0733-6346-8740-4D9F9A9AFDBD}" srcOrd="2" destOrd="0" parTransId="{E119C4C3-26D9-2448-BEC3-CBB0AD7D1B8F}" sibTransId="{E0E187A0-946A-0D46-8637-295A43F717A2}"/>
    <dgm:cxn modelId="{FBD9CAB1-A655-9843-96C8-B7E8A6595DDD}" srcId="{D73F0C50-5C3A-8645-9BA2-885E17C9398C}" destId="{5A601B51-B247-4D43-A807-C7E6D8FED18C}" srcOrd="2" destOrd="0" parTransId="{FDEA4C38-4BD6-7D49-B035-17DCC7FFC4B1}" sibTransId="{5EB8B775-D0BD-A54E-AF2A-DE1F4155375D}"/>
    <dgm:cxn modelId="{0044D642-6873-7F42-A772-DA8B73003E82}" type="presOf" srcId="{0F3B8888-33CD-FF45-BD0D-8E9B40C340E2}" destId="{B156E3C6-41D6-9942-BAF6-FABB06194C21}" srcOrd="0" destOrd="3" presId="urn:microsoft.com/office/officeart/2005/8/layout/hList1"/>
    <dgm:cxn modelId="{B578E793-9DB1-9640-9296-40BE9E8EDF52}" type="presParOf" srcId="{E22B8E9C-497C-3D47-BB13-2E6611BE24D0}" destId="{4AE3A7E8-6B49-A140-BAED-00A90912AC20}" srcOrd="0" destOrd="0" presId="urn:microsoft.com/office/officeart/2005/8/layout/hList1"/>
    <dgm:cxn modelId="{5CB5F6E5-9E32-7C41-82C9-3781CFF3A39A}" type="presParOf" srcId="{4AE3A7E8-6B49-A140-BAED-00A90912AC20}" destId="{3B347E69-3EF0-AB4A-99B8-1F9D7701CFE6}" srcOrd="0" destOrd="0" presId="urn:microsoft.com/office/officeart/2005/8/layout/hList1"/>
    <dgm:cxn modelId="{444E2054-CB46-0B4C-B49B-8F914B301C33}" type="presParOf" srcId="{4AE3A7E8-6B49-A140-BAED-00A90912AC20}" destId="{EAF38A24-E0E1-D947-9C13-DB8F4A625B96}" srcOrd="1" destOrd="0" presId="urn:microsoft.com/office/officeart/2005/8/layout/hList1"/>
    <dgm:cxn modelId="{78692A7E-D924-C245-9B4E-37922A6C9414}" type="presParOf" srcId="{E22B8E9C-497C-3D47-BB13-2E6611BE24D0}" destId="{D3B33774-3666-A745-8300-D209B1D86C5B}" srcOrd="1" destOrd="0" presId="urn:microsoft.com/office/officeart/2005/8/layout/hList1"/>
    <dgm:cxn modelId="{A0809C80-9AC3-884F-AF5F-B6926871256A}" type="presParOf" srcId="{E22B8E9C-497C-3D47-BB13-2E6611BE24D0}" destId="{D49EF6FC-4D14-2246-A7D0-2AE541C17DE8}" srcOrd="2" destOrd="0" presId="urn:microsoft.com/office/officeart/2005/8/layout/hList1"/>
    <dgm:cxn modelId="{8B20890D-B830-4748-A03B-F82E5ECA537D}" type="presParOf" srcId="{D49EF6FC-4D14-2246-A7D0-2AE541C17DE8}" destId="{B7DFD2C2-F204-8D41-A7E4-1D88CF6BA76D}" srcOrd="0" destOrd="0" presId="urn:microsoft.com/office/officeart/2005/8/layout/hList1"/>
    <dgm:cxn modelId="{0AB2026C-7305-394B-9C15-65AD98DEBE36}" type="presParOf" srcId="{D49EF6FC-4D14-2246-A7D0-2AE541C17DE8}" destId="{025465E3-1E96-6547-B09B-4CB4CFD3511F}" srcOrd="1" destOrd="0" presId="urn:microsoft.com/office/officeart/2005/8/layout/hList1"/>
    <dgm:cxn modelId="{C829B727-F1E1-C54E-B63F-ECDC6D158793}" type="presParOf" srcId="{E22B8E9C-497C-3D47-BB13-2E6611BE24D0}" destId="{3670E338-57EA-2A44-B3BC-0DCC5EA2962C}" srcOrd="3" destOrd="0" presId="urn:microsoft.com/office/officeart/2005/8/layout/hList1"/>
    <dgm:cxn modelId="{D0D9BF7A-4BD9-8549-882E-D112C61F45A4}" type="presParOf" srcId="{E22B8E9C-497C-3D47-BB13-2E6611BE24D0}" destId="{41FEBB30-0472-724B-9697-90A644672158}" srcOrd="4" destOrd="0" presId="urn:microsoft.com/office/officeart/2005/8/layout/hList1"/>
    <dgm:cxn modelId="{685F7D99-F19F-D84A-86D2-2FC635C1B1C2}" type="presParOf" srcId="{41FEBB30-0472-724B-9697-90A644672158}" destId="{7D92B7AB-B7D8-6C4B-821E-93DD00C7FD9C}" srcOrd="0" destOrd="0" presId="urn:microsoft.com/office/officeart/2005/8/layout/hList1"/>
    <dgm:cxn modelId="{763D5F72-C3D4-2948-B123-1075EE928087}" type="presParOf" srcId="{41FEBB30-0472-724B-9697-90A644672158}" destId="{34363548-64D3-384B-A2E4-6E04BFC22BE4}" srcOrd="1" destOrd="0" presId="urn:microsoft.com/office/officeart/2005/8/layout/hList1"/>
    <dgm:cxn modelId="{4AB3A4CF-46E1-C547-A459-9D20F8AB5B83}" type="presParOf" srcId="{E22B8E9C-497C-3D47-BB13-2E6611BE24D0}" destId="{ADBB4D51-7ECD-EB4B-BCC9-D4454A48BCA7}" srcOrd="5" destOrd="0" presId="urn:microsoft.com/office/officeart/2005/8/layout/hList1"/>
    <dgm:cxn modelId="{0CB020F1-BF9F-2147-8B53-9763D35BB82C}" type="presParOf" srcId="{E22B8E9C-497C-3D47-BB13-2E6611BE24D0}" destId="{2CA9EAC0-959B-4742-879F-1032B2E1869D}" srcOrd="6" destOrd="0" presId="urn:microsoft.com/office/officeart/2005/8/layout/hList1"/>
    <dgm:cxn modelId="{3EE70776-0D09-644F-8805-293CFAC34592}" type="presParOf" srcId="{2CA9EAC0-959B-4742-879F-1032B2E1869D}" destId="{063C707F-EAED-FF47-A200-60BB6320BFAB}" srcOrd="0" destOrd="0" presId="urn:microsoft.com/office/officeart/2005/8/layout/hList1"/>
    <dgm:cxn modelId="{53B23919-F21D-6F4F-B33F-CAB985271EA2}" type="presParOf" srcId="{2CA9EAC0-959B-4742-879F-1032B2E1869D}" destId="{B156E3C6-41D6-9942-BAF6-FABB06194C21}" srcOrd="1" destOrd="0" presId="urn:microsoft.com/office/officeart/2005/8/layout/hList1"/>
    <dgm:cxn modelId="{5DD4FB94-4400-2F4C-94BA-22F2DC502045}" type="presParOf" srcId="{E22B8E9C-497C-3D47-BB13-2E6611BE24D0}" destId="{2C28201D-B879-AE42-A194-80B063246C41}" srcOrd="7" destOrd="0" presId="urn:microsoft.com/office/officeart/2005/8/layout/hList1"/>
    <dgm:cxn modelId="{603B6AAD-DADC-1645-9258-30760D1AB931}" type="presParOf" srcId="{E22B8E9C-497C-3D47-BB13-2E6611BE24D0}" destId="{D27792E3-323D-0049-810C-3DA7A39343E2}" srcOrd="8" destOrd="0" presId="urn:microsoft.com/office/officeart/2005/8/layout/hList1"/>
    <dgm:cxn modelId="{3CA5B13C-DD24-6A4A-BDED-5553B4A956F9}" type="presParOf" srcId="{D27792E3-323D-0049-810C-3DA7A39343E2}" destId="{C2828393-C514-BA47-970A-C9334D08450E}" srcOrd="0" destOrd="0" presId="urn:microsoft.com/office/officeart/2005/8/layout/hList1"/>
    <dgm:cxn modelId="{6E0578BA-5CD3-0649-BF3D-EEF93F73215C}" type="presParOf" srcId="{D27792E3-323D-0049-810C-3DA7A39343E2}" destId="{25A53575-203C-AC40-9F21-7E73D2196CD8}" srcOrd="1" destOrd="0" presId="urn:microsoft.com/office/officeart/2005/8/layout/hList1"/>
    <dgm:cxn modelId="{2C295BDC-EA54-6445-A4D0-87CC76B54E82}" type="presParOf" srcId="{E22B8E9C-497C-3D47-BB13-2E6611BE24D0}" destId="{05B31741-EE0F-A24F-8F58-6554F51A6ED9}" srcOrd="9" destOrd="0" presId="urn:microsoft.com/office/officeart/2005/8/layout/hList1"/>
    <dgm:cxn modelId="{963C4F27-512B-F94E-B151-1C655F91AB2F}" type="presParOf" srcId="{E22B8E9C-497C-3D47-BB13-2E6611BE24D0}" destId="{B5A9BA11-E416-EE40-A1A4-F6860907FCDC}" srcOrd="10" destOrd="0" presId="urn:microsoft.com/office/officeart/2005/8/layout/hList1"/>
    <dgm:cxn modelId="{C63B9E78-7CFB-6D44-98C4-19045328CF09}" type="presParOf" srcId="{B5A9BA11-E416-EE40-A1A4-F6860907FCDC}" destId="{BAE5D83D-20B6-AE42-A3D7-574973769C5C}" srcOrd="0" destOrd="0" presId="urn:microsoft.com/office/officeart/2005/8/layout/hList1"/>
    <dgm:cxn modelId="{92966386-48E2-5C4C-B50C-D3E73DC60E6D}" type="presParOf" srcId="{B5A9BA11-E416-EE40-A1A4-F6860907FCDC}" destId="{AC520DAD-DA8A-554D-950F-5CF3AAA910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58CE4A-1514-944C-81FE-B229AB3C48F8}" type="doc">
      <dgm:prSet loTypeId="urn:microsoft.com/office/officeart/2005/8/layout/cycle8" loCatId="" qsTypeId="urn:microsoft.com/office/officeart/2005/8/quickstyle/simple1" qsCatId="simple" csTypeId="urn:microsoft.com/office/officeart/2005/8/colors/accent1_3" csCatId="accent1" phldr="1"/>
      <dgm:spPr/>
    </dgm:pt>
    <dgm:pt modelId="{BAF4BAD2-6E0E-4446-B6A6-A6D77538DFCB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>
              <a:solidFill>
                <a:srgbClr val="000000"/>
              </a:solidFill>
            </a:rPr>
            <a:t>Federated Operations</a:t>
          </a:r>
          <a:endParaRPr lang="en-US" sz="1400" b="1" dirty="0">
            <a:solidFill>
              <a:srgbClr val="000000"/>
            </a:solidFill>
          </a:endParaRPr>
        </a:p>
      </dgm:t>
    </dgm:pt>
    <dgm:pt modelId="{3C3718B5-9E2E-4F6A-B65E-CA5ADF3ECEA7}" type="parTrans" cxnId="{A16D14FB-B780-4874-94B3-B247A6946C5E}">
      <dgm:prSet/>
      <dgm:spPr/>
      <dgm:t>
        <a:bodyPr/>
        <a:lstStyle/>
        <a:p>
          <a:endParaRPr lang="en-GB"/>
        </a:p>
      </dgm:t>
    </dgm:pt>
    <dgm:pt modelId="{51089604-B16B-4B73-A5C5-5D8E2D56542F}" type="sibTrans" cxnId="{A16D14FB-B780-4874-94B3-B247A6946C5E}">
      <dgm:prSet/>
      <dgm:spPr/>
      <dgm:t>
        <a:bodyPr/>
        <a:lstStyle/>
        <a:p>
          <a:endParaRPr lang="en-GB"/>
        </a:p>
      </dgm:t>
    </dgm:pt>
    <dgm:pt modelId="{30DC3652-13DC-4ADB-9F08-1B30D4C68CD1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1400" b="1" dirty="0" smtClean="0">
              <a:solidFill>
                <a:schemeClr val="bg1"/>
              </a:solidFill>
            </a:rPr>
            <a:t>High-Throughput Data Analysis</a:t>
          </a:r>
          <a:endParaRPr lang="en-US" sz="1400" b="1" dirty="0">
            <a:solidFill>
              <a:schemeClr val="bg1"/>
            </a:solidFill>
          </a:endParaRPr>
        </a:p>
      </dgm:t>
    </dgm:pt>
    <dgm:pt modelId="{77DAF317-630D-4482-B9F6-2E2A9163EA02}" type="parTrans" cxnId="{A8B2F773-6009-4121-A0F6-3BC1D4D8DC7E}">
      <dgm:prSet/>
      <dgm:spPr/>
      <dgm:t>
        <a:bodyPr/>
        <a:lstStyle/>
        <a:p>
          <a:endParaRPr lang="en-GB"/>
        </a:p>
      </dgm:t>
    </dgm:pt>
    <dgm:pt modelId="{BB0907BC-D064-427C-BB84-F19D16E62D94}" type="sibTrans" cxnId="{A8B2F773-6009-4121-A0F6-3BC1D4D8DC7E}">
      <dgm:prSet/>
      <dgm:spPr/>
      <dgm:t>
        <a:bodyPr/>
        <a:lstStyle/>
        <a:p>
          <a:endParaRPr lang="en-GB"/>
        </a:p>
      </dgm:t>
    </dgm:pt>
    <dgm:pt modelId="{EEF953A5-D527-4EE9-A59B-961F6170A889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Federated Cloud</a:t>
          </a:r>
          <a:endParaRPr lang="en-US" sz="1400" b="1" dirty="0">
            <a:solidFill>
              <a:schemeClr val="bg1"/>
            </a:solidFill>
          </a:endParaRPr>
        </a:p>
      </dgm:t>
    </dgm:pt>
    <dgm:pt modelId="{2B4570EF-0001-42EA-8598-9DEDEC349BFB}" type="parTrans" cxnId="{6D150234-C83A-48E7-BF69-69BE34AF0329}">
      <dgm:prSet/>
      <dgm:spPr/>
      <dgm:t>
        <a:bodyPr/>
        <a:lstStyle/>
        <a:p>
          <a:endParaRPr lang="en-GB"/>
        </a:p>
      </dgm:t>
    </dgm:pt>
    <dgm:pt modelId="{2956024D-4D61-4253-87A0-AC1D6B9B266D}" type="sibTrans" cxnId="{6D150234-C83A-48E7-BF69-69BE34AF0329}">
      <dgm:prSet/>
      <dgm:spPr/>
      <dgm:t>
        <a:bodyPr/>
        <a:lstStyle/>
        <a:p>
          <a:endParaRPr lang="en-GB"/>
        </a:p>
      </dgm:t>
    </dgm:pt>
    <dgm:pt modelId="{F6B51503-B7D6-40E8-8FCD-A38A5080A9D9}">
      <dgm:prSet custT="1"/>
      <dgm:spPr>
        <a:solidFill>
          <a:schemeClr val="accent3"/>
        </a:solidFill>
      </dgm:spPr>
      <dgm:t>
        <a:bodyPr/>
        <a:lstStyle/>
        <a:p>
          <a:r>
            <a:rPr lang="en-GB" sz="1200" b="1" dirty="0" smtClean="0">
              <a:solidFill>
                <a:schemeClr val="tx1"/>
              </a:solidFill>
            </a:rPr>
            <a:t>Community Driven Innovation &amp; Support</a:t>
          </a:r>
          <a:endParaRPr lang="en-US" sz="1400" b="1" dirty="0">
            <a:solidFill>
              <a:schemeClr val="tx1"/>
            </a:solidFill>
          </a:endParaRPr>
        </a:p>
      </dgm:t>
    </dgm:pt>
    <dgm:pt modelId="{440100DA-3B74-47E7-8A45-36717287A116}" type="parTrans" cxnId="{7559B636-206F-4F60-8775-D3F1DC25102B}">
      <dgm:prSet/>
      <dgm:spPr/>
      <dgm:t>
        <a:bodyPr/>
        <a:lstStyle/>
        <a:p>
          <a:endParaRPr lang="en-GB"/>
        </a:p>
      </dgm:t>
    </dgm:pt>
    <dgm:pt modelId="{3579585D-E3C5-4770-9631-2F2F49419E0D}" type="sibTrans" cxnId="{7559B636-206F-4F60-8775-D3F1DC25102B}">
      <dgm:prSet/>
      <dgm:spPr/>
      <dgm:t>
        <a:bodyPr/>
        <a:lstStyle/>
        <a:p>
          <a:endParaRPr lang="en-GB"/>
        </a:p>
      </dgm:t>
    </dgm:pt>
    <dgm:pt modelId="{C1AB6106-2BE5-804E-B6C3-C7F2D76A8D32}" type="pres">
      <dgm:prSet presAssocID="{CB58CE4A-1514-944C-81FE-B229AB3C48F8}" presName="compositeShape" presStyleCnt="0">
        <dgm:presLayoutVars>
          <dgm:chMax val="7"/>
          <dgm:dir/>
          <dgm:resizeHandles val="exact"/>
        </dgm:presLayoutVars>
      </dgm:prSet>
      <dgm:spPr/>
    </dgm:pt>
    <dgm:pt modelId="{B51FE79A-82F8-BB4D-A548-9E0C95931871}" type="pres">
      <dgm:prSet presAssocID="{CB58CE4A-1514-944C-81FE-B229AB3C48F8}" presName="wedge1" presStyleLbl="node1" presStyleIdx="0" presStyleCnt="4" custLinFactNeighborX="159" custLinFactNeighborY="215"/>
      <dgm:spPr/>
      <dgm:t>
        <a:bodyPr/>
        <a:lstStyle/>
        <a:p>
          <a:endParaRPr lang="en-US"/>
        </a:p>
      </dgm:t>
    </dgm:pt>
    <dgm:pt modelId="{705C8AB6-07F4-9F4B-87F0-46B8C840C22B}" type="pres">
      <dgm:prSet presAssocID="{CB58CE4A-1514-944C-81FE-B229AB3C48F8}" presName="dummy1a" presStyleCnt="0"/>
      <dgm:spPr/>
    </dgm:pt>
    <dgm:pt modelId="{D298770A-DAE4-8F40-A1E8-7F5394387065}" type="pres">
      <dgm:prSet presAssocID="{CB58CE4A-1514-944C-81FE-B229AB3C48F8}" presName="dummy1b" presStyleCnt="0"/>
      <dgm:spPr/>
    </dgm:pt>
    <dgm:pt modelId="{5D3EBB9C-D0DB-A04F-8C69-3980DBA0A347}" type="pres">
      <dgm:prSet presAssocID="{CB58CE4A-1514-944C-81FE-B229AB3C48F8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A4803-9161-404F-80F0-6635C9FB251F}" type="pres">
      <dgm:prSet presAssocID="{CB58CE4A-1514-944C-81FE-B229AB3C48F8}" presName="wedge2" presStyleLbl="node1" presStyleIdx="1" presStyleCnt="4"/>
      <dgm:spPr/>
      <dgm:t>
        <a:bodyPr/>
        <a:lstStyle/>
        <a:p>
          <a:endParaRPr lang="en-US"/>
        </a:p>
      </dgm:t>
    </dgm:pt>
    <dgm:pt modelId="{47251BC0-C938-8C43-8106-383575FA7DBC}" type="pres">
      <dgm:prSet presAssocID="{CB58CE4A-1514-944C-81FE-B229AB3C48F8}" presName="dummy2a" presStyleCnt="0"/>
      <dgm:spPr/>
    </dgm:pt>
    <dgm:pt modelId="{1C94465A-CDF7-8E43-B681-139D791B1387}" type="pres">
      <dgm:prSet presAssocID="{CB58CE4A-1514-944C-81FE-B229AB3C48F8}" presName="dummy2b" presStyleCnt="0"/>
      <dgm:spPr/>
    </dgm:pt>
    <dgm:pt modelId="{A01F02A2-235C-CE48-BF8C-CAB822D58D2A}" type="pres">
      <dgm:prSet presAssocID="{CB58CE4A-1514-944C-81FE-B229AB3C48F8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78B6C-BAED-9543-ABF9-EF748C194928}" type="pres">
      <dgm:prSet presAssocID="{CB58CE4A-1514-944C-81FE-B229AB3C48F8}" presName="wedge3" presStyleLbl="node1" presStyleIdx="2" presStyleCnt="4"/>
      <dgm:spPr/>
      <dgm:t>
        <a:bodyPr/>
        <a:lstStyle/>
        <a:p>
          <a:endParaRPr lang="en-US"/>
        </a:p>
      </dgm:t>
    </dgm:pt>
    <dgm:pt modelId="{59D713E5-0C59-AA4B-A67A-15ACE317B5D4}" type="pres">
      <dgm:prSet presAssocID="{CB58CE4A-1514-944C-81FE-B229AB3C48F8}" presName="dummy3a" presStyleCnt="0"/>
      <dgm:spPr/>
    </dgm:pt>
    <dgm:pt modelId="{0ED165D0-838E-284B-9E0B-2B63DCCE918C}" type="pres">
      <dgm:prSet presAssocID="{CB58CE4A-1514-944C-81FE-B229AB3C48F8}" presName="dummy3b" presStyleCnt="0"/>
      <dgm:spPr/>
    </dgm:pt>
    <dgm:pt modelId="{2048B1A1-B7B1-3E4C-B8D8-ED6AFA03B15C}" type="pres">
      <dgm:prSet presAssocID="{CB58CE4A-1514-944C-81FE-B229AB3C48F8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1A99D-29BC-4F01-A4D7-44E75443DF7B}" type="pres">
      <dgm:prSet presAssocID="{CB58CE4A-1514-944C-81FE-B229AB3C48F8}" presName="wedge4" presStyleLbl="node1" presStyleIdx="3" presStyleCnt="4"/>
      <dgm:spPr/>
      <dgm:t>
        <a:bodyPr/>
        <a:lstStyle/>
        <a:p>
          <a:endParaRPr lang="en-GB"/>
        </a:p>
      </dgm:t>
    </dgm:pt>
    <dgm:pt modelId="{FC3952C9-5E4B-4DEB-B6E4-2E31DBB50419}" type="pres">
      <dgm:prSet presAssocID="{CB58CE4A-1514-944C-81FE-B229AB3C48F8}" presName="dummy4a" presStyleCnt="0"/>
      <dgm:spPr/>
    </dgm:pt>
    <dgm:pt modelId="{4A4E9FE7-1A84-4FD1-A9C8-586BC4A30C58}" type="pres">
      <dgm:prSet presAssocID="{CB58CE4A-1514-944C-81FE-B229AB3C48F8}" presName="dummy4b" presStyleCnt="0"/>
      <dgm:spPr/>
    </dgm:pt>
    <dgm:pt modelId="{E1D0987D-1000-4B33-9DC1-675C64078855}" type="pres">
      <dgm:prSet presAssocID="{CB58CE4A-1514-944C-81FE-B229AB3C48F8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6B8DAE-6F06-4DF8-B1F9-DCD72483380B}" type="pres">
      <dgm:prSet presAssocID="{2956024D-4D61-4253-87A0-AC1D6B9B266D}" presName="arrowWedge1" presStyleLbl="fgSibTrans2D1" presStyleIdx="0" presStyleCnt="4"/>
      <dgm:spPr/>
    </dgm:pt>
    <dgm:pt modelId="{EE337BD1-8378-4762-BEB7-1B6781BD2196}" type="pres">
      <dgm:prSet presAssocID="{51089604-B16B-4B73-A5C5-5D8E2D56542F}" presName="arrowWedge2" presStyleLbl="fgSibTrans2D1" presStyleIdx="1" presStyleCnt="4"/>
      <dgm:spPr/>
    </dgm:pt>
    <dgm:pt modelId="{034CD96A-0242-4887-B355-CE7D2973983E}" type="pres">
      <dgm:prSet presAssocID="{3579585D-E3C5-4770-9631-2F2F49419E0D}" presName="arrowWedge3" presStyleLbl="fgSibTrans2D1" presStyleIdx="2" presStyleCnt="4"/>
      <dgm:spPr/>
    </dgm:pt>
    <dgm:pt modelId="{0663B528-3E80-4EC5-A3D3-F311065D2E11}" type="pres">
      <dgm:prSet presAssocID="{BB0907BC-D064-427C-BB84-F19D16E62D94}" presName="arrowWedge4" presStyleLbl="fgSibTrans2D1" presStyleIdx="3" presStyleCnt="4"/>
      <dgm:spPr/>
    </dgm:pt>
  </dgm:ptLst>
  <dgm:cxnLst>
    <dgm:cxn modelId="{87C6B836-36D1-7047-ADBF-2F258F713761}" type="presOf" srcId="{CB58CE4A-1514-944C-81FE-B229AB3C48F8}" destId="{C1AB6106-2BE5-804E-B6C3-C7F2D76A8D32}" srcOrd="0" destOrd="0" presId="urn:microsoft.com/office/officeart/2005/8/layout/cycle8"/>
    <dgm:cxn modelId="{A16D14FB-B780-4874-94B3-B247A6946C5E}" srcId="{CB58CE4A-1514-944C-81FE-B229AB3C48F8}" destId="{BAF4BAD2-6E0E-4446-B6A6-A6D77538DFCB}" srcOrd="1" destOrd="0" parTransId="{3C3718B5-9E2E-4F6A-B65E-CA5ADF3ECEA7}" sibTransId="{51089604-B16B-4B73-A5C5-5D8E2D56542F}"/>
    <dgm:cxn modelId="{8158F794-0C6A-9448-A88A-CAA6E7743B42}" type="presOf" srcId="{BAF4BAD2-6E0E-4446-B6A6-A6D77538DFCB}" destId="{591A4803-9161-404F-80F0-6635C9FB251F}" srcOrd="0" destOrd="0" presId="urn:microsoft.com/office/officeart/2005/8/layout/cycle8"/>
    <dgm:cxn modelId="{D70F14A4-D691-6C43-ACF1-BD2881657D2B}" type="presOf" srcId="{EEF953A5-D527-4EE9-A59B-961F6170A889}" destId="{B51FE79A-82F8-BB4D-A548-9E0C95931871}" srcOrd="0" destOrd="0" presId="urn:microsoft.com/office/officeart/2005/8/layout/cycle8"/>
    <dgm:cxn modelId="{1C50812D-2532-1540-90BF-8827D2A28948}" type="presOf" srcId="{EEF953A5-D527-4EE9-A59B-961F6170A889}" destId="{5D3EBB9C-D0DB-A04F-8C69-3980DBA0A347}" srcOrd="1" destOrd="0" presId="urn:microsoft.com/office/officeart/2005/8/layout/cycle8"/>
    <dgm:cxn modelId="{7559B636-206F-4F60-8775-D3F1DC25102B}" srcId="{CB58CE4A-1514-944C-81FE-B229AB3C48F8}" destId="{F6B51503-B7D6-40E8-8FCD-A38A5080A9D9}" srcOrd="2" destOrd="0" parTransId="{440100DA-3B74-47E7-8A45-36717287A116}" sibTransId="{3579585D-E3C5-4770-9631-2F2F49419E0D}"/>
    <dgm:cxn modelId="{05125BD5-E70C-044A-AD6F-01F12DD86034}" type="presOf" srcId="{BAF4BAD2-6E0E-4446-B6A6-A6D77538DFCB}" destId="{A01F02A2-235C-CE48-BF8C-CAB822D58D2A}" srcOrd="1" destOrd="0" presId="urn:microsoft.com/office/officeart/2005/8/layout/cycle8"/>
    <dgm:cxn modelId="{C5308E37-4AA6-BB41-8CEB-26BC6C9C78E2}" type="presOf" srcId="{F6B51503-B7D6-40E8-8FCD-A38A5080A9D9}" destId="{2048B1A1-B7B1-3E4C-B8D8-ED6AFA03B15C}" srcOrd="1" destOrd="0" presId="urn:microsoft.com/office/officeart/2005/8/layout/cycle8"/>
    <dgm:cxn modelId="{A8B2F773-6009-4121-A0F6-3BC1D4D8DC7E}" srcId="{CB58CE4A-1514-944C-81FE-B229AB3C48F8}" destId="{30DC3652-13DC-4ADB-9F08-1B30D4C68CD1}" srcOrd="3" destOrd="0" parTransId="{77DAF317-630D-4482-B9F6-2E2A9163EA02}" sibTransId="{BB0907BC-D064-427C-BB84-F19D16E62D94}"/>
    <dgm:cxn modelId="{4E696150-E53C-7446-91B9-7911E955F62E}" type="presOf" srcId="{30DC3652-13DC-4ADB-9F08-1B30D4C68CD1}" destId="{E1D0987D-1000-4B33-9DC1-675C64078855}" srcOrd="1" destOrd="0" presId="urn:microsoft.com/office/officeart/2005/8/layout/cycle8"/>
    <dgm:cxn modelId="{0B513446-9629-5D4D-9A75-A6D735314F3E}" type="presOf" srcId="{30DC3652-13DC-4ADB-9F08-1B30D4C68CD1}" destId="{0191A99D-29BC-4F01-A4D7-44E75443DF7B}" srcOrd="0" destOrd="0" presId="urn:microsoft.com/office/officeart/2005/8/layout/cycle8"/>
    <dgm:cxn modelId="{9B2A29C5-D870-D742-9C56-F5CF790B3690}" type="presOf" srcId="{F6B51503-B7D6-40E8-8FCD-A38A5080A9D9}" destId="{68A78B6C-BAED-9543-ABF9-EF748C194928}" srcOrd="0" destOrd="0" presId="urn:microsoft.com/office/officeart/2005/8/layout/cycle8"/>
    <dgm:cxn modelId="{6D150234-C83A-48E7-BF69-69BE34AF0329}" srcId="{CB58CE4A-1514-944C-81FE-B229AB3C48F8}" destId="{EEF953A5-D527-4EE9-A59B-961F6170A889}" srcOrd="0" destOrd="0" parTransId="{2B4570EF-0001-42EA-8598-9DEDEC349BFB}" sibTransId="{2956024D-4D61-4253-87A0-AC1D6B9B266D}"/>
    <dgm:cxn modelId="{72A5E5E3-E268-9B42-B628-96E78C3DF3A8}" type="presParOf" srcId="{C1AB6106-2BE5-804E-B6C3-C7F2D76A8D32}" destId="{B51FE79A-82F8-BB4D-A548-9E0C95931871}" srcOrd="0" destOrd="0" presId="urn:microsoft.com/office/officeart/2005/8/layout/cycle8"/>
    <dgm:cxn modelId="{7B4DCF7B-0B50-0645-9D25-862B6A6892A0}" type="presParOf" srcId="{C1AB6106-2BE5-804E-B6C3-C7F2D76A8D32}" destId="{705C8AB6-07F4-9F4B-87F0-46B8C840C22B}" srcOrd="1" destOrd="0" presId="urn:microsoft.com/office/officeart/2005/8/layout/cycle8"/>
    <dgm:cxn modelId="{C675EE3A-26B3-2444-8647-C0085A7EE536}" type="presParOf" srcId="{C1AB6106-2BE5-804E-B6C3-C7F2D76A8D32}" destId="{D298770A-DAE4-8F40-A1E8-7F5394387065}" srcOrd="2" destOrd="0" presId="urn:microsoft.com/office/officeart/2005/8/layout/cycle8"/>
    <dgm:cxn modelId="{60B29DEC-EE78-8346-926A-88899612BC38}" type="presParOf" srcId="{C1AB6106-2BE5-804E-B6C3-C7F2D76A8D32}" destId="{5D3EBB9C-D0DB-A04F-8C69-3980DBA0A347}" srcOrd="3" destOrd="0" presId="urn:microsoft.com/office/officeart/2005/8/layout/cycle8"/>
    <dgm:cxn modelId="{C3AB215B-8510-EC40-BFC1-34CE1A9E42BF}" type="presParOf" srcId="{C1AB6106-2BE5-804E-B6C3-C7F2D76A8D32}" destId="{591A4803-9161-404F-80F0-6635C9FB251F}" srcOrd="4" destOrd="0" presId="urn:microsoft.com/office/officeart/2005/8/layout/cycle8"/>
    <dgm:cxn modelId="{F3023A40-A0B5-FA41-8312-F96CA97F178D}" type="presParOf" srcId="{C1AB6106-2BE5-804E-B6C3-C7F2D76A8D32}" destId="{47251BC0-C938-8C43-8106-383575FA7DBC}" srcOrd="5" destOrd="0" presId="urn:microsoft.com/office/officeart/2005/8/layout/cycle8"/>
    <dgm:cxn modelId="{5163E665-FA2E-E44D-ACFE-AAA0B5C7C352}" type="presParOf" srcId="{C1AB6106-2BE5-804E-B6C3-C7F2D76A8D32}" destId="{1C94465A-CDF7-8E43-B681-139D791B1387}" srcOrd="6" destOrd="0" presId="urn:microsoft.com/office/officeart/2005/8/layout/cycle8"/>
    <dgm:cxn modelId="{9983FADC-EEB3-D944-BDA9-0FF248CEF78E}" type="presParOf" srcId="{C1AB6106-2BE5-804E-B6C3-C7F2D76A8D32}" destId="{A01F02A2-235C-CE48-BF8C-CAB822D58D2A}" srcOrd="7" destOrd="0" presId="urn:microsoft.com/office/officeart/2005/8/layout/cycle8"/>
    <dgm:cxn modelId="{2796C328-F821-1344-AA41-649F73843810}" type="presParOf" srcId="{C1AB6106-2BE5-804E-B6C3-C7F2D76A8D32}" destId="{68A78B6C-BAED-9543-ABF9-EF748C194928}" srcOrd="8" destOrd="0" presId="urn:microsoft.com/office/officeart/2005/8/layout/cycle8"/>
    <dgm:cxn modelId="{EFA1350F-F4EE-BE40-BC28-77E2AE8BF566}" type="presParOf" srcId="{C1AB6106-2BE5-804E-B6C3-C7F2D76A8D32}" destId="{59D713E5-0C59-AA4B-A67A-15ACE317B5D4}" srcOrd="9" destOrd="0" presId="urn:microsoft.com/office/officeart/2005/8/layout/cycle8"/>
    <dgm:cxn modelId="{8D0D085D-6626-3940-BCF6-A870F9C857D0}" type="presParOf" srcId="{C1AB6106-2BE5-804E-B6C3-C7F2D76A8D32}" destId="{0ED165D0-838E-284B-9E0B-2B63DCCE918C}" srcOrd="10" destOrd="0" presId="urn:microsoft.com/office/officeart/2005/8/layout/cycle8"/>
    <dgm:cxn modelId="{28E00A32-6019-B646-B45B-63817F453A94}" type="presParOf" srcId="{C1AB6106-2BE5-804E-B6C3-C7F2D76A8D32}" destId="{2048B1A1-B7B1-3E4C-B8D8-ED6AFA03B15C}" srcOrd="11" destOrd="0" presId="urn:microsoft.com/office/officeart/2005/8/layout/cycle8"/>
    <dgm:cxn modelId="{8FA8E5A1-A676-2F4F-B6B8-A3EFCA53BAFC}" type="presParOf" srcId="{C1AB6106-2BE5-804E-B6C3-C7F2D76A8D32}" destId="{0191A99D-29BC-4F01-A4D7-44E75443DF7B}" srcOrd="12" destOrd="0" presId="urn:microsoft.com/office/officeart/2005/8/layout/cycle8"/>
    <dgm:cxn modelId="{308BFBBD-E74A-D14C-B06A-0AC31BDC6330}" type="presParOf" srcId="{C1AB6106-2BE5-804E-B6C3-C7F2D76A8D32}" destId="{FC3952C9-5E4B-4DEB-B6E4-2E31DBB50419}" srcOrd="13" destOrd="0" presId="urn:microsoft.com/office/officeart/2005/8/layout/cycle8"/>
    <dgm:cxn modelId="{DDFC164A-B6CD-0240-84EB-93442CA84083}" type="presParOf" srcId="{C1AB6106-2BE5-804E-B6C3-C7F2D76A8D32}" destId="{4A4E9FE7-1A84-4FD1-A9C8-586BC4A30C58}" srcOrd="14" destOrd="0" presId="urn:microsoft.com/office/officeart/2005/8/layout/cycle8"/>
    <dgm:cxn modelId="{48CEAE37-B924-4D4D-BFD3-331CB323C3E6}" type="presParOf" srcId="{C1AB6106-2BE5-804E-B6C3-C7F2D76A8D32}" destId="{E1D0987D-1000-4B33-9DC1-675C64078855}" srcOrd="15" destOrd="0" presId="urn:microsoft.com/office/officeart/2005/8/layout/cycle8"/>
    <dgm:cxn modelId="{84C34AC0-FB93-5645-AEAF-B95455FD78AA}" type="presParOf" srcId="{C1AB6106-2BE5-804E-B6C3-C7F2D76A8D32}" destId="{766B8DAE-6F06-4DF8-B1F9-DCD72483380B}" srcOrd="16" destOrd="0" presId="urn:microsoft.com/office/officeart/2005/8/layout/cycle8"/>
    <dgm:cxn modelId="{998D76C9-9240-7C4B-8195-40E19F021116}" type="presParOf" srcId="{C1AB6106-2BE5-804E-B6C3-C7F2D76A8D32}" destId="{EE337BD1-8378-4762-BEB7-1B6781BD2196}" srcOrd="17" destOrd="0" presId="urn:microsoft.com/office/officeart/2005/8/layout/cycle8"/>
    <dgm:cxn modelId="{F45F0C87-9778-184F-954B-15D1A92896FD}" type="presParOf" srcId="{C1AB6106-2BE5-804E-B6C3-C7F2D76A8D32}" destId="{034CD96A-0242-4887-B355-CE7D2973983E}" srcOrd="18" destOrd="0" presId="urn:microsoft.com/office/officeart/2005/8/layout/cycle8"/>
    <dgm:cxn modelId="{D6FA2DFB-3C8E-D84E-AA55-158EC0EAC53A}" type="presParOf" srcId="{C1AB6106-2BE5-804E-B6C3-C7F2D76A8D32}" destId="{0663B528-3E80-4EC5-A3D3-F311065D2E1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45B0DE-013F-499A-A5EE-58909D6ACFFB}" type="doc">
      <dgm:prSet loTypeId="urn:microsoft.com/office/officeart/2005/8/layout/hProcess9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0D7EDC82-1520-4117-ADA9-C67E4FE43CF2}">
      <dgm:prSet phldrT="[Text]"/>
      <dgm:spPr/>
      <dgm:t>
        <a:bodyPr/>
        <a:lstStyle/>
        <a:p>
          <a:r>
            <a:rPr lang="en-GB" dirty="0" smtClean="0"/>
            <a:t>Vision &amp; Mission</a:t>
          </a:r>
          <a:endParaRPr lang="en-GB" dirty="0"/>
        </a:p>
      </dgm:t>
    </dgm:pt>
    <dgm:pt modelId="{FF9279DD-4535-4286-8F64-F25DC74D81F2}" type="parTrans" cxnId="{13221CC2-B33D-4827-A9DA-732D8AEAADE7}">
      <dgm:prSet/>
      <dgm:spPr/>
      <dgm:t>
        <a:bodyPr/>
        <a:lstStyle/>
        <a:p>
          <a:endParaRPr lang="en-GB"/>
        </a:p>
      </dgm:t>
    </dgm:pt>
    <dgm:pt modelId="{78E6EF72-D4F9-4170-B730-A0E0BE7A2807}" type="sibTrans" cxnId="{13221CC2-B33D-4827-A9DA-732D8AEAADE7}">
      <dgm:prSet/>
      <dgm:spPr/>
      <dgm:t>
        <a:bodyPr/>
        <a:lstStyle/>
        <a:p>
          <a:endParaRPr lang="en-GB"/>
        </a:p>
      </dgm:t>
    </dgm:pt>
    <dgm:pt modelId="{C780A83F-192F-4882-9BC1-FC35FE3F9B11}">
      <dgm:prSet phldrT="[Text]"/>
      <dgm:spPr/>
      <dgm:t>
        <a:bodyPr/>
        <a:lstStyle/>
        <a:p>
          <a:r>
            <a:rPr lang="en-GB" dirty="0" smtClean="0"/>
            <a:t>External Analysis</a:t>
          </a:r>
          <a:endParaRPr lang="en-GB" dirty="0"/>
        </a:p>
      </dgm:t>
    </dgm:pt>
    <dgm:pt modelId="{5CA8FD1A-5639-455F-952D-B8DA774884F8}" type="parTrans" cxnId="{5DB7DF6C-9B38-4877-848C-FD36D6AC8D57}">
      <dgm:prSet/>
      <dgm:spPr/>
      <dgm:t>
        <a:bodyPr/>
        <a:lstStyle/>
        <a:p>
          <a:endParaRPr lang="en-GB"/>
        </a:p>
      </dgm:t>
    </dgm:pt>
    <dgm:pt modelId="{D3007D5C-2B9C-4CA8-A06A-E0247400FCBF}" type="sibTrans" cxnId="{5DB7DF6C-9B38-4877-848C-FD36D6AC8D57}">
      <dgm:prSet/>
      <dgm:spPr/>
      <dgm:t>
        <a:bodyPr/>
        <a:lstStyle/>
        <a:p>
          <a:endParaRPr lang="en-GB"/>
        </a:p>
      </dgm:t>
    </dgm:pt>
    <dgm:pt modelId="{F10AE08C-E491-4104-946F-D75AC9992437}">
      <dgm:prSet phldrT="[Text]"/>
      <dgm:spPr/>
      <dgm:t>
        <a:bodyPr/>
        <a:lstStyle/>
        <a:p>
          <a:r>
            <a:rPr lang="en-GB" dirty="0" smtClean="0"/>
            <a:t>Definition of Opportunities &amp; Threats</a:t>
          </a:r>
          <a:endParaRPr lang="en-GB" dirty="0"/>
        </a:p>
      </dgm:t>
    </dgm:pt>
    <dgm:pt modelId="{4C78CBE2-EDA9-4A52-B163-A423006D3753}" type="parTrans" cxnId="{FF938668-A4AA-44A7-8B2D-DA394E09948D}">
      <dgm:prSet/>
      <dgm:spPr/>
      <dgm:t>
        <a:bodyPr/>
        <a:lstStyle/>
        <a:p>
          <a:endParaRPr lang="en-GB"/>
        </a:p>
      </dgm:t>
    </dgm:pt>
    <dgm:pt modelId="{5402D25E-EE43-4A0E-BCB7-5116D85A96AD}" type="sibTrans" cxnId="{FF938668-A4AA-44A7-8B2D-DA394E09948D}">
      <dgm:prSet/>
      <dgm:spPr/>
      <dgm:t>
        <a:bodyPr/>
        <a:lstStyle/>
        <a:p>
          <a:endParaRPr lang="en-GB"/>
        </a:p>
      </dgm:t>
    </dgm:pt>
    <dgm:pt modelId="{478B3FC9-A788-480C-80A4-7DC664EE5E3F}">
      <dgm:prSet phldrT="[Text]"/>
      <dgm:spPr/>
      <dgm:t>
        <a:bodyPr/>
        <a:lstStyle/>
        <a:p>
          <a:r>
            <a:rPr lang="en-GB" dirty="0" smtClean="0"/>
            <a:t>Internal Analysis</a:t>
          </a:r>
          <a:endParaRPr lang="en-GB" dirty="0"/>
        </a:p>
      </dgm:t>
    </dgm:pt>
    <dgm:pt modelId="{54230778-AA49-4C41-8138-F9AADF649D14}" type="parTrans" cxnId="{41C1369F-05F9-44F3-8602-D1E2A5298C97}">
      <dgm:prSet/>
      <dgm:spPr/>
      <dgm:t>
        <a:bodyPr/>
        <a:lstStyle/>
        <a:p>
          <a:endParaRPr lang="en-GB"/>
        </a:p>
      </dgm:t>
    </dgm:pt>
    <dgm:pt modelId="{99BBBA41-0C3E-4F9E-8AA6-973C04726763}" type="sibTrans" cxnId="{41C1369F-05F9-44F3-8602-D1E2A5298C97}">
      <dgm:prSet/>
      <dgm:spPr/>
      <dgm:t>
        <a:bodyPr/>
        <a:lstStyle/>
        <a:p>
          <a:endParaRPr lang="en-GB"/>
        </a:p>
      </dgm:t>
    </dgm:pt>
    <dgm:pt modelId="{3B91FFEA-3EC5-44D2-B705-E736E4A5B214}">
      <dgm:prSet phldrT="[Text]"/>
      <dgm:spPr/>
      <dgm:t>
        <a:bodyPr/>
        <a:lstStyle/>
        <a:p>
          <a:r>
            <a:rPr lang="en-GB" dirty="0" smtClean="0"/>
            <a:t>Definition of Strengths &amp; Weaknesses</a:t>
          </a:r>
          <a:endParaRPr lang="en-GB" dirty="0"/>
        </a:p>
      </dgm:t>
    </dgm:pt>
    <dgm:pt modelId="{4AE04BD0-F2B9-4630-809F-367C7CEE0C24}" type="parTrans" cxnId="{CCE0A949-13DF-4F9C-9E02-98396693F81D}">
      <dgm:prSet/>
      <dgm:spPr/>
      <dgm:t>
        <a:bodyPr/>
        <a:lstStyle/>
        <a:p>
          <a:endParaRPr lang="en-GB"/>
        </a:p>
      </dgm:t>
    </dgm:pt>
    <dgm:pt modelId="{EE1D67C6-D236-4062-9E8C-3CC27B61E9B1}" type="sibTrans" cxnId="{CCE0A949-13DF-4F9C-9E02-98396693F81D}">
      <dgm:prSet/>
      <dgm:spPr/>
      <dgm:t>
        <a:bodyPr/>
        <a:lstStyle/>
        <a:p>
          <a:endParaRPr lang="en-GB"/>
        </a:p>
      </dgm:t>
    </dgm:pt>
    <dgm:pt modelId="{BCEBE151-A3D6-4123-AE06-101F6360ED68}">
      <dgm:prSet phldrT="[Text]"/>
      <dgm:spPr/>
      <dgm:t>
        <a:bodyPr/>
        <a:lstStyle/>
        <a:p>
          <a:r>
            <a:rPr lang="en-GB" dirty="0" smtClean="0"/>
            <a:t>SWOT Analysis</a:t>
          </a:r>
          <a:endParaRPr lang="en-GB" dirty="0"/>
        </a:p>
      </dgm:t>
    </dgm:pt>
    <dgm:pt modelId="{A40045C8-D920-49E5-A346-C77C2CEE2991}" type="parTrans" cxnId="{01AF8688-820C-4E54-A069-CFA667B9D9C5}">
      <dgm:prSet/>
      <dgm:spPr/>
      <dgm:t>
        <a:bodyPr/>
        <a:lstStyle/>
        <a:p>
          <a:endParaRPr lang="en-GB"/>
        </a:p>
      </dgm:t>
    </dgm:pt>
    <dgm:pt modelId="{1872BF4D-4C9A-43A2-A85B-6B4B2791CA6F}" type="sibTrans" cxnId="{01AF8688-820C-4E54-A069-CFA667B9D9C5}">
      <dgm:prSet/>
      <dgm:spPr/>
      <dgm:t>
        <a:bodyPr/>
        <a:lstStyle/>
        <a:p>
          <a:endParaRPr lang="en-GB"/>
        </a:p>
      </dgm:t>
    </dgm:pt>
    <dgm:pt modelId="{EA102BFC-57C9-4CE9-8404-FD5F6AD9B227}">
      <dgm:prSet phldrT="[Text]"/>
      <dgm:spPr/>
      <dgm:t>
        <a:bodyPr/>
        <a:lstStyle/>
        <a:p>
          <a:r>
            <a:rPr lang="en-GB" dirty="0" smtClean="0"/>
            <a:t>Strategy Formulation</a:t>
          </a:r>
          <a:endParaRPr lang="en-GB" dirty="0"/>
        </a:p>
      </dgm:t>
    </dgm:pt>
    <dgm:pt modelId="{BDCA5A6A-6529-4ABD-8C65-37A82B860ACE}" type="parTrans" cxnId="{19A17FCD-D543-406A-B22B-FB7939A50960}">
      <dgm:prSet/>
      <dgm:spPr/>
      <dgm:t>
        <a:bodyPr/>
        <a:lstStyle/>
        <a:p>
          <a:endParaRPr lang="en-GB"/>
        </a:p>
      </dgm:t>
    </dgm:pt>
    <dgm:pt modelId="{BEF68948-9F71-4C1C-9B36-2FED2603F502}" type="sibTrans" cxnId="{19A17FCD-D543-406A-B22B-FB7939A50960}">
      <dgm:prSet/>
      <dgm:spPr/>
      <dgm:t>
        <a:bodyPr/>
        <a:lstStyle/>
        <a:p>
          <a:endParaRPr lang="en-GB"/>
        </a:p>
      </dgm:t>
    </dgm:pt>
    <dgm:pt modelId="{235731CF-F512-4926-B469-D3F83219E835}">
      <dgm:prSet phldrT="[Text]"/>
      <dgm:spPr/>
      <dgm:t>
        <a:bodyPr/>
        <a:lstStyle/>
        <a:p>
          <a:r>
            <a:rPr lang="en-GB" dirty="0" smtClean="0"/>
            <a:t>PEST Analysis</a:t>
          </a:r>
          <a:endParaRPr lang="en-GB" dirty="0"/>
        </a:p>
      </dgm:t>
    </dgm:pt>
    <dgm:pt modelId="{EF4ED4B7-588F-466A-B109-565699E05AF3}" type="parTrans" cxnId="{0D71EE58-91D3-4AD6-9561-F264AB725C6C}">
      <dgm:prSet/>
      <dgm:spPr/>
      <dgm:t>
        <a:bodyPr/>
        <a:lstStyle/>
        <a:p>
          <a:endParaRPr lang="en-GB"/>
        </a:p>
      </dgm:t>
    </dgm:pt>
    <dgm:pt modelId="{508F958D-70DB-4CED-AC09-666BD259342E}" type="sibTrans" cxnId="{0D71EE58-91D3-4AD6-9561-F264AB725C6C}">
      <dgm:prSet/>
      <dgm:spPr/>
      <dgm:t>
        <a:bodyPr/>
        <a:lstStyle/>
        <a:p>
          <a:endParaRPr lang="en-GB"/>
        </a:p>
      </dgm:t>
    </dgm:pt>
    <dgm:pt modelId="{58F12FE7-E622-4A87-9C48-2E36230664C7}">
      <dgm:prSet phldrT="[Text]"/>
      <dgm:spPr/>
      <dgm:t>
        <a:bodyPr/>
        <a:lstStyle/>
        <a:p>
          <a:r>
            <a:rPr lang="en-GB" dirty="0" smtClean="0"/>
            <a:t>Core Values</a:t>
          </a:r>
          <a:endParaRPr lang="en-GB" dirty="0"/>
        </a:p>
      </dgm:t>
    </dgm:pt>
    <dgm:pt modelId="{6F3391B5-BE18-4E3A-8B37-F0955796B631}" type="parTrans" cxnId="{20C9F28A-E81C-4644-9C82-00E74A5C952F}">
      <dgm:prSet/>
      <dgm:spPr/>
      <dgm:t>
        <a:bodyPr/>
        <a:lstStyle/>
        <a:p>
          <a:endParaRPr lang="en-GB"/>
        </a:p>
      </dgm:t>
    </dgm:pt>
    <dgm:pt modelId="{92D817BA-37CC-4B39-BC82-09664E99D5E1}" type="sibTrans" cxnId="{20C9F28A-E81C-4644-9C82-00E74A5C952F}">
      <dgm:prSet/>
      <dgm:spPr/>
      <dgm:t>
        <a:bodyPr/>
        <a:lstStyle/>
        <a:p>
          <a:endParaRPr lang="en-GB"/>
        </a:p>
      </dgm:t>
    </dgm:pt>
    <dgm:pt modelId="{56A0824D-7F82-4931-8818-16FE15A8E175}">
      <dgm:prSet phldrT="[Text]"/>
      <dgm:spPr/>
      <dgm:t>
        <a:bodyPr/>
        <a:lstStyle/>
        <a:p>
          <a:r>
            <a:rPr lang="en-GB" dirty="0" smtClean="0"/>
            <a:t>EGI’s purpose &amp; value</a:t>
          </a:r>
          <a:endParaRPr lang="en-GB" dirty="0"/>
        </a:p>
      </dgm:t>
    </dgm:pt>
    <dgm:pt modelId="{D859C20E-CE75-4C02-851A-3DFE75277647}" type="parTrans" cxnId="{4D7A4708-9E45-4526-A007-F01494C456E4}">
      <dgm:prSet/>
      <dgm:spPr/>
      <dgm:t>
        <a:bodyPr/>
        <a:lstStyle/>
        <a:p>
          <a:endParaRPr lang="en-GB"/>
        </a:p>
      </dgm:t>
    </dgm:pt>
    <dgm:pt modelId="{16AAA008-E6A3-4EF8-8A9D-3FD66E77118E}" type="sibTrans" cxnId="{4D7A4708-9E45-4526-A007-F01494C456E4}">
      <dgm:prSet/>
      <dgm:spPr/>
      <dgm:t>
        <a:bodyPr/>
        <a:lstStyle/>
        <a:p>
          <a:endParaRPr lang="en-GB"/>
        </a:p>
      </dgm:t>
    </dgm:pt>
    <dgm:pt modelId="{352F5AE1-EAF3-41E1-862B-F22AC541B0EF}">
      <dgm:prSet phldrT="[Text]"/>
      <dgm:spPr/>
      <dgm:t>
        <a:bodyPr/>
        <a:lstStyle/>
        <a:p>
          <a:r>
            <a:rPr lang="en-GB" dirty="0" smtClean="0"/>
            <a:t>Industry/sector Analysis</a:t>
          </a:r>
          <a:endParaRPr lang="en-GB" dirty="0"/>
        </a:p>
      </dgm:t>
    </dgm:pt>
    <dgm:pt modelId="{5F13F4BD-C96D-4683-914D-BF5D7F1D263C}" type="parTrans" cxnId="{4F5377E6-27ED-4A05-88AF-27342943C4B0}">
      <dgm:prSet/>
      <dgm:spPr/>
      <dgm:t>
        <a:bodyPr/>
        <a:lstStyle/>
        <a:p>
          <a:endParaRPr lang="en-GB"/>
        </a:p>
      </dgm:t>
    </dgm:pt>
    <dgm:pt modelId="{4DB93C35-435F-40E8-B1EA-7CC6289A8038}" type="sibTrans" cxnId="{4F5377E6-27ED-4A05-88AF-27342943C4B0}">
      <dgm:prSet/>
      <dgm:spPr/>
      <dgm:t>
        <a:bodyPr/>
        <a:lstStyle/>
        <a:p>
          <a:endParaRPr lang="en-GB"/>
        </a:p>
      </dgm:t>
    </dgm:pt>
    <dgm:pt modelId="{B6E42879-0881-4E4B-806D-0FFF1BC07B6F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170ADCD0-4239-4C9F-84A4-9E2C34D443E8}" type="parTrans" cxnId="{F3CEFC75-DF52-4A48-9D8D-9B1E26EA14C5}">
      <dgm:prSet/>
      <dgm:spPr/>
      <dgm:t>
        <a:bodyPr/>
        <a:lstStyle/>
        <a:p>
          <a:endParaRPr lang="en-GB"/>
        </a:p>
      </dgm:t>
    </dgm:pt>
    <dgm:pt modelId="{71BF67A4-B4C3-4E45-8E81-154BE5F663AF}" type="sibTrans" cxnId="{F3CEFC75-DF52-4A48-9D8D-9B1E26EA14C5}">
      <dgm:prSet/>
      <dgm:spPr/>
      <dgm:t>
        <a:bodyPr/>
        <a:lstStyle/>
        <a:p>
          <a:endParaRPr lang="en-GB"/>
        </a:p>
      </dgm:t>
    </dgm:pt>
    <dgm:pt modelId="{0C7DC27F-39AD-4389-9C65-571F6DAF0EB5}">
      <dgm:prSet phldrT="[Text]"/>
      <dgm:spPr/>
      <dgm:t>
        <a:bodyPr/>
        <a:lstStyle/>
        <a:p>
          <a:r>
            <a:rPr lang="en-GB" dirty="0" smtClean="0"/>
            <a:t>Governance</a:t>
          </a:r>
          <a:endParaRPr lang="en-GB" dirty="0"/>
        </a:p>
      </dgm:t>
    </dgm:pt>
    <dgm:pt modelId="{9741590C-3D00-49BC-805A-FDAA33AA505F}" type="parTrans" cxnId="{321911C4-7D23-46BA-B89E-E13CB7ECBAB8}">
      <dgm:prSet/>
      <dgm:spPr/>
      <dgm:t>
        <a:bodyPr/>
        <a:lstStyle/>
        <a:p>
          <a:endParaRPr lang="en-GB"/>
        </a:p>
      </dgm:t>
    </dgm:pt>
    <dgm:pt modelId="{FDE22028-24D9-40CD-AF14-B2BD15A8C02C}" type="sibTrans" cxnId="{321911C4-7D23-46BA-B89E-E13CB7ECBAB8}">
      <dgm:prSet/>
      <dgm:spPr/>
      <dgm:t>
        <a:bodyPr/>
        <a:lstStyle/>
        <a:p>
          <a:endParaRPr lang="en-GB"/>
        </a:p>
      </dgm:t>
    </dgm:pt>
    <dgm:pt modelId="{8D664599-D1E3-4D19-AFD9-E2DB4B53E11E}">
      <dgm:prSet phldrT="[Text]"/>
      <dgm:spPr/>
      <dgm:t>
        <a:bodyPr/>
        <a:lstStyle/>
        <a:p>
          <a:r>
            <a:rPr lang="en-GB" dirty="0" smtClean="0"/>
            <a:t>For EGI</a:t>
          </a:r>
          <a:endParaRPr lang="en-GB" dirty="0"/>
        </a:p>
      </dgm:t>
    </dgm:pt>
    <dgm:pt modelId="{8FEDB5FF-5CA7-4679-9BB3-7C781ED99A4C}" type="parTrans" cxnId="{B94AC938-604D-47DE-A274-C97A59DF3803}">
      <dgm:prSet/>
      <dgm:spPr/>
      <dgm:t>
        <a:bodyPr/>
        <a:lstStyle/>
        <a:p>
          <a:endParaRPr lang="en-GB"/>
        </a:p>
      </dgm:t>
    </dgm:pt>
    <dgm:pt modelId="{03025F87-047B-48CA-9A74-992F4176B0D8}" type="sibTrans" cxnId="{B94AC938-604D-47DE-A274-C97A59DF3803}">
      <dgm:prSet/>
      <dgm:spPr/>
      <dgm:t>
        <a:bodyPr/>
        <a:lstStyle/>
        <a:p>
          <a:endParaRPr lang="en-GB"/>
        </a:p>
      </dgm:t>
    </dgm:pt>
    <dgm:pt modelId="{08C5060C-B7FE-4EAF-8CDA-A2B970C79CEE}">
      <dgm:prSet phldrT="[Text]"/>
      <dgm:spPr/>
      <dgm:t>
        <a:bodyPr/>
        <a:lstStyle/>
        <a:p>
          <a:r>
            <a:rPr lang="en-GB" dirty="0" smtClean="0"/>
            <a:t>For EGI.eu</a:t>
          </a:r>
          <a:endParaRPr lang="en-GB" dirty="0"/>
        </a:p>
      </dgm:t>
    </dgm:pt>
    <dgm:pt modelId="{FA780DC1-B7C1-4832-A6D6-7840C42ACCCE}" type="parTrans" cxnId="{ECD712B9-82B6-4B1A-86CA-21AD5BA1CB84}">
      <dgm:prSet/>
      <dgm:spPr/>
      <dgm:t>
        <a:bodyPr/>
        <a:lstStyle/>
        <a:p>
          <a:endParaRPr lang="en-GB"/>
        </a:p>
      </dgm:t>
    </dgm:pt>
    <dgm:pt modelId="{51877333-CBDB-48A5-96AF-CBD9C8E4055B}" type="sibTrans" cxnId="{ECD712B9-82B6-4B1A-86CA-21AD5BA1CB84}">
      <dgm:prSet/>
      <dgm:spPr/>
      <dgm:t>
        <a:bodyPr/>
        <a:lstStyle/>
        <a:p>
          <a:endParaRPr lang="en-GB"/>
        </a:p>
      </dgm:t>
    </dgm:pt>
    <dgm:pt modelId="{DA00B8D7-EA7E-4B66-93D5-FE7D97188B72}">
      <dgm:prSet phldrT="[Text]"/>
      <dgm:spPr/>
      <dgm:t>
        <a:bodyPr/>
        <a:lstStyle/>
        <a:p>
          <a:r>
            <a:rPr lang="en-GB" dirty="0" smtClean="0"/>
            <a:t>Growth Strategies</a:t>
          </a:r>
          <a:endParaRPr lang="en-GB" dirty="0"/>
        </a:p>
      </dgm:t>
    </dgm:pt>
    <dgm:pt modelId="{6E67163C-D482-4C55-BFF0-FB90E11FCDB3}" type="parTrans" cxnId="{9123B431-58FD-4FDC-9555-88A53691E6E4}">
      <dgm:prSet/>
      <dgm:spPr/>
      <dgm:t>
        <a:bodyPr/>
        <a:lstStyle/>
        <a:p>
          <a:endParaRPr lang="en-GB"/>
        </a:p>
      </dgm:t>
    </dgm:pt>
    <dgm:pt modelId="{0C34CB83-7569-45E3-B8F1-67FCA33CB4F7}" type="sibTrans" cxnId="{9123B431-58FD-4FDC-9555-88A53691E6E4}">
      <dgm:prSet/>
      <dgm:spPr/>
      <dgm:t>
        <a:bodyPr/>
        <a:lstStyle/>
        <a:p>
          <a:endParaRPr lang="en-GB"/>
        </a:p>
      </dgm:t>
    </dgm:pt>
    <dgm:pt modelId="{753C219E-586D-4D89-BF45-87B2242F476E}">
      <dgm:prSet phldrT="[Text]"/>
      <dgm:spPr/>
      <dgm:t>
        <a:bodyPr/>
        <a:lstStyle/>
        <a:p>
          <a:r>
            <a:rPr lang="en-GB" dirty="0" smtClean="0"/>
            <a:t>Engagement</a:t>
          </a:r>
          <a:endParaRPr lang="en-GB" dirty="0"/>
        </a:p>
      </dgm:t>
    </dgm:pt>
    <dgm:pt modelId="{B208DF38-00C5-4675-AB85-6A4D0309184D}" type="parTrans" cxnId="{030B22C7-0175-4815-A1E4-53F6C7886FDA}">
      <dgm:prSet/>
      <dgm:spPr/>
      <dgm:t>
        <a:bodyPr/>
        <a:lstStyle/>
        <a:p>
          <a:endParaRPr lang="en-GB"/>
        </a:p>
      </dgm:t>
    </dgm:pt>
    <dgm:pt modelId="{72C19424-AF4B-4B73-B23A-2C1947478E1D}" type="sibTrans" cxnId="{030B22C7-0175-4815-A1E4-53F6C7886FDA}">
      <dgm:prSet/>
      <dgm:spPr/>
      <dgm:t>
        <a:bodyPr/>
        <a:lstStyle/>
        <a:p>
          <a:endParaRPr lang="en-GB"/>
        </a:p>
      </dgm:t>
    </dgm:pt>
    <dgm:pt modelId="{04BD295E-EAF3-48D2-AF98-96E00D12691C}">
      <dgm:prSet phldrT="[Text]"/>
      <dgm:spPr/>
      <dgm:t>
        <a:bodyPr/>
        <a:lstStyle/>
        <a:p>
          <a:r>
            <a:rPr lang="en-GB" dirty="0" smtClean="0"/>
            <a:t>Sustainability Actions</a:t>
          </a:r>
          <a:endParaRPr lang="en-GB" dirty="0"/>
        </a:p>
      </dgm:t>
    </dgm:pt>
    <dgm:pt modelId="{0C41EAFC-F80E-472E-9FC2-76DAF4AA459C}" type="parTrans" cxnId="{C448A06A-FA1B-470E-A2ED-259AC94B1664}">
      <dgm:prSet/>
      <dgm:spPr/>
      <dgm:t>
        <a:bodyPr/>
        <a:lstStyle/>
        <a:p>
          <a:endParaRPr lang="en-GB"/>
        </a:p>
      </dgm:t>
    </dgm:pt>
    <dgm:pt modelId="{FFA73171-5759-4736-AD78-D8D15D2AE144}" type="sibTrans" cxnId="{C448A06A-FA1B-470E-A2ED-259AC94B1664}">
      <dgm:prSet/>
      <dgm:spPr/>
      <dgm:t>
        <a:bodyPr/>
        <a:lstStyle/>
        <a:p>
          <a:endParaRPr lang="en-GB"/>
        </a:p>
      </dgm:t>
    </dgm:pt>
    <dgm:pt modelId="{2F09D130-1C39-494B-819D-2F8583B00098}" type="pres">
      <dgm:prSet presAssocID="{B445B0DE-013F-499A-A5EE-58909D6ACFF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E43A6E4-23EF-4F39-AC5C-BD4F4DF45387}" type="pres">
      <dgm:prSet presAssocID="{B445B0DE-013F-499A-A5EE-58909D6ACFFB}" presName="arrow" presStyleLbl="bgShp" presStyleIdx="0" presStyleCnt="1"/>
      <dgm:spPr/>
    </dgm:pt>
    <dgm:pt modelId="{20A11457-EC1E-4538-8655-6406B189693A}" type="pres">
      <dgm:prSet presAssocID="{B445B0DE-013F-499A-A5EE-58909D6ACFFB}" presName="linearProcess" presStyleCnt="0"/>
      <dgm:spPr/>
    </dgm:pt>
    <dgm:pt modelId="{D06A206C-FF68-4A69-AA31-4097CF27FF13}" type="pres">
      <dgm:prSet presAssocID="{0D7EDC82-1520-4117-ADA9-C67E4FE43CF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D841C2-3314-4321-9B42-22ABB0D1F55A}" type="pres">
      <dgm:prSet presAssocID="{78E6EF72-D4F9-4170-B730-A0E0BE7A2807}" presName="sibTrans" presStyleCnt="0"/>
      <dgm:spPr/>
    </dgm:pt>
    <dgm:pt modelId="{CEEF4CFD-5DDC-4F18-9069-0F97BE3E02BD}" type="pres">
      <dgm:prSet presAssocID="{C780A83F-192F-4882-9BC1-FC35FE3F9B11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961569-D21E-447C-B9A9-A6D1AA1A2B28}" type="pres">
      <dgm:prSet presAssocID="{D3007D5C-2B9C-4CA8-A06A-E0247400FCBF}" presName="sibTrans" presStyleCnt="0"/>
      <dgm:spPr/>
    </dgm:pt>
    <dgm:pt modelId="{F464EBB8-D09B-471F-90EF-6C04A5744568}" type="pres">
      <dgm:prSet presAssocID="{478B3FC9-A788-480C-80A4-7DC664EE5E3F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27C49E-95A3-443D-952F-DF420D76F1DC}" type="pres">
      <dgm:prSet presAssocID="{99BBBA41-0C3E-4F9E-8AA6-973C04726763}" presName="sibTrans" presStyleCnt="0"/>
      <dgm:spPr/>
    </dgm:pt>
    <dgm:pt modelId="{E4E9D56D-B971-4245-B34F-A55F19795D84}" type="pres">
      <dgm:prSet presAssocID="{BCEBE151-A3D6-4123-AE06-101F6360ED68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510E9C-AC17-443D-B061-C7F80CDB08D5}" type="pres">
      <dgm:prSet presAssocID="{1872BF4D-4C9A-43A2-A85B-6B4B2791CA6F}" presName="sibTrans" presStyleCnt="0"/>
      <dgm:spPr/>
    </dgm:pt>
    <dgm:pt modelId="{04EB1A1A-4094-420C-87F5-A59E9B39ACB8}" type="pres">
      <dgm:prSet presAssocID="{EA102BFC-57C9-4CE9-8404-FD5F6AD9B227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0AE3078-289B-6D49-909E-BA0DDCF40FB1}" type="presOf" srcId="{C780A83F-192F-4882-9BC1-FC35FE3F9B11}" destId="{CEEF4CFD-5DDC-4F18-9069-0F97BE3E02BD}" srcOrd="0" destOrd="0" presId="urn:microsoft.com/office/officeart/2005/8/layout/hProcess9"/>
    <dgm:cxn modelId="{CCE0A949-13DF-4F9C-9E02-98396693F81D}" srcId="{478B3FC9-A788-480C-80A4-7DC664EE5E3F}" destId="{3B91FFEA-3EC5-44D2-B705-E736E4A5B214}" srcOrd="2" destOrd="0" parTransId="{4AE04BD0-F2B9-4630-809F-367C7CEE0C24}" sibTransId="{EE1D67C6-D236-4062-9E8C-3CC27B61E9B1}"/>
    <dgm:cxn modelId="{4D7A4708-9E45-4526-A007-F01494C456E4}" srcId="{0D7EDC82-1520-4117-ADA9-C67E4FE43CF2}" destId="{56A0824D-7F82-4931-8818-16FE15A8E175}" srcOrd="1" destOrd="0" parTransId="{D859C20E-CE75-4C02-851A-3DFE75277647}" sibTransId="{16AAA008-E6A3-4EF8-8A9D-3FD66E77118E}"/>
    <dgm:cxn modelId="{FC40BBB4-477E-EF4D-B043-F8B016CA6CAF}" type="presOf" srcId="{EA102BFC-57C9-4CE9-8404-FD5F6AD9B227}" destId="{04EB1A1A-4094-420C-87F5-A59E9B39ACB8}" srcOrd="0" destOrd="0" presId="urn:microsoft.com/office/officeart/2005/8/layout/hProcess9"/>
    <dgm:cxn modelId="{30F23951-0EDE-D549-91A3-D8180C916D4C}" type="presOf" srcId="{8D664599-D1E3-4D19-AFD9-E2DB4B53E11E}" destId="{E4E9D56D-B971-4245-B34F-A55F19795D84}" srcOrd="0" destOrd="1" presId="urn:microsoft.com/office/officeart/2005/8/layout/hProcess9"/>
    <dgm:cxn modelId="{FF938668-A4AA-44A7-8B2D-DA394E09948D}" srcId="{C780A83F-192F-4882-9BC1-FC35FE3F9B11}" destId="{F10AE08C-E491-4104-946F-D75AC9992437}" srcOrd="2" destOrd="0" parTransId="{4C78CBE2-EDA9-4A52-B163-A423006D3753}" sibTransId="{5402D25E-EE43-4A0E-BCB7-5116D85A96AD}"/>
    <dgm:cxn modelId="{C448A06A-FA1B-470E-A2ED-259AC94B1664}" srcId="{EA102BFC-57C9-4CE9-8404-FD5F6AD9B227}" destId="{04BD295E-EAF3-48D2-AF98-96E00D12691C}" srcOrd="2" destOrd="0" parTransId="{0C41EAFC-F80E-472E-9FC2-76DAF4AA459C}" sibTransId="{FFA73171-5759-4736-AD78-D8D15D2AE144}"/>
    <dgm:cxn modelId="{9123B431-58FD-4FDC-9555-88A53691E6E4}" srcId="{EA102BFC-57C9-4CE9-8404-FD5F6AD9B227}" destId="{DA00B8D7-EA7E-4B66-93D5-FE7D97188B72}" srcOrd="0" destOrd="0" parTransId="{6E67163C-D482-4C55-BFF0-FB90E11FCDB3}" sibTransId="{0C34CB83-7569-45E3-B8F1-67FCA33CB4F7}"/>
    <dgm:cxn modelId="{41E46A19-06CD-DA43-8598-E3083BC2D36A}" type="presOf" srcId="{3B91FFEA-3EC5-44D2-B705-E736E4A5B214}" destId="{F464EBB8-D09B-471F-90EF-6C04A5744568}" srcOrd="0" destOrd="3" presId="urn:microsoft.com/office/officeart/2005/8/layout/hProcess9"/>
    <dgm:cxn modelId="{35409D1C-4203-664F-83B1-FAA3880071A6}" type="presOf" srcId="{DA00B8D7-EA7E-4B66-93D5-FE7D97188B72}" destId="{04EB1A1A-4094-420C-87F5-A59E9B39ACB8}" srcOrd="0" destOrd="1" presId="urn:microsoft.com/office/officeart/2005/8/layout/hProcess9"/>
    <dgm:cxn modelId="{13221CC2-B33D-4827-A9DA-732D8AEAADE7}" srcId="{B445B0DE-013F-499A-A5EE-58909D6ACFFB}" destId="{0D7EDC82-1520-4117-ADA9-C67E4FE43CF2}" srcOrd="0" destOrd="0" parTransId="{FF9279DD-4535-4286-8F64-F25DC74D81F2}" sibTransId="{78E6EF72-D4F9-4170-B730-A0E0BE7A2807}"/>
    <dgm:cxn modelId="{E897BA2C-5B55-C143-8C7E-94928CA4675E}" type="presOf" srcId="{F10AE08C-E491-4104-946F-D75AC9992437}" destId="{CEEF4CFD-5DDC-4F18-9069-0F97BE3E02BD}" srcOrd="0" destOrd="3" presId="urn:microsoft.com/office/officeart/2005/8/layout/hProcess9"/>
    <dgm:cxn modelId="{90ADAD30-1B62-F74D-90FD-4709E7AE2D1A}" type="presOf" srcId="{B6E42879-0881-4E4B-806D-0FFF1BC07B6F}" destId="{F464EBB8-D09B-471F-90EF-6C04A5744568}" srcOrd="0" destOrd="1" presId="urn:microsoft.com/office/officeart/2005/8/layout/hProcess9"/>
    <dgm:cxn modelId="{3ADE6766-4FA5-5849-A60C-A969A225BE96}" type="presOf" srcId="{753C219E-586D-4D89-BF45-87B2242F476E}" destId="{04EB1A1A-4094-420C-87F5-A59E9B39ACB8}" srcOrd="0" destOrd="2" presId="urn:microsoft.com/office/officeart/2005/8/layout/hProcess9"/>
    <dgm:cxn modelId="{A05A4DE0-FDE6-2149-9B24-03B910427790}" type="presOf" srcId="{235731CF-F512-4926-B469-D3F83219E835}" destId="{CEEF4CFD-5DDC-4F18-9069-0F97BE3E02BD}" srcOrd="0" destOrd="1" presId="urn:microsoft.com/office/officeart/2005/8/layout/hProcess9"/>
    <dgm:cxn modelId="{3EE1A0D2-30DE-3B41-BC50-5DC8CADE7739}" type="presOf" srcId="{0C7DC27F-39AD-4389-9C65-571F6DAF0EB5}" destId="{F464EBB8-D09B-471F-90EF-6C04A5744568}" srcOrd="0" destOrd="2" presId="urn:microsoft.com/office/officeart/2005/8/layout/hProcess9"/>
    <dgm:cxn modelId="{ECD712B9-82B6-4B1A-86CA-21AD5BA1CB84}" srcId="{BCEBE151-A3D6-4123-AE06-101F6360ED68}" destId="{08C5060C-B7FE-4EAF-8CDA-A2B970C79CEE}" srcOrd="1" destOrd="0" parTransId="{FA780DC1-B7C1-4832-A6D6-7840C42ACCCE}" sibTransId="{51877333-CBDB-48A5-96AF-CBD9C8E4055B}"/>
    <dgm:cxn modelId="{42D96243-B97B-7B41-96B8-0BE60554AC05}" type="presOf" srcId="{B445B0DE-013F-499A-A5EE-58909D6ACFFB}" destId="{2F09D130-1C39-494B-819D-2F8583B00098}" srcOrd="0" destOrd="0" presId="urn:microsoft.com/office/officeart/2005/8/layout/hProcess9"/>
    <dgm:cxn modelId="{FA65C6C7-5DC2-164A-AE02-5F17AE03CD10}" type="presOf" srcId="{BCEBE151-A3D6-4123-AE06-101F6360ED68}" destId="{E4E9D56D-B971-4245-B34F-A55F19795D84}" srcOrd="0" destOrd="0" presId="urn:microsoft.com/office/officeart/2005/8/layout/hProcess9"/>
    <dgm:cxn modelId="{F3CEFC75-DF52-4A48-9D8D-9B1E26EA14C5}" srcId="{478B3FC9-A788-480C-80A4-7DC664EE5E3F}" destId="{B6E42879-0881-4E4B-806D-0FFF1BC07B6F}" srcOrd="0" destOrd="0" parTransId="{170ADCD0-4239-4C9F-84A4-9E2C34D443E8}" sibTransId="{71BF67A4-B4C3-4E45-8E81-154BE5F663AF}"/>
    <dgm:cxn modelId="{0D71EE58-91D3-4AD6-9561-F264AB725C6C}" srcId="{C780A83F-192F-4882-9BC1-FC35FE3F9B11}" destId="{235731CF-F512-4926-B469-D3F83219E835}" srcOrd="0" destOrd="0" parTransId="{EF4ED4B7-588F-466A-B109-565699E05AF3}" sibTransId="{508F958D-70DB-4CED-AC09-666BD259342E}"/>
    <dgm:cxn modelId="{41C1369F-05F9-44F3-8602-D1E2A5298C97}" srcId="{B445B0DE-013F-499A-A5EE-58909D6ACFFB}" destId="{478B3FC9-A788-480C-80A4-7DC664EE5E3F}" srcOrd="2" destOrd="0" parTransId="{54230778-AA49-4C41-8138-F9AADF649D14}" sibTransId="{99BBBA41-0C3E-4F9E-8AA6-973C04726763}"/>
    <dgm:cxn modelId="{19A17FCD-D543-406A-B22B-FB7939A50960}" srcId="{B445B0DE-013F-499A-A5EE-58909D6ACFFB}" destId="{EA102BFC-57C9-4CE9-8404-FD5F6AD9B227}" srcOrd="4" destOrd="0" parTransId="{BDCA5A6A-6529-4ABD-8C65-37A82B860ACE}" sibTransId="{BEF68948-9F71-4C1C-9B36-2FED2603F502}"/>
    <dgm:cxn modelId="{B94AC938-604D-47DE-A274-C97A59DF3803}" srcId="{BCEBE151-A3D6-4123-AE06-101F6360ED68}" destId="{8D664599-D1E3-4D19-AFD9-E2DB4B53E11E}" srcOrd="0" destOrd="0" parTransId="{8FEDB5FF-5CA7-4679-9BB3-7C781ED99A4C}" sibTransId="{03025F87-047B-48CA-9A74-992F4176B0D8}"/>
    <dgm:cxn modelId="{030B22C7-0175-4815-A1E4-53F6C7886FDA}" srcId="{EA102BFC-57C9-4CE9-8404-FD5F6AD9B227}" destId="{753C219E-586D-4D89-BF45-87B2242F476E}" srcOrd="1" destOrd="0" parTransId="{B208DF38-00C5-4675-AB85-6A4D0309184D}" sibTransId="{72C19424-AF4B-4B73-B23A-2C1947478E1D}"/>
    <dgm:cxn modelId="{01AF8688-820C-4E54-A069-CFA667B9D9C5}" srcId="{B445B0DE-013F-499A-A5EE-58909D6ACFFB}" destId="{BCEBE151-A3D6-4123-AE06-101F6360ED68}" srcOrd="3" destOrd="0" parTransId="{A40045C8-D920-49E5-A346-C77C2CEE2991}" sibTransId="{1872BF4D-4C9A-43A2-A85B-6B4B2791CA6F}"/>
    <dgm:cxn modelId="{7721FAD1-26D5-2944-9784-6C6A4B40DF3A}" type="presOf" srcId="{08C5060C-B7FE-4EAF-8CDA-A2B970C79CEE}" destId="{E4E9D56D-B971-4245-B34F-A55F19795D84}" srcOrd="0" destOrd="2" presId="urn:microsoft.com/office/officeart/2005/8/layout/hProcess9"/>
    <dgm:cxn modelId="{E9989F9A-2589-854B-883D-F337BD68DD1F}" type="presOf" srcId="{0D7EDC82-1520-4117-ADA9-C67E4FE43CF2}" destId="{D06A206C-FF68-4A69-AA31-4097CF27FF13}" srcOrd="0" destOrd="0" presId="urn:microsoft.com/office/officeart/2005/8/layout/hProcess9"/>
    <dgm:cxn modelId="{A8ACADD5-8FD9-744C-BC92-B48D9731C5FA}" type="presOf" srcId="{58F12FE7-E622-4A87-9C48-2E36230664C7}" destId="{D06A206C-FF68-4A69-AA31-4097CF27FF13}" srcOrd="0" destOrd="1" presId="urn:microsoft.com/office/officeart/2005/8/layout/hProcess9"/>
    <dgm:cxn modelId="{0DDFEBBD-6000-B44A-98D0-9CB5468EB1EB}" type="presOf" srcId="{478B3FC9-A788-480C-80A4-7DC664EE5E3F}" destId="{F464EBB8-D09B-471F-90EF-6C04A5744568}" srcOrd="0" destOrd="0" presId="urn:microsoft.com/office/officeart/2005/8/layout/hProcess9"/>
    <dgm:cxn modelId="{0953391A-0EBC-DA4A-B1CE-AC484E7DFF7B}" type="presOf" srcId="{352F5AE1-EAF3-41E1-862B-F22AC541B0EF}" destId="{CEEF4CFD-5DDC-4F18-9069-0F97BE3E02BD}" srcOrd="0" destOrd="2" presId="urn:microsoft.com/office/officeart/2005/8/layout/hProcess9"/>
    <dgm:cxn modelId="{66DCA22B-A1CD-424B-A072-E8B0456F118F}" type="presOf" srcId="{56A0824D-7F82-4931-8818-16FE15A8E175}" destId="{D06A206C-FF68-4A69-AA31-4097CF27FF13}" srcOrd="0" destOrd="2" presId="urn:microsoft.com/office/officeart/2005/8/layout/hProcess9"/>
    <dgm:cxn modelId="{5DB7DF6C-9B38-4877-848C-FD36D6AC8D57}" srcId="{B445B0DE-013F-499A-A5EE-58909D6ACFFB}" destId="{C780A83F-192F-4882-9BC1-FC35FE3F9B11}" srcOrd="1" destOrd="0" parTransId="{5CA8FD1A-5639-455F-952D-B8DA774884F8}" sibTransId="{D3007D5C-2B9C-4CA8-A06A-E0247400FCBF}"/>
    <dgm:cxn modelId="{20C9F28A-E81C-4644-9C82-00E74A5C952F}" srcId="{0D7EDC82-1520-4117-ADA9-C67E4FE43CF2}" destId="{58F12FE7-E622-4A87-9C48-2E36230664C7}" srcOrd="0" destOrd="0" parTransId="{6F3391B5-BE18-4E3A-8B37-F0955796B631}" sibTransId="{92D817BA-37CC-4B39-BC82-09664E99D5E1}"/>
    <dgm:cxn modelId="{046F2DC1-91EA-3448-8E3C-1BEAA3E5BF94}" type="presOf" srcId="{04BD295E-EAF3-48D2-AF98-96E00D12691C}" destId="{04EB1A1A-4094-420C-87F5-A59E9B39ACB8}" srcOrd="0" destOrd="3" presId="urn:microsoft.com/office/officeart/2005/8/layout/hProcess9"/>
    <dgm:cxn modelId="{4F5377E6-27ED-4A05-88AF-27342943C4B0}" srcId="{C780A83F-192F-4882-9BC1-FC35FE3F9B11}" destId="{352F5AE1-EAF3-41E1-862B-F22AC541B0EF}" srcOrd="1" destOrd="0" parTransId="{5F13F4BD-C96D-4683-914D-BF5D7F1D263C}" sibTransId="{4DB93C35-435F-40E8-B1EA-7CC6289A8038}"/>
    <dgm:cxn modelId="{321911C4-7D23-46BA-B89E-E13CB7ECBAB8}" srcId="{478B3FC9-A788-480C-80A4-7DC664EE5E3F}" destId="{0C7DC27F-39AD-4389-9C65-571F6DAF0EB5}" srcOrd="1" destOrd="0" parTransId="{9741590C-3D00-49BC-805A-FDAA33AA505F}" sibTransId="{FDE22028-24D9-40CD-AF14-B2BD15A8C02C}"/>
    <dgm:cxn modelId="{F109826C-49D8-7543-B543-3B84922AED6F}" type="presParOf" srcId="{2F09D130-1C39-494B-819D-2F8583B00098}" destId="{8E43A6E4-23EF-4F39-AC5C-BD4F4DF45387}" srcOrd="0" destOrd="0" presId="urn:microsoft.com/office/officeart/2005/8/layout/hProcess9"/>
    <dgm:cxn modelId="{D8161CD5-C732-6446-93B3-95F493C78655}" type="presParOf" srcId="{2F09D130-1C39-494B-819D-2F8583B00098}" destId="{20A11457-EC1E-4538-8655-6406B189693A}" srcOrd="1" destOrd="0" presId="urn:microsoft.com/office/officeart/2005/8/layout/hProcess9"/>
    <dgm:cxn modelId="{782AC4D4-912B-9845-B735-7CBDBF3AB0F0}" type="presParOf" srcId="{20A11457-EC1E-4538-8655-6406B189693A}" destId="{D06A206C-FF68-4A69-AA31-4097CF27FF13}" srcOrd="0" destOrd="0" presId="urn:microsoft.com/office/officeart/2005/8/layout/hProcess9"/>
    <dgm:cxn modelId="{01D7FDA3-5FD9-954B-87D5-9F1106B28894}" type="presParOf" srcId="{20A11457-EC1E-4538-8655-6406B189693A}" destId="{0ED841C2-3314-4321-9B42-22ABB0D1F55A}" srcOrd="1" destOrd="0" presId="urn:microsoft.com/office/officeart/2005/8/layout/hProcess9"/>
    <dgm:cxn modelId="{6B45CFC0-85C5-0B4F-B63C-38DEA0503902}" type="presParOf" srcId="{20A11457-EC1E-4538-8655-6406B189693A}" destId="{CEEF4CFD-5DDC-4F18-9069-0F97BE3E02BD}" srcOrd="2" destOrd="0" presId="urn:microsoft.com/office/officeart/2005/8/layout/hProcess9"/>
    <dgm:cxn modelId="{56BD897C-9D96-9D4A-98B8-1E7FCAA55840}" type="presParOf" srcId="{20A11457-EC1E-4538-8655-6406B189693A}" destId="{BE961569-D21E-447C-B9A9-A6D1AA1A2B28}" srcOrd="3" destOrd="0" presId="urn:microsoft.com/office/officeart/2005/8/layout/hProcess9"/>
    <dgm:cxn modelId="{FF5D6668-8D41-2B46-8148-7FA6984F22C9}" type="presParOf" srcId="{20A11457-EC1E-4538-8655-6406B189693A}" destId="{F464EBB8-D09B-471F-90EF-6C04A5744568}" srcOrd="4" destOrd="0" presId="urn:microsoft.com/office/officeart/2005/8/layout/hProcess9"/>
    <dgm:cxn modelId="{F017B5C5-1762-604B-8279-592E51ABCCB2}" type="presParOf" srcId="{20A11457-EC1E-4538-8655-6406B189693A}" destId="{5427C49E-95A3-443D-952F-DF420D76F1DC}" srcOrd="5" destOrd="0" presId="urn:microsoft.com/office/officeart/2005/8/layout/hProcess9"/>
    <dgm:cxn modelId="{FC466350-6E0B-BF4A-952A-1D38CFFCED94}" type="presParOf" srcId="{20A11457-EC1E-4538-8655-6406B189693A}" destId="{E4E9D56D-B971-4245-B34F-A55F19795D84}" srcOrd="6" destOrd="0" presId="urn:microsoft.com/office/officeart/2005/8/layout/hProcess9"/>
    <dgm:cxn modelId="{A933CEBC-B5A9-A440-AB14-8494FD173673}" type="presParOf" srcId="{20A11457-EC1E-4538-8655-6406B189693A}" destId="{90510E9C-AC17-443D-B061-C7F80CDB08D5}" srcOrd="7" destOrd="0" presId="urn:microsoft.com/office/officeart/2005/8/layout/hProcess9"/>
    <dgm:cxn modelId="{59FEBA53-B90E-E647-96C8-25E021DD6BF8}" type="presParOf" srcId="{20A11457-EC1E-4538-8655-6406B189693A}" destId="{04EB1A1A-4094-420C-87F5-A59E9B39ACB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47E69-3EF0-AB4A-99B8-1F9D7701CFE6}">
      <dsp:nvSpPr>
        <dsp:cNvPr id="0" name=""/>
        <dsp:cNvSpPr/>
      </dsp:nvSpPr>
      <dsp:spPr>
        <a:xfrm>
          <a:off x="2506" y="524448"/>
          <a:ext cx="1331937" cy="5044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Coordination</a:t>
          </a:r>
          <a:endParaRPr lang="en-GB" sz="1400" kern="1200" noProof="0" dirty="0"/>
        </a:p>
      </dsp:txBody>
      <dsp:txXfrm>
        <a:off x="2506" y="524448"/>
        <a:ext cx="1331937" cy="504430"/>
      </dsp:txXfrm>
    </dsp:sp>
    <dsp:sp modelId="{EAF38A24-E0E1-D947-9C13-DB8F4A625B96}">
      <dsp:nvSpPr>
        <dsp:cNvPr id="0" name=""/>
        <dsp:cNvSpPr/>
      </dsp:nvSpPr>
      <dsp:spPr>
        <a:xfrm>
          <a:off x="2506" y="1028878"/>
          <a:ext cx="1331937" cy="305518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Project and Programme Management</a:t>
          </a:r>
          <a:endParaRPr lang="en-GB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Operations Coordination</a:t>
          </a:r>
          <a:endParaRPr lang="en-GB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Technology Coordination</a:t>
          </a:r>
          <a:endParaRPr lang="en-GB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Security Coordination</a:t>
          </a:r>
          <a:endParaRPr lang="en-GB" sz="1400" kern="1200" noProof="0" dirty="0"/>
        </a:p>
      </dsp:txBody>
      <dsp:txXfrm>
        <a:off x="2506" y="1028878"/>
        <a:ext cx="1331937" cy="3055184"/>
      </dsp:txXfrm>
    </dsp:sp>
    <dsp:sp modelId="{B7DFD2C2-F204-8D41-A7E4-1D88CF6BA76D}">
      <dsp:nvSpPr>
        <dsp:cNvPr id="0" name=""/>
        <dsp:cNvSpPr/>
      </dsp:nvSpPr>
      <dsp:spPr>
        <a:xfrm>
          <a:off x="1520915" y="524448"/>
          <a:ext cx="1331937" cy="50443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rgbClr val="000000"/>
              </a:solidFill>
            </a:rPr>
            <a:t>Consulting and Support</a:t>
          </a:r>
          <a:endParaRPr lang="en-GB" sz="1400" kern="1200" noProof="0" dirty="0">
            <a:solidFill>
              <a:srgbClr val="000000"/>
            </a:solidFill>
          </a:endParaRPr>
        </a:p>
      </dsp:txBody>
      <dsp:txXfrm>
        <a:off x="1520915" y="524448"/>
        <a:ext cx="1331937" cy="504430"/>
      </dsp:txXfrm>
    </dsp:sp>
    <dsp:sp modelId="{025465E3-1E96-6547-B09B-4CB4CFD3511F}">
      <dsp:nvSpPr>
        <dsp:cNvPr id="0" name=""/>
        <dsp:cNvSpPr/>
      </dsp:nvSpPr>
      <dsp:spPr>
        <a:xfrm>
          <a:off x="1520915" y="1028878"/>
          <a:ext cx="1331937" cy="305518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Governance &amp; Project Consultancy </a:t>
          </a:r>
          <a:endParaRPr lang="en-GB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Strategy &amp; Policy Decision Support</a:t>
          </a:r>
          <a:endParaRPr lang="en-GB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Policy Development</a:t>
          </a:r>
          <a:endParaRPr lang="en-GB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Technical Consultancy and Support</a:t>
          </a:r>
          <a:endParaRPr lang="en-GB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smtClean="0"/>
            <a:t>Helpdesk Support</a:t>
          </a:r>
          <a:endParaRPr lang="en-GB" sz="1400" kern="1200" noProof="0"/>
        </a:p>
      </dsp:txBody>
      <dsp:txXfrm>
        <a:off x="1520915" y="1028878"/>
        <a:ext cx="1331937" cy="3055184"/>
      </dsp:txXfrm>
    </dsp:sp>
    <dsp:sp modelId="{7D92B7AB-B7D8-6C4B-821E-93DD00C7FD9C}">
      <dsp:nvSpPr>
        <dsp:cNvPr id="0" name=""/>
        <dsp:cNvSpPr/>
      </dsp:nvSpPr>
      <dsp:spPr>
        <a:xfrm>
          <a:off x="3039323" y="524448"/>
          <a:ext cx="1331937" cy="50443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smtClean="0"/>
            <a:t>Marketing and Outreach</a:t>
          </a:r>
          <a:endParaRPr lang="en-GB" sz="1400" kern="1200" noProof="0"/>
        </a:p>
      </dsp:txBody>
      <dsp:txXfrm>
        <a:off x="3039323" y="524448"/>
        <a:ext cx="1331937" cy="504430"/>
      </dsp:txXfrm>
    </dsp:sp>
    <dsp:sp modelId="{34363548-64D3-384B-A2E4-6E04BFC22BE4}">
      <dsp:nvSpPr>
        <dsp:cNvPr id="0" name=""/>
        <dsp:cNvSpPr/>
      </dsp:nvSpPr>
      <dsp:spPr>
        <a:xfrm>
          <a:off x="3039323" y="1028878"/>
          <a:ext cx="1331937" cy="305518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smtClean="0"/>
            <a:t>Marketing</a:t>
          </a:r>
          <a:endParaRPr lang="en-GB" sz="1400" kern="1200" noProof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Outreach</a:t>
          </a:r>
          <a:endParaRPr lang="en-GB" sz="1400" kern="1200" noProof="0" dirty="0"/>
        </a:p>
      </dsp:txBody>
      <dsp:txXfrm>
        <a:off x="3039323" y="1028878"/>
        <a:ext cx="1331937" cy="3055184"/>
      </dsp:txXfrm>
    </dsp:sp>
    <dsp:sp modelId="{063C707F-EAED-FF47-A200-60BB6320BFAB}">
      <dsp:nvSpPr>
        <dsp:cNvPr id="0" name=""/>
        <dsp:cNvSpPr/>
      </dsp:nvSpPr>
      <dsp:spPr>
        <a:xfrm>
          <a:off x="4557731" y="524448"/>
          <a:ext cx="1331937" cy="5044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rgbClr val="000000"/>
              </a:solidFill>
            </a:rPr>
            <a:t>Software and Services</a:t>
          </a:r>
        </a:p>
      </dsp:txBody>
      <dsp:txXfrm>
        <a:off x="4557731" y="524448"/>
        <a:ext cx="1331937" cy="504430"/>
      </dsp:txXfrm>
    </dsp:sp>
    <dsp:sp modelId="{B156E3C6-41D6-9942-BAF6-FABB06194C21}">
      <dsp:nvSpPr>
        <dsp:cNvPr id="0" name=""/>
        <dsp:cNvSpPr/>
      </dsp:nvSpPr>
      <dsp:spPr>
        <a:xfrm>
          <a:off x="4557731" y="1028878"/>
          <a:ext cx="1331937" cy="305518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smtClean="0"/>
            <a:t>Federated Operations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Repository of Validated Software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Applications Database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Training Marketplace</a:t>
          </a:r>
        </a:p>
      </dsp:txBody>
      <dsp:txXfrm>
        <a:off x="4557731" y="1028878"/>
        <a:ext cx="1331937" cy="3055184"/>
      </dsp:txXfrm>
    </dsp:sp>
    <dsp:sp modelId="{C2828393-C514-BA47-970A-C9334D08450E}">
      <dsp:nvSpPr>
        <dsp:cNvPr id="0" name=""/>
        <dsp:cNvSpPr/>
      </dsp:nvSpPr>
      <dsp:spPr>
        <a:xfrm>
          <a:off x="6076139" y="524448"/>
          <a:ext cx="1331937" cy="50443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rgbClr val="000000"/>
              </a:solidFill>
            </a:rPr>
            <a:t>HTC Platform</a:t>
          </a:r>
        </a:p>
      </dsp:txBody>
      <dsp:txXfrm>
        <a:off x="6076139" y="524448"/>
        <a:ext cx="1331937" cy="504430"/>
      </dsp:txXfrm>
    </dsp:sp>
    <dsp:sp modelId="{25A53575-203C-AC40-9F21-7E73D2196CD8}">
      <dsp:nvSpPr>
        <dsp:cNvPr id="0" name=""/>
        <dsp:cNvSpPr/>
      </dsp:nvSpPr>
      <dsp:spPr>
        <a:xfrm>
          <a:off x="6076139" y="1028878"/>
          <a:ext cx="1331937" cy="3055184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Grid Compute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Grid Storage</a:t>
          </a:r>
          <a:endParaRPr lang="en-GB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File Transfer</a:t>
          </a:r>
          <a:endParaRPr lang="en-GB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File Metadata Catalogue</a:t>
          </a:r>
          <a:endParaRPr lang="en-GB" sz="1400" kern="1200" noProof="0" dirty="0"/>
        </a:p>
      </dsp:txBody>
      <dsp:txXfrm>
        <a:off x="6076139" y="1028878"/>
        <a:ext cx="1331937" cy="3055184"/>
      </dsp:txXfrm>
    </dsp:sp>
    <dsp:sp modelId="{BAE5D83D-20B6-AE42-A3D7-574973769C5C}">
      <dsp:nvSpPr>
        <dsp:cNvPr id="0" name=""/>
        <dsp:cNvSpPr/>
      </dsp:nvSpPr>
      <dsp:spPr>
        <a:xfrm>
          <a:off x="7594548" y="524448"/>
          <a:ext cx="1331937" cy="5044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Cloud Platform</a:t>
          </a:r>
          <a:endParaRPr lang="en-GB" sz="1400" kern="1200" noProof="0" dirty="0"/>
        </a:p>
      </dsp:txBody>
      <dsp:txXfrm>
        <a:off x="7594548" y="524448"/>
        <a:ext cx="1331937" cy="504430"/>
      </dsp:txXfrm>
    </dsp:sp>
    <dsp:sp modelId="{AC520DAD-DA8A-554D-950F-5CF3AAA910F9}">
      <dsp:nvSpPr>
        <dsp:cNvPr id="0" name=""/>
        <dsp:cNvSpPr/>
      </dsp:nvSpPr>
      <dsp:spPr>
        <a:xfrm>
          <a:off x="7594548" y="1028878"/>
          <a:ext cx="1331937" cy="305518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Cloud Compute</a:t>
          </a:r>
          <a:endParaRPr lang="en-GB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Cloud Storage</a:t>
          </a:r>
          <a:endParaRPr lang="en-GB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smtClean="0"/>
            <a:t>Virtual Appliance Marketplace</a:t>
          </a:r>
          <a:endParaRPr lang="en-GB" sz="1400" kern="1200" noProof="0" dirty="0"/>
        </a:p>
      </dsp:txBody>
      <dsp:txXfrm>
        <a:off x="7594548" y="1028878"/>
        <a:ext cx="1331937" cy="3055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FE79A-82F8-BB4D-A548-9E0C95931871}">
      <dsp:nvSpPr>
        <dsp:cNvPr id="0" name=""/>
        <dsp:cNvSpPr/>
      </dsp:nvSpPr>
      <dsp:spPr>
        <a:xfrm>
          <a:off x="383870" y="216017"/>
          <a:ext cx="2903362" cy="2903362"/>
        </a:xfrm>
        <a:prstGeom prst="pie">
          <a:avLst>
            <a:gd name="adj1" fmla="val 16200000"/>
            <a:gd name="adj2" fmla="val 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Federated Cloud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1925071" y="817774"/>
        <a:ext cx="1071479" cy="794968"/>
      </dsp:txXfrm>
    </dsp:sp>
    <dsp:sp modelId="{591A4803-9161-404F-80F0-6635C9FB251F}">
      <dsp:nvSpPr>
        <dsp:cNvPr id="0" name=""/>
        <dsp:cNvSpPr/>
      </dsp:nvSpPr>
      <dsp:spPr>
        <a:xfrm>
          <a:off x="379253" y="307245"/>
          <a:ext cx="2903362" cy="2903362"/>
        </a:xfrm>
        <a:prstGeom prst="pie">
          <a:avLst>
            <a:gd name="adj1" fmla="val 0"/>
            <a:gd name="adj2" fmla="val 540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Federated Operations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1920455" y="1813883"/>
        <a:ext cx="1071479" cy="794968"/>
      </dsp:txXfrm>
    </dsp:sp>
    <dsp:sp modelId="{68A78B6C-BAED-9543-ABF9-EF748C194928}">
      <dsp:nvSpPr>
        <dsp:cNvPr id="0" name=""/>
        <dsp:cNvSpPr/>
      </dsp:nvSpPr>
      <dsp:spPr>
        <a:xfrm>
          <a:off x="281783" y="307245"/>
          <a:ext cx="2903362" cy="2903362"/>
        </a:xfrm>
        <a:prstGeom prst="pie">
          <a:avLst>
            <a:gd name="adj1" fmla="val 5400000"/>
            <a:gd name="adj2" fmla="val 1080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</a:rPr>
            <a:t>Community Driven Innovation &amp; Support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572465" y="1813883"/>
        <a:ext cx="1071479" cy="794968"/>
      </dsp:txXfrm>
    </dsp:sp>
    <dsp:sp modelId="{0191A99D-29BC-4F01-A4D7-44E75443DF7B}">
      <dsp:nvSpPr>
        <dsp:cNvPr id="0" name=""/>
        <dsp:cNvSpPr/>
      </dsp:nvSpPr>
      <dsp:spPr>
        <a:xfrm>
          <a:off x="281783" y="209775"/>
          <a:ext cx="2903362" cy="2903362"/>
        </a:xfrm>
        <a:prstGeom prst="pie">
          <a:avLst>
            <a:gd name="adj1" fmla="val 10800000"/>
            <a:gd name="adj2" fmla="val 1620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bg1"/>
              </a:solidFill>
            </a:rPr>
            <a:t>High-Throughput Data Analysis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572465" y="811532"/>
        <a:ext cx="1071479" cy="794968"/>
      </dsp:txXfrm>
    </dsp:sp>
    <dsp:sp modelId="{766B8DAE-6F06-4DF8-B1F9-DCD72483380B}">
      <dsp:nvSpPr>
        <dsp:cNvPr id="0" name=""/>
        <dsp:cNvSpPr/>
      </dsp:nvSpPr>
      <dsp:spPr>
        <a:xfrm>
          <a:off x="204138" y="36285"/>
          <a:ext cx="3262826" cy="326282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37BD1-8378-4762-BEB7-1B6781BD2196}">
      <dsp:nvSpPr>
        <dsp:cNvPr id="0" name=""/>
        <dsp:cNvSpPr/>
      </dsp:nvSpPr>
      <dsp:spPr>
        <a:xfrm>
          <a:off x="199521" y="127513"/>
          <a:ext cx="3262826" cy="326282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shade val="90000"/>
            <a:hueOff val="102100"/>
            <a:satOff val="-1418"/>
            <a:lumOff val="76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CD96A-0242-4887-B355-CE7D2973983E}">
      <dsp:nvSpPr>
        <dsp:cNvPr id="0" name=""/>
        <dsp:cNvSpPr/>
      </dsp:nvSpPr>
      <dsp:spPr>
        <a:xfrm>
          <a:off x="102051" y="127513"/>
          <a:ext cx="3262826" cy="326282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shade val="90000"/>
            <a:hueOff val="204200"/>
            <a:satOff val="-2837"/>
            <a:lumOff val="153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63B528-3E80-4EC5-A3D3-F311065D2E11}">
      <dsp:nvSpPr>
        <dsp:cNvPr id="0" name=""/>
        <dsp:cNvSpPr/>
      </dsp:nvSpPr>
      <dsp:spPr>
        <a:xfrm>
          <a:off x="102051" y="30043"/>
          <a:ext cx="3262826" cy="326282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shade val="90000"/>
            <a:hueOff val="306301"/>
            <a:satOff val="-4255"/>
            <a:lumOff val="229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3A6E4-23EF-4F39-AC5C-BD4F4DF45387}">
      <dsp:nvSpPr>
        <dsp:cNvPr id="0" name=""/>
        <dsp:cNvSpPr/>
      </dsp:nvSpPr>
      <dsp:spPr>
        <a:xfrm>
          <a:off x="605670" y="0"/>
          <a:ext cx="686427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A206C-FF68-4A69-AA31-4097CF27FF13}">
      <dsp:nvSpPr>
        <dsp:cNvPr id="0" name=""/>
        <dsp:cNvSpPr/>
      </dsp:nvSpPr>
      <dsp:spPr>
        <a:xfrm>
          <a:off x="3573" y="1357788"/>
          <a:ext cx="1547447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Vision &amp; Mission</a:t>
          </a:r>
          <a:endParaRPr lang="en-GB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Core Values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EGI’s purpose &amp; value</a:t>
          </a:r>
          <a:endParaRPr lang="en-GB" sz="1200" kern="1200" dirty="0"/>
        </a:p>
      </dsp:txBody>
      <dsp:txXfrm>
        <a:off x="79113" y="1433328"/>
        <a:ext cx="1396367" cy="1659305"/>
      </dsp:txXfrm>
    </dsp:sp>
    <dsp:sp modelId="{CEEF4CFD-5DDC-4F18-9069-0F97BE3E02BD}">
      <dsp:nvSpPr>
        <dsp:cNvPr id="0" name=""/>
        <dsp:cNvSpPr/>
      </dsp:nvSpPr>
      <dsp:spPr>
        <a:xfrm>
          <a:off x="1633827" y="1357788"/>
          <a:ext cx="1547447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External Analysis</a:t>
          </a:r>
          <a:endParaRPr lang="en-GB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PEST Analysis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Industry/sector Analysis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Definition of Opportunities &amp; Threats</a:t>
          </a:r>
          <a:endParaRPr lang="en-GB" sz="1200" kern="1200" dirty="0"/>
        </a:p>
      </dsp:txBody>
      <dsp:txXfrm>
        <a:off x="1709367" y="1433328"/>
        <a:ext cx="1396367" cy="1659305"/>
      </dsp:txXfrm>
    </dsp:sp>
    <dsp:sp modelId="{F464EBB8-D09B-471F-90EF-6C04A5744568}">
      <dsp:nvSpPr>
        <dsp:cNvPr id="0" name=""/>
        <dsp:cNvSpPr/>
      </dsp:nvSpPr>
      <dsp:spPr>
        <a:xfrm>
          <a:off x="3264082" y="1357788"/>
          <a:ext cx="1547447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Internal Analysis</a:t>
          </a:r>
          <a:endParaRPr lang="en-GB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Resources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Governance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Definition of Strengths &amp; Weaknesses</a:t>
          </a:r>
          <a:endParaRPr lang="en-GB" sz="1200" kern="1200" dirty="0"/>
        </a:p>
      </dsp:txBody>
      <dsp:txXfrm>
        <a:off x="3339622" y="1433328"/>
        <a:ext cx="1396367" cy="1659305"/>
      </dsp:txXfrm>
    </dsp:sp>
    <dsp:sp modelId="{E4E9D56D-B971-4245-B34F-A55F19795D84}">
      <dsp:nvSpPr>
        <dsp:cNvPr id="0" name=""/>
        <dsp:cNvSpPr/>
      </dsp:nvSpPr>
      <dsp:spPr>
        <a:xfrm>
          <a:off x="4894336" y="1357788"/>
          <a:ext cx="1547447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SWOT Analysis</a:t>
          </a:r>
          <a:endParaRPr lang="en-GB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For EGI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For EGI.eu</a:t>
          </a:r>
          <a:endParaRPr lang="en-GB" sz="1200" kern="1200" dirty="0"/>
        </a:p>
      </dsp:txBody>
      <dsp:txXfrm>
        <a:off x="4969876" y="1433328"/>
        <a:ext cx="1396367" cy="1659305"/>
      </dsp:txXfrm>
    </dsp:sp>
    <dsp:sp modelId="{04EB1A1A-4094-420C-87F5-A59E9B39ACB8}">
      <dsp:nvSpPr>
        <dsp:cNvPr id="0" name=""/>
        <dsp:cNvSpPr/>
      </dsp:nvSpPr>
      <dsp:spPr>
        <a:xfrm>
          <a:off x="6524590" y="1357788"/>
          <a:ext cx="1547447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Strategy Formulation</a:t>
          </a:r>
          <a:endParaRPr lang="en-GB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Growth Strategies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Engagement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Sustainability Actions</a:t>
          </a:r>
          <a:endParaRPr lang="en-GB" sz="1200" kern="1200" dirty="0"/>
        </a:p>
      </dsp:txBody>
      <dsp:txXfrm>
        <a:off x="6600130" y="1433328"/>
        <a:ext cx="1396367" cy="1659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DECFE-006E-904C-90D1-86CDDAA605D6}" type="datetimeFigureOut">
              <a:rPr lang="en-US" smtClean="0"/>
              <a:t>02/07/2014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8BABC-680D-F34B-B740-68563744B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045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70F9DC-70DF-40F4-8302-8E9A2316CC0F}" type="datetimeFigureOut">
              <a:rPr lang="en-US" altLang="en-US"/>
              <a:pPr/>
              <a:t>02/07/2014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3C074E-BB13-42EB-AA66-A649E58E7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7081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FB2661-94F2-FD47-9037-DCDD9AE5B641}" type="slidenum">
              <a:rPr lang="en-US" sz="1200"/>
              <a:pPr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3AD0B5-65CE-8549-B676-0DD15587B7C4}" type="slidenum">
              <a:rPr lang="en-US" sz="1200"/>
              <a:pPr/>
              <a:t>21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309320"/>
            <a:ext cx="2286000" cy="57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US" altLang="en-US" sz="1200" dirty="0" smtClean="0">
                <a:solidFill>
                  <a:srgbClr val="FFFFFF"/>
                </a:solidFill>
                <a:ea typeface="SimSun" pitchFamily="2" charset="-122"/>
              </a:rPr>
              <a:t>July 2014</a:t>
            </a:r>
          </a:p>
          <a:p>
            <a:pPr eaLnBrk="1" hangingPunct="1">
              <a:spcBef>
                <a:spcPts val="875"/>
              </a:spcBef>
            </a:pPr>
            <a:r>
              <a:rPr lang="en-US" altLang="en-US" sz="1200" dirty="0" smtClean="0">
                <a:solidFill>
                  <a:srgbClr val="FFFFFF"/>
                </a:solidFill>
                <a:ea typeface="SimSun" pitchFamily="2" charset="-122"/>
              </a:rPr>
              <a:t>EGI</a:t>
            </a:r>
            <a:r>
              <a:rPr lang="en-US" altLang="en-US" sz="1200" dirty="0">
                <a:solidFill>
                  <a:srgbClr val="FFFFFF"/>
                </a:solidFill>
                <a:ea typeface="SimSun" pitchFamily="2" charset="-122"/>
              </a:rPr>
              <a:t>-</a:t>
            </a:r>
            <a:r>
              <a:rPr lang="en-US" altLang="en-US" sz="1200" dirty="0" err="1">
                <a:solidFill>
                  <a:srgbClr val="FFFFFF"/>
                </a:solidFill>
                <a:ea typeface="SimSun" pitchFamily="2" charset="-122"/>
              </a:rPr>
              <a:t>InSPIRE</a:t>
            </a:r>
            <a:r>
              <a:rPr lang="en-US" altLang="en-US" sz="1200" dirty="0">
                <a:solidFill>
                  <a:srgbClr val="FFFFFF"/>
                </a:solidFill>
                <a:ea typeface="SimSun" pitchFamily="2" charset="-122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E35FFAE-3654-49FA-BFE9-72B9900E2EA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" name="Picture 19" descr="Untitled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3" name="Text Box 12"/>
          <p:cNvSpPr txBox="1">
            <a:spLocks noChangeArrowheads="1"/>
          </p:cNvSpPr>
          <p:nvPr userDrawn="1"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GB" sz="3200" b="1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endParaRPr lang="en-GB" sz="3200" b="1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6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60669-D146-462A-B665-86ABCB311C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09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ADEA8-76AA-4B3F-9C4A-BD9E7E3583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04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Untitled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20E16E51-4A69-4E34-B077-58A6E5A167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309328"/>
            <a:ext cx="2286000" cy="57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US" altLang="en-US" sz="1200" dirty="0" smtClean="0">
                <a:solidFill>
                  <a:srgbClr val="FFFFFF"/>
                </a:solidFill>
                <a:ea typeface="SimSun" pitchFamily="2" charset="-122"/>
              </a:rPr>
              <a:t>July 2014</a:t>
            </a:r>
          </a:p>
          <a:p>
            <a:pPr eaLnBrk="1" hangingPunct="1">
              <a:spcBef>
                <a:spcPts val="875"/>
              </a:spcBef>
            </a:pPr>
            <a:r>
              <a:rPr lang="en-US" altLang="en-US" sz="1200" dirty="0" smtClean="0">
                <a:solidFill>
                  <a:srgbClr val="FFFFFF"/>
                </a:solidFill>
                <a:ea typeface="SimSun" pitchFamily="2" charset="-122"/>
              </a:rPr>
              <a:t>EGI</a:t>
            </a:r>
            <a:r>
              <a:rPr lang="en-US" altLang="en-US" sz="1200" dirty="0">
                <a:solidFill>
                  <a:srgbClr val="FFFFFF"/>
                </a:solidFill>
                <a:ea typeface="SimSun" pitchFamily="2" charset="-122"/>
              </a:rPr>
              <a:t>-</a:t>
            </a:r>
            <a:r>
              <a:rPr lang="en-US" altLang="en-US" sz="1200" dirty="0" err="1">
                <a:solidFill>
                  <a:srgbClr val="FFFFFF"/>
                </a:solidFill>
                <a:ea typeface="SimSun" pitchFamily="2" charset="-122"/>
              </a:rPr>
              <a:t>InSPIRE</a:t>
            </a:r>
            <a:r>
              <a:rPr lang="en-US" altLang="en-US" sz="1200" dirty="0">
                <a:solidFill>
                  <a:srgbClr val="FFFFFF"/>
                </a:solidFill>
                <a:ea typeface="SimSun" pitchFamily="2" charset="-122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hyperlink" Target="http://www.egi.eu/services/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2.xml"/><Relationship Id="rId12" Type="http://schemas.openxmlformats.org/officeDocument/2006/relationships/diagramColors" Target="../diagrams/colors2.xml"/><Relationship Id="rId13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diagramData" Target="../diagrams/data2.xml"/><Relationship Id="rId10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2924944"/>
            <a:ext cx="7200900" cy="1470025"/>
          </a:xfrm>
        </p:spPr>
        <p:txBody>
          <a:bodyPr/>
          <a:lstStyle/>
          <a:p>
            <a:pPr eaLnBrk="1" hangingPunct="1"/>
            <a:r>
              <a:rPr lang="en-GB" altLang="en-US" sz="4000" dirty="0" smtClean="0">
                <a:ea typeface="ＭＳ Ｐゴシック" pitchFamily="34" charset="-128"/>
              </a:rPr>
              <a:t>EGI</a:t>
            </a:r>
            <a:r>
              <a:rPr lang="en-GB" altLang="en-US" sz="4000" dirty="0">
                <a:ea typeface="ＭＳ Ｐゴシック" pitchFamily="34" charset="-128"/>
              </a:rPr>
              <a:t> </a:t>
            </a:r>
            <a:r>
              <a:rPr lang="en-GB" altLang="en-US" sz="4000" dirty="0" smtClean="0">
                <a:ea typeface="ＭＳ Ｐゴシック" pitchFamily="34" charset="-128"/>
              </a:rPr>
              <a:t>Sustainability</a:t>
            </a:r>
            <a:br>
              <a:rPr lang="en-GB" altLang="en-US" sz="4000" dirty="0" smtClean="0">
                <a:ea typeface="ＭＳ Ｐゴシック" pitchFamily="34" charset="-128"/>
              </a:rPr>
            </a:br>
            <a:r>
              <a:rPr lang="en-GB" altLang="en-US" sz="4000" dirty="0" smtClean="0">
                <a:ea typeface="ＭＳ Ｐゴシック" pitchFamily="34" charset="-128"/>
              </a:rPr>
              <a:t/>
            </a:r>
            <a:br>
              <a:rPr lang="en-GB" altLang="en-US" sz="4000" dirty="0" smtClean="0">
                <a:ea typeface="ＭＳ Ｐゴシック" pitchFamily="34" charset="-128"/>
              </a:rPr>
            </a:br>
            <a:r>
              <a:rPr lang="en-GB" altLang="en-US" sz="2400" dirty="0" smtClean="0">
                <a:ea typeface="ＭＳ Ｐゴシック" pitchFamily="34" charset="-128"/>
              </a:rPr>
              <a:t>Yannick Legré</a:t>
            </a:r>
            <a:br>
              <a:rPr lang="en-GB" altLang="en-US" sz="2400" dirty="0" smtClean="0">
                <a:ea typeface="ＭＳ Ｐゴシック" pitchFamily="34" charset="-128"/>
              </a:rPr>
            </a:br>
            <a:r>
              <a:rPr lang="en-GB" altLang="en-US" sz="2400" dirty="0" smtClean="0">
                <a:ea typeface="ＭＳ Ｐゴシック" pitchFamily="34" charset="-128"/>
              </a:rPr>
              <a:t>Director, EGI.eu</a:t>
            </a:r>
            <a:br>
              <a:rPr lang="en-GB" altLang="en-US" sz="2400" dirty="0" smtClean="0">
                <a:ea typeface="ＭＳ Ｐゴシック" pitchFamily="34" charset="-128"/>
              </a:rPr>
            </a:br>
            <a:r>
              <a:rPr lang="en-GB" altLang="en-US" sz="2400" dirty="0" err="1" smtClean="0">
                <a:ea typeface="ＭＳ Ｐゴシック" pitchFamily="34" charset="-128"/>
              </a:rPr>
              <a:t>yannick.legre@egi.eu</a:t>
            </a:r>
            <a:endParaRPr lang="en-GB" altLang="en-US" sz="2800" dirty="0" smtClean="0">
              <a:ea typeface="ＭＳ Ｐゴシック" pitchFamily="34" charset="-128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2D411E2-D885-4616-8198-8CB9EBD13DC6}" type="slidenum">
              <a:rPr lang="en-US" altLang="en-US" sz="1200">
                <a:solidFill>
                  <a:schemeClr val="bg1"/>
                </a:solidFill>
              </a:rPr>
              <a:pPr eaLnBrk="1" hangingPunct="1"/>
              <a:t>1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Actions Foreseen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51309"/>
            <a:ext cx="8075612" cy="4525963"/>
          </a:xfrm>
        </p:spPr>
        <p:txBody>
          <a:bodyPr/>
          <a:lstStyle/>
          <a:p>
            <a:r>
              <a:rPr lang="en-GB" sz="2400" dirty="0"/>
              <a:t>Engagement </a:t>
            </a:r>
            <a:r>
              <a:rPr lang="en-GB" sz="2400" dirty="0" smtClean="0"/>
              <a:t>Activity: Reaching communities</a:t>
            </a:r>
            <a:r>
              <a:rPr lang="en-GB" sz="2400" dirty="0"/>
              <a:t> </a:t>
            </a:r>
            <a:r>
              <a:rPr lang="en-GB" sz="2400" dirty="0" smtClean="0"/>
              <a:t>and</a:t>
            </a:r>
            <a:r>
              <a:rPr lang="en-GB" sz="2400" dirty="0"/>
              <a:t> </a:t>
            </a:r>
            <a:r>
              <a:rPr lang="en-GB" sz="2400" dirty="0" smtClean="0"/>
              <a:t>Addressing </a:t>
            </a:r>
            <a:r>
              <a:rPr lang="en-GB" sz="2400" dirty="0"/>
              <a:t>the long tail of </a:t>
            </a:r>
            <a:r>
              <a:rPr lang="en-GB" sz="2400" dirty="0" smtClean="0"/>
              <a:t>Science</a:t>
            </a:r>
            <a:endParaRPr lang="en-GB" sz="1200" dirty="0" smtClean="0"/>
          </a:p>
          <a:p>
            <a:pPr>
              <a:lnSpc>
                <a:spcPct val="140000"/>
              </a:lnSpc>
            </a:pPr>
            <a:r>
              <a:rPr lang="en-GB" sz="2400" dirty="0" smtClean="0"/>
              <a:t>New Services &amp; Solution Development</a:t>
            </a:r>
            <a:r>
              <a:rPr lang="en-US" sz="2400" dirty="0" smtClean="0"/>
              <a:t> </a:t>
            </a:r>
          </a:p>
          <a:p>
            <a:pPr>
              <a:lnSpc>
                <a:spcPct val="140000"/>
              </a:lnSpc>
            </a:pPr>
            <a:r>
              <a:rPr lang="en-GB" sz="2400" dirty="0" smtClean="0"/>
              <a:t>New </a:t>
            </a:r>
            <a:r>
              <a:rPr lang="en-GB" sz="2400" dirty="0"/>
              <a:t>Revenue </a:t>
            </a:r>
            <a:r>
              <a:rPr lang="en-GB" sz="2400" dirty="0" smtClean="0"/>
              <a:t>Streams</a:t>
            </a:r>
            <a:endParaRPr lang="en-US" sz="1200" dirty="0" smtClean="0"/>
          </a:p>
          <a:p>
            <a:pPr>
              <a:lnSpc>
                <a:spcPct val="140000"/>
              </a:lnSpc>
            </a:pPr>
            <a:r>
              <a:rPr lang="en-GB" sz="2400" dirty="0" smtClean="0"/>
              <a:t>Communicating with </a:t>
            </a:r>
            <a:r>
              <a:rPr lang="en-GB" sz="2400" dirty="0"/>
              <a:t>Policy Makers</a:t>
            </a:r>
            <a:r>
              <a:rPr lang="en-US" sz="2400" dirty="0"/>
              <a:t> </a:t>
            </a:r>
            <a:endParaRPr lang="en-US" sz="1200" dirty="0"/>
          </a:p>
          <a:p>
            <a:r>
              <a:rPr lang="en-GB" sz="2400" dirty="0" smtClean="0"/>
              <a:t>Financial </a:t>
            </a:r>
            <a:r>
              <a:rPr lang="en-GB" sz="2400" dirty="0"/>
              <a:t>Sustainability of Services Coordinated by </a:t>
            </a:r>
            <a:r>
              <a:rPr lang="en-GB" sz="2400" dirty="0" err="1"/>
              <a:t>EGI.eu</a:t>
            </a:r>
            <a:r>
              <a:rPr lang="en-US" sz="2400" dirty="0"/>
              <a:t> </a:t>
            </a:r>
            <a:endParaRPr lang="en-US" sz="1200" dirty="0" smtClean="0"/>
          </a:p>
          <a:p>
            <a:pPr>
              <a:lnSpc>
                <a:spcPct val="140000"/>
              </a:lnSpc>
            </a:pPr>
            <a:r>
              <a:rPr lang="en-GB" sz="2400" dirty="0"/>
              <a:t>Evolving the EGI Governance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9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Services coordinated by </a:t>
            </a:r>
            <a:r>
              <a:rPr lang="en-US" dirty="0" err="1" smtClean="0"/>
              <a:t>EGI.eu</a:t>
            </a:r>
            <a:r>
              <a:rPr lang="en-US" dirty="0" smtClean="0"/>
              <a:t> within EGI-</a:t>
            </a:r>
            <a:r>
              <a:rPr lang="en-US" dirty="0" err="1" smtClean="0"/>
              <a:t>InSPIRE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868144" y="3928988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Average yearly cost: 4M€</a:t>
            </a:r>
          </a:p>
          <a:p>
            <a:pPr algn="r"/>
            <a:r>
              <a:rPr lang="en-US" dirty="0" smtClean="0"/>
              <a:t>including the co-funding from NGIs on core activities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 mechanism:</a:t>
            </a:r>
          </a:p>
          <a:p>
            <a:pPr algn="r"/>
            <a:r>
              <a:rPr lang="en-US" dirty="0"/>
              <a:t>EC </a:t>
            </a:r>
            <a:r>
              <a:rPr lang="en-US" dirty="0" smtClean="0"/>
              <a:t>funding: 50</a:t>
            </a:r>
            <a:r>
              <a:rPr lang="en-US" dirty="0"/>
              <a:t>%</a:t>
            </a:r>
          </a:p>
          <a:p>
            <a:pPr algn="r"/>
            <a:r>
              <a:rPr lang="en-US" dirty="0" smtClean="0"/>
              <a:t>Membership fees: 25%</a:t>
            </a:r>
          </a:p>
          <a:p>
            <a:pPr algn="r"/>
            <a:r>
              <a:rPr lang="en-US" dirty="0" smtClean="0"/>
              <a:t>NGIs In-kind contr.: 25%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971215141"/>
              </p:ext>
            </p:extLst>
          </p:nvPr>
        </p:nvGraphicFramePr>
        <p:xfrm>
          <a:off x="107504" y="908720"/>
          <a:ext cx="69847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Screen Shot 2014-06-30 at 22.35.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96752"/>
            <a:ext cx="2877567" cy="175671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  <p:sp>
        <p:nvSpPr>
          <p:cNvPr id="12" name="Line Callout 1 (Border and Accent Bar) 11"/>
          <p:cNvSpPr/>
          <p:nvPr/>
        </p:nvSpPr>
        <p:spPr>
          <a:xfrm>
            <a:off x="107504" y="1124744"/>
            <a:ext cx="2088232" cy="432048"/>
          </a:xfrm>
          <a:prstGeom prst="accentBorderCallout1">
            <a:avLst>
              <a:gd name="adj1" fmla="val 31218"/>
              <a:gd name="adj2" fmla="val 102638"/>
              <a:gd name="adj3" fmla="val 135467"/>
              <a:gd name="adj4" fmla="val 11116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Federated Operations 24%</a:t>
            </a:r>
          </a:p>
          <a:p>
            <a:pPr algn="ctr"/>
            <a:r>
              <a:rPr lang="en-US" sz="1200" dirty="0" smtClean="0"/>
              <a:t>Others 6%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8078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 </a:t>
            </a:r>
            <a:r>
              <a:rPr lang="en-GB" dirty="0"/>
              <a:t>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r>
              <a:rPr lang="en-GB" sz="2400" dirty="0"/>
              <a:t>P</a:t>
            </a:r>
            <a:r>
              <a:rPr lang="en-GB" sz="2400" dirty="0" smtClean="0"/>
              <a:t>erformed </a:t>
            </a:r>
            <a:r>
              <a:rPr lang="en-GB" sz="2400" dirty="0"/>
              <a:t>by manpower located at NGIs through a bidding mechanism</a:t>
            </a:r>
            <a:r>
              <a:rPr lang="en-GB" sz="2400" dirty="0" smtClean="0"/>
              <a:t>.</a:t>
            </a:r>
          </a:p>
          <a:p>
            <a:pPr lvl="1"/>
            <a:r>
              <a:rPr lang="en-GB" sz="2000" dirty="0"/>
              <a:t>2-year contracts </a:t>
            </a:r>
            <a:r>
              <a:rPr lang="en-GB" sz="2000" dirty="0" smtClean="0"/>
              <a:t>signed </a:t>
            </a:r>
            <a:r>
              <a:rPr lang="en-GB" sz="2000" dirty="0"/>
              <a:t>with attached binding </a:t>
            </a:r>
            <a:r>
              <a:rPr lang="en-GB" sz="2000" dirty="0" smtClean="0"/>
              <a:t>OLAs</a:t>
            </a:r>
          </a:p>
          <a:p>
            <a:pPr lvl="4"/>
            <a:endParaRPr lang="en-GB" sz="1000" dirty="0"/>
          </a:p>
          <a:p>
            <a:r>
              <a:rPr lang="en-GB" sz="2400" dirty="0" smtClean="0"/>
              <a:t>Sum </a:t>
            </a:r>
            <a:r>
              <a:rPr lang="en-GB" sz="2400" dirty="0"/>
              <a:t>up to </a:t>
            </a:r>
            <a:r>
              <a:rPr lang="en-GB" sz="2400" dirty="0" smtClean="0"/>
              <a:t>&gt;1.5M</a:t>
            </a:r>
            <a:r>
              <a:rPr lang="en-GB" sz="2400" dirty="0"/>
              <a:t>€ </a:t>
            </a:r>
            <a:r>
              <a:rPr lang="en-GB" sz="2400" dirty="0" smtClean="0"/>
              <a:t>and </a:t>
            </a:r>
            <a:r>
              <a:rPr lang="en-GB" sz="2400" dirty="0"/>
              <a:t>support the following services: </a:t>
            </a:r>
            <a:endParaRPr lang="en-GB" sz="2400" dirty="0" smtClean="0"/>
          </a:p>
          <a:p>
            <a:pPr lvl="1"/>
            <a:r>
              <a:rPr lang="en-GB" sz="2000" dirty="0" smtClean="0"/>
              <a:t>federated operations</a:t>
            </a:r>
          </a:p>
          <a:p>
            <a:pPr lvl="1"/>
            <a:r>
              <a:rPr lang="en-GB" sz="2000" dirty="0" smtClean="0"/>
              <a:t>repository </a:t>
            </a:r>
            <a:r>
              <a:rPr lang="en-GB" sz="2000" dirty="0"/>
              <a:t>of validated </a:t>
            </a:r>
            <a:r>
              <a:rPr lang="en-GB" sz="2000" dirty="0" smtClean="0"/>
              <a:t>software</a:t>
            </a:r>
          </a:p>
          <a:p>
            <a:pPr lvl="1"/>
            <a:r>
              <a:rPr lang="en-GB" sz="2000" dirty="0" smtClean="0"/>
              <a:t>helpdesk </a:t>
            </a:r>
            <a:r>
              <a:rPr lang="en-GB" sz="2000" dirty="0"/>
              <a:t>support </a:t>
            </a:r>
            <a:endParaRPr lang="en-GB" sz="2000" dirty="0" smtClean="0"/>
          </a:p>
          <a:p>
            <a:pPr lvl="1"/>
            <a:r>
              <a:rPr lang="en-GB" sz="2000" dirty="0" smtClean="0"/>
              <a:t>security coordination</a:t>
            </a:r>
          </a:p>
          <a:p>
            <a:pPr lvl="4"/>
            <a:endParaRPr lang="en-GB" sz="1100" dirty="0"/>
          </a:p>
          <a:p>
            <a:r>
              <a:rPr lang="en-GB" sz="2400" dirty="0" smtClean="0"/>
              <a:t>Supported from May – Dec. 2014 </a:t>
            </a:r>
          </a:p>
          <a:p>
            <a:pPr lvl="1"/>
            <a:r>
              <a:rPr lang="en-GB" sz="2000" dirty="0" smtClean="0"/>
              <a:t>60% in-kind contribution from NGIs</a:t>
            </a:r>
          </a:p>
          <a:p>
            <a:pPr lvl="1"/>
            <a:r>
              <a:rPr lang="en-GB" sz="2000" dirty="0" smtClean="0"/>
              <a:t>40% contribution from EGI.eu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EGI.eu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075612" cy="4525963"/>
          </a:xfrm>
        </p:spPr>
        <p:txBody>
          <a:bodyPr/>
          <a:lstStyle/>
          <a:p>
            <a:r>
              <a:rPr lang="en-GB" sz="1800" dirty="0"/>
              <a:t>P</a:t>
            </a:r>
            <a:r>
              <a:rPr lang="en-GB" sz="1800" dirty="0" smtClean="0"/>
              <a:t>rovides </a:t>
            </a:r>
            <a:r>
              <a:rPr lang="en-GB" sz="1800" dirty="0"/>
              <a:t>the following </a:t>
            </a:r>
            <a:r>
              <a:rPr lang="en-GB" sz="1800" dirty="0" smtClean="0"/>
              <a:t>services</a:t>
            </a:r>
          </a:p>
          <a:p>
            <a:pPr lvl="1"/>
            <a:r>
              <a:rPr lang="en-GB" sz="1600" dirty="0" smtClean="0"/>
              <a:t>Project </a:t>
            </a:r>
            <a:r>
              <a:rPr lang="en-GB" sz="1600" dirty="0"/>
              <a:t>and program </a:t>
            </a:r>
            <a:r>
              <a:rPr lang="en-GB" sz="1600" dirty="0" smtClean="0"/>
              <a:t>management</a:t>
            </a:r>
          </a:p>
          <a:p>
            <a:pPr lvl="1"/>
            <a:r>
              <a:rPr lang="en-GB" sz="1600" dirty="0" smtClean="0"/>
              <a:t>Operations coordination</a:t>
            </a:r>
          </a:p>
          <a:p>
            <a:pPr lvl="1"/>
            <a:r>
              <a:rPr lang="en-GB" sz="1600" dirty="0" smtClean="0"/>
              <a:t>Technology coordination</a:t>
            </a:r>
          </a:p>
          <a:p>
            <a:pPr lvl="1"/>
            <a:r>
              <a:rPr lang="en-GB" sz="1600" dirty="0" smtClean="0"/>
              <a:t>Strategy </a:t>
            </a:r>
            <a:r>
              <a:rPr lang="en-GB" sz="1600" dirty="0"/>
              <a:t>and policy decision </a:t>
            </a:r>
            <a:r>
              <a:rPr lang="en-GB" sz="1600" dirty="0" smtClean="0"/>
              <a:t>support</a:t>
            </a:r>
          </a:p>
          <a:p>
            <a:pPr lvl="1"/>
            <a:r>
              <a:rPr lang="en-GB" sz="1600" dirty="0" smtClean="0"/>
              <a:t>Policy development</a:t>
            </a:r>
          </a:p>
          <a:p>
            <a:pPr lvl="1"/>
            <a:r>
              <a:rPr lang="en-GB" sz="1600" dirty="0" smtClean="0"/>
              <a:t>Technical </a:t>
            </a:r>
            <a:r>
              <a:rPr lang="en-GB" sz="1600" dirty="0"/>
              <a:t>consultancy and </a:t>
            </a:r>
            <a:r>
              <a:rPr lang="en-GB" sz="1600" dirty="0" smtClean="0"/>
              <a:t>support</a:t>
            </a:r>
          </a:p>
          <a:p>
            <a:pPr lvl="1"/>
            <a:r>
              <a:rPr lang="en-GB" sz="1600" dirty="0" smtClean="0"/>
              <a:t>Marketing </a:t>
            </a:r>
            <a:r>
              <a:rPr lang="en-GB" sz="1600" dirty="0"/>
              <a:t>&amp; </a:t>
            </a:r>
            <a:r>
              <a:rPr lang="en-GB" sz="1600" dirty="0" smtClean="0"/>
              <a:t>outreach</a:t>
            </a:r>
          </a:p>
          <a:p>
            <a:pPr lvl="1"/>
            <a:endParaRPr lang="en-GB" sz="1600" dirty="0" smtClean="0"/>
          </a:p>
          <a:p>
            <a:r>
              <a:rPr lang="en-GB" sz="1800" dirty="0"/>
              <a:t>19 FTE in 2013 for about </a:t>
            </a:r>
            <a:r>
              <a:rPr lang="en-GB" sz="1800" dirty="0" smtClean="0"/>
              <a:t>1.8M</a:t>
            </a:r>
            <a:r>
              <a:rPr lang="en-GB" sz="1800" dirty="0"/>
              <a:t>€ </a:t>
            </a:r>
          </a:p>
          <a:p>
            <a:pPr lvl="1"/>
            <a:r>
              <a:rPr lang="en-GB" sz="1600" dirty="0" smtClean="0"/>
              <a:t>Decrease </a:t>
            </a:r>
            <a:r>
              <a:rPr lang="en-GB" sz="1600" dirty="0"/>
              <a:t>in 2014 by </a:t>
            </a:r>
            <a:r>
              <a:rPr lang="en-GB" sz="1600" dirty="0" smtClean="0"/>
              <a:t>~</a:t>
            </a:r>
            <a:r>
              <a:rPr lang="en-GB" sz="1600" dirty="0"/>
              <a:t>2</a:t>
            </a:r>
            <a:r>
              <a:rPr lang="en-GB" sz="1600" dirty="0" smtClean="0"/>
              <a:t> </a:t>
            </a:r>
            <a:r>
              <a:rPr lang="en-GB" sz="1600" dirty="0"/>
              <a:t>FTEs. </a:t>
            </a:r>
          </a:p>
          <a:p>
            <a:pPr lvl="1"/>
            <a:r>
              <a:rPr lang="en-GB" sz="1600" dirty="0"/>
              <a:t>2 FTEs </a:t>
            </a:r>
            <a:r>
              <a:rPr lang="en-GB" sz="1600" dirty="0" smtClean="0"/>
              <a:t>are partly </a:t>
            </a:r>
            <a:r>
              <a:rPr lang="en-GB" sz="1600" dirty="0"/>
              <a:t>contributed by </a:t>
            </a:r>
            <a:r>
              <a:rPr lang="en-GB" sz="1600" dirty="0" smtClean="0"/>
              <a:t>EGI partner as </a:t>
            </a:r>
            <a:r>
              <a:rPr lang="en-GB" sz="1600" dirty="0"/>
              <a:t>in-kind to support operations coordination and user support.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1800" dirty="0"/>
              <a:t>Other costs for 0.7</a:t>
            </a:r>
            <a:r>
              <a:rPr lang="en-GB" sz="1800" dirty="0"/>
              <a:t>M</a:t>
            </a:r>
            <a:r>
              <a:rPr lang="en-GB" sz="1800" dirty="0" smtClean="0"/>
              <a:t>€</a:t>
            </a:r>
          </a:p>
          <a:p>
            <a:pPr lvl="1"/>
            <a:r>
              <a:rPr lang="en-GB" sz="1600" dirty="0" err="1" smtClean="0"/>
              <a:t>EGI.eu</a:t>
            </a:r>
            <a:r>
              <a:rPr lang="en-GB" sz="1600" dirty="0" smtClean="0"/>
              <a:t> </a:t>
            </a:r>
            <a:r>
              <a:rPr lang="en-GB" sz="1600" dirty="0"/>
              <a:t>Facilities, Project &amp; office travel, Administrative </a:t>
            </a:r>
            <a:r>
              <a:rPr lang="en-GB" sz="1600" dirty="0" smtClean="0"/>
              <a:t>costs…</a:t>
            </a:r>
            <a:endParaRPr lang="en-GB" sz="1600" dirty="0"/>
          </a:p>
          <a:p>
            <a:endParaRPr lang="en-US" sz="2000" dirty="0"/>
          </a:p>
          <a:p>
            <a:endParaRPr lang="en-GB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8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for 2015-2016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/>
              <a:t>NGI International </a:t>
            </a:r>
            <a:r>
              <a:rPr lang="en-GB" sz="1800" dirty="0" smtClean="0"/>
              <a:t>Tasks</a:t>
            </a:r>
          </a:p>
          <a:p>
            <a:pPr lvl="1"/>
            <a:r>
              <a:rPr lang="en-GB" sz="1400" dirty="0" smtClean="0"/>
              <a:t>EGI</a:t>
            </a:r>
            <a:r>
              <a:rPr lang="en-GB" sz="1400" dirty="0"/>
              <a:t>-</a:t>
            </a:r>
            <a:r>
              <a:rPr lang="en-GB" sz="1400" dirty="0" err="1"/>
              <a:t>InSPIRE</a:t>
            </a:r>
            <a:r>
              <a:rPr lang="en-GB" sz="1400" dirty="0"/>
              <a:t> funded NGIs to support </a:t>
            </a:r>
            <a:r>
              <a:rPr lang="en-GB" sz="1400" dirty="0" smtClean="0"/>
              <a:t>federated </a:t>
            </a:r>
            <a:r>
              <a:rPr lang="en-GB" sz="1400" dirty="0"/>
              <a:t>operations at </a:t>
            </a:r>
            <a:r>
              <a:rPr lang="en-GB" sz="1400" dirty="0" smtClean="0"/>
              <a:t>national level</a:t>
            </a:r>
          </a:p>
          <a:p>
            <a:pPr lvl="1"/>
            <a:r>
              <a:rPr lang="en-GB" sz="1400" dirty="0" smtClean="0"/>
              <a:t>NGIs </a:t>
            </a:r>
            <a:r>
              <a:rPr lang="en-GB" sz="1400" dirty="0"/>
              <a:t>managed to mature these services and embed them in their current national </a:t>
            </a:r>
            <a:r>
              <a:rPr lang="en-GB" sz="1400" dirty="0" smtClean="0"/>
              <a:t>activities</a:t>
            </a:r>
          </a:p>
          <a:p>
            <a:pPr lvl="1"/>
            <a:r>
              <a:rPr lang="en-GB" sz="1400" dirty="0"/>
              <a:t>T</a:t>
            </a:r>
            <a:r>
              <a:rPr lang="en-GB" sz="1400" dirty="0" smtClean="0"/>
              <a:t>herefore </a:t>
            </a:r>
            <a:r>
              <a:rPr lang="en-GB" sz="1400" dirty="0"/>
              <a:t>no further support will be expected from the </a:t>
            </a:r>
            <a:r>
              <a:rPr lang="en-GB" sz="1400" dirty="0" smtClean="0"/>
              <a:t>EC for the next 2 years</a:t>
            </a:r>
          </a:p>
          <a:p>
            <a:pPr lvl="4"/>
            <a:endParaRPr lang="en-US" sz="700" dirty="0"/>
          </a:p>
          <a:p>
            <a:pPr lvl="0"/>
            <a:r>
              <a:rPr lang="en-GB" sz="1800" dirty="0" smtClean="0"/>
              <a:t>Service portfolio will be rationalised</a:t>
            </a:r>
          </a:p>
          <a:p>
            <a:pPr lvl="4"/>
            <a:endParaRPr lang="en-US" sz="700" dirty="0"/>
          </a:p>
          <a:p>
            <a:pPr lvl="0"/>
            <a:r>
              <a:rPr lang="en-GB" sz="1800" dirty="0"/>
              <a:t>Services coordinated by </a:t>
            </a:r>
            <a:r>
              <a:rPr lang="en-GB" sz="1800" dirty="0" err="1" smtClean="0"/>
              <a:t>EGI.eu</a:t>
            </a:r>
            <a:endParaRPr lang="en-US" sz="1800" dirty="0"/>
          </a:p>
          <a:p>
            <a:pPr lvl="1"/>
            <a:r>
              <a:rPr lang="en-GB" sz="1600" dirty="0"/>
              <a:t>Staff at NGIs: </a:t>
            </a:r>
            <a:endParaRPr lang="en-GB" sz="1600" dirty="0" smtClean="0"/>
          </a:p>
          <a:p>
            <a:pPr lvl="2"/>
            <a:r>
              <a:rPr lang="en-GB" sz="1400" dirty="0" smtClean="0"/>
              <a:t>50</a:t>
            </a:r>
            <a:r>
              <a:rPr lang="en-GB" sz="1400" dirty="0"/>
              <a:t>% will be supported by </a:t>
            </a:r>
            <a:r>
              <a:rPr lang="en-GB" sz="1400" dirty="0" err="1" smtClean="0"/>
              <a:t>EGI.eu</a:t>
            </a:r>
            <a:endParaRPr lang="en-GB" sz="1400" dirty="0"/>
          </a:p>
          <a:p>
            <a:pPr lvl="2"/>
            <a:r>
              <a:rPr lang="en-GB" sz="1400" dirty="0" smtClean="0"/>
              <a:t>50</a:t>
            </a:r>
            <a:r>
              <a:rPr lang="en-GB" sz="1400" dirty="0"/>
              <a:t>% will be provided as in-kind contribution from NGIs</a:t>
            </a:r>
            <a:endParaRPr lang="en-US" sz="1400" dirty="0"/>
          </a:p>
          <a:p>
            <a:pPr lvl="1"/>
            <a:r>
              <a:rPr lang="en-GB" sz="1600" dirty="0"/>
              <a:t>Staff at EGI.eu: </a:t>
            </a:r>
            <a:endParaRPr lang="en-US" sz="1600" dirty="0"/>
          </a:p>
          <a:p>
            <a:pPr lvl="2"/>
            <a:r>
              <a:rPr lang="en-GB" sz="1400" dirty="0"/>
              <a:t>Membership fees: the goal is to maintain the current fee level, and possibly to increase it </a:t>
            </a:r>
            <a:endParaRPr lang="en-US" sz="1400" dirty="0"/>
          </a:p>
          <a:p>
            <a:pPr lvl="2"/>
            <a:r>
              <a:rPr lang="en-GB" sz="1400" dirty="0"/>
              <a:t>Project under call E-</a:t>
            </a:r>
            <a:r>
              <a:rPr lang="en-GB" sz="1400" dirty="0" smtClean="0"/>
              <a:t>INFRA1, </a:t>
            </a:r>
            <a:r>
              <a:rPr lang="en-GB" sz="1400" dirty="0"/>
              <a:t>sub-topic 6: the current idea is to attract around </a:t>
            </a:r>
            <a:r>
              <a:rPr lang="en-GB" sz="1400" dirty="0" smtClean="0"/>
              <a:t>1.5M</a:t>
            </a:r>
            <a:r>
              <a:rPr lang="en-GB" sz="1400" dirty="0"/>
              <a:t>€/year for EGI.eu and the rest to be split among NGIs and user </a:t>
            </a:r>
            <a:r>
              <a:rPr lang="en-GB" sz="1400" dirty="0" smtClean="0"/>
              <a:t>communities</a:t>
            </a:r>
          </a:p>
          <a:p>
            <a:pPr lvl="2"/>
            <a:r>
              <a:rPr lang="en-GB" sz="1400" dirty="0" smtClean="0"/>
              <a:t>Seeking a few additional projects to support some activities such as dissemination, user engagement and policy coordination (INFRASUPP-7) 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56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beyond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During 2014-2015, EGI aims to solve the short-term funding cycle </a:t>
            </a:r>
            <a:r>
              <a:rPr lang="en-GB" sz="2000" dirty="0" smtClean="0"/>
              <a:t>problem:</a:t>
            </a:r>
          </a:p>
          <a:p>
            <a:pPr lvl="1"/>
            <a:r>
              <a:rPr lang="en-GB" sz="1600" dirty="0" smtClean="0"/>
              <a:t>by </a:t>
            </a:r>
            <a:r>
              <a:rPr lang="en-GB" sz="1600" dirty="0"/>
              <a:t>finding different mechanisms that could guarantee the collaboration to ensure delivering of European added value services to the research </a:t>
            </a:r>
            <a:r>
              <a:rPr lang="en-GB" sz="1600" dirty="0" smtClean="0"/>
              <a:t>communities</a:t>
            </a:r>
          </a:p>
          <a:p>
            <a:pPr lvl="1"/>
            <a:r>
              <a:rPr lang="en-GB" sz="1600" dirty="0"/>
              <a:t>T</a:t>
            </a:r>
            <a:r>
              <a:rPr lang="en-GB" sz="1600" dirty="0" smtClean="0"/>
              <a:t>he </a:t>
            </a:r>
            <a:r>
              <a:rPr lang="en-GB" sz="1600" dirty="0"/>
              <a:t>EC and E</a:t>
            </a:r>
            <a:r>
              <a:rPr lang="en-GB" sz="1600" dirty="0" smtClean="0"/>
              <a:t>GI.eu </a:t>
            </a:r>
            <a:r>
              <a:rPr lang="en-GB" sz="1600" dirty="0"/>
              <a:t>members should support the added value services coordinated by </a:t>
            </a:r>
            <a:r>
              <a:rPr lang="en-GB" sz="1600" dirty="0" err="1" smtClean="0"/>
              <a:t>EGI.eu</a:t>
            </a:r>
            <a:endParaRPr lang="en-GB" sz="1600" dirty="0" smtClean="0"/>
          </a:p>
          <a:p>
            <a:pPr lvl="3"/>
            <a:endParaRPr lang="en-US" sz="800" dirty="0" smtClean="0"/>
          </a:p>
          <a:p>
            <a:pPr lvl="3"/>
            <a:endParaRPr lang="en-US" sz="800" dirty="0"/>
          </a:p>
          <a:p>
            <a:pPr lvl="3"/>
            <a:endParaRPr lang="en-US" sz="800" dirty="0"/>
          </a:p>
          <a:p>
            <a:r>
              <a:rPr lang="en-GB" sz="2000" dirty="0"/>
              <a:t>A long-term financial commitment should be achieved: </a:t>
            </a:r>
          </a:p>
          <a:p>
            <a:pPr lvl="1"/>
            <a:r>
              <a:rPr lang="en-GB" sz="1600" dirty="0" smtClean="0"/>
              <a:t>From </a:t>
            </a:r>
            <a:r>
              <a:rPr lang="en-GB" sz="1600" dirty="0"/>
              <a:t>the EC, via exploring the option of a Framework Program Agreement (FPA</a:t>
            </a:r>
            <a:r>
              <a:rPr lang="en-GB" sz="1600" dirty="0" smtClean="0"/>
              <a:t>)</a:t>
            </a:r>
          </a:p>
          <a:p>
            <a:pPr lvl="1"/>
            <a:r>
              <a:rPr lang="en-GB" sz="1600" dirty="0"/>
              <a:t>F</a:t>
            </a:r>
            <a:r>
              <a:rPr lang="en-GB" sz="1600" dirty="0" smtClean="0"/>
              <a:t>rom </a:t>
            </a:r>
            <a:r>
              <a:rPr lang="en-GB" sz="1600" dirty="0"/>
              <a:t>the EGI.eu members, through a multi-annual financial commitment coupled with the yearly membership </a:t>
            </a:r>
            <a:r>
              <a:rPr lang="en-GB" sz="1600" dirty="0" smtClean="0"/>
              <a:t>fees</a:t>
            </a:r>
            <a:endParaRPr lang="en-US" sz="1200" dirty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2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5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Governance Task Force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en-GB" sz="1800" dirty="0">
                <a:latin typeface="Arial" charset="0"/>
              </a:rPr>
              <a:t>Members</a:t>
            </a:r>
          </a:p>
          <a:p>
            <a:pPr lvl="1"/>
            <a:r>
              <a:rPr lang="en-GB" sz="1600" dirty="0">
                <a:latin typeface="Arial" charset="0"/>
                <a:cs typeface="Arial" charset="0"/>
              </a:rPr>
              <a:t>Matthew </a:t>
            </a:r>
            <a:r>
              <a:rPr lang="en-GB" sz="1600" dirty="0" err="1">
                <a:latin typeface="Arial" charset="0"/>
                <a:cs typeface="Arial" charset="0"/>
              </a:rPr>
              <a:t>Dovey</a:t>
            </a:r>
            <a:r>
              <a:rPr lang="en-GB" sz="1600" dirty="0">
                <a:latin typeface="Arial" charset="0"/>
                <a:cs typeface="Arial" charset="0"/>
              </a:rPr>
              <a:t> (</a:t>
            </a:r>
            <a:r>
              <a:rPr lang="en-GB" sz="1600" dirty="0" err="1">
                <a:latin typeface="Arial" charset="0"/>
                <a:cs typeface="Arial" charset="0"/>
              </a:rPr>
              <a:t>Jisc</a:t>
            </a:r>
            <a:r>
              <a:rPr lang="en-GB" sz="1600" dirty="0">
                <a:latin typeface="Arial" charset="0"/>
                <a:cs typeface="Arial" charset="0"/>
              </a:rPr>
              <a:t>) – Chair; Luciano </a:t>
            </a:r>
            <a:r>
              <a:rPr lang="en-GB" sz="1600" dirty="0" err="1">
                <a:latin typeface="Arial" charset="0"/>
                <a:cs typeface="Arial" charset="0"/>
              </a:rPr>
              <a:t>Gaido</a:t>
            </a:r>
            <a:r>
              <a:rPr lang="en-GB" sz="1600" dirty="0">
                <a:latin typeface="Arial" charset="0"/>
                <a:cs typeface="Arial" charset="0"/>
              </a:rPr>
              <a:t> (INFN); </a:t>
            </a:r>
            <a:r>
              <a:rPr lang="en-GB" sz="1600" dirty="0" err="1">
                <a:latin typeface="Arial" charset="0"/>
                <a:cs typeface="Arial" charset="0"/>
              </a:rPr>
              <a:t>Jacko</a:t>
            </a:r>
            <a:r>
              <a:rPr lang="en-GB" sz="1600" dirty="0">
                <a:latin typeface="Arial" charset="0"/>
                <a:cs typeface="Arial" charset="0"/>
              </a:rPr>
              <a:t> </a:t>
            </a:r>
            <a:r>
              <a:rPr lang="en-GB" sz="1600" dirty="0" err="1">
                <a:latin typeface="Arial" charset="0"/>
                <a:cs typeface="Arial" charset="0"/>
              </a:rPr>
              <a:t>Koster</a:t>
            </a:r>
            <a:r>
              <a:rPr lang="en-GB" sz="1600" dirty="0">
                <a:latin typeface="Arial" charset="0"/>
                <a:cs typeface="Arial" charset="0"/>
              </a:rPr>
              <a:t> (SNIC); Steven Newhouse (EBI); </a:t>
            </a:r>
            <a:r>
              <a:rPr lang="en-GB" sz="1600" dirty="0" err="1">
                <a:latin typeface="Arial" charset="0"/>
                <a:cs typeface="Arial" charset="0"/>
              </a:rPr>
              <a:t>Arjen</a:t>
            </a:r>
            <a:r>
              <a:rPr lang="en-GB" sz="1600" dirty="0">
                <a:latin typeface="Arial" charset="0"/>
                <a:cs typeface="Arial" charset="0"/>
              </a:rPr>
              <a:t> van Rijn (NIKHEF); Yannick Legré (EGI.eu)</a:t>
            </a:r>
          </a:p>
          <a:p>
            <a:endParaRPr lang="en-GB" sz="1800" dirty="0" smtClean="0">
              <a:latin typeface="Arial" charset="0"/>
            </a:endParaRPr>
          </a:p>
          <a:p>
            <a:r>
              <a:rPr lang="en-GB" sz="1800" dirty="0" smtClean="0">
                <a:latin typeface="Arial" charset="0"/>
              </a:rPr>
              <a:t>Original </a:t>
            </a:r>
            <a:r>
              <a:rPr lang="en-GB" sz="1800" dirty="0">
                <a:latin typeface="Arial" charset="0"/>
              </a:rPr>
              <a:t>Terms of Reference</a:t>
            </a:r>
          </a:p>
          <a:p>
            <a:pPr lvl="1"/>
            <a:r>
              <a:rPr lang="en-GB" sz="1600" dirty="0" smtClean="0">
                <a:latin typeface="Arial" charset="0"/>
                <a:cs typeface="Arial" charset="0"/>
              </a:rPr>
              <a:t>Revise </a:t>
            </a:r>
            <a:r>
              <a:rPr lang="en-GB" sz="1600" dirty="0">
                <a:latin typeface="Arial" charset="0"/>
                <a:cs typeface="Arial" charset="0"/>
              </a:rPr>
              <a:t>membership model </a:t>
            </a:r>
            <a:r>
              <a:rPr lang="en-GB" sz="1600" dirty="0" smtClean="0">
                <a:latin typeface="Arial" charset="0"/>
                <a:cs typeface="Arial" charset="0"/>
              </a:rPr>
              <a:t>to allow </a:t>
            </a:r>
            <a:r>
              <a:rPr lang="en-GB" sz="1600" dirty="0">
                <a:latin typeface="Arial" charset="0"/>
                <a:cs typeface="Arial" charset="0"/>
              </a:rPr>
              <a:t>a more flexible partnership and </a:t>
            </a:r>
            <a:r>
              <a:rPr lang="en-GB" sz="1600" dirty="0" smtClean="0">
                <a:latin typeface="Arial" charset="0"/>
                <a:cs typeface="Arial" charset="0"/>
              </a:rPr>
              <a:t>to address </a:t>
            </a:r>
            <a:r>
              <a:rPr lang="en-GB" sz="1600" dirty="0">
                <a:latin typeface="Arial" charset="0"/>
                <a:cs typeface="Arial" charset="0"/>
              </a:rPr>
              <a:t>the need </a:t>
            </a:r>
            <a:r>
              <a:rPr lang="en-GB" sz="1600" dirty="0" smtClean="0">
                <a:latin typeface="Arial" charset="0"/>
                <a:cs typeface="Arial" charset="0"/>
              </a:rPr>
              <a:t>for </a:t>
            </a:r>
            <a:r>
              <a:rPr lang="en-GB" sz="1600" dirty="0">
                <a:latin typeface="Arial" charset="0"/>
                <a:cs typeface="Arial" charset="0"/>
              </a:rPr>
              <a:t>a more flexible user representatives’ </a:t>
            </a:r>
            <a:r>
              <a:rPr lang="en-GB" sz="1600" dirty="0" smtClean="0">
                <a:latin typeface="Arial" charset="0"/>
                <a:cs typeface="Arial" charset="0"/>
              </a:rPr>
              <a:t>participation</a:t>
            </a:r>
            <a:endParaRPr lang="en-GB" sz="1600" dirty="0">
              <a:latin typeface="Arial" charset="0"/>
              <a:cs typeface="Arial" charset="0"/>
            </a:endParaRPr>
          </a:p>
          <a:p>
            <a:pPr lvl="1"/>
            <a:r>
              <a:rPr lang="en-GB" sz="1600" dirty="0" smtClean="0">
                <a:latin typeface="Arial" charset="0"/>
                <a:cs typeface="Arial" charset="0"/>
              </a:rPr>
              <a:t>Modify the governance </a:t>
            </a:r>
            <a:r>
              <a:rPr lang="en-GB" sz="1600" dirty="0">
                <a:latin typeface="Arial" charset="0"/>
                <a:cs typeface="Arial" charset="0"/>
              </a:rPr>
              <a:t>model based on a new contribution and voting scheme</a:t>
            </a:r>
          </a:p>
          <a:p>
            <a:endParaRPr lang="en-GB" sz="1800" dirty="0" smtClean="0">
              <a:latin typeface="Arial" charset="0"/>
            </a:endParaRPr>
          </a:p>
          <a:p>
            <a:r>
              <a:rPr lang="en-GB" sz="1800" dirty="0" smtClean="0">
                <a:latin typeface="Arial" charset="0"/>
              </a:rPr>
              <a:t>Council </a:t>
            </a:r>
            <a:r>
              <a:rPr lang="en-GB" sz="1800" dirty="0">
                <a:latin typeface="Arial" charset="0"/>
              </a:rPr>
              <a:t>Workshop </a:t>
            </a:r>
            <a:r>
              <a:rPr lang="en-GB" sz="1800" dirty="0" smtClean="0">
                <a:latin typeface="Arial" charset="0"/>
              </a:rPr>
              <a:t>Recommendations</a:t>
            </a:r>
            <a:endParaRPr lang="en-GB" sz="1800" dirty="0">
              <a:latin typeface="Arial" charset="0"/>
            </a:endParaRPr>
          </a:p>
          <a:p>
            <a:pPr lvl="1"/>
            <a:r>
              <a:rPr lang="en-GB" sz="1600" dirty="0">
                <a:latin typeface="Arial" charset="0"/>
                <a:ea typeface="ＭＳ Ｐゴシック" charset="0"/>
                <a:cs typeface="ＭＳ Ｐゴシック" charset="0"/>
              </a:rPr>
              <a:t>Smaller </a:t>
            </a:r>
            <a:r>
              <a:rPr lang="en-GB" sz="1600" dirty="0" smtClean="0">
                <a:latin typeface="Arial" charset="0"/>
                <a:ea typeface="ＭＳ Ｐゴシック" charset="0"/>
                <a:cs typeface="ＭＳ Ｐゴシック" charset="0"/>
              </a:rPr>
              <a:t>governance </a:t>
            </a:r>
            <a:r>
              <a:rPr lang="en-GB" sz="1600" dirty="0">
                <a:latin typeface="Arial" charset="0"/>
                <a:ea typeface="ＭＳ Ｐゴシック" charset="0"/>
                <a:cs typeface="ＭＳ Ｐゴシック" charset="0"/>
              </a:rPr>
              <a:t>rather than </a:t>
            </a:r>
            <a:r>
              <a:rPr lang="en-GB" sz="1600" dirty="0" smtClean="0">
                <a:latin typeface="Arial" charset="0"/>
                <a:ea typeface="ＭＳ Ｐゴシック" charset="0"/>
                <a:cs typeface="ＭＳ Ｐゴシック" charset="0"/>
              </a:rPr>
              <a:t>larger</a:t>
            </a:r>
            <a:endParaRPr lang="en-GB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GB" sz="1600" dirty="0">
                <a:latin typeface="Arial" charset="0"/>
                <a:ea typeface="ＭＳ Ｐゴシック" charset="0"/>
                <a:cs typeface="ＭＳ Ｐゴシック" charset="0"/>
              </a:rPr>
              <a:t>Country mandated members important</a:t>
            </a:r>
          </a:p>
          <a:p>
            <a:pPr lvl="1"/>
            <a:r>
              <a:rPr lang="en-GB" sz="1600" dirty="0">
                <a:latin typeface="Arial" charset="0"/>
                <a:ea typeface="ＭＳ Ｐゴシック" charset="0"/>
                <a:cs typeface="ＭＳ Ｐゴシック" charset="0"/>
              </a:rPr>
              <a:t>Funding </a:t>
            </a:r>
            <a:r>
              <a:rPr lang="en-GB" sz="1600" dirty="0" smtClean="0">
                <a:latin typeface="Arial" charset="0"/>
                <a:ea typeface="ＭＳ Ｐゴシック" charset="0"/>
                <a:cs typeface="ＭＳ Ｐゴシック" charset="0"/>
              </a:rPr>
              <a:t>agencies </a:t>
            </a:r>
            <a:r>
              <a:rPr lang="en-GB" sz="1600" dirty="0">
                <a:latin typeface="Arial" charset="0"/>
                <a:ea typeface="ＭＳ Ｐゴシック" charset="0"/>
                <a:cs typeface="ＭＳ Ｐゴシック" charset="0"/>
              </a:rPr>
              <a:t>should be involved; “Resource Providers” may have conflict</a:t>
            </a:r>
          </a:p>
          <a:p>
            <a:pPr lvl="1"/>
            <a:r>
              <a:rPr lang="en-GB" sz="1600" dirty="0">
                <a:latin typeface="Arial" charset="0"/>
                <a:cs typeface="Arial" charset="0"/>
              </a:rPr>
              <a:t>Clear separation of roles</a:t>
            </a:r>
          </a:p>
          <a:p>
            <a:pPr lvl="1"/>
            <a:r>
              <a:rPr lang="en-GB" sz="1600" dirty="0">
                <a:latin typeface="Arial" charset="0"/>
                <a:cs typeface="Arial" charset="0"/>
              </a:rPr>
              <a:t>ERIC c</a:t>
            </a:r>
            <a:r>
              <a:rPr lang="en-GB" sz="1600" dirty="0" smtClean="0">
                <a:latin typeface="Arial" charset="0"/>
                <a:cs typeface="Arial" charset="0"/>
              </a:rPr>
              <a:t>ompatibility</a:t>
            </a:r>
            <a:endParaRPr lang="en-GB" sz="1600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/>
          <a:p>
            <a:fld id="{A7360669-D146-462A-B665-86ABCB311C31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4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</a:rPr>
              <a:t>Council</a:t>
            </a:r>
            <a:endParaRPr lang="en-GB" dirty="0">
              <a:latin typeface="Arial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611188" y="1196975"/>
            <a:ext cx="8075612" cy="4895850"/>
          </a:xfrm>
        </p:spPr>
        <p:txBody>
          <a:bodyPr/>
          <a:lstStyle/>
          <a:p>
            <a:r>
              <a:rPr lang="en-GB" sz="2400" dirty="0" smtClean="0">
                <a:latin typeface="Arial" charset="0"/>
                <a:ea typeface="ＭＳ Ｐゴシック" charset="0"/>
                <a:cs typeface="ＭＳ Ｐゴシック" charset="0"/>
              </a:rPr>
              <a:t>Member </a:t>
            </a:r>
            <a:r>
              <a:rPr lang="en-GB" sz="2400" dirty="0">
                <a:latin typeface="Arial" charset="0"/>
                <a:ea typeface="ＭＳ Ｐゴシック" charset="0"/>
                <a:cs typeface="ＭＳ Ｐゴシック" charset="0"/>
              </a:rPr>
              <a:t>States</a:t>
            </a:r>
          </a:p>
          <a:p>
            <a:r>
              <a:rPr lang="en-GB" sz="2400" dirty="0">
                <a:latin typeface="Arial" charset="0"/>
                <a:ea typeface="ＭＳ Ｐゴシック" charset="0"/>
                <a:cs typeface="ＭＳ Ｐゴシック" charset="0"/>
              </a:rPr>
              <a:t>Associate Countries</a:t>
            </a:r>
          </a:p>
          <a:p>
            <a:r>
              <a:rPr lang="en-GB" sz="2400" dirty="0">
                <a:latin typeface="Arial" charset="0"/>
                <a:ea typeface="ＭＳ Ｐゴシック" charset="0"/>
                <a:cs typeface="ＭＳ Ｐゴシック" charset="0"/>
              </a:rPr>
              <a:t>Third Countries</a:t>
            </a:r>
          </a:p>
          <a:p>
            <a:endParaRPr lang="en-GB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GB" sz="2400" dirty="0" smtClean="0">
                <a:latin typeface="Arial" charset="0"/>
                <a:ea typeface="ＭＳ Ｐゴシック" charset="0"/>
                <a:cs typeface="ＭＳ Ｐゴシック" charset="0"/>
              </a:rPr>
              <a:t>International </a:t>
            </a:r>
            <a:r>
              <a:rPr lang="en-GB" sz="2400" dirty="0">
                <a:latin typeface="Arial" charset="0"/>
                <a:ea typeface="ＭＳ Ｐゴシック" charset="0"/>
                <a:cs typeface="ＭＳ Ｐゴシック" charset="0"/>
              </a:rPr>
              <a:t>Organisations</a:t>
            </a:r>
          </a:p>
          <a:p>
            <a:pPr lvl="1"/>
            <a:r>
              <a:rPr lang="en-GB" sz="2200" dirty="0">
                <a:latin typeface="Arial" charset="0"/>
                <a:ea typeface="ＭＳ Ｐゴシック" charset="0"/>
                <a:cs typeface="ＭＳ Ｐゴシック" charset="0"/>
              </a:rPr>
              <a:t>ERICs</a:t>
            </a:r>
          </a:p>
          <a:p>
            <a:pPr lvl="1"/>
            <a:r>
              <a:rPr lang="en-GB" sz="2200" dirty="0">
                <a:latin typeface="Arial" charset="0"/>
                <a:ea typeface="ＭＳ Ｐゴシック" charset="0"/>
                <a:cs typeface="ＭＳ Ｐゴシック" charset="0"/>
              </a:rPr>
              <a:t>ESFRIs / Research Infrastructures of pan-European interest</a:t>
            </a:r>
          </a:p>
          <a:p>
            <a:pPr lvl="1"/>
            <a:r>
              <a:rPr lang="en-GB" sz="2200" dirty="0">
                <a:latin typeface="Arial" charset="0"/>
                <a:ea typeface="ＭＳ Ｐゴシック" charset="0"/>
                <a:cs typeface="ＭＳ Ｐゴシック" charset="0"/>
              </a:rPr>
              <a:t>EIROs</a:t>
            </a:r>
          </a:p>
          <a:p>
            <a:pPr lvl="1"/>
            <a:endParaRPr lang="en-GB" sz="2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/>
          <a:p>
            <a:fld id="{A7360669-D146-462A-B665-86ABCB311C31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</a:rPr>
              <a:t>Council Representative</a:t>
            </a:r>
            <a:endParaRPr lang="en-GB" dirty="0">
              <a:latin typeface="Arial" charset="0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en-GB" dirty="0" smtClean="0">
                <a:latin typeface="Arial" charset="0"/>
              </a:rPr>
              <a:t>Countries represented by the NGI entity mandated by the country</a:t>
            </a:r>
          </a:p>
          <a:p>
            <a:endParaRPr lang="en-GB" dirty="0" smtClean="0">
              <a:latin typeface="Arial" charset="0"/>
            </a:endParaRPr>
          </a:p>
          <a:p>
            <a:r>
              <a:rPr lang="en-GB" dirty="0" smtClean="0">
                <a:latin typeface="Arial" charset="0"/>
              </a:rPr>
              <a:t>International Organisations represented in the Council </a:t>
            </a:r>
            <a:r>
              <a:rPr lang="en-GB" dirty="0">
                <a:latin typeface="Arial" charset="0"/>
              </a:rPr>
              <a:t>by </a:t>
            </a:r>
            <a:r>
              <a:rPr lang="en-GB" dirty="0" smtClean="0">
                <a:latin typeface="Arial" charset="0"/>
              </a:rPr>
              <a:t>the </a:t>
            </a:r>
            <a:r>
              <a:rPr lang="en-GB" dirty="0">
                <a:latin typeface="Arial" charset="0"/>
              </a:rPr>
              <a:t>lead organisation or their delegate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/>
          <a:p>
            <a:fld id="{A7360669-D146-462A-B665-86ABCB311C31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65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525963"/>
          </a:xfrm>
        </p:spPr>
        <p:txBody>
          <a:bodyPr/>
          <a:lstStyle/>
          <a:p>
            <a:r>
              <a:rPr lang="en-GB" sz="2400" dirty="0" smtClean="0"/>
              <a:t>Sustainability</a:t>
            </a:r>
            <a:endParaRPr lang="en-GB" sz="2400" i="1" dirty="0" smtClean="0"/>
          </a:p>
          <a:p>
            <a:r>
              <a:rPr lang="en-GB" sz="2400" dirty="0" smtClean="0"/>
              <a:t>The Current EGI </a:t>
            </a:r>
            <a:r>
              <a:rPr lang="en-GB" sz="2400" dirty="0"/>
              <a:t>Solutions &amp; </a:t>
            </a:r>
            <a:r>
              <a:rPr lang="en-GB" sz="2400" dirty="0" smtClean="0"/>
              <a:t>Services</a:t>
            </a:r>
            <a:endParaRPr lang="en-GB" sz="2400" i="1" dirty="0" smtClean="0"/>
          </a:p>
          <a:p>
            <a:r>
              <a:rPr lang="en-GB" sz="2400" dirty="0" smtClean="0"/>
              <a:t>Strategic Planning Process </a:t>
            </a:r>
          </a:p>
          <a:p>
            <a:r>
              <a:rPr lang="en-GB" sz="2400" dirty="0" smtClean="0"/>
              <a:t>Sustainability Perspectives</a:t>
            </a:r>
            <a:endParaRPr lang="en-GB" sz="2400" i="1" dirty="0" smtClean="0"/>
          </a:p>
          <a:p>
            <a:r>
              <a:rPr lang="en-GB" sz="2400" dirty="0" smtClean="0"/>
              <a:t>Strategic Actions</a:t>
            </a:r>
            <a:endParaRPr lang="en-GB" sz="2400" i="1" dirty="0" smtClean="0"/>
          </a:p>
          <a:p>
            <a:r>
              <a:rPr lang="en-GB" sz="2400" dirty="0" smtClean="0"/>
              <a:t>Conclusion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7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Associate Membership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en-GB" sz="2400" dirty="0">
                <a:latin typeface="Arial" charset="0"/>
              </a:rPr>
              <a:t>Permits participation in EGI.eu lead activities\</a:t>
            </a:r>
            <a:r>
              <a:rPr lang="en-GB" sz="2400" dirty="0" smtClean="0">
                <a:latin typeface="Arial" charset="0"/>
              </a:rPr>
              <a:t>proposals</a:t>
            </a:r>
          </a:p>
          <a:p>
            <a:pPr lvl="3"/>
            <a:endParaRPr lang="en-GB" sz="1200" dirty="0">
              <a:latin typeface="Arial" charset="0"/>
            </a:endParaRPr>
          </a:p>
          <a:p>
            <a:r>
              <a:rPr lang="en-GB" sz="2400" dirty="0">
                <a:latin typeface="Arial" charset="0"/>
              </a:rPr>
              <a:t>Allows involvement of e-Infrastructure Providers not associated with National e-Infrastructures or International </a:t>
            </a:r>
            <a:r>
              <a:rPr lang="en-GB" sz="2400" dirty="0" smtClean="0">
                <a:latin typeface="Arial" charset="0"/>
              </a:rPr>
              <a:t>Initiatives</a:t>
            </a:r>
          </a:p>
          <a:p>
            <a:pPr lvl="3"/>
            <a:endParaRPr lang="en-GB" sz="1200" dirty="0">
              <a:latin typeface="Arial" charset="0"/>
            </a:endParaRPr>
          </a:p>
          <a:p>
            <a:r>
              <a:rPr lang="en-GB" sz="2400" dirty="0">
                <a:latin typeface="Arial" charset="0"/>
              </a:rPr>
              <a:t>Allows involvement of technology </a:t>
            </a:r>
            <a:r>
              <a:rPr lang="en-GB" sz="2400" dirty="0" smtClean="0">
                <a:latin typeface="Arial" charset="0"/>
              </a:rPr>
              <a:t>providers</a:t>
            </a:r>
          </a:p>
          <a:p>
            <a:pPr lvl="4"/>
            <a:endParaRPr lang="en-GB" sz="1200" dirty="0">
              <a:latin typeface="Arial" charset="0"/>
            </a:endParaRPr>
          </a:p>
          <a:p>
            <a:r>
              <a:rPr lang="en-GB" sz="2400" dirty="0">
                <a:latin typeface="Arial" charset="0"/>
              </a:rPr>
              <a:t>Incurs lower membership </a:t>
            </a:r>
            <a:r>
              <a:rPr lang="en-GB" sz="2400" dirty="0" smtClean="0">
                <a:latin typeface="Arial" charset="0"/>
              </a:rPr>
              <a:t>fee</a:t>
            </a:r>
          </a:p>
          <a:p>
            <a:pPr lvl="4"/>
            <a:endParaRPr lang="en-GB" sz="1200" dirty="0">
              <a:latin typeface="Arial" charset="0"/>
            </a:endParaRPr>
          </a:p>
          <a:p>
            <a:r>
              <a:rPr lang="en-GB" sz="2400" dirty="0">
                <a:latin typeface="Arial" charset="0"/>
              </a:rPr>
              <a:t>Not part of </a:t>
            </a:r>
            <a:r>
              <a:rPr lang="en-GB" sz="2400" dirty="0" smtClean="0">
                <a:latin typeface="Arial" charset="0"/>
              </a:rPr>
              <a:t>Council</a:t>
            </a:r>
            <a:r>
              <a:rPr lang="en-GB" sz="2400" dirty="0">
                <a:latin typeface="Arial" charset="0"/>
              </a:rPr>
              <a:t>\governance</a:t>
            </a:r>
          </a:p>
          <a:p>
            <a:pPr lvl="1"/>
            <a:r>
              <a:rPr lang="en-GB" sz="2000" dirty="0">
                <a:latin typeface="Arial" charset="0"/>
                <a:ea typeface="ＭＳ Ｐゴシック" charset="0"/>
                <a:cs typeface="ＭＳ Ｐゴシック" charset="0"/>
              </a:rPr>
              <a:t>Non-voting observer status </a:t>
            </a:r>
            <a:r>
              <a:rPr lang="en-GB" sz="2000" dirty="0" smtClean="0">
                <a:latin typeface="Arial" charset="0"/>
                <a:ea typeface="ＭＳ Ｐゴシック" charset="0"/>
                <a:cs typeface="ＭＳ Ｐゴシック" charset="0"/>
              </a:rPr>
              <a:t>in the Council</a:t>
            </a:r>
            <a:endParaRPr lang="en-GB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/>
          <a:p>
            <a:fld id="{A7360669-D146-462A-B665-86ABCB311C31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3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Membership </a:t>
            </a:r>
            <a:r>
              <a:rPr lang="en-GB" dirty="0" smtClean="0">
                <a:latin typeface="Arial" charset="0"/>
              </a:rPr>
              <a:t>Fees </a:t>
            </a:r>
            <a:r>
              <a:rPr lang="en-GB" dirty="0">
                <a:latin typeface="Arial" charset="0"/>
              </a:rPr>
              <a:t>and </a:t>
            </a:r>
            <a:r>
              <a:rPr lang="en-GB" dirty="0" smtClean="0">
                <a:latin typeface="Arial" charset="0"/>
              </a:rPr>
              <a:t>Votes</a:t>
            </a:r>
            <a:endParaRPr lang="en-GB" dirty="0">
              <a:latin typeface="Arial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en-GB" sz="2800" dirty="0">
                <a:latin typeface="Arial" charset="0"/>
              </a:rPr>
              <a:t>Fee and votes based on type and “size” of </a:t>
            </a:r>
            <a:r>
              <a:rPr lang="en-GB" sz="2800" dirty="0" smtClean="0">
                <a:latin typeface="Arial" charset="0"/>
              </a:rPr>
              <a:t>organisation</a:t>
            </a:r>
          </a:p>
          <a:p>
            <a:pPr lvl="3"/>
            <a:endParaRPr lang="en-GB" sz="1600" dirty="0">
              <a:latin typeface="Arial" charset="0"/>
            </a:endParaRPr>
          </a:p>
          <a:p>
            <a:r>
              <a:rPr lang="en-GB" sz="2800" dirty="0">
                <a:latin typeface="Arial" charset="0"/>
              </a:rPr>
              <a:t>Single fee covering both governance and </a:t>
            </a:r>
            <a:r>
              <a:rPr lang="en-GB" sz="2800" dirty="0" smtClean="0">
                <a:latin typeface="Arial" charset="0"/>
              </a:rPr>
              <a:t>services</a:t>
            </a:r>
          </a:p>
          <a:p>
            <a:pPr lvl="4"/>
            <a:endParaRPr lang="en-GB" sz="1600" dirty="0">
              <a:latin typeface="Arial" charset="0"/>
            </a:endParaRPr>
          </a:p>
          <a:p>
            <a:r>
              <a:rPr lang="en-GB" sz="2800" dirty="0">
                <a:latin typeface="Arial" charset="0"/>
              </a:rPr>
              <a:t>Six voting categories</a:t>
            </a:r>
          </a:p>
          <a:p>
            <a:pPr lvl="1"/>
            <a:endParaRPr lang="en-GB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/>
          <a:p>
            <a:fld id="{A7360669-D146-462A-B665-86ABCB311C31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075612" cy="4525963"/>
          </a:xfrm>
        </p:spPr>
        <p:txBody>
          <a:bodyPr/>
          <a:lstStyle/>
          <a:p>
            <a:r>
              <a:rPr lang="en-US" sz="2800" dirty="0"/>
              <a:t>Sustaining EGI means ensuring that value is delivered and long-term funding is guaranteed</a:t>
            </a:r>
          </a:p>
          <a:p>
            <a:r>
              <a:rPr lang="en-US" sz="2800" dirty="0" smtClean="0"/>
              <a:t>Actions </a:t>
            </a:r>
            <a:r>
              <a:rPr lang="en-US" sz="2800" dirty="0"/>
              <a:t>for growth and sustainability for EGI have been </a:t>
            </a:r>
            <a:r>
              <a:rPr lang="en-US" sz="2800" dirty="0" smtClean="0"/>
              <a:t>identified and are being pursued</a:t>
            </a:r>
            <a:endParaRPr lang="en-GB" sz="1800" dirty="0" smtClean="0"/>
          </a:p>
          <a:p>
            <a:pPr lvl="1"/>
            <a:r>
              <a:rPr lang="en-GB" sz="2400" dirty="0" smtClean="0"/>
              <a:t>Revision of the Governance</a:t>
            </a:r>
          </a:p>
          <a:p>
            <a:pPr lvl="2"/>
            <a:r>
              <a:rPr lang="en-GB" sz="2000" dirty="0" smtClean="0"/>
              <a:t>ERIC statute further analysed</a:t>
            </a:r>
          </a:p>
          <a:p>
            <a:pPr lvl="2"/>
            <a:r>
              <a:rPr lang="en-GB" sz="2000" dirty="0" smtClean="0"/>
              <a:t>Opening to user communities</a:t>
            </a:r>
          </a:p>
          <a:p>
            <a:pPr lvl="2"/>
            <a:r>
              <a:rPr lang="en-GB" sz="2000" dirty="0" smtClean="0"/>
              <a:t>Broadening outside Europe</a:t>
            </a:r>
          </a:p>
          <a:p>
            <a:pPr lvl="1"/>
            <a:r>
              <a:rPr lang="en-GB" sz="2400" dirty="0" smtClean="0"/>
              <a:t>Financial sustainability</a:t>
            </a:r>
          </a:p>
          <a:p>
            <a:pPr lvl="2"/>
            <a:r>
              <a:rPr lang="en-GB" sz="2000" dirty="0" smtClean="0"/>
              <a:t>Potential Framework Partnership Agreement</a:t>
            </a:r>
          </a:p>
          <a:p>
            <a:pPr lvl="2"/>
            <a:r>
              <a:rPr lang="en-GB" sz="2000" dirty="0" smtClean="0"/>
              <a:t>Long term commitment from the participants</a:t>
            </a:r>
          </a:p>
          <a:p>
            <a:pPr lvl="2"/>
            <a:r>
              <a:rPr lang="en-GB" sz="2000" dirty="0" smtClean="0"/>
              <a:t>EGI-ENGAGE proposal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2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112" y="5167733"/>
            <a:ext cx="3322712" cy="853555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Members of the EGI-</a:t>
            </a:r>
            <a:r>
              <a:rPr lang="en-US" sz="1800" dirty="0" err="1" smtClean="0"/>
              <a:t>InSPIRE</a:t>
            </a:r>
            <a:r>
              <a:rPr lang="en-US" sz="1800" dirty="0" smtClean="0"/>
              <a:t> collaboration thank the EC for supporting EGI</a:t>
            </a:r>
            <a:endParaRPr lang="en-US" sz="1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7" descr="2011.8.28-Quest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2908367" cy="387782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EGI Sustainability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22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Sustainability</a:t>
            </a: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51520" y="1988840"/>
            <a:ext cx="864096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i="1" dirty="0" smtClean="0"/>
              <a:t>“</a:t>
            </a:r>
            <a:r>
              <a:rPr lang="en-GB" sz="2400" i="1" dirty="0"/>
              <a:t>Sustainability is </a:t>
            </a:r>
            <a:r>
              <a:rPr lang="en-GB" sz="2400" i="1" dirty="0" smtClean="0"/>
              <a:t>ensuring </a:t>
            </a:r>
            <a:r>
              <a:rPr lang="en-GB" sz="2400" b="1" i="1" dirty="0">
                <a:solidFill>
                  <a:schemeClr val="tx2"/>
                </a:solidFill>
              </a:rPr>
              <a:t>confidence</a:t>
            </a:r>
            <a:r>
              <a:rPr lang="en-GB" sz="2400" i="1" dirty="0">
                <a:solidFill>
                  <a:schemeClr val="tx2"/>
                </a:solidFill>
              </a:rPr>
              <a:t> </a:t>
            </a:r>
            <a:r>
              <a:rPr lang="en-GB" sz="2400" i="1" dirty="0"/>
              <a:t>that a certain </a:t>
            </a:r>
            <a:r>
              <a:rPr lang="en-GB" sz="2400" b="1" i="1" dirty="0" smtClean="0"/>
              <a:t>service/organisation</a:t>
            </a:r>
            <a:r>
              <a:rPr lang="en-GB" sz="2400" i="1" dirty="0" smtClean="0"/>
              <a:t> </a:t>
            </a:r>
            <a:r>
              <a:rPr lang="en-GB" sz="2400" i="1" dirty="0"/>
              <a:t>will </a:t>
            </a:r>
            <a:r>
              <a:rPr lang="en-GB" sz="2400" b="1" i="1" dirty="0"/>
              <a:t>persist in the future </a:t>
            </a:r>
            <a:r>
              <a:rPr lang="en-GB" sz="2400" i="1" dirty="0"/>
              <a:t>with no concern that it will </a:t>
            </a:r>
            <a:r>
              <a:rPr lang="en-GB" sz="2400" i="1" dirty="0" smtClean="0"/>
              <a:t>disappear; technological transitions should not be disruptive; the </a:t>
            </a:r>
            <a:r>
              <a:rPr lang="en-GB" sz="2400" b="1" i="1" dirty="0" smtClean="0"/>
              <a:t>quality of management </a:t>
            </a:r>
            <a:r>
              <a:rPr lang="en-GB" sz="2400" i="1" dirty="0" smtClean="0"/>
              <a:t>of infrastructures is very important</a:t>
            </a:r>
            <a:r>
              <a:rPr lang="en-US" sz="2400" i="1" dirty="0" smtClean="0"/>
              <a:t>”</a:t>
            </a:r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r">
              <a:buNone/>
            </a:pPr>
            <a:r>
              <a:rPr lang="en-US" sz="2400" i="1" dirty="0" smtClean="0"/>
              <a:t>Head of Unit </a:t>
            </a:r>
            <a:r>
              <a:rPr lang="en-US" sz="2400" i="1" dirty="0" err="1" smtClean="0"/>
              <a:t>eInfra</a:t>
            </a:r>
            <a:r>
              <a:rPr lang="en-US" sz="2400" i="1" dirty="0" smtClean="0"/>
              <a:t> – European Commission,  </a:t>
            </a:r>
            <a:br>
              <a:rPr lang="en-US" sz="2400" i="1" dirty="0" smtClean="0"/>
            </a:br>
            <a:r>
              <a:rPr lang="en-US" sz="2400" i="1" dirty="0" smtClean="0"/>
              <a:t>10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e-</a:t>
            </a:r>
            <a:r>
              <a:rPr lang="en-US" sz="2400" i="1" dirty="0" err="1" smtClean="0"/>
              <a:t>Concertation</a:t>
            </a:r>
            <a:r>
              <a:rPr lang="en-US" sz="2400" i="1" dirty="0" smtClean="0"/>
              <a:t> Meeting, 04/2013</a:t>
            </a:r>
          </a:p>
          <a:p>
            <a:pPr marL="0" indent="0">
              <a:buNone/>
            </a:pPr>
            <a:endParaRPr lang="en-US" sz="2400" b="1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0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EGI </a:t>
            </a:r>
            <a:r>
              <a:rPr lang="en-US" dirty="0">
                <a:latin typeface="Arial" charset="0"/>
              </a:rPr>
              <a:t>Service Portfolio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99068"/>
              </p:ext>
            </p:extLst>
          </p:nvPr>
        </p:nvGraphicFramePr>
        <p:xfrm>
          <a:off x="107504" y="1772816"/>
          <a:ext cx="892899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552" y="1196752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Services coordinated by </a:t>
            </a:r>
            <a:r>
              <a:rPr lang="en-US" dirty="0" err="1" smtClean="0"/>
              <a:t>EGI.eu</a:t>
            </a:r>
            <a:r>
              <a:rPr lang="en-US" dirty="0" smtClean="0"/>
              <a:t> and </a:t>
            </a:r>
          </a:p>
          <a:p>
            <a:pPr algn="ctr"/>
            <a:r>
              <a:rPr lang="en-US" dirty="0" smtClean="0"/>
              <a:t>delivered in collaboration with NGIs/EIROs</a:t>
            </a:r>
            <a:endParaRPr lang="en-US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663407" y="6032321"/>
            <a:ext cx="2157065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dirty="0">
                <a:hlinkClick r:id="rId7"/>
              </a:rPr>
              <a:t>http://</a:t>
            </a:r>
            <a:r>
              <a:rPr lang="en-US" sz="1200" b="1" dirty="0" err="1">
                <a:hlinkClick r:id="rId7"/>
              </a:rPr>
              <a:t>www.egi.eu</a:t>
            </a:r>
            <a:r>
              <a:rPr lang="en-US" sz="1200" b="1" dirty="0">
                <a:hlinkClick r:id="rId7"/>
              </a:rPr>
              <a:t>/services/</a:t>
            </a:r>
            <a:endParaRPr lang="en-US" sz="12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Sustainability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2754052" y="-981237"/>
            <a:ext cx="576064" cy="6084168"/>
          </a:xfrm>
          <a:prstGeom prst="leftBrace">
            <a:avLst>
              <a:gd name="adj1" fmla="val 11275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5400000">
            <a:off x="7326052" y="530932"/>
            <a:ext cx="576064" cy="3059832"/>
          </a:xfrm>
          <a:prstGeom prst="leftBrace">
            <a:avLst>
              <a:gd name="adj1" fmla="val 11275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940152" y="119675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Services coordinated by </a:t>
            </a:r>
          </a:p>
          <a:p>
            <a:pPr algn="ctr"/>
            <a:r>
              <a:rPr lang="en-US" dirty="0" smtClean="0"/>
              <a:t>NGIs/EIROs/RCs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0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611" y="115888"/>
            <a:ext cx="7248389" cy="865187"/>
          </a:xfrm>
        </p:spPr>
        <p:txBody>
          <a:bodyPr>
            <a:noAutofit/>
          </a:bodyPr>
          <a:lstStyle/>
          <a:p>
            <a:r>
              <a:rPr lang="en-GB" sz="2800" dirty="0" smtClean="0"/>
              <a:t>Services and solutions  for the </a:t>
            </a:r>
            <a:br>
              <a:rPr lang="en-GB" sz="2800" dirty="0" smtClean="0"/>
            </a:br>
            <a:r>
              <a:rPr lang="en-GB" sz="2800" dirty="0" smtClean="0"/>
              <a:t>Long Tail </a:t>
            </a:r>
            <a:r>
              <a:rPr lang="en-GB" sz="2800" dirty="0"/>
              <a:t>and </a:t>
            </a:r>
            <a:r>
              <a:rPr lang="en-GB" sz="2800" dirty="0" smtClean="0"/>
              <a:t>Big Science</a:t>
            </a: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Sustainability</a:t>
            </a:r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76514" y="1268760"/>
            <a:ext cx="3888432" cy="1440160"/>
            <a:chOff x="176514" y="1268760"/>
            <a:chExt cx="3888432" cy="1440160"/>
          </a:xfrm>
        </p:grpSpPr>
        <p:sp>
          <p:nvSpPr>
            <p:cNvPr id="9" name="14 Rectángulo redondeado"/>
            <p:cNvSpPr/>
            <p:nvPr/>
          </p:nvSpPr>
          <p:spPr>
            <a:xfrm>
              <a:off x="2201607" y="1479101"/>
              <a:ext cx="1728192" cy="9361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 smtClean="0"/>
                <a:t>Individual Researchers</a:t>
              </a:r>
            </a:p>
            <a:p>
              <a:r>
                <a:rPr lang="en-GB" dirty="0" smtClean="0"/>
                <a:t>&amp; Teams</a:t>
              </a:r>
              <a:endParaRPr lang="en-GB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25679" y="1340768"/>
              <a:ext cx="1525174" cy="1212770"/>
              <a:chOff x="256669" y="1340768"/>
              <a:chExt cx="1525174" cy="1212770"/>
            </a:xfrm>
          </p:grpSpPr>
          <p:pic>
            <p:nvPicPr>
              <p:cNvPr id="23" name="11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1600" y="1348371"/>
                <a:ext cx="667260" cy="640469"/>
              </a:xfrm>
              <a:prstGeom prst="rect">
                <a:avLst/>
              </a:prstGeom>
            </p:spPr>
          </p:pic>
          <p:pic>
            <p:nvPicPr>
              <p:cNvPr id="24" name="12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5536" y="1340768"/>
                <a:ext cx="609411" cy="783010"/>
              </a:xfrm>
              <a:prstGeom prst="rect">
                <a:avLst/>
              </a:prstGeom>
            </p:spPr>
          </p:pic>
          <p:pic>
            <p:nvPicPr>
              <p:cNvPr id="25" name="9 Imagen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669" y="1910184"/>
                <a:ext cx="826513" cy="640686"/>
              </a:xfrm>
              <a:prstGeom prst="rect">
                <a:avLst/>
              </a:prstGeom>
            </p:spPr>
          </p:pic>
          <p:pic>
            <p:nvPicPr>
              <p:cNvPr id="26" name="8 Imagen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28559" y="1988840"/>
                <a:ext cx="653284" cy="564698"/>
              </a:xfrm>
              <a:prstGeom prst="rect">
                <a:avLst/>
              </a:prstGeom>
            </p:spPr>
          </p:pic>
        </p:grpSp>
        <p:sp>
          <p:nvSpPr>
            <p:cNvPr id="14" name="Rounded Rectangle 13"/>
            <p:cNvSpPr/>
            <p:nvPr/>
          </p:nvSpPr>
          <p:spPr>
            <a:xfrm>
              <a:off x="176514" y="1268760"/>
              <a:ext cx="3888432" cy="14401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76514" y="2888940"/>
            <a:ext cx="3888432" cy="1440160"/>
            <a:chOff x="176514" y="2888940"/>
            <a:chExt cx="3888432" cy="1440160"/>
          </a:xfrm>
        </p:grpSpPr>
        <p:pic>
          <p:nvPicPr>
            <p:cNvPr id="8" name="13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679" y="3078232"/>
              <a:ext cx="1569932" cy="1178427"/>
            </a:xfrm>
            <a:prstGeom prst="rect">
              <a:avLst/>
            </a:prstGeom>
          </p:spPr>
        </p:pic>
        <p:sp>
          <p:nvSpPr>
            <p:cNvPr id="10" name="23 Rectángulo redondeado"/>
            <p:cNvSpPr/>
            <p:nvPr/>
          </p:nvSpPr>
          <p:spPr>
            <a:xfrm>
              <a:off x="2203652" y="3118993"/>
              <a:ext cx="1728192" cy="9361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/>
                <a:t>Research Communities</a:t>
              </a:r>
            </a:p>
            <a:p>
              <a:r>
                <a:rPr lang="en-GB" dirty="0"/>
                <a:t>&amp; </a:t>
              </a:r>
              <a:r>
                <a:rPr lang="en-GB" dirty="0" smtClean="0"/>
                <a:t>Institutions</a:t>
              </a:r>
              <a:endParaRPr lang="en-GB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76514" y="2888940"/>
              <a:ext cx="3888432" cy="14401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79512" y="4509120"/>
            <a:ext cx="3888432" cy="1440160"/>
            <a:chOff x="179512" y="4509120"/>
            <a:chExt cx="3888432" cy="1440160"/>
          </a:xfrm>
        </p:grpSpPr>
        <p:sp>
          <p:nvSpPr>
            <p:cNvPr id="12" name="23 Rectángulo redondeado"/>
            <p:cNvSpPr/>
            <p:nvPr/>
          </p:nvSpPr>
          <p:spPr>
            <a:xfrm>
              <a:off x="2201607" y="4758885"/>
              <a:ext cx="1728192" cy="9361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/>
                <a:t>Resource Centres &amp; </a:t>
              </a:r>
              <a:r>
                <a:rPr lang="en-GB" dirty="0" smtClean="0"/>
                <a:t>IT Institutions</a:t>
              </a:r>
              <a:endParaRPr lang="en-GB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64546" y="4600157"/>
              <a:ext cx="1386307" cy="1249454"/>
              <a:chOff x="395536" y="4600157"/>
              <a:chExt cx="1386307" cy="1249454"/>
            </a:xfrm>
          </p:grpSpPr>
          <p:pic>
            <p:nvPicPr>
              <p:cNvPr id="17" name="Picture 5" descr="C:\Users\Javier\AppData\Local\Microsoft\Windows\INetCache\IE\ZDFXKT99\MC910216362[1].png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921" r="13260" b="17790"/>
              <a:stretch/>
            </p:blipFill>
            <p:spPr bwMode="auto">
              <a:xfrm>
                <a:off x="395536" y="4629450"/>
                <a:ext cx="1386307" cy="11949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4" descr="C:\Users\Javier\AppData\Local\Microsoft\Windows\INetCache\IE\K6XY1VPR\MC900435242[1].pn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538"/>
              <a:stretch/>
            </p:blipFill>
            <p:spPr bwMode="auto">
              <a:xfrm>
                <a:off x="449311" y="5081493"/>
                <a:ext cx="324639" cy="545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4" descr="C:\Users\Javier\AppData\Local\Microsoft\Windows\INetCache\IE\K6XY1VPR\MC900435242[1].pn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538"/>
              <a:stretch/>
            </p:blipFill>
            <p:spPr bwMode="auto">
              <a:xfrm>
                <a:off x="873280" y="5259901"/>
                <a:ext cx="324639" cy="545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4" descr="C:\Users\Javier\AppData\Local\Microsoft\Windows\INetCache\IE\K6XY1VPR\MC900435242[1].pn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538"/>
              <a:stretch/>
            </p:blipFill>
            <p:spPr bwMode="auto">
              <a:xfrm>
                <a:off x="758543" y="4600157"/>
                <a:ext cx="324639" cy="545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4" descr="C:\Users\Javier\AppData\Local\Microsoft\Windows\INetCache\IE\K6XY1VPR\MC900435242[1].pn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538"/>
              <a:stretch/>
            </p:blipFill>
            <p:spPr bwMode="auto">
              <a:xfrm>
                <a:off x="1251008" y="4792184"/>
                <a:ext cx="324639" cy="545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4" descr="C:\Users\Javier\AppData\Local\Microsoft\Windows\INetCache\IE\K6XY1VPR\MC900435242[1].pn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538"/>
              <a:stretch/>
            </p:blipFill>
            <p:spPr bwMode="auto">
              <a:xfrm>
                <a:off x="1292881" y="5304248"/>
                <a:ext cx="324639" cy="545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Rounded Rectangle 15"/>
            <p:cNvSpPr/>
            <p:nvPr/>
          </p:nvSpPr>
          <p:spPr>
            <a:xfrm>
              <a:off x="179512" y="4509120"/>
              <a:ext cx="3888432" cy="14401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31" name="Diagram 4"/>
          <p:cNvGraphicFramePr/>
          <p:nvPr>
            <p:extLst>
              <p:ext uri="{D42A27DB-BD31-4B8C-83A1-F6EECF244321}">
                <p14:modId xmlns:p14="http://schemas.microsoft.com/office/powerpoint/2010/main" val="2371958277"/>
              </p:ext>
            </p:extLst>
          </p:nvPr>
        </p:nvGraphicFramePr>
        <p:xfrm>
          <a:off x="5148064" y="2708920"/>
          <a:ext cx="360040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2" name="Rectangle 31"/>
          <p:cNvSpPr/>
          <p:nvPr/>
        </p:nvSpPr>
        <p:spPr>
          <a:xfrm>
            <a:off x="4572000" y="1313473"/>
            <a:ext cx="4464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600" i="1" dirty="0"/>
              <a:t>A </a:t>
            </a:r>
            <a:r>
              <a:rPr lang="en-GB" sz="1600" i="1" dirty="0">
                <a:solidFill>
                  <a:srgbClr val="4F81BD"/>
                </a:solidFill>
              </a:rPr>
              <a:t>combination</a:t>
            </a:r>
            <a:r>
              <a:rPr lang="en-GB" sz="1600" i="1" dirty="0"/>
              <a:t> of products, services, and intellectual property focused on </a:t>
            </a:r>
            <a:r>
              <a:rPr lang="en-GB" sz="1600" i="1" dirty="0">
                <a:solidFill>
                  <a:srgbClr val="4F81BD"/>
                </a:solidFill>
              </a:rPr>
              <a:t>solving a problem </a:t>
            </a:r>
            <a:r>
              <a:rPr lang="en-GB" sz="1600" i="1" dirty="0"/>
              <a:t>(opportunity) that </a:t>
            </a:r>
            <a:r>
              <a:rPr lang="en-GB" sz="1600" i="1" dirty="0">
                <a:solidFill>
                  <a:srgbClr val="4F81BD"/>
                </a:solidFill>
              </a:rPr>
              <a:t>creates</a:t>
            </a:r>
            <a:r>
              <a:rPr lang="en-GB" sz="1600" i="1" dirty="0"/>
              <a:t> and/or drives </a:t>
            </a:r>
            <a:r>
              <a:rPr lang="en-GB" sz="1600" i="1" dirty="0">
                <a:solidFill>
                  <a:srgbClr val="4F81BD"/>
                </a:solidFill>
              </a:rPr>
              <a:t>value</a:t>
            </a:r>
            <a:r>
              <a:rPr lang="en-GB" sz="1600" i="1" dirty="0"/>
              <a:t> (measurable) and </a:t>
            </a:r>
            <a:r>
              <a:rPr lang="en-GB" sz="1600" i="1" dirty="0">
                <a:solidFill>
                  <a:srgbClr val="4F81BD"/>
                </a:solidFill>
              </a:rPr>
              <a:t>can be </a:t>
            </a:r>
            <a:r>
              <a:rPr lang="en-GB" sz="1600" i="1" dirty="0"/>
              <a:t>significantly </a:t>
            </a:r>
            <a:r>
              <a:rPr lang="en-GB" sz="1600" i="1" dirty="0">
                <a:solidFill>
                  <a:srgbClr val="4F81BD"/>
                </a:solidFill>
              </a:rPr>
              <a:t>standardised</a:t>
            </a:r>
          </a:p>
        </p:txBody>
      </p:sp>
    </p:spTree>
    <p:extLst>
      <p:ext uri="{BB962C8B-B14F-4D97-AF65-F5344CB8AC3E}">
        <p14:creationId xmlns:p14="http://schemas.microsoft.com/office/powerpoint/2010/main" val="197605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sustain EGI </a:t>
            </a:r>
            <a:br>
              <a:rPr lang="en-US" dirty="0" smtClean="0"/>
            </a:br>
            <a:r>
              <a:rPr lang="en-US" dirty="0" smtClean="0"/>
              <a:t>services &amp;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Enabling transnational services</a:t>
            </a:r>
          </a:p>
          <a:p>
            <a:pPr lvl="3"/>
            <a:endParaRPr lang="en-GB" sz="1600" dirty="0" smtClean="0"/>
          </a:p>
          <a:p>
            <a:r>
              <a:rPr lang="en-GB" sz="2800" dirty="0" smtClean="0"/>
              <a:t>Cost saving</a:t>
            </a:r>
          </a:p>
          <a:p>
            <a:pPr lvl="4"/>
            <a:endParaRPr lang="en-GB" sz="1600" dirty="0" smtClean="0"/>
          </a:p>
          <a:p>
            <a:r>
              <a:rPr lang="en-GB" sz="2800" dirty="0" smtClean="0"/>
              <a:t>Support the production of excellent science</a:t>
            </a:r>
          </a:p>
          <a:p>
            <a:pPr lvl="3"/>
            <a:endParaRPr lang="en-GB" sz="1600" dirty="0" smtClean="0"/>
          </a:p>
          <a:p>
            <a:r>
              <a:rPr lang="en-GB" sz="2800" dirty="0" smtClean="0"/>
              <a:t>Favour mobility and collaboration</a:t>
            </a:r>
          </a:p>
          <a:p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6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Strategic Planning Process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579948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9" name="Curved Up Arrow 8"/>
          <p:cNvSpPr/>
          <p:nvPr/>
        </p:nvSpPr>
        <p:spPr>
          <a:xfrm flipH="1">
            <a:off x="611560" y="5373304"/>
            <a:ext cx="7992888" cy="792000"/>
          </a:xfrm>
          <a:prstGeom prst="curvedUpArrow">
            <a:avLst>
              <a:gd name="adj1" fmla="val 52678"/>
              <a:gd name="adj2" fmla="val 104805"/>
              <a:gd name="adj3" fmla="val 537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 rot="10800000" flipH="1">
            <a:off x="1043608" y="1268761"/>
            <a:ext cx="7992888" cy="792000"/>
          </a:xfrm>
          <a:prstGeom prst="curvedUpArrow">
            <a:avLst>
              <a:gd name="adj1" fmla="val 52678"/>
              <a:gd name="adj2" fmla="val 104805"/>
              <a:gd name="adj3" fmla="val 537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9551" y="5985304"/>
            <a:ext cx="1813317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GB" dirty="0" smtClean="0"/>
              <a:t>Review/ Update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48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392488"/>
          </a:xfrm>
        </p:spPr>
        <p:txBody>
          <a:bodyPr/>
          <a:lstStyle/>
          <a:p>
            <a:r>
              <a:rPr lang="en-GB" sz="2400" b="1" dirty="0" smtClean="0"/>
              <a:t>Organisational</a:t>
            </a:r>
            <a:r>
              <a:rPr lang="en-GB" sz="2400" dirty="0" smtClean="0"/>
              <a:t> </a:t>
            </a:r>
          </a:p>
          <a:p>
            <a:pPr lvl="1"/>
            <a:r>
              <a:rPr lang="en-GB" sz="2000" dirty="0" smtClean="0"/>
              <a:t>Recruitment plan, training</a:t>
            </a:r>
            <a:r>
              <a:rPr lang="en-GB" sz="2000" dirty="0"/>
              <a:t> </a:t>
            </a:r>
            <a:r>
              <a:rPr lang="en-GB" sz="2000" dirty="0" smtClean="0"/>
              <a:t>and retention of qualified professionals and knowledge </a:t>
            </a:r>
          </a:p>
          <a:p>
            <a:pPr lvl="4"/>
            <a:endParaRPr lang="en-GB" sz="1050" dirty="0" smtClean="0"/>
          </a:p>
          <a:p>
            <a:pPr lvl="4"/>
            <a:endParaRPr lang="en-GB" sz="1050" dirty="0"/>
          </a:p>
          <a:p>
            <a:pPr lvl="4"/>
            <a:endParaRPr lang="en-GB" sz="1050" dirty="0" smtClean="0"/>
          </a:p>
          <a:p>
            <a:r>
              <a:rPr lang="en-GB" sz="2400" b="1" dirty="0" smtClean="0"/>
              <a:t>Technological</a:t>
            </a:r>
            <a:endParaRPr lang="en-GB" sz="2400" dirty="0"/>
          </a:p>
          <a:p>
            <a:pPr lvl="1"/>
            <a:r>
              <a:rPr lang="en-GB" sz="2000" dirty="0"/>
              <a:t>Ensure a reliable pipeline of technology and innovation driven by user needs</a:t>
            </a:r>
          </a:p>
          <a:p>
            <a:pPr lvl="1"/>
            <a:r>
              <a:rPr lang="en-GB" sz="2000" dirty="0"/>
              <a:t>Collaboration with private sector for knowledge transfer</a:t>
            </a:r>
          </a:p>
          <a:p>
            <a:pPr lvl="1"/>
            <a:r>
              <a:rPr lang="en-GB" sz="2000" dirty="0"/>
              <a:t>Investigating service provisioning vs. technology </a:t>
            </a:r>
            <a:r>
              <a:rPr lang="en-GB" sz="2000" dirty="0" smtClean="0"/>
              <a:t>provisioning</a:t>
            </a:r>
          </a:p>
          <a:p>
            <a:pPr lvl="4"/>
            <a:endParaRPr lang="en-GB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8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464496"/>
          </a:xfrm>
        </p:spPr>
        <p:txBody>
          <a:bodyPr/>
          <a:lstStyle/>
          <a:p>
            <a:r>
              <a:rPr lang="en-GB" sz="2400" b="1" dirty="0" smtClean="0"/>
              <a:t>Financial</a:t>
            </a:r>
            <a:r>
              <a:rPr lang="en-GB" sz="2400" dirty="0" smtClean="0"/>
              <a:t> </a:t>
            </a:r>
          </a:p>
          <a:p>
            <a:pPr lvl="1"/>
            <a:r>
              <a:rPr lang="en-GB" sz="2000" dirty="0"/>
              <a:t>Cover </a:t>
            </a:r>
            <a:r>
              <a:rPr lang="en-GB" sz="2000" dirty="0" smtClean="0"/>
              <a:t>costs</a:t>
            </a:r>
          </a:p>
          <a:p>
            <a:pPr lvl="1"/>
            <a:r>
              <a:rPr lang="en-GB" sz="2000" dirty="0" smtClean="0"/>
              <a:t>Optimise costs</a:t>
            </a:r>
          </a:p>
          <a:p>
            <a:pPr lvl="1"/>
            <a:r>
              <a:rPr lang="en-GB" sz="2000" dirty="0" smtClean="0"/>
              <a:t>Long-term financial support</a:t>
            </a:r>
          </a:p>
          <a:p>
            <a:pPr marL="1828800" lvl="4" indent="0">
              <a:buNone/>
            </a:pPr>
            <a:endParaRPr lang="en-GB" sz="1050" dirty="0" smtClean="0"/>
          </a:p>
          <a:p>
            <a:pPr marL="1828800" lvl="4" indent="0">
              <a:buNone/>
            </a:pPr>
            <a:endParaRPr lang="en-GB" sz="1050" dirty="0"/>
          </a:p>
          <a:p>
            <a:pPr marL="1828800" lvl="4" indent="0">
              <a:buNone/>
            </a:pPr>
            <a:endParaRPr lang="en-GB" sz="1050" dirty="0" smtClean="0"/>
          </a:p>
          <a:p>
            <a:r>
              <a:rPr lang="en-GB" sz="2400" b="1" dirty="0" smtClean="0"/>
              <a:t>Legal</a:t>
            </a:r>
            <a:endParaRPr lang="en-GB" sz="2400" dirty="0" smtClean="0"/>
          </a:p>
          <a:p>
            <a:pPr lvl="1"/>
            <a:r>
              <a:rPr lang="en-GB" sz="2000" dirty="0" smtClean="0"/>
              <a:t>Alignment with procurement, privacy, intellectual property and competition laws</a:t>
            </a:r>
          </a:p>
          <a:p>
            <a:pPr lvl="1"/>
            <a:r>
              <a:rPr lang="en-GB" sz="2000" dirty="0" smtClean="0"/>
              <a:t>Legal statute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7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26306</TotalTime>
  <Words>1249</Words>
  <Application>Microsoft Macintosh PowerPoint</Application>
  <PresentationFormat>On-screen Show (4:3)</PresentationFormat>
  <Paragraphs>284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EGI-InSPIRE-Slide-Template_v4</vt:lpstr>
      <vt:lpstr>EGI Sustainability  Yannick Legré Director, EGI.eu yannick.legre@egi.eu</vt:lpstr>
      <vt:lpstr>Outline</vt:lpstr>
      <vt:lpstr>Sustainability</vt:lpstr>
      <vt:lpstr>EGI Service Portfolio</vt:lpstr>
      <vt:lpstr>Services and solutions  for the  Long Tail and Big Science</vt:lpstr>
      <vt:lpstr>Why sustain EGI  services &amp; solutions</vt:lpstr>
      <vt:lpstr>Strategic Planning Process</vt:lpstr>
      <vt:lpstr>Sustainability Perspectives</vt:lpstr>
      <vt:lpstr>Sustainability Perspectives</vt:lpstr>
      <vt:lpstr>Main Actions Foreseen</vt:lpstr>
      <vt:lpstr>Cost of Services coordinated by EGI.eu within EGI-InSPIRE Project</vt:lpstr>
      <vt:lpstr>Core activities </vt:lpstr>
      <vt:lpstr>EGI.eu staff</vt:lpstr>
      <vt:lpstr>Plan for 2015-2016 </vt:lpstr>
      <vt:lpstr>Plan beyond 2016</vt:lpstr>
      <vt:lpstr>Governance</vt:lpstr>
      <vt:lpstr>Governance Task Force</vt:lpstr>
      <vt:lpstr>Council</vt:lpstr>
      <vt:lpstr>Council Representative</vt:lpstr>
      <vt:lpstr>Associate Membership</vt:lpstr>
      <vt:lpstr>Membership Fees and Votes</vt:lpstr>
      <vt:lpstr>Conclusion</vt:lpstr>
      <vt:lpstr>Questions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Sustainability and Business Plan D2.15</dc:title>
  <dc:creator>Javier Jimenez;javier.jimenez@egi.eu</dc:creator>
  <cp:keywords>Sustainability</cp:keywords>
  <cp:lastModifiedBy>Yannick LEGRE</cp:lastModifiedBy>
  <cp:revision>202</cp:revision>
  <dcterms:created xsi:type="dcterms:W3CDTF">2010-09-03T12:01:03Z</dcterms:created>
  <dcterms:modified xsi:type="dcterms:W3CDTF">2014-07-02T08:20:27Z</dcterms:modified>
</cp:coreProperties>
</file>