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48"/>
  </p:notesMasterIdLst>
  <p:handoutMasterIdLst>
    <p:handoutMasterId r:id="rId49"/>
  </p:handoutMasterIdLst>
  <p:sldIdLst>
    <p:sldId id="263" r:id="rId2"/>
    <p:sldId id="352" r:id="rId3"/>
    <p:sldId id="361" r:id="rId4"/>
    <p:sldId id="357" r:id="rId5"/>
    <p:sldId id="358" r:id="rId6"/>
    <p:sldId id="338" r:id="rId7"/>
    <p:sldId id="267" r:id="rId8"/>
    <p:sldId id="362" r:id="rId9"/>
    <p:sldId id="301" r:id="rId10"/>
    <p:sldId id="339" r:id="rId11"/>
    <p:sldId id="294" r:id="rId12"/>
    <p:sldId id="342" r:id="rId13"/>
    <p:sldId id="336" r:id="rId14"/>
    <p:sldId id="366" r:id="rId15"/>
    <p:sldId id="322" r:id="rId16"/>
    <p:sldId id="365" r:id="rId17"/>
    <p:sldId id="364" r:id="rId18"/>
    <p:sldId id="313" r:id="rId19"/>
    <p:sldId id="312" r:id="rId20"/>
    <p:sldId id="367" r:id="rId21"/>
    <p:sldId id="275" r:id="rId22"/>
    <p:sldId id="368" r:id="rId23"/>
    <p:sldId id="276" r:id="rId24"/>
    <p:sldId id="369" r:id="rId25"/>
    <p:sldId id="356" r:id="rId26"/>
    <p:sldId id="306" r:id="rId27"/>
    <p:sldId id="370" r:id="rId28"/>
    <p:sldId id="374" r:id="rId29"/>
    <p:sldId id="371" r:id="rId30"/>
    <p:sldId id="372" r:id="rId31"/>
    <p:sldId id="373" r:id="rId32"/>
    <p:sldId id="296" r:id="rId33"/>
    <p:sldId id="271" r:id="rId34"/>
    <p:sldId id="340" r:id="rId35"/>
    <p:sldId id="363" r:id="rId36"/>
    <p:sldId id="343" r:id="rId37"/>
    <p:sldId id="344" r:id="rId38"/>
    <p:sldId id="345" r:id="rId39"/>
    <p:sldId id="346" r:id="rId40"/>
    <p:sldId id="347" r:id="rId41"/>
    <p:sldId id="349" r:id="rId42"/>
    <p:sldId id="350" r:id="rId43"/>
    <p:sldId id="341" r:id="rId44"/>
    <p:sldId id="280" r:id="rId45"/>
    <p:sldId id="375" r:id="rId46"/>
    <p:sldId id="360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Solagn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92" autoAdjust="0"/>
  </p:normalViewPr>
  <p:slideViewPr>
    <p:cSldViewPr snapToGrid="0" snapToObjects="1">
      <p:cViewPr>
        <p:scale>
          <a:sx n="100" d="100"/>
          <a:sy n="100" d="100"/>
        </p:scale>
        <p:origin x="-3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commentAuthors" Target="commentAuthors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1" qsCatId="simple" csTypeId="urn:microsoft.com/office/officeart/2005/8/colors/accent1_3" csCatId="accent1" phldr="1"/>
      <dgm:spPr/>
    </dgm:pt>
    <dgm:pt modelId="{BAF4BAD2-6E0E-4446-B6A6-A6D77538DFCB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Federated Operations</a:t>
          </a:r>
          <a:endParaRPr lang="en-US" dirty="0"/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/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/>
        </a:p>
      </dgm:t>
    </dgm:pt>
    <dgm:pt modelId="{30DC3652-13DC-4ADB-9F08-1B30D4C68CD1}">
      <dgm:prSet/>
      <dgm:spPr>
        <a:solidFill>
          <a:schemeClr val="tx2"/>
        </a:solidFill>
      </dgm:spPr>
      <dgm:t>
        <a:bodyPr/>
        <a:lstStyle/>
        <a:p>
          <a:r>
            <a:rPr lang="en-GB" dirty="0" smtClean="0"/>
            <a:t>High-Throughput Data Analysis</a:t>
          </a:r>
          <a:endParaRPr lang="en-US" dirty="0"/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/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/>
        </a:p>
      </dgm:t>
    </dgm:pt>
    <dgm:pt modelId="{EEF953A5-D527-4EE9-A59B-961F6170A889}">
      <dgm:prSet/>
      <dgm:spPr>
        <a:solidFill>
          <a:schemeClr val="tx2"/>
        </a:solidFill>
      </dgm:spPr>
      <dgm:t>
        <a:bodyPr/>
        <a:lstStyle/>
        <a:p>
          <a:r>
            <a:rPr lang="en-US" dirty="0" smtClean="0"/>
            <a:t>Federated Cloud</a:t>
          </a:r>
          <a:endParaRPr lang="en-US" dirty="0"/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/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/>
        </a:p>
      </dgm:t>
    </dgm:pt>
    <dgm:pt modelId="{F6B51503-B7D6-40E8-8FCD-A38A5080A9D9}">
      <dgm:prSet/>
      <dgm:spPr>
        <a:solidFill>
          <a:schemeClr val="accent3"/>
        </a:solidFill>
      </dgm:spPr>
      <dgm:t>
        <a:bodyPr/>
        <a:lstStyle/>
        <a:p>
          <a:r>
            <a:rPr lang="en-GB" dirty="0" smtClean="0"/>
            <a:t>Community Driven Innovation &amp; Support</a:t>
          </a:r>
          <a:endParaRPr lang="en-US" dirty="0"/>
        </a:p>
      </dgm:t>
    </dgm:pt>
    <dgm:pt modelId="{440100DA-3B74-47E7-8A45-36717287A116}" type="parTrans" cxnId="{7559B636-206F-4F60-8775-D3F1DC25102B}">
      <dgm:prSet/>
      <dgm:spPr/>
      <dgm:t>
        <a:bodyPr/>
        <a:lstStyle/>
        <a:p>
          <a:endParaRPr lang="en-GB"/>
        </a:p>
      </dgm:t>
    </dgm:pt>
    <dgm:pt modelId="{3579585D-E3C5-4770-9631-2F2F49419E0D}" type="sibTrans" cxnId="{7559B636-206F-4F60-8775-D3F1DC25102B}">
      <dgm:prSet/>
      <dgm:spPr/>
      <dgm:t>
        <a:bodyPr/>
        <a:lstStyle/>
        <a:p>
          <a:endParaRPr lang="en-GB"/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6B8DAE-6F06-4DF8-B1F9-DCD72483380B}" type="pres">
      <dgm:prSet presAssocID="{2956024D-4D61-4253-87A0-AC1D6B9B266D}" presName="arrowWedge1" presStyleLbl="fgSibTrans2D1" presStyleIdx="0" presStyleCnt="4"/>
      <dgm:spPr/>
    </dgm:pt>
    <dgm:pt modelId="{EE337BD1-8378-4762-BEB7-1B6781BD2196}" type="pres">
      <dgm:prSet presAssocID="{51089604-B16B-4B73-A5C5-5D8E2D56542F}" presName="arrowWedge2" presStyleLbl="fgSibTrans2D1" presStyleIdx="1" presStyleCnt="4"/>
      <dgm:spPr/>
    </dgm:pt>
    <dgm:pt modelId="{034CD96A-0242-4887-B355-CE7D2973983E}" type="pres">
      <dgm:prSet presAssocID="{3579585D-E3C5-4770-9631-2F2F49419E0D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A16D14FB-B780-4874-94B3-B247A6946C5E}" srcId="{CB58CE4A-1514-944C-81FE-B229AB3C48F8}" destId="{BAF4BAD2-6E0E-4446-B6A6-A6D77538DFCB}" srcOrd="1" destOrd="0" parTransId="{3C3718B5-9E2E-4F6A-B65E-CA5ADF3ECEA7}" sibTransId="{51089604-B16B-4B73-A5C5-5D8E2D56542F}"/>
    <dgm:cxn modelId="{355F7573-9BE8-A744-8A6E-0A68D6F457C7}" type="presOf" srcId="{F6B51503-B7D6-40E8-8FCD-A38A5080A9D9}" destId="{68A78B6C-BAED-9543-ABF9-EF748C194928}" srcOrd="0" destOrd="0" presId="urn:microsoft.com/office/officeart/2005/8/layout/cycle8"/>
    <dgm:cxn modelId="{C9D6378F-6FD2-214E-B848-5107B82A36BC}" type="presOf" srcId="{BAF4BAD2-6E0E-4446-B6A6-A6D77538DFCB}" destId="{591A4803-9161-404F-80F0-6635C9FB251F}" srcOrd="0" destOrd="0" presId="urn:microsoft.com/office/officeart/2005/8/layout/cycle8"/>
    <dgm:cxn modelId="{7559B636-206F-4F60-8775-D3F1DC25102B}" srcId="{CB58CE4A-1514-944C-81FE-B229AB3C48F8}" destId="{F6B51503-B7D6-40E8-8FCD-A38A5080A9D9}" srcOrd="2" destOrd="0" parTransId="{440100DA-3B74-47E7-8A45-36717287A116}" sibTransId="{3579585D-E3C5-4770-9631-2F2F49419E0D}"/>
    <dgm:cxn modelId="{230EFD65-A76C-B040-8E64-2C1D5016297C}" type="presOf" srcId="{30DC3652-13DC-4ADB-9F08-1B30D4C68CD1}" destId="{0191A99D-29BC-4F01-A4D7-44E75443DF7B}" srcOrd="0" destOrd="0" presId="urn:microsoft.com/office/officeart/2005/8/layout/cycle8"/>
    <dgm:cxn modelId="{D139B28F-A753-4B48-8D2B-4FC134DB5418}" type="presOf" srcId="{EEF953A5-D527-4EE9-A59B-961F6170A889}" destId="{B51FE79A-82F8-BB4D-A548-9E0C95931871}" srcOrd="0" destOrd="0" presId="urn:microsoft.com/office/officeart/2005/8/layout/cycle8"/>
    <dgm:cxn modelId="{31CAFEC6-7B25-0941-BDCE-6999630CDD11}" type="presOf" srcId="{F6B51503-B7D6-40E8-8FCD-A38A5080A9D9}" destId="{2048B1A1-B7B1-3E4C-B8D8-ED6AFA03B15C}" srcOrd="1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CFADE295-D1DF-2B4C-92E0-3ADB144DE415}" type="presOf" srcId="{CB58CE4A-1514-944C-81FE-B229AB3C48F8}" destId="{C1AB6106-2BE5-804E-B6C3-C7F2D76A8D32}" srcOrd="0" destOrd="0" presId="urn:microsoft.com/office/officeart/2005/8/layout/cycle8"/>
    <dgm:cxn modelId="{FB5582E8-4393-2C42-B0D3-3E45FDDB0EAC}" type="presOf" srcId="{BAF4BAD2-6E0E-4446-B6A6-A6D77538DFCB}" destId="{A01F02A2-235C-CE48-BF8C-CAB822D58D2A}" srcOrd="1" destOrd="0" presId="urn:microsoft.com/office/officeart/2005/8/layout/cycle8"/>
    <dgm:cxn modelId="{6D150234-C83A-48E7-BF69-69BE34AF0329}" srcId="{CB58CE4A-1514-944C-81FE-B229AB3C48F8}" destId="{EEF953A5-D527-4EE9-A59B-961F6170A889}" srcOrd="0" destOrd="0" parTransId="{2B4570EF-0001-42EA-8598-9DEDEC349BFB}" sibTransId="{2956024D-4D61-4253-87A0-AC1D6B9B266D}"/>
    <dgm:cxn modelId="{9FA6D9DA-13A2-E245-8A8E-F0D607A02976}" type="presOf" srcId="{EEF953A5-D527-4EE9-A59B-961F6170A889}" destId="{5D3EBB9C-D0DB-A04F-8C69-3980DBA0A347}" srcOrd="1" destOrd="0" presId="urn:microsoft.com/office/officeart/2005/8/layout/cycle8"/>
    <dgm:cxn modelId="{F0638D52-249B-AD4C-B0F6-9C6C275B5651}" type="presOf" srcId="{30DC3652-13DC-4ADB-9F08-1B30D4C68CD1}" destId="{E1D0987D-1000-4B33-9DC1-675C64078855}" srcOrd="1" destOrd="0" presId="urn:microsoft.com/office/officeart/2005/8/layout/cycle8"/>
    <dgm:cxn modelId="{EA8ABB31-619F-AC46-9D43-9D8D75FC9582}" type="presParOf" srcId="{C1AB6106-2BE5-804E-B6C3-C7F2D76A8D32}" destId="{B51FE79A-82F8-BB4D-A548-9E0C95931871}" srcOrd="0" destOrd="0" presId="urn:microsoft.com/office/officeart/2005/8/layout/cycle8"/>
    <dgm:cxn modelId="{4E2C311A-4C5B-CA40-A146-C9098F37C460}" type="presParOf" srcId="{C1AB6106-2BE5-804E-B6C3-C7F2D76A8D32}" destId="{705C8AB6-07F4-9F4B-87F0-46B8C840C22B}" srcOrd="1" destOrd="0" presId="urn:microsoft.com/office/officeart/2005/8/layout/cycle8"/>
    <dgm:cxn modelId="{21D6DF41-33AC-C84E-9C8A-E89E47797301}" type="presParOf" srcId="{C1AB6106-2BE5-804E-B6C3-C7F2D76A8D32}" destId="{D298770A-DAE4-8F40-A1E8-7F5394387065}" srcOrd="2" destOrd="0" presId="urn:microsoft.com/office/officeart/2005/8/layout/cycle8"/>
    <dgm:cxn modelId="{6973C7B9-7B56-504F-9EA6-92948775637F}" type="presParOf" srcId="{C1AB6106-2BE5-804E-B6C3-C7F2D76A8D32}" destId="{5D3EBB9C-D0DB-A04F-8C69-3980DBA0A347}" srcOrd="3" destOrd="0" presId="urn:microsoft.com/office/officeart/2005/8/layout/cycle8"/>
    <dgm:cxn modelId="{D56C33BA-8908-F94E-83A4-CB2D76C61529}" type="presParOf" srcId="{C1AB6106-2BE5-804E-B6C3-C7F2D76A8D32}" destId="{591A4803-9161-404F-80F0-6635C9FB251F}" srcOrd="4" destOrd="0" presId="urn:microsoft.com/office/officeart/2005/8/layout/cycle8"/>
    <dgm:cxn modelId="{D86EFE80-CA45-4C41-8C3A-77BF7C96E869}" type="presParOf" srcId="{C1AB6106-2BE5-804E-B6C3-C7F2D76A8D32}" destId="{47251BC0-C938-8C43-8106-383575FA7DBC}" srcOrd="5" destOrd="0" presId="urn:microsoft.com/office/officeart/2005/8/layout/cycle8"/>
    <dgm:cxn modelId="{3190240F-96D2-E046-A4FC-ED42A68D4B82}" type="presParOf" srcId="{C1AB6106-2BE5-804E-B6C3-C7F2D76A8D32}" destId="{1C94465A-CDF7-8E43-B681-139D791B1387}" srcOrd="6" destOrd="0" presId="urn:microsoft.com/office/officeart/2005/8/layout/cycle8"/>
    <dgm:cxn modelId="{4C7D06F9-FF70-7145-85FC-CE66DC305A19}" type="presParOf" srcId="{C1AB6106-2BE5-804E-B6C3-C7F2D76A8D32}" destId="{A01F02A2-235C-CE48-BF8C-CAB822D58D2A}" srcOrd="7" destOrd="0" presId="urn:microsoft.com/office/officeart/2005/8/layout/cycle8"/>
    <dgm:cxn modelId="{42CABD11-430C-CB43-80DB-10A0C7FB9BDF}" type="presParOf" srcId="{C1AB6106-2BE5-804E-B6C3-C7F2D76A8D32}" destId="{68A78B6C-BAED-9543-ABF9-EF748C194928}" srcOrd="8" destOrd="0" presId="urn:microsoft.com/office/officeart/2005/8/layout/cycle8"/>
    <dgm:cxn modelId="{45CCE4F3-7C94-CF45-89AB-0556CD86C11D}" type="presParOf" srcId="{C1AB6106-2BE5-804E-B6C3-C7F2D76A8D32}" destId="{59D713E5-0C59-AA4B-A67A-15ACE317B5D4}" srcOrd="9" destOrd="0" presId="urn:microsoft.com/office/officeart/2005/8/layout/cycle8"/>
    <dgm:cxn modelId="{CA77DF76-64FF-4840-B25E-ED84678E2D6F}" type="presParOf" srcId="{C1AB6106-2BE5-804E-B6C3-C7F2D76A8D32}" destId="{0ED165D0-838E-284B-9E0B-2B63DCCE918C}" srcOrd="10" destOrd="0" presId="urn:microsoft.com/office/officeart/2005/8/layout/cycle8"/>
    <dgm:cxn modelId="{6B5191CE-0977-3141-99FA-ECFF8D9E95CA}" type="presParOf" srcId="{C1AB6106-2BE5-804E-B6C3-C7F2D76A8D32}" destId="{2048B1A1-B7B1-3E4C-B8D8-ED6AFA03B15C}" srcOrd="11" destOrd="0" presId="urn:microsoft.com/office/officeart/2005/8/layout/cycle8"/>
    <dgm:cxn modelId="{DB9DB75B-DCE6-A740-BB4C-506792A27C1C}" type="presParOf" srcId="{C1AB6106-2BE5-804E-B6C3-C7F2D76A8D32}" destId="{0191A99D-29BC-4F01-A4D7-44E75443DF7B}" srcOrd="12" destOrd="0" presId="urn:microsoft.com/office/officeart/2005/8/layout/cycle8"/>
    <dgm:cxn modelId="{2C56BEB9-A119-2345-BDB6-F66D0CC0A9DD}" type="presParOf" srcId="{C1AB6106-2BE5-804E-B6C3-C7F2D76A8D32}" destId="{FC3952C9-5E4B-4DEB-B6E4-2E31DBB50419}" srcOrd="13" destOrd="0" presId="urn:microsoft.com/office/officeart/2005/8/layout/cycle8"/>
    <dgm:cxn modelId="{A1303C7D-FF3F-9542-8C14-35A7C948AE3F}" type="presParOf" srcId="{C1AB6106-2BE5-804E-B6C3-C7F2D76A8D32}" destId="{4A4E9FE7-1A84-4FD1-A9C8-586BC4A30C58}" srcOrd="14" destOrd="0" presId="urn:microsoft.com/office/officeart/2005/8/layout/cycle8"/>
    <dgm:cxn modelId="{6F3C9B0F-7965-4248-868C-FC5AAD2CE3EE}" type="presParOf" srcId="{C1AB6106-2BE5-804E-B6C3-C7F2D76A8D32}" destId="{E1D0987D-1000-4B33-9DC1-675C64078855}" srcOrd="15" destOrd="0" presId="urn:microsoft.com/office/officeart/2005/8/layout/cycle8"/>
    <dgm:cxn modelId="{2C52C876-B7A3-C74B-8D78-BA16930EE994}" type="presParOf" srcId="{C1AB6106-2BE5-804E-B6C3-C7F2D76A8D32}" destId="{766B8DAE-6F06-4DF8-B1F9-DCD72483380B}" srcOrd="16" destOrd="0" presId="urn:microsoft.com/office/officeart/2005/8/layout/cycle8"/>
    <dgm:cxn modelId="{AB756095-29EB-4440-A8CE-B380AE59DAA7}" type="presParOf" srcId="{C1AB6106-2BE5-804E-B6C3-C7F2D76A8D32}" destId="{EE337BD1-8378-4762-BEB7-1B6781BD2196}" srcOrd="17" destOrd="0" presId="urn:microsoft.com/office/officeart/2005/8/layout/cycle8"/>
    <dgm:cxn modelId="{02F376EC-87CD-4544-AC62-1A8C85695892}" type="presParOf" srcId="{C1AB6106-2BE5-804E-B6C3-C7F2D76A8D32}" destId="{034CD96A-0242-4887-B355-CE7D2973983E}" srcOrd="18" destOrd="0" presId="urn:microsoft.com/office/officeart/2005/8/layout/cycle8"/>
    <dgm:cxn modelId="{D41883BC-C253-2E48-BD66-E4D381E2C27A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1" qsCatId="simple" csTypeId="urn:microsoft.com/office/officeart/2005/8/colors/accent1_3" csCatId="accent1" phldr="1"/>
      <dgm:spPr/>
    </dgm:pt>
    <dgm:pt modelId="{BAF4BAD2-6E0E-4446-B6A6-A6D77538DFCB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Federated Operations</a:t>
          </a:r>
          <a:endParaRPr lang="en-US" dirty="0"/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/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/>
        </a:p>
      </dgm:t>
    </dgm:pt>
    <dgm:pt modelId="{30DC3652-13DC-4ADB-9F08-1B30D4C68CD1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GB" dirty="0" smtClean="0"/>
            <a:t>High-Throughput Data Analysis</a:t>
          </a:r>
          <a:endParaRPr lang="en-US" dirty="0"/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/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/>
        </a:p>
      </dgm:t>
    </dgm:pt>
    <dgm:pt modelId="{EEF953A5-D527-4EE9-A59B-961F6170A889}">
      <dgm:prSet/>
      <dgm:spPr>
        <a:solidFill>
          <a:schemeClr val="tx2"/>
        </a:solidFill>
      </dgm:spPr>
      <dgm:t>
        <a:bodyPr/>
        <a:lstStyle/>
        <a:p>
          <a:r>
            <a:rPr lang="en-US" dirty="0" smtClean="0"/>
            <a:t>Federated Cloud</a:t>
          </a:r>
          <a:endParaRPr lang="en-US" dirty="0"/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/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/>
        </a:p>
      </dgm:t>
    </dgm:pt>
    <dgm:pt modelId="{F6B51503-B7D6-40E8-8FCD-A38A5080A9D9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/>
            <a:t>Community Driven Innovation &amp; Support</a:t>
          </a:r>
          <a:endParaRPr lang="en-US" dirty="0"/>
        </a:p>
      </dgm:t>
    </dgm:pt>
    <dgm:pt modelId="{440100DA-3B74-47E7-8A45-36717287A116}" type="parTrans" cxnId="{7559B636-206F-4F60-8775-D3F1DC25102B}">
      <dgm:prSet/>
      <dgm:spPr/>
      <dgm:t>
        <a:bodyPr/>
        <a:lstStyle/>
        <a:p>
          <a:endParaRPr lang="en-GB"/>
        </a:p>
      </dgm:t>
    </dgm:pt>
    <dgm:pt modelId="{3579585D-E3C5-4770-9631-2F2F49419E0D}" type="sibTrans" cxnId="{7559B636-206F-4F60-8775-D3F1DC25102B}">
      <dgm:prSet/>
      <dgm:spPr/>
      <dgm:t>
        <a:bodyPr/>
        <a:lstStyle/>
        <a:p>
          <a:endParaRPr lang="en-GB"/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6B8DAE-6F06-4DF8-B1F9-DCD72483380B}" type="pres">
      <dgm:prSet presAssocID="{2956024D-4D61-4253-87A0-AC1D6B9B266D}" presName="arrowWedge1" presStyleLbl="fgSibTrans2D1" presStyleIdx="0" presStyleCnt="4"/>
      <dgm:spPr/>
    </dgm:pt>
    <dgm:pt modelId="{EE337BD1-8378-4762-BEB7-1B6781BD2196}" type="pres">
      <dgm:prSet presAssocID="{51089604-B16B-4B73-A5C5-5D8E2D56542F}" presName="arrowWedge2" presStyleLbl="fgSibTrans2D1" presStyleIdx="1" presStyleCnt="4"/>
      <dgm:spPr/>
    </dgm:pt>
    <dgm:pt modelId="{034CD96A-0242-4887-B355-CE7D2973983E}" type="pres">
      <dgm:prSet presAssocID="{3579585D-E3C5-4770-9631-2F2F49419E0D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A16D14FB-B780-4874-94B3-B247A6946C5E}" srcId="{CB58CE4A-1514-944C-81FE-B229AB3C48F8}" destId="{BAF4BAD2-6E0E-4446-B6A6-A6D77538DFCB}" srcOrd="1" destOrd="0" parTransId="{3C3718B5-9E2E-4F6A-B65E-CA5ADF3ECEA7}" sibTransId="{51089604-B16B-4B73-A5C5-5D8E2D56542F}"/>
    <dgm:cxn modelId="{124AE83B-7F70-7344-BA4B-FFCEDBC4B786}" type="presOf" srcId="{CB58CE4A-1514-944C-81FE-B229AB3C48F8}" destId="{C1AB6106-2BE5-804E-B6C3-C7F2D76A8D32}" srcOrd="0" destOrd="0" presId="urn:microsoft.com/office/officeart/2005/8/layout/cycle8"/>
    <dgm:cxn modelId="{6EE68597-DF78-D549-9108-840170553737}" type="presOf" srcId="{EEF953A5-D527-4EE9-A59B-961F6170A889}" destId="{5D3EBB9C-D0DB-A04F-8C69-3980DBA0A347}" srcOrd="1" destOrd="0" presId="urn:microsoft.com/office/officeart/2005/8/layout/cycle8"/>
    <dgm:cxn modelId="{7559B636-206F-4F60-8775-D3F1DC25102B}" srcId="{CB58CE4A-1514-944C-81FE-B229AB3C48F8}" destId="{F6B51503-B7D6-40E8-8FCD-A38A5080A9D9}" srcOrd="2" destOrd="0" parTransId="{440100DA-3B74-47E7-8A45-36717287A116}" sibTransId="{3579585D-E3C5-4770-9631-2F2F49419E0D}"/>
    <dgm:cxn modelId="{E049F36C-D0B1-F349-8444-C363C1D71B77}" type="presOf" srcId="{30DC3652-13DC-4ADB-9F08-1B30D4C68CD1}" destId="{0191A99D-29BC-4F01-A4D7-44E75443DF7B}" srcOrd="0" destOrd="0" presId="urn:microsoft.com/office/officeart/2005/8/layout/cycle8"/>
    <dgm:cxn modelId="{A863C294-E793-4847-A438-4D9289B0C3FD}" type="presOf" srcId="{30DC3652-13DC-4ADB-9F08-1B30D4C68CD1}" destId="{E1D0987D-1000-4B33-9DC1-675C64078855}" srcOrd="1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064296C2-4C2D-6646-AE71-25FDB0026892}" type="presOf" srcId="{F6B51503-B7D6-40E8-8FCD-A38A5080A9D9}" destId="{68A78B6C-BAED-9543-ABF9-EF748C194928}" srcOrd="0" destOrd="0" presId="urn:microsoft.com/office/officeart/2005/8/layout/cycle8"/>
    <dgm:cxn modelId="{B8F9FEEF-FDB4-B540-850F-F82E6EE155D0}" type="presOf" srcId="{EEF953A5-D527-4EE9-A59B-961F6170A889}" destId="{B51FE79A-82F8-BB4D-A548-9E0C95931871}" srcOrd="0" destOrd="0" presId="urn:microsoft.com/office/officeart/2005/8/layout/cycle8"/>
    <dgm:cxn modelId="{F9CB27D6-0BAC-2D4B-81C9-0A2327E2EB5B}" type="presOf" srcId="{F6B51503-B7D6-40E8-8FCD-A38A5080A9D9}" destId="{2048B1A1-B7B1-3E4C-B8D8-ED6AFA03B15C}" srcOrd="1" destOrd="0" presId="urn:microsoft.com/office/officeart/2005/8/layout/cycle8"/>
    <dgm:cxn modelId="{92E87851-6AD9-B94E-B9B6-C583F0E250BC}" type="presOf" srcId="{BAF4BAD2-6E0E-4446-B6A6-A6D77538DFCB}" destId="{A01F02A2-235C-CE48-BF8C-CAB822D58D2A}" srcOrd="1" destOrd="0" presId="urn:microsoft.com/office/officeart/2005/8/layout/cycle8"/>
    <dgm:cxn modelId="{78AEE1BD-E178-1249-B91F-FC2339853B16}" type="presOf" srcId="{BAF4BAD2-6E0E-4446-B6A6-A6D77538DFCB}" destId="{591A4803-9161-404F-80F0-6635C9FB251F}" srcOrd="0" destOrd="0" presId="urn:microsoft.com/office/officeart/2005/8/layout/cycle8"/>
    <dgm:cxn modelId="{6D150234-C83A-48E7-BF69-69BE34AF0329}" srcId="{CB58CE4A-1514-944C-81FE-B229AB3C48F8}" destId="{EEF953A5-D527-4EE9-A59B-961F6170A889}" srcOrd="0" destOrd="0" parTransId="{2B4570EF-0001-42EA-8598-9DEDEC349BFB}" sibTransId="{2956024D-4D61-4253-87A0-AC1D6B9B266D}"/>
    <dgm:cxn modelId="{46D303BB-3587-0D4C-AD5C-1E20C3894976}" type="presParOf" srcId="{C1AB6106-2BE5-804E-B6C3-C7F2D76A8D32}" destId="{B51FE79A-82F8-BB4D-A548-9E0C95931871}" srcOrd="0" destOrd="0" presId="urn:microsoft.com/office/officeart/2005/8/layout/cycle8"/>
    <dgm:cxn modelId="{0AB86521-A2ED-E843-87E5-C735ACE9D2CC}" type="presParOf" srcId="{C1AB6106-2BE5-804E-B6C3-C7F2D76A8D32}" destId="{705C8AB6-07F4-9F4B-87F0-46B8C840C22B}" srcOrd="1" destOrd="0" presId="urn:microsoft.com/office/officeart/2005/8/layout/cycle8"/>
    <dgm:cxn modelId="{A080851E-E925-254F-A62A-DB3FCE62CA82}" type="presParOf" srcId="{C1AB6106-2BE5-804E-B6C3-C7F2D76A8D32}" destId="{D298770A-DAE4-8F40-A1E8-7F5394387065}" srcOrd="2" destOrd="0" presId="urn:microsoft.com/office/officeart/2005/8/layout/cycle8"/>
    <dgm:cxn modelId="{F942CF72-62EA-D046-A4B6-E952F71B0AD9}" type="presParOf" srcId="{C1AB6106-2BE5-804E-B6C3-C7F2D76A8D32}" destId="{5D3EBB9C-D0DB-A04F-8C69-3980DBA0A347}" srcOrd="3" destOrd="0" presId="urn:microsoft.com/office/officeart/2005/8/layout/cycle8"/>
    <dgm:cxn modelId="{0FFB9055-4DCA-D343-AB89-CD0CCE33443D}" type="presParOf" srcId="{C1AB6106-2BE5-804E-B6C3-C7F2D76A8D32}" destId="{591A4803-9161-404F-80F0-6635C9FB251F}" srcOrd="4" destOrd="0" presId="urn:microsoft.com/office/officeart/2005/8/layout/cycle8"/>
    <dgm:cxn modelId="{90945BA2-6898-954C-87B6-0B85CE3E97E2}" type="presParOf" srcId="{C1AB6106-2BE5-804E-B6C3-C7F2D76A8D32}" destId="{47251BC0-C938-8C43-8106-383575FA7DBC}" srcOrd="5" destOrd="0" presId="urn:microsoft.com/office/officeart/2005/8/layout/cycle8"/>
    <dgm:cxn modelId="{AB059BC3-5A0C-3944-AA38-8150F67A6398}" type="presParOf" srcId="{C1AB6106-2BE5-804E-B6C3-C7F2D76A8D32}" destId="{1C94465A-CDF7-8E43-B681-139D791B1387}" srcOrd="6" destOrd="0" presId="urn:microsoft.com/office/officeart/2005/8/layout/cycle8"/>
    <dgm:cxn modelId="{BA4C8572-EF89-894D-AF24-B74F217EDE15}" type="presParOf" srcId="{C1AB6106-2BE5-804E-B6C3-C7F2D76A8D32}" destId="{A01F02A2-235C-CE48-BF8C-CAB822D58D2A}" srcOrd="7" destOrd="0" presId="urn:microsoft.com/office/officeart/2005/8/layout/cycle8"/>
    <dgm:cxn modelId="{E6FFA956-00FC-9946-8037-DC63D37AE895}" type="presParOf" srcId="{C1AB6106-2BE5-804E-B6C3-C7F2D76A8D32}" destId="{68A78B6C-BAED-9543-ABF9-EF748C194928}" srcOrd="8" destOrd="0" presId="urn:microsoft.com/office/officeart/2005/8/layout/cycle8"/>
    <dgm:cxn modelId="{79D59141-8954-ED4A-BDAC-7EC8033DD719}" type="presParOf" srcId="{C1AB6106-2BE5-804E-B6C3-C7F2D76A8D32}" destId="{59D713E5-0C59-AA4B-A67A-15ACE317B5D4}" srcOrd="9" destOrd="0" presId="urn:microsoft.com/office/officeart/2005/8/layout/cycle8"/>
    <dgm:cxn modelId="{AC7689DD-CD75-A646-A87A-FDC584514B06}" type="presParOf" srcId="{C1AB6106-2BE5-804E-B6C3-C7F2D76A8D32}" destId="{0ED165D0-838E-284B-9E0B-2B63DCCE918C}" srcOrd="10" destOrd="0" presId="urn:microsoft.com/office/officeart/2005/8/layout/cycle8"/>
    <dgm:cxn modelId="{A2E410A0-F5C5-9840-8075-8D5262D4DD85}" type="presParOf" srcId="{C1AB6106-2BE5-804E-B6C3-C7F2D76A8D32}" destId="{2048B1A1-B7B1-3E4C-B8D8-ED6AFA03B15C}" srcOrd="11" destOrd="0" presId="urn:microsoft.com/office/officeart/2005/8/layout/cycle8"/>
    <dgm:cxn modelId="{FAF2D423-9C58-DE48-924E-10D1FC2E843F}" type="presParOf" srcId="{C1AB6106-2BE5-804E-B6C3-C7F2D76A8D32}" destId="{0191A99D-29BC-4F01-A4D7-44E75443DF7B}" srcOrd="12" destOrd="0" presId="urn:microsoft.com/office/officeart/2005/8/layout/cycle8"/>
    <dgm:cxn modelId="{E4560943-451C-204E-94CB-FBC9A1572AC6}" type="presParOf" srcId="{C1AB6106-2BE5-804E-B6C3-C7F2D76A8D32}" destId="{FC3952C9-5E4B-4DEB-B6E4-2E31DBB50419}" srcOrd="13" destOrd="0" presId="urn:microsoft.com/office/officeart/2005/8/layout/cycle8"/>
    <dgm:cxn modelId="{22148E81-CC96-B54D-B875-C0475975484F}" type="presParOf" srcId="{C1AB6106-2BE5-804E-B6C3-C7F2D76A8D32}" destId="{4A4E9FE7-1A84-4FD1-A9C8-586BC4A30C58}" srcOrd="14" destOrd="0" presId="urn:microsoft.com/office/officeart/2005/8/layout/cycle8"/>
    <dgm:cxn modelId="{4AD48A1F-F70C-BC4B-A7D3-48AAE2DF7316}" type="presParOf" srcId="{C1AB6106-2BE5-804E-B6C3-C7F2D76A8D32}" destId="{E1D0987D-1000-4B33-9DC1-675C64078855}" srcOrd="15" destOrd="0" presId="urn:microsoft.com/office/officeart/2005/8/layout/cycle8"/>
    <dgm:cxn modelId="{99DD825B-024D-7640-BE0D-5B507FEBD832}" type="presParOf" srcId="{C1AB6106-2BE5-804E-B6C3-C7F2D76A8D32}" destId="{766B8DAE-6F06-4DF8-B1F9-DCD72483380B}" srcOrd="16" destOrd="0" presId="urn:microsoft.com/office/officeart/2005/8/layout/cycle8"/>
    <dgm:cxn modelId="{8B8F0A2E-DAF8-454A-AC32-85E59FA6D6D0}" type="presParOf" srcId="{C1AB6106-2BE5-804E-B6C3-C7F2D76A8D32}" destId="{EE337BD1-8378-4762-BEB7-1B6781BD2196}" srcOrd="17" destOrd="0" presId="urn:microsoft.com/office/officeart/2005/8/layout/cycle8"/>
    <dgm:cxn modelId="{46913DF1-90C0-B340-807F-889242E9C1C9}" type="presParOf" srcId="{C1AB6106-2BE5-804E-B6C3-C7F2D76A8D32}" destId="{034CD96A-0242-4887-B355-CE7D2973983E}" srcOrd="18" destOrd="0" presId="urn:microsoft.com/office/officeart/2005/8/layout/cycle8"/>
    <dgm:cxn modelId="{D7F44852-F621-6E41-BC16-1CE1AD9B94CF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395333" y="290803"/>
          <a:ext cx="3689689" cy="3689689"/>
        </a:xfrm>
        <a:prstGeom prst="pie">
          <a:avLst>
            <a:gd name="adj1" fmla="val 16200000"/>
            <a:gd name="adj2" fmla="val 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Federated Cloud</a:t>
          </a:r>
          <a:endParaRPr lang="en-US" sz="1700" kern="1200" dirty="0"/>
        </a:p>
      </dsp:txBody>
      <dsp:txXfrm>
        <a:off x="2353943" y="1055535"/>
        <a:ext cx="1361671" cy="1010272"/>
      </dsp:txXfrm>
    </dsp:sp>
    <dsp:sp modelId="{591A4803-9161-404F-80F0-6635C9FB251F}">
      <dsp:nvSpPr>
        <dsp:cNvPr id="0" name=""/>
        <dsp:cNvSpPr/>
      </dsp:nvSpPr>
      <dsp:spPr>
        <a:xfrm>
          <a:off x="395333" y="414671"/>
          <a:ext cx="3689689" cy="3689689"/>
        </a:xfrm>
        <a:prstGeom prst="pie">
          <a:avLst>
            <a:gd name="adj1" fmla="val 0"/>
            <a:gd name="adj2" fmla="val 540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Federated Operations</a:t>
          </a:r>
          <a:endParaRPr lang="en-US" sz="1700" kern="1200" dirty="0"/>
        </a:p>
      </dsp:txBody>
      <dsp:txXfrm>
        <a:off x="2353943" y="2329357"/>
        <a:ext cx="1361671" cy="1010272"/>
      </dsp:txXfrm>
    </dsp:sp>
    <dsp:sp modelId="{68A78B6C-BAED-9543-ABF9-EF748C194928}">
      <dsp:nvSpPr>
        <dsp:cNvPr id="0" name=""/>
        <dsp:cNvSpPr/>
      </dsp:nvSpPr>
      <dsp:spPr>
        <a:xfrm>
          <a:off x="271464" y="414671"/>
          <a:ext cx="3689689" cy="3689689"/>
        </a:xfrm>
        <a:prstGeom prst="pie">
          <a:avLst>
            <a:gd name="adj1" fmla="val 5400000"/>
            <a:gd name="adj2" fmla="val 1080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Community Driven Innovation &amp; Support</a:t>
          </a:r>
          <a:endParaRPr lang="en-US" sz="1700" kern="1200" dirty="0"/>
        </a:p>
      </dsp:txBody>
      <dsp:txXfrm>
        <a:off x="640873" y="2329357"/>
        <a:ext cx="1361671" cy="1010272"/>
      </dsp:txXfrm>
    </dsp:sp>
    <dsp:sp modelId="{0191A99D-29BC-4F01-A4D7-44E75443DF7B}">
      <dsp:nvSpPr>
        <dsp:cNvPr id="0" name=""/>
        <dsp:cNvSpPr/>
      </dsp:nvSpPr>
      <dsp:spPr>
        <a:xfrm>
          <a:off x="271464" y="290803"/>
          <a:ext cx="3689689" cy="3689689"/>
        </a:xfrm>
        <a:prstGeom prst="pie">
          <a:avLst>
            <a:gd name="adj1" fmla="val 10800000"/>
            <a:gd name="adj2" fmla="val 1620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High-Throughput Data Analysis</a:t>
          </a:r>
          <a:endParaRPr lang="en-US" sz="1700" kern="1200" dirty="0"/>
        </a:p>
      </dsp:txBody>
      <dsp:txXfrm>
        <a:off x="640873" y="1055535"/>
        <a:ext cx="1361671" cy="1010272"/>
      </dsp:txXfrm>
    </dsp:sp>
    <dsp:sp modelId="{766B8DAE-6F06-4DF8-B1F9-DCD72483380B}">
      <dsp:nvSpPr>
        <dsp:cNvPr id="0" name=""/>
        <dsp:cNvSpPr/>
      </dsp:nvSpPr>
      <dsp:spPr>
        <a:xfrm>
          <a:off x="166923" y="62394"/>
          <a:ext cx="4146508" cy="414650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37BD1-8378-4762-BEB7-1B6781BD2196}">
      <dsp:nvSpPr>
        <dsp:cNvPr id="0" name=""/>
        <dsp:cNvSpPr/>
      </dsp:nvSpPr>
      <dsp:spPr>
        <a:xfrm>
          <a:off x="166923" y="186262"/>
          <a:ext cx="4146508" cy="414650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shade val="90000"/>
            <a:hueOff val="102100"/>
            <a:satOff val="-1418"/>
            <a:lumOff val="76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CD96A-0242-4887-B355-CE7D2973983E}">
      <dsp:nvSpPr>
        <dsp:cNvPr id="0" name=""/>
        <dsp:cNvSpPr/>
      </dsp:nvSpPr>
      <dsp:spPr>
        <a:xfrm>
          <a:off x="43055" y="186262"/>
          <a:ext cx="4146508" cy="414650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shade val="90000"/>
            <a:hueOff val="204200"/>
            <a:satOff val="-2837"/>
            <a:lumOff val="153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3B528-3E80-4EC5-A3D3-F311065D2E11}">
      <dsp:nvSpPr>
        <dsp:cNvPr id="0" name=""/>
        <dsp:cNvSpPr/>
      </dsp:nvSpPr>
      <dsp:spPr>
        <a:xfrm>
          <a:off x="43055" y="62394"/>
          <a:ext cx="4146508" cy="4146508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shade val="90000"/>
            <a:hueOff val="306301"/>
            <a:satOff val="-4255"/>
            <a:lumOff val="229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395333" y="290803"/>
          <a:ext cx="3689689" cy="3689689"/>
        </a:xfrm>
        <a:prstGeom prst="pie">
          <a:avLst>
            <a:gd name="adj1" fmla="val 16200000"/>
            <a:gd name="adj2" fmla="val 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Federated Cloud</a:t>
          </a:r>
          <a:endParaRPr lang="en-US" sz="1700" kern="1200" dirty="0"/>
        </a:p>
      </dsp:txBody>
      <dsp:txXfrm>
        <a:off x="2353943" y="1055535"/>
        <a:ext cx="1361671" cy="1010272"/>
      </dsp:txXfrm>
    </dsp:sp>
    <dsp:sp modelId="{591A4803-9161-404F-80F0-6635C9FB251F}">
      <dsp:nvSpPr>
        <dsp:cNvPr id="0" name=""/>
        <dsp:cNvSpPr/>
      </dsp:nvSpPr>
      <dsp:spPr>
        <a:xfrm>
          <a:off x="395333" y="414671"/>
          <a:ext cx="3689689" cy="3689689"/>
        </a:xfrm>
        <a:prstGeom prst="pie">
          <a:avLst>
            <a:gd name="adj1" fmla="val 0"/>
            <a:gd name="adj2" fmla="val 540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Federated Operations</a:t>
          </a:r>
          <a:endParaRPr lang="en-US" sz="1700" kern="1200" dirty="0"/>
        </a:p>
      </dsp:txBody>
      <dsp:txXfrm>
        <a:off x="2353943" y="2329357"/>
        <a:ext cx="1361671" cy="1010272"/>
      </dsp:txXfrm>
    </dsp:sp>
    <dsp:sp modelId="{68A78B6C-BAED-9543-ABF9-EF748C194928}">
      <dsp:nvSpPr>
        <dsp:cNvPr id="0" name=""/>
        <dsp:cNvSpPr/>
      </dsp:nvSpPr>
      <dsp:spPr>
        <a:xfrm>
          <a:off x="271464" y="414671"/>
          <a:ext cx="3689689" cy="3689689"/>
        </a:xfrm>
        <a:prstGeom prst="pie">
          <a:avLst>
            <a:gd name="adj1" fmla="val 5400000"/>
            <a:gd name="adj2" fmla="val 1080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Community Driven Innovation &amp; Support</a:t>
          </a:r>
          <a:endParaRPr lang="en-US" sz="1700" kern="1200" dirty="0"/>
        </a:p>
      </dsp:txBody>
      <dsp:txXfrm>
        <a:off x="640873" y="2329357"/>
        <a:ext cx="1361671" cy="1010272"/>
      </dsp:txXfrm>
    </dsp:sp>
    <dsp:sp modelId="{0191A99D-29BC-4F01-A4D7-44E75443DF7B}">
      <dsp:nvSpPr>
        <dsp:cNvPr id="0" name=""/>
        <dsp:cNvSpPr/>
      </dsp:nvSpPr>
      <dsp:spPr>
        <a:xfrm>
          <a:off x="271464" y="290803"/>
          <a:ext cx="3689689" cy="3689689"/>
        </a:xfrm>
        <a:prstGeom prst="pie">
          <a:avLst>
            <a:gd name="adj1" fmla="val 10800000"/>
            <a:gd name="adj2" fmla="val 1620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High-Throughput Data Analysis</a:t>
          </a:r>
          <a:endParaRPr lang="en-US" sz="1700" kern="1200" dirty="0"/>
        </a:p>
      </dsp:txBody>
      <dsp:txXfrm>
        <a:off x="640873" y="1055535"/>
        <a:ext cx="1361671" cy="1010272"/>
      </dsp:txXfrm>
    </dsp:sp>
    <dsp:sp modelId="{766B8DAE-6F06-4DF8-B1F9-DCD72483380B}">
      <dsp:nvSpPr>
        <dsp:cNvPr id="0" name=""/>
        <dsp:cNvSpPr/>
      </dsp:nvSpPr>
      <dsp:spPr>
        <a:xfrm>
          <a:off x="166923" y="62394"/>
          <a:ext cx="4146508" cy="414650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37BD1-8378-4762-BEB7-1B6781BD2196}">
      <dsp:nvSpPr>
        <dsp:cNvPr id="0" name=""/>
        <dsp:cNvSpPr/>
      </dsp:nvSpPr>
      <dsp:spPr>
        <a:xfrm>
          <a:off x="166923" y="186262"/>
          <a:ext cx="4146508" cy="414650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shade val="90000"/>
            <a:hueOff val="102100"/>
            <a:satOff val="-1418"/>
            <a:lumOff val="76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CD96A-0242-4887-B355-CE7D2973983E}">
      <dsp:nvSpPr>
        <dsp:cNvPr id="0" name=""/>
        <dsp:cNvSpPr/>
      </dsp:nvSpPr>
      <dsp:spPr>
        <a:xfrm>
          <a:off x="43055" y="186262"/>
          <a:ext cx="4146508" cy="414650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shade val="90000"/>
            <a:hueOff val="204200"/>
            <a:satOff val="-2837"/>
            <a:lumOff val="153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3B528-3E80-4EC5-A3D3-F311065D2E11}">
      <dsp:nvSpPr>
        <dsp:cNvPr id="0" name=""/>
        <dsp:cNvSpPr/>
      </dsp:nvSpPr>
      <dsp:spPr>
        <a:xfrm>
          <a:off x="43055" y="62394"/>
          <a:ext cx="4146508" cy="4146508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shade val="90000"/>
            <a:hueOff val="306301"/>
            <a:satOff val="-4255"/>
            <a:lumOff val="229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0C623-19E1-7248-9D57-7B04E2CDC53C}" type="datetimeFigureOut">
              <a:rPr lang="en-US" smtClean="0"/>
              <a:t>01/07/2014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91DEB-1669-074C-B83C-ACC4694D0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3107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81306-8E17-9349-A706-9A5014B14E42}" type="datetimeFigureOut">
              <a:rPr lang="en-US" smtClean="0"/>
              <a:t>01/07/2014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CD58C-35B5-7445-B65D-75718C29E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2201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srgbClr val="C00000"/>
                </a:solidFill>
              </a:rPr>
              <a:t>Original Task Force Mandate</a:t>
            </a:r>
            <a:r>
              <a:rPr lang="en-GB" sz="1200" dirty="0" smtClean="0"/>
              <a:t>: 18 months, September 2011 – March 2013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2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srgbClr val="C00000"/>
                </a:solidFill>
              </a:rPr>
              <a:t>EGI-Inspire Integration</a:t>
            </a:r>
            <a:r>
              <a:rPr lang="en-GB" sz="1200" dirty="0" smtClean="0"/>
              <a:t>: Formalised scope as Task SA2.6 from April 2013</a:t>
            </a:r>
            <a:endParaRPr lang="en-GB" sz="1100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D58C-35B5-7445-B65D-75718C29E6D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11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73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Shim clients have been developed for each CMF to ensure that standardised</a:t>
            </a:r>
            <a:r>
              <a:rPr lang="en-GB" baseline="0" dirty="0" smtClean="0"/>
              <a:t> accounting records are generated and published into the standards STOMP messenger framework.</a:t>
            </a:r>
          </a:p>
          <a:p>
            <a:r>
              <a:rPr lang="en-GB" baseline="0" dirty="0" smtClean="0"/>
              <a:t>- EGI Accounting Portal data for the </a:t>
            </a:r>
            <a:r>
              <a:rPr lang="en-GB" baseline="0" dirty="0" err="1" smtClean="0"/>
              <a:t>fedcloud</a:t>
            </a:r>
            <a:r>
              <a:rPr lang="en-GB" baseline="0" dirty="0" smtClean="0"/>
              <a:t> VO, not </a:t>
            </a:r>
            <a:r>
              <a:rPr lang="en-GB" baseline="0" smtClean="0"/>
              <a:t>all instantiated </a:t>
            </a:r>
            <a:r>
              <a:rPr lang="en-GB" baseline="0" dirty="0" smtClean="0"/>
              <a:t>VMs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D58C-35B5-7445-B65D-75718C29E6D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977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Shim clients have been developed for each CMF to ensure that standardised</a:t>
            </a:r>
            <a:r>
              <a:rPr lang="en-GB" baseline="0" dirty="0" smtClean="0"/>
              <a:t> accounting records are generated and published into the standards STOMP messenger framework.</a:t>
            </a:r>
          </a:p>
          <a:p>
            <a:r>
              <a:rPr lang="en-GB" baseline="0" dirty="0" smtClean="0"/>
              <a:t>- EGI Accounting Portal data for the </a:t>
            </a:r>
            <a:r>
              <a:rPr lang="en-GB" baseline="0" dirty="0" err="1" smtClean="0"/>
              <a:t>fedcloud</a:t>
            </a:r>
            <a:r>
              <a:rPr lang="en-GB" baseline="0" dirty="0" smtClean="0"/>
              <a:t> VO, not </a:t>
            </a:r>
            <a:r>
              <a:rPr lang="en-GB" baseline="0" smtClean="0"/>
              <a:t>all instantiated </a:t>
            </a:r>
            <a:r>
              <a:rPr lang="en-GB" baseline="0" dirty="0" smtClean="0"/>
              <a:t>VMs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D58C-35B5-7445-B65D-75718C29E6D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977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03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VirtualCing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Cing</a:t>
            </a:r>
            <a:r>
              <a:rPr lang="en-GB" dirty="0" smtClean="0"/>
              <a:t> = Common Interface for NMR structure generation</a:t>
            </a:r>
          </a:p>
          <a:p>
            <a:pPr lvl="1"/>
            <a:r>
              <a:rPr lang="en-GB" dirty="0" smtClean="0"/>
              <a:t>Packaged into VM image for deployment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D58C-35B5-7445-B65D-75718C29E6DD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285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architecture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figure.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GUI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deployed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EUBrazilOpenBio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SpeciesLab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VRE.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VRE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Discovery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training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biodiversity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occurrence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taxonomic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descriptions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SpeciesLab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Access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workspace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occurrence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geospatial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GUI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OM2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request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Submission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auxiliary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deals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monitoring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resubmission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failed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OMWS2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computing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back-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in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infrastructure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submit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infrastructure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previously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GUI can be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submit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Submission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OMWS2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execute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back-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OMWS/OMWS2 compatible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OM desktop) can be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HTCondor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cluster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 PMES/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COMPSs-based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Cloud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infrastructure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providers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computing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infrastructure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OMWS2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Orchestration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allocate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execution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appropriate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back-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allocation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several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workload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back-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ENM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algorithms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back-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5BBD6-AD30-4C04-89CE-284233AFF462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5807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279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The EGI Federated Cloud, architecture and use cases</a:t>
            </a:r>
          </a:p>
          <a:p>
            <a:pPr>
              <a:defRPr/>
            </a:pPr>
            <a:r>
              <a:rPr lang="en-GB" dirty="0" smtClean="0"/>
              <a:t> EGI-</a:t>
            </a:r>
            <a:r>
              <a:rPr lang="en-GB" dirty="0" err="1" smtClean="0"/>
              <a:t>InSPIRE</a:t>
            </a:r>
            <a:r>
              <a:rPr lang="en-GB" dirty="0" smtClean="0"/>
              <a:t> Review 2014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F1E6A14-6187-D344-84E0-CE6B25047D4B}" type="slidenum">
              <a:rPr lang="en-GB" smtClean="0"/>
              <a:t>‹#›</a:t>
            </a:fld>
            <a:endParaRPr lang="en-GB"/>
          </a:p>
        </p:txBody>
      </p:sp>
      <p:pic>
        <p:nvPicPr>
          <p:cNvPr id="19" name="Picture 18" descr="Untitled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059291"/>
          </a:xfrm>
          <a:prstGeom prst="rect">
            <a:avLst/>
          </a:prstGeom>
        </p:spPr>
      </p:pic>
      <p:sp>
        <p:nvSpPr>
          <p:cNvPr id="20" name="Rectangle 18"/>
          <p:cNvSpPr>
            <a:spLocks noChangeArrowheads="1"/>
          </p:cNvSpPr>
          <p:nvPr userDrawn="1"/>
        </p:nvSpPr>
        <p:spPr bwMode="auto">
          <a:xfrm>
            <a:off x="53975" y="6313488"/>
            <a:ext cx="2286000" cy="576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 smtClean="0">
                <a:solidFill>
                  <a:srgbClr val="FFFFFF"/>
                </a:solidFill>
                <a:ea typeface="SimSun" charset="0"/>
                <a:cs typeface="Arial" pitchFamily="34" charset="0"/>
              </a:rPr>
              <a:t>July 2014</a:t>
            </a:r>
          </a:p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 smtClean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3" name="Text Box 12"/>
          <p:cNvSpPr txBox="1">
            <a:spLocks noChangeArrowheads="1"/>
          </p:cNvSpPr>
          <p:nvPr userDrawn="1"/>
        </p:nvSpPr>
        <p:spPr bwMode="auto">
          <a:xfrm>
            <a:off x="6551613" y="503238"/>
            <a:ext cx="2663825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GB" sz="3200" b="1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endParaRPr lang="en-GB" sz="3200" b="1" dirty="0">
              <a:solidFill>
                <a:srgbClr val="FFFFFF"/>
              </a:solidFill>
              <a:ea typeface="SimSun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The EGI Federated Cloud, architecture and use cases</a:t>
            </a:r>
          </a:p>
          <a:p>
            <a:pPr>
              <a:defRPr/>
            </a:pPr>
            <a:r>
              <a:rPr lang="en-GB" dirty="0" smtClean="0"/>
              <a:t> EGI-</a:t>
            </a:r>
            <a:r>
              <a:rPr lang="en-GB" dirty="0" err="1" smtClean="0"/>
              <a:t>InSPIRE</a:t>
            </a:r>
            <a:r>
              <a:rPr lang="en-GB" dirty="0" smtClean="0"/>
              <a:t> Review 2014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E6A14-6187-D344-84E0-CE6B25047D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The EGI Federated Cloud, architecture and use cases</a:t>
            </a:r>
          </a:p>
          <a:p>
            <a:pPr>
              <a:defRPr/>
            </a:pPr>
            <a:r>
              <a:rPr lang="en-GB" dirty="0" smtClean="0"/>
              <a:t> EGI-</a:t>
            </a:r>
            <a:r>
              <a:rPr lang="en-GB" dirty="0" err="1" smtClean="0"/>
              <a:t>InSPIRE</a:t>
            </a:r>
            <a:r>
              <a:rPr lang="en-GB" dirty="0" smtClean="0"/>
              <a:t> Review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E2CB-0116-4780-86D2-CC4FD60E873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82900" y="6356350"/>
            <a:ext cx="339725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GB" dirty="0" smtClean="0"/>
              <a:t>The EGI Federated Cloud, architecture and use cases</a:t>
            </a:r>
          </a:p>
          <a:p>
            <a:pPr>
              <a:defRPr/>
            </a:pPr>
            <a:r>
              <a:rPr lang="en-GB" dirty="0" smtClean="0"/>
              <a:t> EGI-</a:t>
            </a:r>
            <a:r>
              <a:rPr lang="en-GB" dirty="0" err="1" smtClean="0"/>
              <a:t>InSPIRE</a:t>
            </a:r>
            <a:r>
              <a:rPr lang="en-GB" dirty="0" smtClean="0"/>
              <a:t> Review 2014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16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059291"/>
          </a:xfrm>
          <a:prstGeom prst="rect">
            <a:avLst/>
          </a:prstGeom>
        </p:spPr>
      </p:pic>
      <p:sp>
        <p:nvSpPr>
          <p:cNvPr id="14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7500" y="6356350"/>
            <a:ext cx="346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The EGI Federated Cloud, architecture and use cases</a:t>
            </a:r>
          </a:p>
          <a:p>
            <a:pPr>
              <a:defRPr/>
            </a:pPr>
            <a:r>
              <a:rPr lang="en-GB" sz="1000" dirty="0" smtClean="0"/>
              <a:t> EGI-</a:t>
            </a:r>
            <a:r>
              <a:rPr lang="en-GB" sz="1000" dirty="0" err="1" smtClean="0"/>
              <a:t>InSPIRE</a:t>
            </a:r>
            <a:r>
              <a:rPr lang="en-GB" sz="1000" dirty="0" smtClean="0"/>
              <a:t> Review 2014</a:t>
            </a:r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F1E6A14-6187-D344-84E0-CE6B25047D4B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 userDrawn="1"/>
        </p:nvSpPr>
        <p:spPr bwMode="auto">
          <a:xfrm>
            <a:off x="53975" y="6313488"/>
            <a:ext cx="2286000" cy="576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 smtClean="0">
                <a:solidFill>
                  <a:srgbClr val="FFFFFF"/>
                </a:solidFill>
                <a:ea typeface="SimSun" charset="0"/>
                <a:cs typeface="Arial" pitchFamily="34" charset="0"/>
              </a:rPr>
              <a:t>July 2014</a:t>
            </a:r>
          </a:p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 smtClean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81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david.wallom@oerc.ox.ac.u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iki.egi.eu/wiki/Fedcloud-tf:ResourceProviders:OpenStack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png"/><Relationship Id="rId12" Type="http://schemas.openxmlformats.org/officeDocument/2006/relationships/image" Target="../media/image54.png"/><Relationship Id="rId13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emf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emf"/><Relationship Id="rId10" Type="http://schemas.openxmlformats.org/officeDocument/2006/relationships/image" Target="../media/image5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jp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4.jpg"/><Relationship Id="rId8" Type="http://schemas.openxmlformats.org/officeDocument/2006/relationships/image" Target="../media/image5.jpeg"/><Relationship Id="rId9" Type="http://schemas.openxmlformats.org/officeDocument/2006/relationships/image" Target="../media/image6.jpg"/><Relationship Id="rId10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1.png"/><Relationship Id="rId12" Type="http://schemas.openxmlformats.org/officeDocument/2006/relationships/image" Target="../media/image72.png"/><Relationship Id="rId13" Type="http://schemas.openxmlformats.org/officeDocument/2006/relationships/image" Target="../media/image73.png"/><Relationship Id="rId14" Type="http://schemas.openxmlformats.org/officeDocument/2006/relationships/image" Target="../media/image74.png"/><Relationship Id="rId15" Type="http://schemas.openxmlformats.org/officeDocument/2006/relationships/hyperlink" Target="http://science-gateway.chain-project.eu/" TargetMode="External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image" Target="../media/image68.jpeg"/><Relationship Id="rId9" Type="http://schemas.openxmlformats.org/officeDocument/2006/relationships/image" Target="../media/image69.png"/><Relationship Id="rId10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hain-project.eu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9.jp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jp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4.jpg"/><Relationship Id="rId8" Type="http://schemas.openxmlformats.org/officeDocument/2006/relationships/image" Target="../media/image5.jpeg"/><Relationship Id="rId9" Type="http://schemas.openxmlformats.org/officeDocument/2006/relationships/image" Target="../media/image6.jpg"/><Relationship Id="rId10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632848" cy="1470025"/>
          </a:xfrm>
        </p:spPr>
        <p:txBody>
          <a:bodyPr>
            <a:normAutofit/>
          </a:bodyPr>
          <a:lstStyle/>
          <a:p>
            <a:r>
              <a:rPr lang="en-US" sz="3200" dirty="0"/>
              <a:t>The EGI Federated Cloud, </a:t>
            </a:r>
            <a:r>
              <a:rPr lang="en-US" sz="3200" dirty="0" smtClean="0"/>
              <a:t>architecture and use cases</a:t>
            </a:r>
            <a:endParaRPr lang="en-US" sz="3200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David Wallom</a:t>
            </a:r>
          </a:p>
          <a:p>
            <a:r>
              <a:rPr lang="en-US" sz="2400" dirty="0" smtClean="0"/>
              <a:t>University of Oxford</a:t>
            </a:r>
          </a:p>
          <a:p>
            <a:r>
              <a:rPr lang="en-US" sz="2400" dirty="0" smtClean="0"/>
              <a:t>Chair, EGI Federated Cloud</a:t>
            </a:r>
          </a:p>
          <a:p>
            <a:r>
              <a:rPr lang="en-US" sz="2400" dirty="0" smtClean="0">
                <a:hlinkClick r:id="rId2"/>
              </a:rPr>
              <a:t>david.wallom@oerc.ox.ac.uk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7479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EGI Cloud Infrastructure</a:t>
            </a:r>
            <a:endParaRPr lang="en-GB" sz="40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03995" y="4472788"/>
            <a:ext cx="6412794" cy="17493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GB" sz="1600" b="1" dirty="0" smtClean="0">
                <a:solidFill>
                  <a:prstClr val="black"/>
                </a:solidFill>
              </a:rPr>
              <a:t>EGI Core Platform</a:t>
            </a:r>
            <a:endParaRPr lang="en-GB" sz="1600" b="1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82221" y="4634893"/>
            <a:ext cx="1043943" cy="54084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000000"/>
                </a:solidFill>
              </a:rPr>
              <a:t>Federated AAI</a:t>
            </a: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36118" y="4634893"/>
            <a:ext cx="1043943" cy="5339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Service</a:t>
            </a:r>
          </a:p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Registry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705273" y="4634893"/>
            <a:ext cx="1043943" cy="5339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000000"/>
                </a:solidFill>
              </a:rPr>
              <a:t>Monitoring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28324" y="4634893"/>
            <a:ext cx="1043943" cy="5339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000000"/>
                </a:solidFill>
              </a:rPr>
              <a:t>Accounting</a:t>
            </a:r>
            <a:endParaRPr lang="en-GB" sz="1050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03995" y="2268045"/>
            <a:ext cx="5681320" cy="1205897"/>
          </a:xfrm>
          <a:prstGeom prst="roundRect">
            <a:avLst>
              <a:gd name="adj" fmla="val 870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1600" dirty="0">
                <a:solidFill>
                  <a:prstClr val="black"/>
                </a:solidFill>
              </a:rPr>
              <a:t>EGI </a:t>
            </a:r>
            <a:r>
              <a:rPr lang="en-GB" sz="1600" dirty="0" smtClean="0">
                <a:solidFill>
                  <a:prstClr val="black"/>
                </a:solidFill>
              </a:rPr>
              <a:t>Cloud Infrastructure Platform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327047" y="2680123"/>
            <a:ext cx="1189113" cy="6525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prstClr val="white"/>
                </a:solidFill>
              </a:rPr>
              <a:t>Virtual Instance </a:t>
            </a:r>
            <a:r>
              <a:rPr lang="en-GB" sz="1400" dirty="0" err="1" smtClean="0">
                <a:solidFill>
                  <a:prstClr val="white"/>
                </a:solidFill>
              </a:rPr>
              <a:t>Mgmt</a:t>
            </a:r>
            <a:endParaRPr lang="en-GB" sz="1050" dirty="0">
              <a:solidFill>
                <a:prstClr val="white"/>
              </a:solidFill>
            </a:endParaRPr>
          </a:p>
        </p:txBody>
      </p:sp>
      <p:cxnSp>
        <p:nvCxnSpPr>
          <p:cNvPr id="21" name="Straight Connector 20"/>
          <p:cNvCxnSpPr>
            <a:stCxn id="20" idx="2"/>
          </p:cNvCxnSpPr>
          <p:nvPr/>
        </p:nvCxnSpPr>
        <p:spPr>
          <a:xfrm>
            <a:off x="3921603" y="3332708"/>
            <a:ext cx="0" cy="42416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3" idx="2"/>
          </p:cNvCxnSpPr>
          <p:nvPr/>
        </p:nvCxnSpPr>
        <p:spPr>
          <a:xfrm>
            <a:off x="6089417" y="3332708"/>
            <a:ext cx="0" cy="42416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3459169" y="4634893"/>
            <a:ext cx="1043943" cy="54084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000000"/>
                </a:solidFill>
              </a:rPr>
              <a:t>Information Discovery</a:t>
            </a:r>
            <a:endParaRPr lang="en-GB" sz="1100" dirty="0">
              <a:solidFill>
                <a:srgbClr val="0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798552" y="4100960"/>
            <a:ext cx="4492207" cy="540841"/>
            <a:chOff x="9396536" y="4365104"/>
            <a:chExt cx="4896544" cy="656456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9396536" y="4373488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620672" y="4373488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1844808" y="4365104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3068944" y="4365104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4293080" y="4365104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ounded Rectangle 52"/>
          <p:cNvSpPr/>
          <p:nvPr/>
        </p:nvSpPr>
        <p:spPr>
          <a:xfrm>
            <a:off x="5461830" y="2680123"/>
            <a:ext cx="1255175" cy="6525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prstClr val="white"/>
                </a:solidFill>
              </a:rPr>
              <a:t>Storage Management</a:t>
            </a:r>
            <a:endParaRPr lang="en-GB" sz="1050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36119" y="3608553"/>
            <a:ext cx="5417073" cy="6525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white"/>
                </a:solidFill>
              </a:rPr>
              <a:t>Cloud Management Framework</a:t>
            </a:r>
          </a:p>
          <a:p>
            <a:pPr algn="ctr"/>
            <a:r>
              <a:rPr lang="en-GB" sz="1100" dirty="0" smtClean="0">
                <a:solidFill>
                  <a:prstClr val="white"/>
                </a:solidFill>
              </a:rPr>
              <a:t>(</a:t>
            </a:r>
            <a:r>
              <a:rPr lang="en-GB" sz="1100" dirty="0" err="1" smtClean="0">
                <a:solidFill>
                  <a:prstClr val="white"/>
                </a:solidFill>
              </a:rPr>
              <a:t>OpenStack</a:t>
            </a:r>
            <a:r>
              <a:rPr lang="en-GB" sz="1100" dirty="0" smtClean="0">
                <a:solidFill>
                  <a:prstClr val="white"/>
                </a:solidFill>
              </a:rPr>
              <a:t>, </a:t>
            </a:r>
            <a:r>
              <a:rPr lang="en-GB" sz="1100" dirty="0" err="1" smtClean="0">
                <a:solidFill>
                  <a:prstClr val="white"/>
                </a:solidFill>
              </a:rPr>
              <a:t>OpenNebula</a:t>
            </a:r>
            <a:r>
              <a:rPr lang="en-GB" sz="1100" dirty="0" smtClean="0">
                <a:solidFill>
                  <a:prstClr val="white"/>
                </a:solidFill>
              </a:rPr>
              <a:t>, </a:t>
            </a:r>
            <a:r>
              <a:rPr lang="en-GB" sz="1100" dirty="0" err="1" smtClean="0">
                <a:solidFill>
                  <a:prstClr val="white"/>
                </a:solidFill>
              </a:rPr>
              <a:t>Synnefo</a:t>
            </a:r>
            <a:r>
              <a:rPr lang="en-GB" sz="1100" dirty="0" smtClean="0">
                <a:solidFill>
                  <a:prstClr val="white"/>
                </a:solidFill>
              </a:rPr>
              <a:t>, …)</a:t>
            </a:r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893243" y="5272844"/>
            <a:ext cx="1043943" cy="5339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prstClr val="black"/>
                </a:solidFill>
              </a:rPr>
              <a:t>Help and Support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021931" y="5272844"/>
            <a:ext cx="1043943" cy="5339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prstClr val="black"/>
                </a:solidFill>
              </a:rPr>
              <a:t>Security Co-ordination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162589" y="5272844"/>
            <a:ext cx="1043943" cy="5339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prstClr val="black"/>
                </a:solidFill>
              </a:rPr>
              <a:t>Training </a:t>
            </a:r>
            <a:r>
              <a:rPr lang="en-GB" sz="1100" b="1" dirty="0" smtClean="0">
                <a:solidFill>
                  <a:prstClr val="black"/>
                </a:solidFill>
              </a:rPr>
              <a:t>and Outreach</a:t>
            </a:r>
            <a:endParaRPr lang="en-GB" sz="1100" dirty="0" smtClean="0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85208" y="2268045"/>
            <a:ext cx="1445669" cy="34060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black"/>
                </a:solidFill>
              </a:rPr>
              <a:t>EGI Collaboration Tools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 rot="16200000">
            <a:off x="832101" y="4446960"/>
            <a:ext cx="1423822" cy="6606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white"/>
                </a:solidFill>
              </a:rPr>
              <a:t>EGI Application DB</a:t>
            </a:r>
            <a:endParaRPr lang="en-GB" sz="1050" dirty="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940383" y="3946706"/>
            <a:ext cx="462433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874323" y="4895921"/>
            <a:ext cx="66060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 rot="16200000">
            <a:off x="832101" y="2904486"/>
            <a:ext cx="1423822" cy="6606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white"/>
                </a:solidFill>
              </a:rPr>
              <a:t>Image Repository</a:t>
            </a:r>
            <a:endParaRPr lang="en-GB" sz="1050" dirty="0">
              <a:solidFill>
                <a:prstClr val="white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1940383" y="3353447"/>
            <a:ext cx="0" cy="1542474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874323" y="3353447"/>
            <a:ext cx="66060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 rot="16200000">
            <a:off x="60864" y="3682630"/>
            <a:ext cx="2966296" cy="6606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white"/>
                </a:solidFill>
              </a:rPr>
              <a:t>EGI Cloud Marketplace</a:t>
            </a:r>
            <a:endParaRPr lang="en-GB" sz="1050" dirty="0">
              <a:solidFill>
                <a:prstClr val="white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272661" y="5272844"/>
            <a:ext cx="1043943" cy="5339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prstClr val="black"/>
                </a:solidFill>
              </a:rPr>
              <a:t>Sustainable Business Models</a:t>
            </a:r>
            <a:endParaRPr lang="en-GB" sz="1100" dirty="0" smtClean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EGI Federated Cloud, architecture and use cases</a:t>
            </a:r>
          </a:p>
          <a:p>
            <a:pPr>
              <a:defRPr/>
            </a:pPr>
            <a:r>
              <a:rPr lang="en-GB" smtClean="0"/>
              <a:t> EGI-InSPIRE Review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410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Instance Management through OCCI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9" r="107"/>
          <a:stretch/>
        </p:blipFill>
        <p:spPr>
          <a:xfrm>
            <a:off x="47038" y="1448630"/>
            <a:ext cx="9090034" cy="4301949"/>
          </a:xfrm>
        </p:spPr>
      </p:pic>
      <p:pic>
        <p:nvPicPr>
          <p:cNvPr id="5" name="Picture 4" descr="opennebul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680" y="5548889"/>
            <a:ext cx="1743449" cy="375573"/>
          </a:xfrm>
          <a:prstGeom prst="rect">
            <a:avLst/>
          </a:prstGeom>
        </p:spPr>
      </p:pic>
      <p:pic>
        <p:nvPicPr>
          <p:cNvPr id="6" name="Picture 5" descr="cloudstack-apache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29" y="5548889"/>
            <a:ext cx="704524" cy="7045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5306"/>
          <a:stretch/>
        </p:blipFill>
        <p:spPr>
          <a:xfrm>
            <a:off x="7116763" y="5464478"/>
            <a:ext cx="863600" cy="8165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02150" y="2571750"/>
            <a:ext cx="2006600" cy="120650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r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OCCI</a:t>
            </a:r>
            <a:r>
              <a:rPr lang="en-GB" dirty="0" smtClean="0">
                <a:solidFill>
                  <a:schemeClr val="tx1"/>
                </a:solidFill>
              </a:rPr>
              <a:t>-Server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02150" y="4013200"/>
            <a:ext cx="2006600" cy="147347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Cloud Management Framework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Up-Down Arrow 8"/>
          <p:cNvSpPr/>
          <p:nvPr/>
        </p:nvSpPr>
        <p:spPr>
          <a:xfrm>
            <a:off x="5403850" y="3778250"/>
            <a:ext cx="146050" cy="247650"/>
          </a:xfrm>
          <a:prstGeom prst="upDown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0363" y="5625471"/>
            <a:ext cx="984250" cy="2460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6A14-6187-D344-84E0-CE6B25047D4B}" type="slidenum">
              <a:rPr lang="en-GB" smtClean="0"/>
              <a:t>11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EGI Federated Cloud, architecture and use cases</a:t>
            </a:r>
          </a:p>
          <a:p>
            <a:pPr>
              <a:defRPr/>
            </a:pPr>
            <a:r>
              <a:rPr lang="en-GB" smtClean="0"/>
              <a:t> EGI-InSPIRE Review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9320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Contextualisation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</a:t>
            </a:r>
            <a:r>
              <a:rPr lang="en-US" dirty="0"/>
              <a:t>of installing, configuring and preparing software upon </a:t>
            </a:r>
            <a:r>
              <a:rPr lang="en-US" dirty="0" smtClean="0"/>
              <a:t>boot</a:t>
            </a:r>
            <a:endParaRPr lang="en-GB" dirty="0" smtClean="0"/>
          </a:p>
          <a:p>
            <a:r>
              <a:rPr lang="en-GB" dirty="0" smtClean="0"/>
              <a:t>Policy that images build to support </a:t>
            </a:r>
            <a:r>
              <a:rPr lang="en-GB" dirty="0" err="1" smtClean="0"/>
              <a:t>Cloudinit</a:t>
            </a:r>
            <a:endParaRPr lang="en-GB" dirty="0" smtClean="0"/>
          </a:p>
          <a:p>
            <a:r>
              <a:rPr lang="en-GB" dirty="0" smtClean="0"/>
              <a:t>All supported CMF OCCI implementations extended appropriately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6A14-6187-D344-84E0-CE6B25047D4B}" type="slidenum">
              <a:rPr lang="en-GB" smtClean="0"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EGI Federated Cloud, architecture and use cases</a:t>
            </a:r>
          </a:p>
          <a:p>
            <a:pPr>
              <a:defRPr/>
            </a:pPr>
            <a:r>
              <a:rPr lang="en-GB" smtClean="0"/>
              <a:t> EGI-InSPIRE Review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212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charset="0"/>
              </a:rPr>
              <a:t>CDMI Technology </a:t>
            </a:r>
            <a:r>
              <a:rPr lang="en-US" sz="3600" dirty="0">
                <a:latin typeface="Arial" charset="0"/>
              </a:rPr>
              <a:t>and status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Arial" charset="0"/>
              </a:rPr>
              <a:t> </a:t>
            </a:r>
          </a:p>
          <a:p>
            <a:r>
              <a:rPr lang="en-US" dirty="0" smtClean="0">
                <a:latin typeface="Arial" charset="0"/>
              </a:rPr>
              <a:t>Cloud Object Storage Service, PUT and GET files into the storage, accessible by cloud appliances and other applications</a:t>
            </a:r>
            <a:br>
              <a:rPr lang="en-US" dirty="0" smtClean="0">
                <a:latin typeface="Arial" charset="0"/>
              </a:rPr>
            </a:br>
            <a:endParaRPr lang="en-US" dirty="0" smtClean="0">
              <a:latin typeface="Arial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charset="0"/>
              </a:rPr>
              <a:t>Pioneering open implementation (</a:t>
            </a:r>
            <a:r>
              <a:rPr lang="en-US" dirty="0" err="1" smtClean="0">
                <a:latin typeface="Arial" charset="0"/>
              </a:rPr>
              <a:t>Stoxy</a:t>
            </a:r>
            <a:r>
              <a:rPr lang="en-US" dirty="0" smtClean="0">
                <a:latin typeface="Arial" charset="0"/>
              </a:rPr>
              <a:t>)</a:t>
            </a:r>
          </a:p>
          <a:p>
            <a:r>
              <a:rPr lang="en-US" dirty="0" smtClean="0">
                <a:latin typeface="Arial" charset="0"/>
              </a:rPr>
              <a:t>Multiplatform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Support for flexible authentication schemas (incl. PAM) </a:t>
            </a:r>
            <a:endParaRPr lang="en-US" dirty="0" smtClean="0">
              <a:latin typeface="Arial" charset="0"/>
            </a:endParaRPr>
          </a:p>
          <a:p>
            <a:r>
              <a:rPr lang="en-US" dirty="0" err="1" smtClean="0">
                <a:latin typeface="Arial" charset="0"/>
              </a:rPr>
              <a:t>OpenStack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Keystone token </a:t>
            </a:r>
            <a:r>
              <a:rPr lang="en-US" dirty="0" smtClean="0">
                <a:latin typeface="Arial" charset="0"/>
              </a:rPr>
              <a:t>compliant</a:t>
            </a:r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Selected </a:t>
            </a:r>
            <a:r>
              <a:rPr lang="en-US" dirty="0">
                <a:latin typeface="Arial" charset="0"/>
              </a:rPr>
              <a:t>as a supporting technology for FP7 Strategic project for </a:t>
            </a:r>
            <a:r>
              <a:rPr lang="en-US" dirty="0" err="1">
                <a:latin typeface="Arial" charset="0"/>
              </a:rPr>
              <a:t>OpenData</a:t>
            </a:r>
            <a:r>
              <a:rPr lang="en-US" dirty="0">
                <a:latin typeface="Arial" charset="0"/>
              </a:rPr>
              <a:t> use </a:t>
            </a:r>
            <a:r>
              <a:rPr lang="en-US" dirty="0" smtClean="0">
                <a:latin typeface="Arial" charset="0"/>
              </a:rPr>
              <a:t>case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Other implementations from BSC (Emotive), DESY (</a:t>
            </a:r>
            <a:r>
              <a:rPr lang="en-US" dirty="0" err="1" smtClean="0">
                <a:latin typeface="Arial" charset="0"/>
              </a:rPr>
              <a:t>dCache</a:t>
            </a:r>
            <a:r>
              <a:rPr lang="en-US" dirty="0" smtClean="0">
                <a:latin typeface="Arial" charset="0"/>
              </a:rPr>
              <a:t>)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6A14-6187-D344-84E0-CE6B25047D4B}" type="slidenum">
              <a:rPr lang="en-GB" smtClean="0"/>
              <a:t>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EGI Federated Cloud, architecture and use cases</a:t>
            </a:r>
          </a:p>
          <a:p>
            <a:pPr>
              <a:defRPr/>
            </a:pPr>
            <a:r>
              <a:rPr lang="en-GB" smtClean="0"/>
              <a:t> EGI-InSPIRE Review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5959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Federated AAI </a:t>
            </a:r>
            <a:endParaRPr lang="en-GB" dirty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611188" y="1217415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spcBef>
                <a:spcPts val="0"/>
              </a:spcBef>
              <a:buNone/>
            </a:pPr>
            <a:r>
              <a:rPr lang="en-US" sz="2200" dirty="0" smtClean="0">
                <a:cs typeface="Arial"/>
              </a:rPr>
              <a:t>Inherited from the EGI AAI framework</a:t>
            </a:r>
          </a:p>
          <a:p>
            <a:pPr marL="352425">
              <a:spcBef>
                <a:spcPts val="0"/>
              </a:spcBef>
            </a:pPr>
            <a:r>
              <a:rPr lang="en-US" sz="2200" dirty="0" smtClean="0">
                <a:cs typeface="Arial"/>
              </a:rPr>
              <a:t>Scalable with many users</a:t>
            </a:r>
          </a:p>
          <a:p>
            <a:pPr marL="352425">
              <a:spcBef>
                <a:spcPts val="0"/>
              </a:spcBef>
            </a:pPr>
            <a:r>
              <a:rPr lang="en-US" sz="2200" dirty="0" smtClean="0">
                <a:cs typeface="Arial"/>
              </a:rPr>
              <a:t>Uniform authentication across multiple service providers</a:t>
            </a:r>
          </a:p>
          <a:p>
            <a:pPr marL="352425">
              <a:spcBef>
                <a:spcPts val="0"/>
              </a:spcBef>
            </a:pPr>
            <a:r>
              <a:rPr lang="en-US" sz="2200" dirty="0" smtClean="0">
                <a:cs typeface="Arial"/>
              </a:rPr>
              <a:t>Users manage their community via Virtual </a:t>
            </a:r>
            <a:r>
              <a:rPr lang="en-GB" sz="2200" dirty="0" smtClean="0">
                <a:cs typeface="Arial"/>
              </a:rPr>
              <a:t>Organisations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6A14-6187-D344-84E0-CE6B25047D4B}" type="slidenum">
              <a:rPr lang="en-GB" smtClean="0"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EGI Federated Cloud, architecture and use cases</a:t>
            </a:r>
          </a:p>
          <a:p>
            <a:pPr>
              <a:defRPr/>
            </a:pPr>
            <a:r>
              <a:rPr lang="en-GB" smtClean="0"/>
              <a:t> EGI-InSPIRE Review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5645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Federated AAI </a:t>
            </a:r>
            <a:endParaRPr lang="en-GB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89" b="24986"/>
          <a:stretch/>
        </p:blipFill>
        <p:spPr>
          <a:xfrm>
            <a:off x="0" y="2669939"/>
            <a:ext cx="8588375" cy="3844367"/>
          </a:xfrm>
        </p:spPr>
      </p:pic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611188" y="1217415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spcBef>
                <a:spcPts val="0"/>
              </a:spcBef>
              <a:buNone/>
            </a:pPr>
            <a:r>
              <a:rPr lang="en-US" sz="2200" dirty="0" smtClean="0">
                <a:cs typeface="Arial"/>
              </a:rPr>
              <a:t>Inherited from the EGI AAI framework</a:t>
            </a:r>
          </a:p>
          <a:p>
            <a:pPr marL="352425">
              <a:spcBef>
                <a:spcPts val="0"/>
              </a:spcBef>
            </a:pPr>
            <a:r>
              <a:rPr lang="en-US" sz="2200" dirty="0" smtClean="0">
                <a:cs typeface="Arial"/>
              </a:rPr>
              <a:t>Scalable with many users</a:t>
            </a:r>
          </a:p>
          <a:p>
            <a:pPr marL="352425">
              <a:spcBef>
                <a:spcPts val="0"/>
              </a:spcBef>
            </a:pPr>
            <a:r>
              <a:rPr lang="en-US" sz="2200" dirty="0" smtClean="0">
                <a:cs typeface="Arial"/>
              </a:rPr>
              <a:t>Uniform authentication across multiple service providers</a:t>
            </a:r>
          </a:p>
          <a:p>
            <a:pPr marL="352425">
              <a:spcBef>
                <a:spcPts val="0"/>
              </a:spcBef>
            </a:pPr>
            <a:r>
              <a:rPr lang="en-US" sz="2200" dirty="0" smtClean="0">
                <a:cs typeface="Arial"/>
              </a:rPr>
              <a:t>Users manage their community via Virtual </a:t>
            </a:r>
            <a:r>
              <a:rPr lang="en-GB" sz="2200" dirty="0" smtClean="0">
                <a:cs typeface="Arial"/>
              </a:rPr>
              <a:t>Organisations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6A14-6187-D344-84E0-CE6B25047D4B}" type="slidenum">
              <a:rPr lang="en-GB" smtClean="0"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EGI Federated Cloud, architecture and use cases</a:t>
            </a:r>
          </a:p>
          <a:p>
            <a:pPr>
              <a:defRPr/>
            </a:pPr>
            <a:r>
              <a:rPr lang="en-GB" smtClean="0"/>
              <a:t> EGI-InSPIRE Review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405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Federated AAI </a:t>
            </a:r>
            <a:endParaRPr lang="en-GB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89" b="24986"/>
          <a:stretch/>
        </p:blipFill>
        <p:spPr>
          <a:xfrm>
            <a:off x="0" y="2669939"/>
            <a:ext cx="8588375" cy="384436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9201" b="31348"/>
          <a:stretch/>
        </p:blipFill>
        <p:spPr>
          <a:xfrm>
            <a:off x="841329" y="2718334"/>
            <a:ext cx="8302671" cy="3795971"/>
          </a:xfrm>
          <a:prstGeom prst="rect">
            <a:avLst/>
          </a:prstGeom>
        </p:spPr>
      </p:pic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611188" y="1217415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spcBef>
                <a:spcPts val="0"/>
              </a:spcBef>
              <a:buNone/>
            </a:pPr>
            <a:r>
              <a:rPr lang="en-US" sz="2200" dirty="0" smtClean="0">
                <a:cs typeface="Arial"/>
              </a:rPr>
              <a:t>Inherited from the EGI AAI framework</a:t>
            </a:r>
          </a:p>
          <a:p>
            <a:pPr marL="352425">
              <a:spcBef>
                <a:spcPts val="0"/>
              </a:spcBef>
            </a:pPr>
            <a:r>
              <a:rPr lang="en-US" sz="2200" dirty="0" smtClean="0">
                <a:cs typeface="Arial"/>
              </a:rPr>
              <a:t>Scalable with many users</a:t>
            </a:r>
          </a:p>
          <a:p>
            <a:pPr marL="352425">
              <a:spcBef>
                <a:spcPts val="0"/>
              </a:spcBef>
            </a:pPr>
            <a:r>
              <a:rPr lang="en-US" sz="2200" dirty="0" smtClean="0">
                <a:cs typeface="Arial"/>
              </a:rPr>
              <a:t>Uniform authentication across multiple service providers</a:t>
            </a:r>
          </a:p>
          <a:p>
            <a:pPr marL="352425">
              <a:spcBef>
                <a:spcPts val="0"/>
              </a:spcBef>
            </a:pPr>
            <a:r>
              <a:rPr lang="en-US" sz="2200" dirty="0" smtClean="0">
                <a:cs typeface="Arial"/>
              </a:rPr>
              <a:t>Users manage their community via Virtual </a:t>
            </a:r>
            <a:r>
              <a:rPr lang="en-GB" sz="2200" dirty="0" smtClean="0">
                <a:cs typeface="Arial"/>
              </a:rPr>
              <a:t>Organisations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6A14-6187-D344-84E0-CE6B25047D4B}" type="slidenum">
              <a:rPr lang="en-GB" smtClean="0"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EGI Federated Cloud, architecture and use cases</a:t>
            </a:r>
          </a:p>
          <a:p>
            <a:pPr>
              <a:defRPr/>
            </a:pPr>
            <a:r>
              <a:rPr lang="en-GB" smtClean="0"/>
              <a:t> EGI-InSPIRE Review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5645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Federated AAI </a:t>
            </a:r>
            <a:endParaRPr lang="en-GB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89" b="24986"/>
          <a:stretch/>
        </p:blipFill>
        <p:spPr>
          <a:xfrm>
            <a:off x="0" y="2669939"/>
            <a:ext cx="8588375" cy="384436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9201" b="31348"/>
          <a:stretch/>
        </p:blipFill>
        <p:spPr>
          <a:xfrm>
            <a:off x="841329" y="2718334"/>
            <a:ext cx="8302671" cy="3795971"/>
          </a:xfrm>
          <a:prstGeom prst="rect">
            <a:avLst/>
          </a:prstGeom>
        </p:spPr>
      </p:pic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611188" y="1217415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spcBef>
                <a:spcPts val="0"/>
              </a:spcBef>
              <a:buNone/>
            </a:pPr>
            <a:r>
              <a:rPr lang="en-US" sz="2200" dirty="0" smtClean="0">
                <a:cs typeface="Arial"/>
              </a:rPr>
              <a:t>Inherited from the EGI AAI framework</a:t>
            </a:r>
          </a:p>
          <a:p>
            <a:pPr marL="352425">
              <a:spcBef>
                <a:spcPts val="0"/>
              </a:spcBef>
            </a:pPr>
            <a:r>
              <a:rPr lang="en-US" sz="2200" dirty="0" smtClean="0">
                <a:cs typeface="Arial"/>
              </a:rPr>
              <a:t>Scalable with many users</a:t>
            </a:r>
          </a:p>
          <a:p>
            <a:pPr marL="352425">
              <a:spcBef>
                <a:spcPts val="0"/>
              </a:spcBef>
            </a:pPr>
            <a:r>
              <a:rPr lang="en-US" sz="2200" dirty="0" smtClean="0">
                <a:cs typeface="Arial"/>
              </a:rPr>
              <a:t>Uniform authentication across multiple service providers</a:t>
            </a:r>
          </a:p>
          <a:p>
            <a:pPr marL="352425">
              <a:spcBef>
                <a:spcPts val="0"/>
              </a:spcBef>
            </a:pPr>
            <a:r>
              <a:rPr lang="en-US" sz="2200" dirty="0" smtClean="0">
                <a:cs typeface="Arial"/>
              </a:rPr>
              <a:t>Users manage their community via Virtual </a:t>
            </a:r>
            <a:r>
              <a:rPr lang="en-GB" sz="2200" dirty="0" smtClean="0">
                <a:cs typeface="Arial"/>
              </a:rPr>
              <a:t>Organisations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6A14-6187-D344-84E0-CE6B25047D4B}" type="slidenum">
              <a:rPr lang="en-GB" smtClean="0"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EGI Federated Cloud, architecture and use cases</a:t>
            </a:r>
          </a:p>
          <a:p>
            <a:pPr>
              <a:defRPr/>
            </a:pPr>
            <a:r>
              <a:rPr lang="en-GB" smtClean="0"/>
              <a:t> EGI-InSPIRE Review 2014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23229" b="36982"/>
          <a:stretch/>
        </p:blipFill>
        <p:spPr>
          <a:xfrm>
            <a:off x="1844211" y="2851862"/>
            <a:ext cx="7019925" cy="348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45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7"/>
          <p:cNvSpPr txBox="1">
            <a:spLocks noChangeArrowheads="1"/>
          </p:cNvSpPr>
          <p:nvPr/>
        </p:nvSpPr>
        <p:spPr bwMode="auto">
          <a:xfrm>
            <a:off x="379413" y="1124744"/>
            <a:ext cx="844105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rgbClr val="021536"/>
              </a:buClr>
              <a:buFont typeface="Arial" charset="0"/>
              <a:buChar char="•"/>
              <a:defRPr sz="1500">
                <a:solidFill>
                  <a:srgbClr val="132148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0" fontAlgn="base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2pPr>
            <a:lvl3pPr marL="895350" indent="-17462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3pPr>
            <a:lvl4pPr marL="914400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4pPr>
            <a:lvl5pPr marL="12271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5pPr>
            <a:lvl6pPr marL="16843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6pPr>
            <a:lvl7pPr marL="21415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7pPr>
            <a:lvl8pPr marL="25987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8pPr>
            <a:lvl9pPr marL="30559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just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b="1" dirty="0" smtClean="0">
                <a:solidFill>
                  <a:srgbClr val="C00000"/>
                </a:solidFill>
              </a:rPr>
              <a:t>Information Service</a:t>
            </a:r>
            <a:r>
              <a:rPr lang="en-GB" sz="1800" dirty="0" smtClean="0"/>
              <a:t>. Each cloud infrastructure exposes a LDAP server publishing information by means of a customised GLUE2 schema. Each LDAP server is polled by a top-BDII server.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6"/>
          <a:stretch/>
        </p:blipFill>
        <p:spPr bwMode="auto">
          <a:xfrm>
            <a:off x="158689" y="2132856"/>
            <a:ext cx="8882506" cy="37593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Service Discovery &amp; Information Publishing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6A14-6187-D344-84E0-CE6B25047D4B}" type="slidenum">
              <a:rPr lang="en-GB" smtClean="0"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EGI Federated Cloud, architecture and use cases</a:t>
            </a:r>
          </a:p>
          <a:p>
            <a:pPr>
              <a:defRPr/>
            </a:pPr>
            <a:r>
              <a:rPr lang="en-GB" smtClean="0"/>
              <a:t> EGI-InSPIRE Review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492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5-19 at 14.21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4" y="1054351"/>
            <a:ext cx="7226745" cy="5301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GOCDB Illustrating Cloud type</a:t>
            </a:r>
            <a:endParaRPr lang="en-GB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6A14-6187-D344-84E0-CE6B25047D4B}" type="slidenum">
              <a:rPr lang="en-GB" smtClean="0"/>
              <a:t>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EGI Federated Cloud, architecture and use cases</a:t>
            </a:r>
          </a:p>
          <a:p>
            <a:pPr>
              <a:defRPr/>
            </a:pPr>
            <a:r>
              <a:rPr lang="en-GB" smtClean="0"/>
              <a:t> EGI-InSPIRE Review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2318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Principles and Value</a:t>
            </a:r>
          </a:p>
          <a:p>
            <a:endParaRPr lang="en-GB" dirty="0" smtClean="0"/>
          </a:p>
          <a:p>
            <a:r>
              <a:rPr lang="en-GB" dirty="0" smtClean="0"/>
              <a:t>Capabilities, Technology and Services</a:t>
            </a:r>
          </a:p>
          <a:p>
            <a:endParaRPr lang="en-GB" dirty="0" smtClean="0"/>
          </a:p>
          <a:p>
            <a:r>
              <a:rPr lang="en-GB" dirty="0" smtClean="0"/>
              <a:t>User Communities and usage models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6A14-6187-D344-84E0-CE6B25047D4B}" type="slidenum">
              <a:rPr lang="en-GB" smtClean="0"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EGI Federated Cloud, architecture and use cases</a:t>
            </a:r>
          </a:p>
          <a:p>
            <a:pPr>
              <a:defRPr/>
            </a:pPr>
            <a:r>
              <a:rPr lang="en-GB" smtClean="0"/>
              <a:t> EGI-InSPIRE Review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580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GOCDB Illustrating Cloud type</a:t>
            </a:r>
            <a:endParaRPr lang="en-GB" sz="3600" dirty="0"/>
          </a:p>
        </p:txBody>
      </p:sp>
      <p:pic>
        <p:nvPicPr>
          <p:cNvPr id="4" name="Content Placeholder 3" descr="Screen Shot 2014-05-19 at 14.22.3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 b="10278"/>
          <a:stretch>
            <a:fillRect/>
          </a:stretch>
        </p:blipFill>
        <p:spPr>
          <a:xfrm>
            <a:off x="35004" y="1145705"/>
            <a:ext cx="9033854" cy="506300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6A14-6187-D344-84E0-CE6B25047D4B}" type="slidenum">
              <a:rPr lang="en-GB" smtClean="0"/>
              <a:t>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EGI Federated Cloud, architecture and use cases</a:t>
            </a:r>
          </a:p>
          <a:p>
            <a:pPr>
              <a:defRPr/>
            </a:pPr>
            <a:r>
              <a:rPr lang="en-GB" smtClean="0"/>
              <a:t> EGI-InSPIRE Review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1138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Accounting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54345" y="5586089"/>
            <a:ext cx="4365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161980 VMs launched across 24 clouds</a:t>
            </a:r>
            <a:endParaRPr lang="en-GB" sz="2000" b="1" dirty="0"/>
          </a:p>
        </p:txBody>
      </p:sp>
      <p:pic>
        <p:nvPicPr>
          <p:cNvPr id="6" name="Picture 5" descr="Screen shot 2014-05-19 at 9.56.5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"/>
          <a:stretch/>
        </p:blipFill>
        <p:spPr>
          <a:xfrm>
            <a:off x="0" y="1481492"/>
            <a:ext cx="9144000" cy="389309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7931150" y="1600200"/>
            <a:ext cx="203200" cy="4699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EGI Federated Cloud, architecture and use cases</a:t>
            </a:r>
          </a:p>
          <a:p>
            <a:pPr>
              <a:defRPr/>
            </a:pPr>
            <a:r>
              <a:rPr lang="en-GB" smtClean="0"/>
              <a:t> EGI-InSPIRE Review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2802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Accounting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54345" y="5586089"/>
            <a:ext cx="4365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161980 VMs launched across 24 clouds</a:t>
            </a:r>
            <a:endParaRPr lang="en-GB" sz="2000" b="1" dirty="0"/>
          </a:p>
        </p:txBody>
      </p:sp>
      <p:pic>
        <p:nvPicPr>
          <p:cNvPr id="6" name="Picture 5" descr="Screen shot 2014-05-19 at 9.56.5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"/>
          <a:stretch/>
        </p:blipFill>
        <p:spPr>
          <a:xfrm>
            <a:off x="0" y="1481492"/>
            <a:ext cx="9144000" cy="389309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7931150" y="1600200"/>
            <a:ext cx="203200" cy="4699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407113" y="2222266"/>
            <a:ext cx="4358812" cy="2862323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Current Usage Record </a:t>
            </a:r>
            <a:r>
              <a:rPr lang="en-GB" b="1" dirty="0"/>
              <a:t>Content</a:t>
            </a:r>
          </a:p>
          <a:p>
            <a:pPr marL="354013" lvl="1" indent="-176213">
              <a:buFont typeface="Arial"/>
              <a:buChar char="•"/>
            </a:pPr>
            <a:r>
              <a:rPr lang="en-GB" dirty="0" smtClean="0"/>
              <a:t>Site</a:t>
            </a:r>
            <a:endParaRPr lang="en-GB" dirty="0"/>
          </a:p>
          <a:p>
            <a:pPr marL="354013" lvl="1" indent="-176213">
              <a:buFont typeface="Arial"/>
              <a:buChar char="•"/>
            </a:pPr>
            <a:r>
              <a:rPr lang="en-GB" dirty="0"/>
              <a:t>User: local user/group, Digital Certificate DN</a:t>
            </a:r>
          </a:p>
          <a:p>
            <a:pPr marL="354013" lvl="1" indent="-176213">
              <a:buFont typeface="Arial"/>
              <a:buChar char="•"/>
            </a:pPr>
            <a:r>
              <a:rPr lang="en-GB" dirty="0"/>
              <a:t>VMUUID (VM instance identifier)</a:t>
            </a:r>
          </a:p>
          <a:p>
            <a:pPr marL="354013" lvl="1" indent="-176213">
              <a:buFont typeface="Arial"/>
              <a:buChar char="•"/>
            </a:pPr>
            <a:r>
              <a:rPr lang="en-GB" dirty="0"/>
              <a:t>Start (and End) Time</a:t>
            </a:r>
          </a:p>
          <a:p>
            <a:pPr marL="354013" lvl="1" indent="-176213">
              <a:buFont typeface="Arial"/>
              <a:buChar char="•"/>
            </a:pPr>
            <a:r>
              <a:rPr lang="en-GB" dirty="0"/>
              <a:t>Status</a:t>
            </a:r>
          </a:p>
          <a:p>
            <a:pPr marL="354013" lvl="1" indent="-176213">
              <a:buFont typeface="Arial"/>
              <a:buChar char="•"/>
            </a:pPr>
            <a:r>
              <a:rPr lang="en-GB" dirty="0"/>
              <a:t>Wall and CPU Duration</a:t>
            </a:r>
          </a:p>
          <a:p>
            <a:pPr marL="354013" lvl="1" indent="-176213">
              <a:buFont typeface="Arial"/>
              <a:buChar char="•"/>
            </a:pPr>
            <a:r>
              <a:rPr lang="en-GB" dirty="0"/>
              <a:t>VM source image</a:t>
            </a:r>
          </a:p>
          <a:p>
            <a:pPr marL="354013" lvl="1" indent="-176213">
              <a:buFont typeface="Arial"/>
              <a:buChar char="•"/>
            </a:pPr>
            <a:r>
              <a:rPr lang="en-GB" dirty="0"/>
              <a:t>Cloud Type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EGI Federated Cloud, architecture and use cases</a:t>
            </a:r>
          </a:p>
          <a:p>
            <a:pPr>
              <a:defRPr/>
            </a:pPr>
            <a:r>
              <a:rPr lang="en-GB" smtClean="0"/>
              <a:t> EGI-InSPIRE Review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7473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 Monitoring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6659" b="6659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EGI Federated Cloud, architecture and use cases</a:t>
            </a:r>
          </a:p>
          <a:p>
            <a:pPr>
              <a:defRPr/>
            </a:pPr>
            <a:r>
              <a:rPr lang="en-GB" smtClean="0"/>
              <a:t> EGI-InSPIRE Review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873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 Monitoring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6659" b="6659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500" y="1020668"/>
            <a:ext cx="5270500" cy="526265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EGI Federated Cloud, architecture and use cases</a:t>
            </a:r>
          </a:p>
          <a:p>
            <a:pPr>
              <a:defRPr/>
            </a:pPr>
            <a:r>
              <a:rPr lang="en-GB" smtClean="0"/>
              <a:t> EGI-InSPIRE Review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3987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AppDB</a:t>
            </a:r>
            <a:r>
              <a:rPr lang="en-US" sz="3200" dirty="0" smtClean="0"/>
              <a:t>, our Cloud Marketplace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83" y="1160791"/>
            <a:ext cx="8075612" cy="1772910"/>
          </a:xfrm>
        </p:spPr>
        <p:txBody>
          <a:bodyPr>
            <a:noAutofit/>
          </a:bodyPr>
          <a:lstStyle/>
          <a:p>
            <a:r>
              <a:rPr lang="en-US" sz="1800" dirty="0" smtClean="0"/>
              <a:t>Rich and diverse set of individual offerings</a:t>
            </a:r>
          </a:p>
          <a:p>
            <a:r>
              <a:rPr lang="en-US" sz="1800" dirty="0" smtClean="0"/>
              <a:t>Application/VM Image repository</a:t>
            </a:r>
          </a:p>
          <a:p>
            <a:r>
              <a:rPr lang="en-US" sz="1800" dirty="0" smtClean="0"/>
              <a:t>User community choice of provider at all levels</a:t>
            </a:r>
          </a:p>
          <a:p>
            <a:r>
              <a:rPr lang="en-US" sz="1800" dirty="0" smtClean="0"/>
              <a:t>Academic and commercial resource &amp; service providers</a:t>
            </a:r>
          </a:p>
          <a:p>
            <a:r>
              <a:rPr lang="en-US" sz="1800" dirty="0" smtClean="0"/>
              <a:t>User communities from the public and private sector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66" y="2946402"/>
            <a:ext cx="4200034" cy="312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364" y="2933701"/>
            <a:ext cx="4271231" cy="323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6A14-6187-D344-84E0-CE6B25047D4B}" type="slidenum">
              <a:rPr lang="en-GB" smtClean="0"/>
              <a:t>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EGI Federated Cloud, architecture and use cases</a:t>
            </a:r>
          </a:p>
          <a:p>
            <a:pPr>
              <a:defRPr/>
            </a:pPr>
            <a:r>
              <a:rPr lang="en-GB" smtClean="0"/>
              <a:t> EGI-InSPIRE Review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1049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Brokering</a:t>
            </a:r>
            <a:endParaRPr lang="en-GB" sz="4000" dirty="0"/>
          </a:p>
        </p:txBody>
      </p:sp>
      <p:pic>
        <p:nvPicPr>
          <p:cNvPr id="2" name="Picture 1" descr="screen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846"/>
            <a:ext cx="6901018" cy="553734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E2CB-0116-4780-86D2-CC4FD60E8734}" type="slidenum">
              <a:rPr lang="en-US" smtClean="0">
                <a:solidFill>
                  <a:prstClr val="white"/>
                </a:solidFill>
              </a:rPr>
              <a:pPr/>
              <a:t>26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EGI Federated Cloud, architecture and use cases</a:t>
            </a:r>
          </a:p>
          <a:p>
            <a:pPr>
              <a:defRPr/>
            </a:pPr>
            <a:r>
              <a:rPr lang="en-GB" smtClean="0"/>
              <a:t> EGI-InSPIRE Review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9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Brokering</a:t>
            </a:r>
            <a:endParaRPr lang="en-GB" sz="4000" dirty="0"/>
          </a:p>
        </p:txBody>
      </p:sp>
      <p:pic>
        <p:nvPicPr>
          <p:cNvPr id="2" name="Picture 1" descr="screen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846"/>
            <a:ext cx="6901018" cy="5537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529" y="1031875"/>
            <a:ext cx="5631175" cy="55311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E2CB-0116-4780-86D2-CC4FD60E8734}" type="slidenum">
              <a:rPr lang="en-US" smtClean="0">
                <a:solidFill>
                  <a:prstClr val="white"/>
                </a:solidFill>
              </a:rPr>
              <a:pPr/>
              <a:t>27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EGI Federated Cloud, architecture and use cases</a:t>
            </a:r>
          </a:p>
          <a:p>
            <a:pPr>
              <a:defRPr/>
            </a:pPr>
            <a:r>
              <a:rPr lang="en-GB" smtClean="0"/>
              <a:t> EGI-InSPIRE Review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089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1940383" y="3946706"/>
            <a:ext cx="462433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EGI Cloud Infrastructure</a:t>
            </a:r>
            <a:endParaRPr lang="en-GB" sz="40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03995" y="4472788"/>
            <a:ext cx="6412794" cy="17493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GB" sz="1600" b="1" dirty="0" smtClean="0">
                <a:solidFill>
                  <a:prstClr val="black"/>
                </a:solidFill>
              </a:rPr>
              <a:t>EGI Core Platform</a:t>
            </a:r>
            <a:endParaRPr lang="en-GB" sz="1600" b="1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82221" y="4634893"/>
            <a:ext cx="1043943" cy="54084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000000"/>
                </a:solidFill>
              </a:rPr>
              <a:t>Federated AAI</a:t>
            </a: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36118" y="4634893"/>
            <a:ext cx="1043943" cy="5339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Service</a:t>
            </a:r>
          </a:p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Registry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705273" y="4634893"/>
            <a:ext cx="1043943" cy="5339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000000"/>
                </a:solidFill>
              </a:rPr>
              <a:t>Monitoring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28324" y="4634893"/>
            <a:ext cx="1043943" cy="5339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000000"/>
                </a:solidFill>
              </a:rPr>
              <a:t>Accounting</a:t>
            </a:r>
            <a:endParaRPr lang="en-GB" sz="1050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03995" y="2268045"/>
            <a:ext cx="5681320" cy="1203412"/>
          </a:xfrm>
          <a:prstGeom prst="roundRect">
            <a:avLst>
              <a:gd name="adj" fmla="val 870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1600" dirty="0">
                <a:solidFill>
                  <a:prstClr val="black"/>
                </a:solidFill>
              </a:rPr>
              <a:t>EGI </a:t>
            </a:r>
            <a:r>
              <a:rPr lang="en-GB" sz="1600" dirty="0" smtClean="0">
                <a:solidFill>
                  <a:prstClr val="black"/>
                </a:solidFill>
              </a:rPr>
              <a:t>Cloud Infrastructure Platform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327047" y="2680123"/>
            <a:ext cx="1189113" cy="6525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prstClr val="white"/>
                </a:solidFill>
              </a:rPr>
              <a:t>Virtual Instance </a:t>
            </a:r>
            <a:r>
              <a:rPr lang="en-GB" sz="1400" dirty="0" err="1" smtClean="0">
                <a:solidFill>
                  <a:prstClr val="white"/>
                </a:solidFill>
              </a:rPr>
              <a:t>Mgmt</a:t>
            </a:r>
            <a:endParaRPr lang="en-GB" sz="1050" dirty="0">
              <a:solidFill>
                <a:prstClr val="white"/>
              </a:solidFill>
            </a:endParaRPr>
          </a:p>
        </p:txBody>
      </p:sp>
      <p:cxnSp>
        <p:nvCxnSpPr>
          <p:cNvPr id="21" name="Straight Connector 20"/>
          <p:cNvCxnSpPr>
            <a:stCxn id="20" idx="2"/>
          </p:cNvCxnSpPr>
          <p:nvPr/>
        </p:nvCxnSpPr>
        <p:spPr>
          <a:xfrm>
            <a:off x="3921603" y="3332708"/>
            <a:ext cx="0" cy="42416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3" idx="2"/>
          </p:cNvCxnSpPr>
          <p:nvPr/>
        </p:nvCxnSpPr>
        <p:spPr>
          <a:xfrm>
            <a:off x="6089417" y="3332708"/>
            <a:ext cx="0" cy="42416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3459169" y="4634893"/>
            <a:ext cx="1043943" cy="54084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000000"/>
                </a:solidFill>
              </a:rPr>
              <a:t>Information Discovery</a:t>
            </a:r>
            <a:endParaRPr lang="en-GB" sz="1100" dirty="0">
              <a:solidFill>
                <a:srgbClr val="0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798552" y="4100960"/>
            <a:ext cx="4492207" cy="540841"/>
            <a:chOff x="9396536" y="4365104"/>
            <a:chExt cx="4896544" cy="656456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9396536" y="4373488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620672" y="4373488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1844808" y="4365104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3068944" y="4365104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4293080" y="4365104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ounded Rectangle 52"/>
          <p:cNvSpPr/>
          <p:nvPr/>
        </p:nvSpPr>
        <p:spPr>
          <a:xfrm>
            <a:off x="5461830" y="2680123"/>
            <a:ext cx="1255175" cy="6525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prstClr val="white"/>
                </a:solidFill>
              </a:rPr>
              <a:t>Storage Management</a:t>
            </a:r>
            <a:endParaRPr lang="en-GB" sz="1050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36119" y="3608553"/>
            <a:ext cx="5417073" cy="6525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white"/>
                </a:solidFill>
              </a:rPr>
              <a:t>Cloud Management Stacks</a:t>
            </a:r>
          </a:p>
          <a:p>
            <a:pPr algn="ctr"/>
            <a:r>
              <a:rPr lang="en-GB" sz="1100" dirty="0" smtClean="0">
                <a:solidFill>
                  <a:prstClr val="white"/>
                </a:solidFill>
              </a:rPr>
              <a:t>(</a:t>
            </a:r>
            <a:r>
              <a:rPr lang="en-GB" sz="1100" dirty="0" err="1" smtClean="0">
                <a:solidFill>
                  <a:prstClr val="white"/>
                </a:solidFill>
              </a:rPr>
              <a:t>OpenStack</a:t>
            </a:r>
            <a:r>
              <a:rPr lang="en-GB" sz="1100" dirty="0" smtClean="0">
                <a:solidFill>
                  <a:prstClr val="white"/>
                </a:solidFill>
              </a:rPr>
              <a:t>, </a:t>
            </a:r>
            <a:r>
              <a:rPr lang="en-GB" sz="1100" dirty="0" err="1" smtClean="0">
                <a:solidFill>
                  <a:prstClr val="white"/>
                </a:solidFill>
              </a:rPr>
              <a:t>OpenNebula</a:t>
            </a:r>
            <a:r>
              <a:rPr lang="en-GB" sz="1100" dirty="0" smtClean="0">
                <a:solidFill>
                  <a:prstClr val="white"/>
                </a:solidFill>
              </a:rPr>
              <a:t>, </a:t>
            </a:r>
            <a:r>
              <a:rPr lang="en-GB" sz="1100" dirty="0" err="1" smtClean="0">
                <a:solidFill>
                  <a:prstClr val="white"/>
                </a:solidFill>
              </a:rPr>
              <a:t>Synnefo</a:t>
            </a:r>
            <a:r>
              <a:rPr lang="en-GB" sz="1100" dirty="0" smtClean="0">
                <a:solidFill>
                  <a:prstClr val="white"/>
                </a:solidFill>
              </a:rPr>
              <a:t>, …)</a:t>
            </a:r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893243" y="5272844"/>
            <a:ext cx="1043943" cy="5339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prstClr val="black"/>
                </a:solidFill>
              </a:rPr>
              <a:t>Help and Support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021931" y="5272844"/>
            <a:ext cx="1043943" cy="5339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prstClr val="black"/>
                </a:solidFill>
              </a:rPr>
              <a:t>Security Co-ordination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162589" y="5272844"/>
            <a:ext cx="1043943" cy="5339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prstClr val="black"/>
                </a:solidFill>
              </a:rPr>
              <a:t>Training </a:t>
            </a:r>
            <a:r>
              <a:rPr lang="en-GB" sz="1100" b="1" dirty="0" smtClean="0">
                <a:solidFill>
                  <a:prstClr val="black"/>
                </a:solidFill>
              </a:rPr>
              <a:t>and Outreach</a:t>
            </a:r>
            <a:endParaRPr lang="en-GB" sz="1100" dirty="0" smtClean="0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85208" y="2268045"/>
            <a:ext cx="1445669" cy="34060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black"/>
                </a:solidFill>
              </a:rPr>
              <a:t>EGI Collaboration Tools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 rot="16200000">
            <a:off x="832101" y="4446960"/>
            <a:ext cx="1423822" cy="6606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white"/>
                </a:solidFill>
              </a:rPr>
              <a:t>EGI Application DB</a:t>
            </a:r>
            <a:endParaRPr lang="en-GB" sz="1050" dirty="0">
              <a:solidFill>
                <a:prstClr val="white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874323" y="4895921"/>
            <a:ext cx="66060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 rot="16200000">
            <a:off x="832101" y="2904486"/>
            <a:ext cx="1423822" cy="6606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white"/>
                </a:solidFill>
              </a:rPr>
              <a:t>Image Repository</a:t>
            </a:r>
            <a:endParaRPr lang="en-GB" sz="1050" dirty="0">
              <a:solidFill>
                <a:prstClr val="white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1940383" y="3353447"/>
            <a:ext cx="0" cy="1542474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874323" y="3353447"/>
            <a:ext cx="66060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 rot="16200000">
            <a:off x="60864" y="3682630"/>
            <a:ext cx="2966296" cy="6606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white"/>
                </a:solidFill>
              </a:rPr>
              <a:t>EGI Cloud Service Marketplace</a:t>
            </a:r>
            <a:endParaRPr lang="en-GB" sz="1050" dirty="0">
              <a:solidFill>
                <a:prstClr val="white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272661" y="5272844"/>
            <a:ext cx="1043943" cy="5339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prstClr val="black"/>
                </a:solidFill>
              </a:rPr>
              <a:t>Sustainable Business Models</a:t>
            </a:r>
            <a:endParaRPr lang="en-GB" sz="1100" dirty="0" smtClean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EGI Federated Cloud, architecture and use cases</a:t>
            </a:r>
          </a:p>
          <a:p>
            <a:pPr>
              <a:defRPr/>
            </a:pPr>
            <a:r>
              <a:rPr lang="en-GB" smtClean="0"/>
              <a:t> EGI-InSPIRE Review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290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1940383" y="3946706"/>
            <a:ext cx="462433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EGI Cloud Infrastructure</a:t>
            </a:r>
            <a:endParaRPr lang="en-GB" sz="40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03995" y="4472788"/>
            <a:ext cx="6412794" cy="17493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GB" sz="1600" b="1" dirty="0" smtClean="0">
                <a:solidFill>
                  <a:prstClr val="black"/>
                </a:solidFill>
              </a:rPr>
              <a:t>EGI Core Platform</a:t>
            </a:r>
            <a:endParaRPr lang="en-GB" sz="1600" b="1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82221" y="4634893"/>
            <a:ext cx="1043943" cy="54084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000000"/>
                </a:solidFill>
              </a:rPr>
              <a:t>Federated AAI</a:t>
            </a: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36118" y="4634893"/>
            <a:ext cx="1043943" cy="5339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Service</a:t>
            </a:r>
          </a:p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Registry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705273" y="4634893"/>
            <a:ext cx="1043943" cy="5339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000000"/>
                </a:solidFill>
              </a:rPr>
              <a:t>Monitoring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28324" y="4634893"/>
            <a:ext cx="1043943" cy="5339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000000"/>
                </a:solidFill>
              </a:rPr>
              <a:t>Accounting</a:t>
            </a:r>
            <a:endParaRPr lang="en-GB" sz="1050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03995" y="2268045"/>
            <a:ext cx="5681320" cy="1203412"/>
          </a:xfrm>
          <a:prstGeom prst="roundRect">
            <a:avLst>
              <a:gd name="adj" fmla="val 870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1600" dirty="0">
                <a:solidFill>
                  <a:prstClr val="black"/>
                </a:solidFill>
              </a:rPr>
              <a:t>EGI </a:t>
            </a:r>
            <a:r>
              <a:rPr lang="en-GB" sz="1600" dirty="0" smtClean="0">
                <a:solidFill>
                  <a:prstClr val="black"/>
                </a:solidFill>
              </a:rPr>
              <a:t>Cloud Infrastructure Platform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327047" y="2680123"/>
            <a:ext cx="1189113" cy="6525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prstClr val="white"/>
                </a:solidFill>
              </a:rPr>
              <a:t>Virtual Instance </a:t>
            </a:r>
            <a:r>
              <a:rPr lang="en-GB" sz="1400" dirty="0" err="1" smtClean="0">
                <a:solidFill>
                  <a:prstClr val="white"/>
                </a:solidFill>
              </a:rPr>
              <a:t>Mgmt</a:t>
            </a:r>
            <a:endParaRPr lang="en-GB" sz="1050" dirty="0">
              <a:solidFill>
                <a:prstClr val="white"/>
              </a:solidFill>
            </a:endParaRPr>
          </a:p>
        </p:txBody>
      </p:sp>
      <p:cxnSp>
        <p:nvCxnSpPr>
          <p:cNvPr id="21" name="Straight Connector 20"/>
          <p:cNvCxnSpPr>
            <a:stCxn id="20" idx="2"/>
          </p:cNvCxnSpPr>
          <p:nvPr/>
        </p:nvCxnSpPr>
        <p:spPr>
          <a:xfrm>
            <a:off x="3921603" y="3332708"/>
            <a:ext cx="0" cy="42416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3" idx="2"/>
          </p:cNvCxnSpPr>
          <p:nvPr/>
        </p:nvCxnSpPr>
        <p:spPr>
          <a:xfrm>
            <a:off x="6089417" y="3332708"/>
            <a:ext cx="0" cy="42416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3459169" y="4634893"/>
            <a:ext cx="1043943" cy="54084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000000"/>
                </a:solidFill>
              </a:rPr>
              <a:t>Information Discovery</a:t>
            </a:r>
            <a:endParaRPr lang="en-GB" sz="1100" dirty="0">
              <a:solidFill>
                <a:srgbClr val="0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798552" y="4100960"/>
            <a:ext cx="4492207" cy="540841"/>
            <a:chOff x="9396536" y="4365104"/>
            <a:chExt cx="4896544" cy="656456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9396536" y="4373488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620672" y="4373488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1844808" y="4365104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3068944" y="4365104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4293080" y="4365104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ounded Rectangle 52"/>
          <p:cNvSpPr/>
          <p:nvPr/>
        </p:nvSpPr>
        <p:spPr>
          <a:xfrm>
            <a:off x="5461830" y="2680123"/>
            <a:ext cx="1255175" cy="6525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prstClr val="white"/>
                </a:solidFill>
              </a:rPr>
              <a:t>Storage Management</a:t>
            </a:r>
            <a:endParaRPr lang="en-GB" sz="1050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36119" y="3608553"/>
            <a:ext cx="5417073" cy="6525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white"/>
                </a:solidFill>
              </a:rPr>
              <a:t>Cloud Management Stacks</a:t>
            </a:r>
          </a:p>
          <a:p>
            <a:pPr algn="ctr"/>
            <a:r>
              <a:rPr lang="en-GB" sz="1100" dirty="0" smtClean="0">
                <a:solidFill>
                  <a:prstClr val="white"/>
                </a:solidFill>
              </a:rPr>
              <a:t>(</a:t>
            </a:r>
            <a:r>
              <a:rPr lang="en-GB" sz="1100" dirty="0" err="1" smtClean="0">
                <a:solidFill>
                  <a:prstClr val="white"/>
                </a:solidFill>
              </a:rPr>
              <a:t>OpenStack</a:t>
            </a:r>
            <a:r>
              <a:rPr lang="en-GB" sz="1100" dirty="0" smtClean="0">
                <a:solidFill>
                  <a:prstClr val="white"/>
                </a:solidFill>
              </a:rPr>
              <a:t>, </a:t>
            </a:r>
            <a:r>
              <a:rPr lang="en-GB" sz="1100" dirty="0" err="1" smtClean="0">
                <a:solidFill>
                  <a:prstClr val="white"/>
                </a:solidFill>
              </a:rPr>
              <a:t>OpenNebula</a:t>
            </a:r>
            <a:r>
              <a:rPr lang="en-GB" sz="1100" dirty="0" smtClean="0">
                <a:solidFill>
                  <a:prstClr val="white"/>
                </a:solidFill>
              </a:rPr>
              <a:t>, </a:t>
            </a:r>
            <a:r>
              <a:rPr lang="en-GB" sz="1100" dirty="0" err="1" smtClean="0">
                <a:solidFill>
                  <a:prstClr val="white"/>
                </a:solidFill>
              </a:rPr>
              <a:t>Synnefo</a:t>
            </a:r>
            <a:r>
              <a:rPr lang="en-GB" sz="1100" dirty="0" smtClean="0">
                <a:solidFill>
                  <a:prstClr val="white"/>
                </a:solidFill>
              </a:rPr>
              <a:t>, …)</a:t>
            </a:r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893243" y="5272844"/>
            <a:ext cx="1043943" cy="5339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prstClr val="black"/>
                </a:solidFill>
              </a:rPr>
              <a:t>Help and Support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021931" y="5272844"/>
            <a:ext cx="1043943" cy="5339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prstClr val="black"/>
                </a:solidFill>
              </a:rPr>
              <a:t>Security Co-ordination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162589" y="5272844"/>
            <a:ext cx="1043943" cy="5339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prstClr val="black"/>
                </a:solidFill>
              </a:rPr>
              <a:t>Training </a:t>
            </a:r>
            <a:r>
              <a:rPr lang="en-GB" sz="1100" b="1" dirty="0" smtClean="0">
                <a:solidFill>
                  <a:prstClr val="black"/>
                </a:solidFill>
              </a:rPr>
              <a:t>and Outreach</a:t>
            </a:r>
            <a:endParaRPr lang="en-GB" sz="1100" dirty="0" smtClean="0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85208" y="2268045"/>
            <a:ext cx="1445669" cy="34060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black"/>
                </a:solidFill>
              </a:rPr>
              <a:t>EGI Collaboration Tools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 rot="16200000">
            <a:off x="832101" y="4446960"/>
            <a:ext cx="1423822" cy="6606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white"/>
                </a:solidFill>
              </a:rPr>
              <a:t>EGI Application DB</a:t>
            </a:r>
            <a:endParaRPr lang="en-GB" sz="1050" dirty="0">
              <a:solidFill>
                <a:prstClr val="white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874323" y="4895921"/>
            <a:ext cx="66060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 rot="16200000">
            <a:off x="832101" y="2904486"/>
            <a:ext cx="1423822" cy="6606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white"/>
                </a:solidFill>
              </a:rPr>
              <a:t>Image Repository</a:t>
            </a:r>
            <a:endParaRPr lang="en-GB" sz="1050" dirty="0">
              <a:solidFill>
                <a:prstClr val="white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1940383" y="3353447"/>
            <a:ext cx="0" cy="1542474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874323" y="3353447"/>
            <a:ext cx="66060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 rot="16200000">
            <a:off x="60864" y="3682630"/>
            <a:ext cx="2966296" cy="6606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white"/>
                </a:solidFill>
              </a:rPr>
              <a:t>EGI Cloud Service Marketplace</a:t>
            </a:r>
            <a:endParaRPr lang="en-GB" sz="1050" dirty="0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95580" y="3220338"/>
            <a:ext cx="6193615" cy="1533207"/>
            <a:chOff x="1595580" y="3234153"/>
            <a:chExt cx="6193615" cy="1533207"/>
          </a:xfrm>
        </p:grpSpPr>
        <p:sp>
          <p:nvSpPr>
            <p:cNvPr id="40" name="Oval 39"/>
            <p:cNvSpPr/>
            <p:nvPr/>
          </p:nvSpPr>
          <p:spPr>
            <a:xfrm>
              <a:off x="4648284" y="4516241"/>
              <a:ext cx="894808" cy="23730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solidFill>
                    <a:prstClr val="black"/>
                  </a:solidFill>
                </a:rPr>
                <a:t>GSI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525232" y="4516241"/>
              <a:ext cx="894808" cy="23730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solidFill>
                    <a:prstClr val="black"/>
                  </a:solidFill>
                </a:rPr>
                <a:t>GLUE2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393108" y="3234153"/>
              <a:ext cx="1056990" cy="23730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</a:rPr>
                <a:t>OCCI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5573150" y="3234153"/>
              <a:ext cx="1056990" cy="23730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</a:rPr>
                <a:t>CDMI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771335" y="4523148"/>
              <a:ext cx="894808" cy="23730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solidFill>
                    <a:prstClr val="black"/>
                  </a:solidFill>
                </a:rPr>
                <a:t>SAM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6894387" y="4530056"/>
              <a:ext cx="894808" cy="23730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solidFill>
                    <a:prstClr val="black"/>
                  </a:solidFill>
                </a:rPr>
                <a:t>UR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1595580" y="3812207"/>
              <a:ext cx="1056990" cy="29663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OVF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0" name="Rounded Rectangle 59"/>
          <p:cNvSpPr/>
          <p:nvPr/>
        </p:nvSpPr>
        <p:spPr>
          <a:xfrm>
            <a:off x="6272661" y="5272844"/>
            <a:ext cx="1043943" cy="5339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prstClr val="black"/>
                </a:solidFill>
              </a:rPr>
              <a:t>Sustainable Business Models</a:t>
            </a:r>
            <a:endParaRPr lang="en-GB" sz="1100" dirty="0" smtClean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EGI Federated Cloud, architecture and use cases</a:t>
            </a:r>
          </a:p>
          <a:p>
            <a:pPr>
              <a:defRPr/>
            </a:pPr>
            <a:r>
              <a:rPr lang="en-GB" smtClean="0"/>
              <a:t> EGI-InSPIRE Review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315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Principles and Value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Capabilities, Technology and Services</a:t>
            </a:r>
          </a:p>
          <a:p>
            <a:endParaRPr lang="en-GB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User Communities and usage models</a:t>
            </a:r>
          </a:p>
          <a:p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6A14-6187-D344-84E0-CE6B25047D4B}" type="slidenum">
              <a:rPr lang="en-GB" smtClean="0"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EGI Federated Cloud, architecture and use cases</a:t>
            </a:r>
          </a:p>
          <a:p>
            <a:pPr>
              <a:defRPr/>
            </a:pPr>
            <a:r>
              <a:rPr lang="en-GB" smtClean="0"/>
              <a:t> EGI-InSPIRE Review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8088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1940383" y="3946706"/>
            <a:ext cx="462433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EGI Cloud Infrastructure</a:t>
            </a:r>
            <a:endParaRPr lang="en-GB" sz="40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03995" y="4472788"/>
            <a:ext cx="6412794" cy="17493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GB" sz="1600" b="1" dirty="0" smtClean="0">
                <a:solidFill>
                  <a:prstClr val="black"/>
                </a:solidFill>
              </a:rPr>
              <a:t>EGI Core Platform</a:t>
            </a:r>
            <a:endParaRPr lang="en-GB" sz="1600" b="1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82221" y="4634893"/>
            <a:ext cx="1043943" cy="54084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000000"/>
                </a:solidFill>
              </a:rPr>
              <a:t>Federated AAI</a:t>
            </a: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36118" y="4634893"/>
            <a:ext cx="1043943" cy="5339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Service</a:t>
            </a:r>
          </a:p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Registry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705273" y="4634893"/>
            <a:ext cx="1043943" cy="5339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000000"/>
                </a:solidFill>
              </a:rPr>
              <a:t>Monitoring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28324" y="4634893"/>
            <a:ext cx="1043943" cy="5339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000000"/>
                </a:solidFill>
              </a:rPr>
              <a:t>Accounting</a:t>
            </a:r>
            <a:endParaRPr lang="en-GB" sz="1050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03995" y="2268045"/>
            <a:ext cx="5681320" cy="1203412"/>
          </a:xfrm>
          <a:prstGeom prst="roundRect">
            <a:avLst>
              <a:gd name="adj" fmla="val 870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1600" dirty="0">
                <a:solidFill>
                  <a:prstClr val="black"/>
                </a:solidFill>
              </a:rPr>
              <a:t>EGI </a:t>
            </a:r>
            <a:r>
              <a:rPr lang="en-GB" sz="1600" dirty="0" smtClean="0">
                <a:solidFill>
                  <a:prstClr val="black"/>
                </a:solidFill>
              </a:rPr>
              <a:t>Cloud Infrastructure Platform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327047" y="2680123"/>
            <a:ext cx="1189113" cy="6525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prstClr val="white"/>
                </a:solidFill>
              </a:rPr>
              <a:t>Virtual Instance </a:t>
            </a:r>
            <a:r>
              <a:rPr lang="en-GB" sz="1400" dirty="0" err="1" smtClean="0">
                <a:solidFill>
                  <a:prstClr val="white"/>
                </a:solidFill>
              </a:rPr>
              <a:t>Mgmt</a:t>
            </a:r>
            <a:endParaRPr lang="en-GB" sz="1050" dirty="0">
              <a:solidFill>
                <a:prstClr val="white"/>
              </a:solidFill>
            </a:endParaRPr>
          </a:p>
        </p:txBody>
      </p:sp>
      <p:cxnSp>
        <p:nvCxnSpPr>
          <p:cNvPr id="21" name="Straight Connector 20"/>
          <p:cNvCxnSpPr>
            <a:stCxn id="20" idx="2"/>
          </p:cNvCxnSpPr>
          <p:nvPr/>
        </p:nvCxnSpPr>
        <p:spPr>
          <a:xfrm>
            <a:off x="3921603" y="3332708"/>
            <a:ext cx="0" cy="42416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3" idx="2"/>
          </p:cNvCxnSpPr>
          <p:nvPr/>
        </p:nvCxnSpPr>
        <p:spPr>
          <a:xfrm>
            <a:off x="6089417" y="3332708"/>
            <a:ext cx="0" cy="42416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3459169" y="4634893"/>
            <a:ext cx="1043943" cy="54084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000000"/>
                </a:solidFill>
              </a:rPr>
              <a:t>Information Discovery</a:t>
            </a:r>
            <a:endParaRPr lang="en-GB" sz="1100" dirty="0">
              <a:solidFill>
                <a:srgbClr val="0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798552" y="4100960"/>
            <a:ext cx="4492207" cy="540841"/>
            <a:chOff x="9396536" y="4365104"/>
            <a:chExt cx="4896544" cy="656456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9396536" y="4373488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620672" y="4373488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1844808" y="4365104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3068944" y="4365104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4293080" y="4365104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ounded Rectangle 52"/>
          <p:cNvSpPr/>
          <p:nvPr/>
        </p:nvSpPr>
        <p:spPr>
          <a:xfrm>
            <a:off x="5461830" y="2680123"/>
            <a:ext cx="1255175" cy="6525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prstClr val="white"/>
                </a:solidFill>
              </a:rPr>
              <a:t>Storage Management</a:t>
            </a:r>
            <a:endParaRPr lang="en-GB" sz="1050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36119" y="3608553"/>
            <a:ext cx="5417073" cy="6525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white"/>
                </a:solidFill>
              </a:rPr>
              <a:t>Cloud Management Stacks</a:t>
            </a:r>
          </a:p>
          <a:p>
            <a:pPr algn="ctr"/>
            <a:r>
              <a:rPr lang="en-GB" sz="1100" dirty="0" smtClean="0">
                <a:solidFill>
                  <a:prstClr val="white"/>
                </a:solidFill>
              </a:rPr>
              <a:t>(</a:t>
            </a:r>
            <a:r>
              <a:rPr lang="en-GB" sz="1100" dirty="0" err="1" smtClean="0">
                <a:solidFill>
                  <a:prstClr val="white"/>
                </a:solidFill>
              </a:rPr>
              <a:t>OpenStack</a:t>
            </a:r>
            <a:r>
              <a:rPr lang="en-GB" sz="1100" dirty="0" smtClean="0">
                <a:solidFill>
                  <a:prstClr val="white"/>
                </a:solidFill>
              </a:rPr>
              <a:t>, </a:t>
            </a:r>
            <a:r>
              <a:rPr lang="en-GB" sz="1100" dirty="0" err="1" smtClean="0">
                <a:solidFill>
                  <a:prstClr val="white"/>
                </a:solidFill>
              </a:rPr>
              <a:t>OpenNebula</a:t>
            </a:r>
            <a:r>
              <a:rPr lang="en-GB" sz="1100" dirty="0" smtClean="0">
                <a:solidFill>
                  <a:prstClr val="white"/>
                </a:solidFill>
              </a:rPr>
              <a:t>, </a:t>
            </a:r>
            <a:r>
              <a:rPr lang="en-GB" sz="1100" dirty="0" err="1" smtClean="0">
                <a:solidFill>
                  <a:prstClr val="white"/>
                </a:solidFill>
              </a:rPr>
              <a:t>Synnefo</a:t>
            </a:r>
            <a:r>
              <a:rPr lang="en-GB" sz="1100" dirty="0" smtClean="0">
                <a:solidFill>
                  <a:prstClr val="white"/>
                </a:solidFill>
              </a:rPr>
              <a:t>, …)</a:t>
            </a:r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893243" y="5272844"/>
            <a:ext cx="1043943" cy="5339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prstClr val="black"/>
                </a:solidFill>
              </a:rPr>
              <a:t>Help and Support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021931" y="5272844"/>
            <a:ext cx="1043943" cy="5339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prstClr val="black"/>
                </a:solidFill>
              </a:rPr>
              <a:t>Security Co-ordination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162589" y="5272844"/>
            <a:ext cx="1043943" cy="5339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prstClr val="black"/>
                </a:solidFill>
              </a:rPr>
              <a:t>Training </a:t>
            </a:r>
            <a:r>
              <a:rPr lang="en-GB" sz="1100" b="1" dirty="0" smtClean="0">
                <a:solidFill>
                  <a:prstClr val="black"/>
                </a:solidFill>
              </a:rPr>
              <a:t>and Outreach</a:t>
            </a:r>
            <a:endParaRPr lang="en-GB" sz="1100" dirty="0" smtClean="0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85208" y="2268045"/>
            <a:ext cx="1445669" cy="34060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black"/>
                </a:solidFill>
              </a:rPr>
              <a:t>EGI Collaboration Tools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 rot="16200000">
            <a:off x="832101" y="4446960"/>
            <a:ext cx="1423822" cy="6606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white"/>
                </a:solidFill>
              </a:rPr>
              <a:t>EGI Application DB</a:t>
            </a:r>
            <a:endParaRPr lang="en-GB" sz="1050" dirty="0">
              <a:solidFill>
                <a:prstClr val="white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874323" y="4895921"/>
            <a:ext cx="66060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 rot="16200000">
            <a:off x="832101" y="2904486"/>
            <a:ext cx="1423822" cy="6606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white"/>
                </a:solidFill>
              </a:rPr>
              <a:t>Image Repository</a:t>
            </a:r>
            <a:endParaRPr lang="en-GB" sz="1050" dirty="0">
              <a:solidFill>
                <a:prstClr val="white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1940383" y="3353447"/>
            <a:ext cx="0" cy="1542474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874323" y="3353447"/>
            <a:ext cx="66060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 rot="16200000">
            <a:off x="60864" y="3682630"/>
            <a:ext cx="2966296" cy="6606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white"/>
                </a:solidFill>
              </a:rPr>
              <a:t>EGI Cloud Service Marketplace</a:t>
            </a:r>
            <a:endParaRPr lang="en-GB" sz="1050" dirty="0">
              <a:solidFill>
                <a:prstClr val="white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339752" y="3605296"/>
            <a:ext cx="5404163" cy="65258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prstClr val="white"/>
                </a:solidFill>
              </a:rPr>
              <a:t>Providers Cloud Management Framework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 smtClean="0">
                <a:solidFill>
                  <a:prstClr val="white"/>
                </a:solidFill>
              </a:rPr>
              <a:t>(new one we don</a:t>
            </a:r>
            <a:r>
              <a:rPr lang="fr-FR" sz="1200" dirty="0" smtClean="0">
                <a:solidFill>
                  <a:prstClr val="white"/>
                </a:solidFill>
              </a:rPr>
              <a:t>’</a:t>
            </a:r>
            <a:r>
              <a:rPr lang="en-GB" sz="1200" dirty="0" smtClean="0">
                <a:solidFill>
                  <a:prstClr val="white"/>
                </a:solidFill>
              </a:rPr>
              <a:t>t now about and don</a:t>
            </a:r>
            <a:r>
              <a:rPr lang="fr-FR" sz="1200" dirty="0" smtClean="0">
                <a:solidFill>
                  <a:prstClr val="white"/>
                </a:solidFill>
              </a:rPr>
              <a:t>’</a:t>
            </a:r>
            <a:r>
              <a:rPr lang="en-GB" sz="1200" dirty="0" smtClean="0">
                <a:solidFill>
                  <a:prstClr val="white"/>
                </a:solidFill>
              </a:rPr>
              <a:t>t want to care about)</a:t>
            </a:r>
            <a:endParaRPr lang="en-GB" sz="1200" dirty="0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95580" y="3220338"/>
            <a:ext cx="6193615" cy="1533207"/>
            <a:chOff x="1595580" y="3234153"/>
            <a:chExt cx="6193615" cy="1533207"/>
          </a:xfrm>
        </p:grpSpPr>
        <p:sp>
          <p:nvSpPr>
            <p:cNvPr id="40" name="Oval 39"/>
            <p:cNvSpPr/>
            <p:nvPr/>
          </p:nvSpPr>
          <p:spPr>
            <a:xfrm>
              <a:off x="4648284" y="4516241"/>
              <a:ext cx="894808" cy="23730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solidFill>
                    <a:prstClr val="black"/>
                  </a:solidFill>
                </a:rPr>
                <a:t>GSI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525232" y="4516241"/>
              <a:ext cx="894808" cy="23730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solidFill>
                    <a:prstClr val="black"/>
                  </a:solidFill>
                </a:rPr>
                <a:t>GLUE2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393108" y="3234153"/>
              <a:ext cx="1056990" cy="23730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</a:rPr>
                <a:t>OCCI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5573150" y="3234153"/>
              <a:ext cx="1056990" cy="23730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</a:rPr>
                <a:t>CDMI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771335" y="4523148"/>
              <a:ext cx="894808" cy="23730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solidFill>
                    <a:prstClr val="black"/>
                  </a:solidFill>
                </a:rPr>
                <a:t>SAM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6894387" y="4530056"/>
              <a:ext cx="894808" cy="23730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solidFill>
                    <a:prstClr val="black"/>
                  </a:solidFill>
                </a:rPr>
                <a:t>UR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1595580" y="3812207"/>
              <a:ext cx="1056990" cy="29663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OVF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0" name="Rounded Rectangle 59"/>
          <p:cNvSpPr/>
          <p:nvPr/>
        </p:nvSpPr>
        <p:spPr>
          <a:xfrm>
            <a:off x="6272661" y="5272844"/>
            <a:ext cx="1043943" cy="5339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prstClr val="black"/>
                </a:solidFill>
              </a:rPr>
              <a:t>Sustainable Business Models</a:t>
            </a:r>
            <a:endParaRPr lang="en-GB" sz="1100" dirty="0" smtClean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EGI Federated Cloud, architecture and use cases</a:t>
            </a:r>
          </a:p>
          <a:p>
            <a:pPr>
              <a:defRPr/>
            </a:pPr>
            <a:r>
              <a:rPr lang="en-GB" smtClean="0"/>
              <a:t> EGI-InSPIRE Review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315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1940383" y="3946706"/>
            <a:ext cx="462433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EGI Cloud Infrastructure</a:t>
            </a:r>
            <a:endParaRPr lang="en-GB" sz="40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03995" y="4472788"/>
            <a:ext cx="6412794" cy="17493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GB" sz="1600" b="1" dirty="0" smtClean="0">
                <a:solidFill>
                  <a:prstClr val="black"/>
                </a:solidFill>
              </a:rPr>
              <a:t>EGI Core Platform</a:t>
            </a:r>
            <a:endParaRPr lang="en-GB" sz="1600" b="1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82221" y="4634893"/>
            <a:ext cx="1043943" cy="54084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000000"/>
                </a:solidFill>
              </a:rPr>
              <a:t>Federated AAI</a:t>
            </a: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36118" y="4634893"/>
            <a:ext cx="1043943" cy="5339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Service</a:t>
            </a:r>
          </a:p>
          <a:p>
            <a:pPr algn="ctr"/>
            <a:r>
              <a:rPr lang="en-GB" sz="1100" dirty="0" smtClean="0">
                <a:solidFill>
                  <a:prstClr val="black"/>
                </a:solidFill>
              </a:rPr>
              <a:t>Registry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705273" y="4634893"/>
            <a:ext cx="1043943" cy="5339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000000"/>
                </a:solidFill>
              </a:rPr>
              <a:t>Monitoring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28324" y="4634893"/>
            <a:ext cx="1043943" cy="5339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000000"/>
                </a:solidFill>
              </a:rPr>
              <a:t>Accounting</a:t>
            </a:r>
            <a:endParaRPr lang="en-GB" sz="1050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03995" y="2268045"/>
            <a:ext cx="5681320" cy="1203412"/>
          </a:xfrm>
          <a:prstGeom prst="roundRect">
            <a:avLst>
              <a:gd name="adj" fmla="val 870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1600" dirty="0">
                <a:solidFill>
                  <a:prstClr val="black"/>
                </a:solidFill>
              </a:rPr>
              <a:t>EGI </a:t>
            </a:r>
            <a:r>
              <a:rPr lang="en-GB" sz="1600" dirty="0" smtClean="0">
                <a:solidFill>
                  <a:prstClr val="black"/>
                </a:solidFill>
              </a:rPr>
              <a:t>Cloud Infrastructure Platform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327047" y="2680123"/>
            <a:ext cx="1189113" cy="6525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prstClr val="white"/>
                </a:solidFill>
              </a:rPr>
              <a:t>Virtual Instance </a:t>
            </a:r>
            <a:r>
              <a:rPr lang="en-GB" sz="1400" dirty="0" err="1" smtClean="0">
                <a:solidFill>
                  <a:prstClr val="white"/>
                </a:solidFill>
              </a:rPr>
              <a:t>Mgmt</a:t>
            </a:r>
            <a:endParaRPr lang="en-GB" sz="1050" dirty="0">
              <a:solidFill>
                <a:prstClr val="white"/>
              </a:solidFill>
            </a:endParaRPr>
          </a:p>
        </p:txBody>
      </p:sp>
      <p:cxnSp>
        <p:nvCxnSpPr>
          <p:cNvPr id="21" name="Straight Connector 20"/>
          <p:cNvCxnSpPr>
            <a:stCxn id="20" idx="2"/>
          </p:cNvCxnSpPr>
          <p:nvPr/>
        </p:nvCxnSpPr>
        <p:spPr>
          <a:xfrm>
            <a:off x="3921603" y="3332708"/>
            <a:ext cx="0" cy="42416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3" idx="2"/>
          </p:cNvCxnSpPr>
          <p:nvPr/>
        </p:nvCxnSpPr>
        <p:spPr>
          <a:xfrm>
            <a:off x="6089417" y="3332708"/>
            <a:ext cx="0" cy="42416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3459169" y="4634893"/>
            <a:ext cx="1043943" cy="54084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000000"/>
                </a:solidFill>
              </a:rPr>
              <a:t>Information Discovery</a:t>
            </a:r>
            <a:endParaRPr lang="en-GB" sz="1100" dirty="0">
              <a:solidFill>
                <a:srgbClr val="0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798552" y="4100960"/>
            <a:ext cx="4492207" cy="540841"/>
            <a:chOff x="9396536" y="4365104"/>
            <a:chExt cx="4896544" cy="656456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9396536" y="4373488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620672" y="4373488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1844808" y="4365104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3068944" y="4365104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4293080" y="4365104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ounded Rectangle 52"/>
          <p:cNvSpPr/>
          <p:nvPr/>
        </p:nvSpPr>
        <p:spPr>
          <a:xfrm>
            <a:off x="5461830" y="2680123"/>
            <a:ext cx="1255175" cy="6525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prstClr val="white"/>
                </a:solidFill>
              </a:rPr>
              <a:t>Storage Management</a:t>
            </a:r>
            <a:endParaRPr lang="en-GB" sz="1050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36119" y="3608553"/>
            <a:ext cx="5417073" cy="6525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white"/>
                </a:solidFill>
              </a:rPr>
              <a:t>Cloud Management Stacks</a:t>
            </a:r>
          </a:p>
          <a:p>
            <a:pPr algn="ctr"/>
            <a:r>
              <a:rPr lang="en-GB" sz="1100" dirty="0" smtClean="0">
                <a:solidFill>
                  <a:prstClr val="white"/>
                </a:solidFill>
              </a:rPr>
              <a:t>(</a:t>
            </a:r>
            <a:r>
              <a:rPr lang="en-GB" sz="1100" dirty="0" err="1" smtClean="0">
                <a:solidFill>
                  <a:prstClr val="white"/>
                </a:solidFill>
              </a:rPr>
              <a:t>OpenStack</a:t>
            </a:r>
            <a:r>
              <a:rPr lang="en-GB" sz="1100" dirty="0" smtClean="0">
                <a:solidFill>
                  <a:prstClr val="white"/>
                </a:solidFill>
              </a:rPr>
              <a:t>, </a:t>
            </a:r>
            <a:r>
              <a:rPr lang="en-GB" sz="1100" dirty="0" err="1" smtClean="0">
                <a:solidFill>
                  <a:prstClr val="white"/>
                </a:solidFill>
              </a:rPr>
              <a:t>OpenNebula</a:t>
            </a:r>
            <a:r>
              <a:rPr lang="en-GB" sz="1100" dirty="0" smtClean="0">
                <a:solidFill>
                  <a:prstClr val="white"/>
                </a:solidFill>
              </a:rPr>
              <a:t>, </a:t>
            </a:r>
            <a:r>
              <a:rPr lang="en-GB" sz="1100" dirty="0" err="1" smtClean="0">
                <a:solidFill>
                  <a:prstClr val="white"/>
                </a:solidFill>
              </a:rPr>
              <a:t>Synnefo</a:t>
            </a:r>
            <a:r>
              <a:rPr lang="en-GB" sz="1100" dirty="0" smtClean="0">
                <a:solidFill>
                  <a:prstClr val="white"/>
                </a:solidFill>
              </a:rPr>
              <a:t>, …)</a:t>
            </a:r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893243" y="5272844"/>
            <a:ext cx="1043943" cy="5339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prstClr val="black"/>
                </a:solidFill>
              </a:rPr>
              <a:t>Help and Support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021931" y="5272844"/>
            <a:ext cx="1043943" cy="5339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prstClr val="black"/>
                </a:solidFill>
              </a:rPr>
              <a:t>Security Co-ordination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162589" y="5272844"/>
            <a:ext cx="1043943" cy="5339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prstClr val="black"/>
                </a:solidFill>
              </a:rPr>
              <a:t>Training </a:t>
            </a:r>
            <a:r>
              <a:rPr lang="en-GB" sz="1100" b="1" dirty="0" smtClean="0">
                <a:solidFill>
                  <a:prstClr val="black"/>
                </a:solidFill>
              </a:rPr>
              <a:t>and Outreach</a:t>
            </a:r>
            <a:endParaRPr lang="en-GB" sz="1100" dirty="0" smtClean="0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85208" y="2268045"/>
            <a:ext cx="1445669" cy="34060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black"/>
                </a:solidFill>
              </a:rPr>
              <a:t>EGI Collaboration Tools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 rot="16200000">
            <a:off x="832101" y="4446960"/>
            <a:ext cx="1423822" cy="6606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white"/>
                </a:solidFill>
              </a:rPr>
              <a:t>EGI Application DB</a:t>
            </a:r>
            <a:endParaRPr lang="en-GB" sz="1050" dirty="0">
              <a:solidFill>
                <a:prstClr val="white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874323" y="4895921"/>
            <a:ext cx="66060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 rot="16200000">
            <a:off x="832101" y="2904486"/>
            <a:ext cx="1423822" cy="6606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white"/>
                </a:solidFill>
              </a:rPr>
              <a:t>Image Repository</a:t>
            </a:r>
            <a:endParaRPr lang="en-GB" sz="1050" dirty="0">
              <a:solidFill>
                <a:prstClr val="white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1940383" y="3353447"/>
            <a:ext cx="0" cy="1542474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874323" y="3353447"/>
            <a:ext cx="66060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 rot="16200000">
            <a:off x="60864" y="3682630"/>
            <a:ext cx="2966296" cy="6606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white"/>
                </a:solidFill>
              </a:rPr>
              <a:t>EGI Cloud Service Marketplace</a:t>
            </a:r>
            <a:endParaRPr lang="en-GB" sz="1050" dirty="0">
              <a:solidFill>
                <a:prstClr val="white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339752" y="3605296"/>
            <a:ext cx="5404163" cy="65258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prstClr val="white"/>
                </a:solidFill>
              </a:rPr>
              <a:t>Providers Cloud Management Framework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 smtClean="0">
                <a:solidFill>
                  <a:prstClr val="white"/>
                </a:solidFill>
              </a:rPr>
              <a:t>(new one we don</a:t>
            </a:r>
            <a:r>
              <a:rPr lang="fr-FR" sz="1200" dirty="0" smtClean="0">
                <a:solidFill>
                  <a:prstClr val="white"/>
                </a:solidFill>
              </a:rPr>
              <a:t>’</a:t>
            </a:r>
            <a:r>
              <a:rPr lang="en-GB" sz="1200" dirty="0" smtClean="0">
                <a:solidFill>
                  <a:prstClr val="white"/>
                </a:solidFill>
              </a:rPr>
              <a:t>t now about and don</a:t>
            </a:r>
            <a:r>
              <a:rPr lang="fr-FR" sz="1200" dirty="0" smtClean="0">
                <a:solidFill>
                  <a:prstClr val="white"/>
                </a:solidFill>
              </a:rPr>
              <a:t>’</a:t>
            </a:r>
            <a:r>
              <a:rPr lang="en-GB" sz="1200" dirty="0" smtClean="0">
                <a:solidFill>
                  <a:prstClr val="white"/>
                </a:solidFill>
              </a:rPr>
              <a:t>t want to care about)</a:t>
            </a:r>
            <a:endParaRPr lang="en-GB" sz="1200" dirty="0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95580" y="3220338"/>
            <a:ext cx="6193615" cy="1533207"/>
            <a:chOff x="1595580" y="3234153"/>
            <a:chExt cx="6193615" cy="1533207"/>
          </a:xfrm>
        </p:grpSpPr>
        <p:sp>
          <p:nvSpPr>
            <p:cNvPr id="40" name="Oval 39"/>
            <p:cNvSpPr/>
            <p:nvPr/>
          </p:nvSpPr>
          <p:spPr>
            <a:xfrm>
              <a:off x="4648284" y="4516241"/>
              <a:ext cx="894808" cy="23730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solidFill>
                    <a:prstClr val="black"/>
                  </a:solidFill>
                </a:rPr>
                <a:t>GSI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525232" y="4516241"/>
              <a:ext cx="894808" cy="23730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solidFill>
                    <a:prstClr val="black"/>
                  </a:solidFill>
                </a:rPr>
                <a:t>GLUE2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393108" y="3234153"/>
              <a:ext cx="1056990" cy="23730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</a:rPr>
                <a:t>OCCI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5573150" y="3234153"/>
              <a:ext cx="1056990" cy="23730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</a:rPr>
                <a:t>CDMI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771335" y="4523148"/>
              <a:ext cx="894808" cy="23730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solidFill>
                    <a:prstClr val="black"/>
                  </a:solidFill>
                </a:rPr>
                <a:t>SAM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6894387" y="4530056"/>
              <a:ext cx="894808" cy="23730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solidFill>
                    <a:prstClr val="black"/>
                  </a:solidFill>
                </a:rPr>
                <a:t>UR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1595580" y="3812207"/>
              <a:ext cx="1056990" cy="29663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OVF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0" name="Rounded Rectangle 59"/>
          <p:cNvSpPr/>
          <p:nvPr/>
        </p:nvSpPr>
        <p:spPr>
          <a:xfrm>
            <a:off x="6272661" y="5272844"/>
            <a:ext cx="1043943" cy="5339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prstClr val="black"/>
                </a:solidFill>
              </a:rPr>
              <a:t>Sustainable Business Models</a:t>
            </a:r>
            <a:endParaRPr lang="en-GB" sz="1100" dirty="0" smtClean="0">
              <a:solidFill>
                <a:prstClr val="black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4355" y="1199340"/>
            <a:ext cx="7732433" cy="3273448"/>
            <a:chOff x="884355" y="1199340"/>
            <a:chExt cx="7732433" cy="3273448"/>
          </a:xfrm>
        </p:grpSpPr>
        <p:sp>
          <p:nvSpPr>
            <p:cNvPr id="59" name="Rounded Rectangle 58"/>
            <p:cNvSpPr/>
            <p:nvPr/>
          </p:nvSpPr>
          <p:spPr>
            <a:xfrm>
              <a:off x="884355" y="1199340"/>
              <a:ext cx="7732433" cy="728500"/>
            </a:xfrm>
            <a:prstGeom prst="roundRect">
              <a:avLst>
                <a:gd name="adj" fmla="val 8707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GB" sz="2000" dirty="0" smtClean="0">
                  <a:solidFill>
                    <a:prstClr val="black"/>
                  </a:solidFill>
                </a:rPr>
                <a:t>User Community</a:t>
              </a:r>
              <a:endParaRPr lang="en-GB" sz="2000" dirty="0">
                <a:solidFill>
                  <a:prstClr val="black"/>
                </a:solidFill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1122998" y="1927840"/>
              <a:ext cx="660620" cy="340205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Down Arrow 60"/>
            <p:cNvSpPr/>
            <p:nvPr/>
          </p:nvSpPr>
          <p:spPr>
            <a:xfrm>
              <a:off x="4648284" y="1927840"/>
              <a:ext cx="660620" cy="340205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Down Arrow 61"/>
            <p:cNvSpPr/>
            <p:nvPr/>
          </p:nvSpPr>
          <p:spPr>
            <a:xfrm>
              <a:off x="7885315" y="1927840"/>
              <a:ext cx="660620" cy="2544948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EGI Federated Cloud, architecture and use cases</a:t>
            </a:r>
          </a:p>
          <a:p>
            <a:pPr>
              <a:defRPr/>
            </a:pPr>
            <a:r>
              <a:rPr lang="en-GB" smtClean="0"/>
              <a:t> EGI-InSPIRE Review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315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Membership</a:t>
            </a:r>
            <a:endParaRPr lang="en-US" dirty="0"/>
          </a:p>
        </p:txBody>
      </p:sp>
      <p:sp>
        <p:nvSpPr>
          <p:cNvPr id="141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4104828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15 certified </a:t>
            </a:r>
            <a:r>
              <a:rPr lang="en-US" dirty="0" smtClean="0"/>
              <a:t>resource providers from 12 countries from the public and private sector</a:t>
            </a:r>
          </a:p>
          <a:p>
            <a:pPr lvl="1"/>
            <a:r>
              <a:rPr lang="en-GB" dirty="0" smtClean="0"/>
              <a:t>Czech </a:t>
            </a:r>
            <a:r>
              <a:rPr lang="en-GB" dirty="0"/>
              <a:t>Republic, </a:t>
            </a:r>
            <a:r>
              <a:rPr lang="en-GB" dirty="0" smtClean="0"/>
              <a:t>Germany</a:t>
            </a:r>
            <a:r>
              <a:rPr lang="en-GB" dirty="0"/>
              <a:t>, Greece, Hungary, </a:t>
            </a:r>
            <a:r>
              <a:rPr lang="en-GB" dirty="0" smtClean="0"/>
              <a:t>Italy</a:t>
            </a:r>
            <a:r>
              <a:rPr lang="en-GB" dirty="0"/>
              <a:t>, </a:t>
            </a:r>
            <a:r>
              <a:rPr lang="en-GB" dirty="0" smtClean="0"/>
              <a:t>Macedonia, Poland, Slovakia</a:t>
            </a:r>
            <a:r>
              <a:rPr lang="en-GB" dirty="0"/>
              <a:t>, Spain, Sweden, Turkey, United </a:t>
            </a:r>
            <a:r>
              <a:rPr lang="en-GB" dirty="0" smtClean="0"/>
              <a:t>Kingdom</a:t>
            </a:r>
          </a:p>
          <a:p>
            <a:pPr lvl="6"/>
            <a:endParaRPr lang="en-GB" dirty="0" smtClean="0"/>
          </a:p>
          <a:p>
            <a:r>
              <a:rPr lang="en-GB" dirty="0"/>
              <a:t>2</a:t>
            </a:r>
            <a:r>
              <a:rPr lang="en-GB" dirty="0" smtClean="0"/>
              <a:t> countries currently integrating</a:t>
            </a:r>
          </a:p>
          <a:p>
            <a:pPr lvl="1"/>
            <a:r>
              <a:rPr lang="en-GB" dirty="0" smtClean="0"/>
              <a:t>Croatia, Finland</a:t>
            </a:r>
          </a:p>
          <a:p>
            <a:pPr lvl="6"/>
            <a:endParaRPr lang="en-GB" dirty="0" smtClean="0"/>
          </a:p>
          <a:p>
            <a:r>
              <a:rPr lang="en-GB" dirty="0"/>
              <a:t>6</a:t>
            </a:r>
            <a:r>
              <a:rPr lang="en-GB" dirty="0" smtClean="0"/>
              <a:t> countries interested</a:t>
            </a:r>
          </a:p>
          <a:p>
            <a:pPr lvl="1"/>
            <a:r>
              <a:rPr lang="en-GB" dirty="0"/>
              <a:t>Bulgaria, France, </a:t>
            </a:r>
            <a:r>
              <a:rPr lang="en-GB" dirty="0" smtClean="0"/>
              <a:t>Israel*, The Netherlands, Portugal, Switzerland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Worldwide partnership/interest</a:t>
            </a:r>
          </a:p>
          <a:p>
            <a:pPr lvl="1"/>
            <a:r>
              <a:rPr lang="en-GB" dirty="0" smtClean="0"/>
              <a:t>Australia* (NECTAR)</a:t>
            </a:r>
          </a:p>
          <a:p>
            <a:pPr lvl="1"/>
            <a:r>
              <a:rPr lang="en-GB" dirty="0" smtClean="0"/>
              <a:t>South Africa* (</a:t>
            </a:r>
            <a:r>
              <a:rPr lang="en-GB" dirty="0" err="1" smtClean="0"/>
              <a:t>SAGrid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South Korea* (KISTI)</a:t>
            </a:r>
          </a:p>
          <a:p>
            <a:pPr lvl="1"/>
            <a:r>
              <a:rPr lang="en-GB" dirty="0" smtClean="0"/>
              <a:t>United States* (NIST, NSF Centres)</a:t>
            </a:r>
          </a:p>
        </p:txBody>
      </p:sp>
      <p:grpSp>
        <p:nvGrpSpPr>
          <p:cNvPr id="4" name="Gruppieren 173"/>
          <p:cNvGrpSpPr>
            <a:grpSpLocks noChangeAspect="1"/>
          </p:cNvGrpSpPr>
          <p:nvPr/>
        </p:nvGrpSpPr>
        <p:grpSpPr>
          <a:xfrm>
            <a:off x="4741344" y="1124745"/>
            <a:ext cx="4355327" cy="5112568"/>
            <a:chOff x="2355850" y="-1588"/>
            <a:chExt cx="5843588" cy="6859588"/>
          </a:xfr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effectLst>
            <a:outerShdw blurRad="40005" dist="22860" dir="5400000" algn="ctr" rotWithShape="0">
              <a:schemeClr val="tx1">
                <a:alpha val="35000"/>
              </a:schemeClr>
            </a:outerShdw>
          </a:effectLst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5667375" y="4162425"/>
              <a:ext cx="1917700" cy="1274763"/>
            </a:xfrm>
            <a:custGeom>
              <a:avLst/>
              <a:gdLst/>
              <a:ahLst/>
              <a:cxnLst>
                <a:cxn ang="0">
                  <a:pos x="575" y="586"/>
                </a:cxn>
                <a:cxn ang="0">
                  <a:pos x="625" y="631"/>
                </a:cxn>
                <a:cxn ang="0">
                  <a:pos x="672" y="660"/>
                </a:cxn>
                <a:cxn ang="0">
                  <a:pos x="758" y="614"/>
                </a:cxn>
                <a:cxn ang="0">
                  <a:pos x="784" y="585"/>
                </a:cxn>
                <a:cxn ang="0">
                  <a:pos x="740" y="599"/>
                </a:cxn>
                <a:cxn ang="0">
                  <a:pos x="668" y="542"/>
                </a:cxn>
                <a:cxn ang="0">
                  <a:pos x="948" y="438"/>
                </a:cxn>
                <a:cxn ang="0">
                  <a:pos x="988" y="242"/>
                </a:cxn>
                <a:cxn ang="0">
                  <a:pos x="913" y="209"/>
                </a:cxn>
                <a:cxn ang="0">
                  <a:pos x="836" y="180"/>
                </a:cxn>
                <a:cxn ang="0">
                  <a:pos x="742" y="162"/>
                </a:cxn>
                <a:cxn ang="0">
                  <a:pos x="686" y="105"/>
                </a:cxn>
                <a:cxn ang="0">
                  <a:pos x="677" y="43"/>
                </a:cxn>
                <a:cxn ang="0">
                  <a:pos x="649" y="6"/>
                </a:cxn>
                <a:cxn ang="0">
                  <a:pos x="592" y="15"/>
                </a:cxn>
                <a:cxn ang="0">
                  <a:pos x="549" y="31"/>
                </a:cxn>
                <a:cxn ang="0">
                  <a:pos x="492" y="52"/>
                </a:cxn>
                <a:cxn ang="0">
                  <a:pos x="432" y="88"/>
                </a:cxn>
                <a:cxn ang="0">
                  <a:pos x="378" y="92"/>
                </a:cxn>
                <a:cxn ang="0">
                  <a:pos x="321" y="83"/>
                </a:cxn>
                <a:cxn ang="0">
                  <a:pos x="255" y="54"/>
                </a:cxn>
                <a:cxn ang="0">
                  <a:pos x="176" y="46"/>
                </a:cxn>
                <a:cxn ang="0">
                  <a:pos x="115" y="70"/>
                </a:cxn>
                <a:cxn ang="0">
                  <a:pos x="139" y="130"/>
                </a:cxn>
                <a:cxn ang="0">
                  <a:pos x="135" y="170"/>
                </a:cxn>
                <a:cxn ang="0">
                  <a:pos x="66" y="235"/>
                </a:cxn>
                <a:cxn ang="0">
                  <a:pos x="67" y="276"/>
                </a:cxn>
                <a:cxn ang="0">
                  <a:pos x="25" y="291"/>
                </a:cxn>
                <a:cxn ang="0">
                  <a:pos x="0" y="331"/>
                </a:cxn>
                <a:cxn ang="0">
                  <a:pos x="52" y="369"/>
                </a:cxn>
                <a:cxn ang="0">
                  <a:pos x="122" y="378"/>
                </a:cxn>
                <a:cxn ang="0">
                  <a:pos x="211" y="374"/>
                </a:cxn>
                <a:cxn ang="0">
                  <a:pos x="252" y="337"/>
                </a:cxn>
                <a:cxn ang="0">
                  <a:pos x="284" y="336"/>
                </a:cxn>
                <a:cxn ang="0">
                  <a:pos x="323" y="348"/>
                </a:cxn>
                <a:cxn ang="0">
                  <a:pos x="343" y="359"/>
                </a:cxn>
                <a:cxn ang="0">
                  <a:pos x="363" y="365"/>
                </a:cxn>
                <a:cxn ang="0">
                  <a:pos x="389" y="378"/>
                </a:cxn>
                <a:cxn ang="0">
                  <a:pos x="387" y="404"/>
                </a:cxn>
                <a:cxn ang="0">
                  <a:pos x="398" y="431"/>
                </a:cxn>
                <a:cxn ang="0">
                  <a:pos x="406" y="453"/>
                </a:cxn>
                <a:cxn ang="0">
                  <a:pos x="427" y="490"/>
                </a:cxn>
                <a:cxn ang="0">
                  <a:pos x="406" y="507"/>
                </a:cxn>
                <a:cxn ang="0">
                  <a:pos x="389" y="504"/>
                </a:cxn>
                <a:cxn ang="0">
                  <a:pos x="375" y="523"/>
                </a:cxn>
                <a:cxn ang="0">
                  <a:pos x="350" y="562"/>
                </a:cxn>
                <a:cxn ang="0">
                  <a:pos x="342" y="586"/>
                </a:cxn>
                <a:cxn ang="0">
                  <a:pos x="385" y="595"/>
                </a:cxn>
                <a:cxn ang="0">
                  <a:pos x="445" y="557"/>
                </a:cxn>
                <a:cxn ang="0">
                  <a:pos x="474" y="508"/>
                </a:cxn>
                <a:cxn ang="0">
                  <a:pos x="542" y="495"/>
                </a:cxn>
                <a:cxn ang="0">
                  <a:pos x="555" y="536"/>
                </a:cxn>
                <a:cxn ang="0">
                  <a:pos x="637" y="532"/>
                </a:cxn>
                <a:cxn ang="0">
                  <a:pos x="695" y="533"/>
                </a:cxn>
                <a:cxn ang="0">
                  <a:pos x="737" y="506"/>
                </a:cxn>
                <a:cxn ang="0">
                  <a:pos x="836" y="469"/>
                </a:cxn>
                <a:cxn ang="0">
                  <a:pos x="912" y="437"/>
                </a:cxn>
                <a:cxn ang="0">
                  <a:pos x="967" y="387"/>
                </a:cxn>
                <a:cxn ang="0">
                  <a:pos x="992" y="331"/>
                </a:cxn>
                <a:cxn ang="0">
                  <a:pos x="134" y="165"/>
                </a:cxn>
              </a:cxnLst>
              <a:rect l="0" t="0" r="r" b="b"/>
              <a:pathLst>
                <a:path w="1026" h="682">
                  <a:moveTo>
                    <a:pt x="641" y="535"/>
                  </a:moveTo>
                  <a:cubicBezTo>
                    <a:pt x="641" y="534"/>
                    <a:pt x="639" y="534"/>
                    <a:pt x="638" y="533"/>
                  </a:cubicBezTo>
                  <a:cubicBezTo>
                    <a:pt x="638" y="536"/>
                    <a:pt x="637" y="539"/>
                    <a:pt x="637" y="542"/>
                  </a:cubicBezTo>
                  <a:cubicBezTo>
                    <a:pt x="637" y="544"/>
                    <a:pt x="637" y="546"/>
                    <a:pt x="638" y="547"/>
                  </a:cubicBezTo>
                  <a:cubicBezTo>
                    <a:pt x="639" y="550"/>
                    <a:pt x="640" y="548"/>
                    <a:pt x="642" y="550"/>
                  </a:cubicBezTo>
                  <a:cubicBezTo>
                    <a:pt x="644" y="552"/>
                    <a:pt x="642" y="553"/>
                    <a:pt x="640" y="554"/>
                  </a:cubicBezTo>
                  <a:cubicBezTo>
                    <a:pt x="639" y="555"/>
                    <a:pt x="637" y="556"/>
                    <a:pt x="635" y="557"/>
                  </a:cubicBezTo>
                  <a:cubicBezTo>
                    <a:pt x="632" y="560"/>
                    <a:pt x="629" y="559"/>
                    <a:pt x="624" y="560"/>
                  </a:cubicBezTo>
                  <a:cubicBezTo>
                    <a:pt x="621" y="560"/>
                    <a:pt x="616" y="562"/>
                    <a:pt x="613" y="564"/>
                  </a:cubicBezTo>
                  <a:cubicBezTo>
                    <a:pt x="607" y="568"/>
                    <a:pt x="599" y="572"/>
                    <a:pt x="593" y="575"/>
                  </a:cubicBezTo>
                  <a:cubicBezTo>
                    <a:pt x="588" y="577"/>
                    <a:pt x="583" y="579"/>
                    <a:pt x="579" y="583"/>
                  </a:cubicBezTo>
                  <a:cubicBezTo>
                    <a:pt x="578" y="584"/>
                    <a:pt x="576" y="585"/>
                    <a:pt x="575" y="586"/>
                  </a:cubicBezTo>
                  <a:cubicBezTo>
                    <a:pt x="572" y="587"/>
                    <a:pt x="571" y="586"/>
                    <a:pt x="569" y="589"/>
                  </a:cubicBezTo>
                  <a:cubicBezTo>
                    <a:pt x="568" y="591"/>
                    <a:pt x="565" y="596"/>
                    <a:pt x="567" y="599"/>
                  </a:cubicBezTo>
                  <a:cubicBezTo>
                    <a:pt x="569" y="601"/>
                    <a:pt x="578" y="601"/>
                    <a:pt x="581" y="601"/>
                  </a:cubicBezTo>
                  <a:cubicBezTo>
                    <a:pt x="583" y="601"/>
                    <a:pt x="586" y="600"/>
                    <a:pt x="588" y="600"/>
                  </a:cubicBezTo>
                  <a:cubicBezTo>
                    <a:pt x="591" y="601"/>
                    <a:pt x="590" y="603"/>
                    <a:pt x="592" y="605"/>
                  </a:cubicBezTo>
                  <a:cubicBezTo>
                    <a:pt x="593" y="606"/>
                    <a:pt x="596" y="607"/>
                    <a:pt x="597" y="607"/>
                  </a:cubicBezTo>
                  <a:cubicBezTo>
                    <a:pt x="600" y="608"/>
                    <a:pt x="601" y="609"/>
                    <a:pt x="603" y="610"/>
                  </a:cubicBezTo>
                  <a:cubicBezTo>
                    <a:pt x="605" y="611"/>
                    <a:pt x="607" y="613"/>
                    <a:pt x="609" y="614"/>
                  </a:cubicBezTo>
                  <a:cubicBezTo>
                    <a:pt x="613" y="616"/>
                    <a:pt x="615" y="612"/>
                    <a:pt x="618" y="610"/>
                  </a:cubicBezTo>
                  <a:cubicBezTo>
                    <a:pt x="623" y="607"/>
                    <a:pt x="625" y="610"/>
                    <a:pt x="625" y="615"/>
                  </a:cubicBezTo>
                  <a:cubicBezTo>
                    <a:pt x="624" y="619"/>
                    <a:pt x="626" y="622"/>
                    <a:pt x="625" y="626"/>
                  </a:cubicBezTo>
                  <a:cubicBezTo>
                    <a:pt x="625" y="629"/>
                    <a:pt x="624" y="629"/>
                    <a:pt x="625" y="631"/>
                  </a:cubicBezTo>
                  <a:cubicBezTo>
                    <a:pt x="626" y="634"/>
                    <a:pt x="628" y="635"/>
                    <a:pt x="628" y="638"/>
                  </a:cubicBezTo>
                  <a:cubicBezTo>
                    <a:pt x="628" y="642"/>
                    <a:pt x="622" y="647"/>
                    <a:pt x="620" y="650"/>
                  </a:cubicBezTo>
                  <a:cubicBezTo>
                    <a:pt x="619" y="651"/>
                    <a:pt x="618" y="652"/>
                    <a:pt x="616" y="653"/>
                  </a:cubicBezTo>
                  <a:cubicBezTo>
                    <a:pt x="614" y="655"/>
                    <a:pt x="611" y="655"/>
                    <a:pt x="612" y="658"/>
                  </a:cubicBezTo>
                  <a:cubicBezTo>
                    <a:pt x="614" y="668"/>
                    <a:pt x="630" y="661"/>
                    <a:pt x="634" y="667"/>
                  </a:cubicBezTo>
                  <a:cubicBezTo>
                    <a:pt x="635" y="668"/>
                    <a:pt x="634" y="670"/>
                    <a:pt x="635" y="671"/>
                  </a:cubicBezTo>
                  <a:cubicBezTo>
                    <a:pt x="636" y="674"/>
                    <a:pt x="639" y="676"/>
                    <a:pt x="642" y="677"/>
                  </a:cubicBezTo>
                  <a:cubicBezTo>
                    <a:pt x="648" y="682"/>
                    <a:pt x="663" y="681"/>
                    <a:pt x="670" y="679"/>
                  </a:cubicBezTo>
                  <a:cubicBezTo>
                    <a:pt x="673" y="678"/>
                    <a:pt x="675" y="677"/>
                    <a:pt x="677" y="676"/>
                  </a:cubicBezTo>
                  <a:cubicBezTo>
                    <a:pt x="681" y="675"/>
                    <a:pt x="684" y="677"/>
                    <a:pt x="684" y="672"/>
                  </a:cubicBezTo>
                  <a:cubicBezTo>
                    <a:pt x="683" y="664"/>
                    <a:pt x="671" y="663"/>
                    <a:pt x="665" y="666"/>
                  </a:cubicBezTo>
                  <a:cubicBezTo>
                    <a:pt x="663" y="662"/>
                    <a:pt x="670" y="661"/>
                    <a:pt x="672" y="660"/>
                  </a:cubicBezTo>
                  <a:cubicBezTo>
                    <a:pt x="676" y="659"/>
                    <a:pt x="678" y="658"/>
                    <a:pt x="681" y="656"/>
                  </a:cubicBezTo>
                  <a:cubicBezTo>
                    <a:pt x="683" y="654"/>
                    <a:pt x="685" y="653"/>
                    <a:pt x="686" y="650"/>
                  </a:cubicBezTo>
                  <a:cubicBezTo>
                    <a:pt x="686" y="647"/>
                    <a:pt x="686" y="642"/>
                    <a:pt x="689" y="640"/>
                  </a:cubicBezTo>
                  <a:cubicBezTo>
                    <a:pt x="692" y="639"/>
                    <a:pt x="696" y="641"/>
                    <a:pt x="699" y="640"/>
                  </a:cubicBezTo>
                  <a:cubicBezTo>
                    <a:pt x="703" y="638"/>
                    <a:pt x="706" y="635"/>
                    <a:pt x="710" y="635"/>
                  </a:cubicBezTo>
                  <a:cubicBezTo>
                    <a:pt x="715" y="635"/>
                    <a:pt x="712" y="637"/>
                    <a:pt x="715" y="639"/>
                  </a:cubicBezTo>
                  <a:cubicBezTo>
                    <a:pt x="718" y="642"/>
                    <a:pt x="721" y="634"/>
                    <a:pt x="722" y="632"/>
                  </a:cubicBezTo>
                  <a:cubicBezTo>
                    <a:pt x="724" y="630"/>
                    <a:pt x="726" y="626"/>
                    <a:pt x="728" y="625"/>
                  </a:cubicBezTo>
                  <a:cubicBezTo>
                    <a:pt x="730" y="623"/>
                    <a:pt x="733" y="625"/>
                    <a:pt x="735" y="622"/>
                  </a:cubicBezTo>
                  <a:cubicBezTo>
                    <a:pt x="740" y="617"/>
                    <a:pt x="742" y="609"/>
                    <a:pt x="750" y="611"/>
                  </a:cubicBezTo>
                  <a:cubicBezTo>
                    <a:pt x="751" y="611"/>
                    <a:pt x="753" y="612"/>
                    <a:pt x="753" y="613"/>
                  </a:cubicBezTo>
                  <a:cubicBezTo>
                    <a:pt x="755" y="613"/>
                    <a:pt x="756" y="614"/>
                    <a:pt x="758" y="614"/>
                  </a:cubicBezTo>
                  <a:cubicBezTo>
                    <a:pt x="761" y="615"/>
                    <a:pt x="764" y="615"/>
                    <a:pt x="767" y="615"/>
                  </a:cubicBezTo>
                  <a:cubicBezTo>
                    <a:pt x="774" y="615"/>
                    <a:pt x="780" y="612"/>
                    <a:pt x="787" y="613"/>
                  </a:cubicBezTo>
                  <a:cubicBezTo>
                    <a:pt x="786" y="613"/>
                    <a:pt x="787" y="614"/>
                    <a:pt x="787" y="615"/>
                  </a:cubicBezTo>
                  <a:cubicBezTo>
                    <a:pt x="789" y="615"/>
                    <a:pt x="791" y="614"/>
                    <a:pt x="793" y="613"/>
                  </a:cubicBezTo>
                  <a:cubicBezTo>
                    <a:pt x="795" y="613"/>
                    <a:pt x="799" y="613"/>
                    <a:pt x="800" y="613"/>
                  </a:cubicBezTo>
                  <a:cubicBezTo>
                    <a:pt x="804" y="611"/>
                    <a:pt x="801" y="604"/>
                    <a:pt x="797" y="605"/>
                  </a:cubicBezTo>
                  <a:cubicBezTo>
                    <a:pt x="794" y="602"/>
                    <a:pt x="797" y="598"/>
                    <a:pt x="800" y="597"/>
                  </a:cubicBezTo>
                  <a:cubicBezTo>
                    <a:pt x="804" y="595"/>
                    <a:pt x="809" y="594"/>
                    <a:pt x="809" y="589"/>
                  </a:cubicBezTo>
                  <a:cubicBezTo>
                    <a:pt x="810" y="589"/>
                    <a:pt x="812" y="590"/>
                    <a:pt x="813" y="590"/>
                  </a:cubicBezTo>
                  <a:cubicBezTo>
                    <a:pt x="815" y="584"/>
                    <a:pt x="804" y="587"/>
                    <a:pt x="802" y="586"/>
                  </a:cubicBezTo>
                  <a:cubicBezTo>
                    <a:pt x="799" y="585"/>
                    <a:pt x="799" y="581"/>
                    <a:pt x="795" y="581"/>
                  </a:cubicBezTo>
                  <a:cubicBezTo>
                    <a:pt x="791" y="580"/>
                    <a:pt x="787" y="583"/>
                    <a:pt x="784" y="585"/>
                  </a:cubicBezTo>
                  <a:cubicBezTo>
                    <a:pt x="782" y="585"/>
                    <a:pt x="783" y="586"/>
                    <a:pt x="781" y="586"/>
                  </a:cubicBezTo>
                  <a:cubicBezTo>
                    <a:pt x="780" y="587"/>
                    <a:pt x="778" y="586"/>
                    <a:pt x="776" y="586"/>
                  </a:cubicBezTo>
                  <a:cubicBezTo>
                    <a:pt x="776" y="587"/>
                    <a:pt x="776" y="587"/>
                    <a:pt x="776" y="588"/>
                  </a:cubicBezTo>
                  <a:cubicBezTo>
                    <a:pt x="774" y="588"/>
                    <a:pt x="771" y="587"/>
                    <a:pt x="769" y="586"/>
                  </a:cubicBezTo>
                  <a:cubicBezTo>
                    <a:pt x="767" y="584"/>
                    <a:pt x="767" y="582"/>
                    <a:pt x="764" y="582"/>
                  </a:cubicBezTo>
                  <a:cubicBezTo>
                    <a:pt x="761" y="581"/>
                    <a:pt x="760" y="585"/>
                    <a:pt x="758" y="587"/>
                  </a:cubicBezTo>
                  <a:cubicBezTo>
                    <a:pt x="757" y="588"/>
                    <a:pt x="756" y="588"/>
                    <a:pt x="755" y="589"/>
                  </a:cubicBezTo>
                  <a:cubicBezTo>
                    <a:pt x="754" y="589"/>
                    <a:pt x="753" y="589"/>
                    <a:pt x="753" y="590"/>
                  </a:cubicBezTo>
                  <a:cubicBezTo>
                    <a:pt x="753" y="590"/>
                    <a:pt x="752" y="591"/>
                    <a:pt x="752" y="591"/>
                  </a:cubicBezTo>
                  <a:cubicBezTo>
                    <a:pt x="751" y="592"/>
                    <a:pt x="750" y="592"/>
                    <a:pt x="749" y="593"/>
                  </a:cubicBezTo>
                  <a:cubicBezTo>
                    <a:pt x="746" y="594"/>
                    <a:pt x="747" y="593"/>
                    <a:pt x="745" y="595"/>
                  </a:cubicBezTo>
                  <a:cubicBezTo>
                    <a:pt x="743" y="597"/>
                    <a:pt x="743" y="598"/>
                    <a:pt x="740" y="599"/>
                  </a:cubicBezTo>
                  <a:cubicBezTo>
                    <a:pt x="734" y="600"/>
                    <a:pt x="730" y="596"/>
                    <a:pt x="726" y="592"/>
                  </a:cubicBezTo>
                  <a:cubicBezTo>
                    <a:pt x="721" y="588"/>
                    <a:pt x="716" y="584"/>
                    <a:pt x="709" y="583"/>
                  </a:cubicBezTo>
                  <a:cubicBezTo>
                    <a:pt x="710" y="582"/>
                    <a:pt x="714" y="582"/>
                    <a:pt x="716" y="579"/>
                  </a:cubicBezTo>
                  <a:cubicBezTo>
                    <a:pt x="719" y="574"/>
                    <a:pt x="713" y="573"/>
                    <a:pt x="709" y="573"/>
                  </a:cubicBezTo>
                  <a:cubicBezTo>
                    <a:pt x="709" y="571"/>
                    <a:pt x="710" y="567"/>
                    <a:pt x="709" y="565"/>
                  </a:cubicBezTo>
                  <a:cubicBezTo>
                    <a:pt x="706" y="562"/>
                    <a:pt x="699" y="563"/>
                    <a:pt x="695" y="563"/>
                  </a:cubicBezTo>
                  <a:cubicBezTo>
                    <a:pt x="695" y="560"/>
                    <a:pt x="695" y="556"/>
                    <a:pt x="694" y="554"/>
                  </a:cubicBezTo>
                  <a:cubicBezTo>
                    <a:pt x="694" y="551"/>
                    <a:pt x="694" y="551"/>
                    <a:pt x="690" y="551"/>
                  </a:cubicBezTo>
                  <a:cubicBezTo>
                    <a:pt x="687" y="551"/>
                    <a:pt x="686" y="552"/>
                    <a:pt x="684" y="554"/>
                  </a:cubicBezTo>
                  <a:cubicBezTo>
                    <a:pt x="683" y="552"/>
                    <a:pt x="680" y="548"/>
                    <a:pt x="678" y="546"/>
                  </a:cubicBezTo>
                  <a:cubicBezTo>
                    <a:pt x="677" y="544"/>
                    <a:pt x="678" y="543"/>
                    <a:pt x="676" y="542"/>
                  </a:cubicBezTo>
                  <a:cubicBezTo>
                    <a:pt x="673" y="540"/>
                    <a:pt x="670" y="542"/>
                    <a:pt x="668" y="542"/>
                  </a:cubicBezTo>
                  <a:cubicBezTo>
                    <a:pt x="665" y="542"/>
                    <a:pt x="662" y="541"/>
                    <a:pt x="660" y="539"/>
                  </a:cubicBezTo>
                  <a:cubicBezTo>
                    <a:pt x="658" y="539"/>
                    <a:pt x="655" y="536"/>
                    <a:pt x="654" y="535"/>
                  </a:cubicBezTo>
                  <a:cubicBezTo>
                    <a:pt x="651" y="535"/>
                    <a:pt x="650" y="537"/>
                    <a:pt x="648" y="538"/>
                  </a:cubicBezTo>
                  <a:cubicBezTo>
                    <a:pt x="646" y="538"/>
                    <a:pt x="644" y="537"/>
                    <a:pt x="641" y="535"/>
                  </a:cubicBezTo>
                  <a:moveTo>
                    <a:pt x="638" y="532"/>
                  </a:moveTo>
                  <a:cubicBezTo>
                    <a:pt x="638" y="532"/>
                    <a:pt x="637" y="532"/>
                    <a:pt x="637" y="532"/>
                  </a:cubicBezTo>
                  <a:cubicBezTo>
                    <a:pt x="637" y="532"/>
                    <a:pt x="638" y="533"/>
                    <a:pt x="638" y="533"/>
                  </a:cubicBezTo>
                  <a:cubicBezTo>
                    <a:pt x="638" y="532"/>
                    <a:pt x="638" y="532"/>
                    <a:pt x="638" y="532"/>
                  </a:cubicBezTo>
                  <a:moveTo>
                    <a:pt x="931" y="441"/>
                  </a:moveTo>
                  <a:cubicBezTo>
                    <a:pt x="929" y="441"/>
                    <a:pt x="928" y="441"/>
                    <a:pt x="927" y="442"/>
                  </a:cubicBezTo>
                  <a:cubicBezTo>
                    <a:pt x="928" y="443"/>
                    <a:pt x="930" y="443"/>
                    <a:pt x="931" y="443"/>
                  </a:cubicBezTo>
                  <a:cubicBezTo>
                    <a:pt x="937" y="443"/>
                    <a:pt x="942" y="442"/>
                    <a:pt x="948" y="438"/>
                  </a:cubicBezTo>
                  <a:cubicBezTo>
                    <a:pt x="944" y="439"/>
                    <a:pt x="942" y="442"/>
                    <a:pt x="939" y="442"/>
                  </a:cubicBezTo>
                  <a:cubicBezTo>
                    <a:pt x="936" y="442"/>
                    <a:pt x="934" y="441"/>
                    <a:pt x="931" y="441"/>
                  </a:cubicBezTo>
                  <a:moveTo>
                    <a:pt x="1024" y="264"/>
                  </a:moveTo>
                  <a:cubicBezTo>
                    <a:pt x="1021" y="260"/>
                    <a:pt x="1014" y="262"/>
                    <a:pt x="1010" y="261"/>
                  </a:cubicBezTo>
                  <a:cubicBezTo>
                    <a:pt x="1010" y="260"/>
                    <a:pt x="1010" y="258"/>
                    <a:pt x="1009" y="257"/>
                  </a:cubicBezTo>
                  <a:cubicBezTo>
                    <a:pt x="1009" y="255"/>
                    <a:pt x="1007" y="255"/>
                    <a:pt x="1008" y="252"/>
                  </a:cubicBezTo>
                  <a:cubicBezTo>
                    <a:pt x="1008" y="250"/>
                    <a:pt x="1009" y="248"/>
                    <a:pt x="1009" y="247"/>
                  </a:cubicBezTo>
                  <a:cubicBezTo>
                    <a:pt x="1010" y="245"/>
                    <a:pt x="1012" y="245"/>
                    <a:pt x="1013" y="244"/>
                  </a:cubicBezTo>
                  <a:cubicBezTo>
                    <a:pt x="1013" y="243"/>
                    <a:pt x="1014" y="240"/>
                    <a:pt x="1013" y="239"/>
                  </a:cubicBezTo>
                  <a:cubicBezTo>
                    <a:pt x="1012" y="238"/>
                    <a:pt x="1008" y="239"/>
                    <a:pt x="1007" y="239"/>
                  </a:cubicBezTo>
                  <a:cubicBezTo>
                    <a:pt x="1004" y="240"/>
                    <a:pt x="1003" y="243"/>
                    <a:pt x="1001" y="244"/>
                  </a:cubicBezTo>
                  <a:cubicBezTo>
                    <a:pt x="997" y="245"/>
                    <a:pt x="991" y="244"/>
                    <a:pt x="988" y="242"/>
                  </a:cubicBezTo>
                  <a:cubicBezTo>
                    <a:pt x="986" y="241"/>
                    <a:pt x="985" y="238"/>
                    <a:pt x="984" y="236"/>
                  </a:cubicBezTo>
                  <a:cubicBezTo>
                    <a:pt x="983" y="235"/>
                    <a:pt x="983" y="232"/>
                    <a:pt x="982" y="231"/>
                  </a:cubicBezTo>
                  <a:cubicBezTo>
                    <a:pt x="980" y="229"/>
                    <a:pt x="975" y="229"/>
                    <a:pt x="972" y="229"/>
                  </a:cubicBezTo>
                  <a:cubicBezTo>
                    <a:pt x="970" y="229"/>
                    <a:pt x="968" y="230"/>
                    <a:pt x="966" y="229"/>
                  </a:cubicBezTo>
                  <a:cubicBezTo>
                    <a:pt x="964" y="229"/>
                    <a:pt x="962" y="226"/>
                    <a:pt x="960" y="225"/>
                  </a:cubicBezTo>
                  <a:cubicBezTo>
                    <a:pt x="957" y="224"/>
                    <a:pt x="953" y="220"/>
                    <a:pt x="950" y="221"/>
                  </a:cubicBezTo>
                  <a:cubicBezTo>
                    <a:pt x="950" y="227"/>
                    <a:pt x="943" y="223"/>
                    <a:pt x="941" y="221"/>
                  </a:cubicBezTo>
                  <a:cubicBezTo>
                    <a:pt x="939" y="219"/>
                    <a:pt x="937" y="219"/>
                    <a:pt x="934" y="217"/>
                  </a:cubicBezTo>
                  <a:cubicBezTo>
                    <a:pt x="929" y="215"/>
                    <a:pt x="931" y="215"/>
                    <a:pt x="930" y="211"/>
                  </a:cubicBezTo>
                  <a:cubicBezTo>
                    <a:pt x="929" y="208"/>
                    <a:pt x="928" y="207"/>
                    <a:pt x="925" y="208"/>
                  </a:cubicBezTo>
                  <a:cubicBezTo>
                    <a:pt x="923" y="209"/>
                    <a:pt x="923" y="212"/>
                    <a:pt x="921" y="213"/>
                  </a:cubicBezTo>
                  <a:cubicBezTo>
                    <a:pt x="917" y="215"/>
                    <a:pt x="916" y="211"/>
                    <a:pt x="913" y="209"/>
                  </a:cubicBezTo>
                  <a:cubicBezTo>
                    <a:pt x="911" y="208"/>
                    <a:pt x="909" y="209"/>
                    <a:pt x="907" y="208"/>
                  </a:cubicBezTo>
                  <a:cubicBezTo>
                    <a:pt x="906" y="206"/>
                    <a:pt x="907" y="204"/>
                    <a:pt x="907" y="202"/>
                  </a:cubicBezTo>
                  <a:cubicBezTo>
                    <a:pt x="898" y="201"/>
                    <a:pt x="904" y="206"/>
                    <a:pt x="901" y="210"/>
                  </a:cubicBezTo>
                  <a:cubicBezTo>
                    <a:pt x="899" y="212"/>
                    <a:pt x="894" y="213"/>
                    <a:pt x="891" y="212"/>
                  </a:cubicBezTo>
                  <a:cubicBezTo>
                    <a:pt x="890" y="212"/>
                    <a:pt x="889" y="209"/>
                    <a:pt x="887" y="208"/>
                  </a:cubicBezTo>
                  <a:cubicBezTo>
                    <a:pt x="885" y="207"/>
                    <a:pt x="882" y="206"/>
                    <a:pt x="879" y="204"/>
                  </a:cubicBezTo>
                  <a:cubicBezTo>
                    <a:pt x="874" y="202"/>
                    <a:pt x="873" y="201"/>
                    <a:pt x="872" y="195"/>
                  </a:cubicBezTo>
                  <a:cubicBezTo>
                    <a:pt x="871" y="190"/>
                    <a:pt x="871" y="177"/>
                    <a:pt x="862" y="182"/>
                  </a:cubicBezTo>
                  <a:cubicBezTo>
                    <a:pt x="863" y="177"/>
                    <a:pt x="859" y="172"/>
                    <a:pt x="855" y="172"/>
                  </a:cubicBezTo>
                  <a:cubicBezTo>
                    <a:pt x="853" y="173"/>
                    <a:pt x="853" y="174"/>
                    <a:pt x="851" y="175"/>
                  </a:cubicBezTo>
                  <a:cubicBezTo>
                    <a:pt x="849" y="176"/>
                    <a:pt x="850" y="177"/>
                    <a:pt x="847" y="177"/>
                  </a:cubicBezTo>
                  <a:cubicBezTo>
                    <a:pt x="843" y="178"/>
                    <a:pt x="840" y="179"/>
                    <a:pt x="836" y="180"/>
                  </a:cubicBezTo>
                  <a:cubicBezTo>
                    <a:pt x="834" y="180"/>
                    <a:pt x="832" y="181"/>
                    <a:pt x="829" y="181"/>
                  </a:cubicBezTo>
                  <a:cubicBezTo>
                    <a:pt x="825" y="182"/>
                    <a:pt x="821" y="184"/>
                    <a:pt x="817" y="187"/>
                  </a:cubicBezTo>
                  <a:cubicBezTo>
                    <a:pt x="815" y="188"/>
                    <a:pt x="815" y="188"/>
                    <a:pt x="814" y="191"/>
                  </a:cubicBezTo>
                  <a:cubicBezTo>
                    <a:pt x="813" y="195"/>
                    <a:pt x="812" y="197"/>
                    <a:pt x="808" y="194"/>
                  </a:cubicBezTo>
                  <a:cubicBezTo>
                    <a:pt x="804" y="192"/>
                    <a:pt x="806" y="182"/>
                    <a:pt x="799" y="185"/>
                  </a:cubicBezTo>
                  <a:cubicBezTo>
                    <a:pt x="796" y="186"/>
                    <a:pt x="797" y="187"/>
                    <a:pt x="794" y="186"/>
                  </a:cubicBezTo>
                  <a:cubicBezTo>
                    <a:pt x="792" y="185"/>
                    <a:pt x="791" y="182"/>
                    <a:pt x="790" y="180"/>
                  </a:cubicBezTo>
                  <a:cubicBezTo>
                    <a:pt x="788" y="179"/>
                    <a:pt x="786" y="178"/>
                    <a:pt x="784" y="178"/>
                  </a:cubicBezTo>
                  <a:cubicBezTo>
                    <a:pt x="780" y="177"/>
                    <a:pt x="777" y="175"/>
                    <a:pt x="773" y="175"/>
                  </a:cubicBezTo>
                  <a:cubicBezTo>
                    <a:pt x="767" y="175"/>
                    <a:pt x="762" y="176"/>
                    <a:pt x="762" y="183"/>
                  </a:cubicBezTo>
                  <a:cubicBezTo>
                    <a:pt x="758" y="184"/>
                    <a:pt x="753" y="175"/>
                    <a:pt x="751" y="173"/>
                  </a:cubicBezTo>
                  <a:cubicBezTo>
                    <a:pt x="747" y="170"/>
                    <a:pt x="741" y="167"/>
                    <a:pt x="742" y="162"/>
                  </a:cubicBezTo>
                  <a:cubicBezTo>
                    <a:pt x="743" y="157"/>
                    <a:pt x="749" y="156"/>
                    <a:pt x="749" y="152"/>
                  </a:cubicBezTo>
                  <a:cubicBezTo>
                    <a:pt x="749" y="151"/>
                    <a:pt x="747" y="148"/>
                    <a:pt x="747" y="147"/>
                  </a:cubicBezTo>
                  <a:cubicBezTo>
                    <a:pt x="746" y="143"/>
                    <a:pt x="745" y="139"/>
                    <a:pt x="744" y="135"/>
                  </a:cubicBezTo>
                  <a:cubicBezTo>
                    <a:pt x="744" y="132"/>
                    <a:pt x="742" y="130"/>
                    <a:pt x="742" y="127"/>
                  </a:cubicBezTo>
                  <a:cubicBezTo>
                    <a:pt x="742" y="125"/>
                    <a:pt x="742" y="124"/>
                    <a:pt x="744" y="123"/>
                  </a:cubicBezTo>
                  <a:cubicBezTo>
                    <a:pt x="740" y="122"/>
                    <a:pt x="736" y="122"/>
                    <a:pt x="733" y="121"/>
                  </a:cubicBezTo>
                  <a:cubicBezTo>
                    <a:pt x="730" y="120"/>
                    <a:pt x="730" y="116"/>
                    <a:pt x="729" y="113"/>
                  </a:cubicBezTo>
                  <a:cubicBezTo>
                    <a:pt x="728" y="110"/>
                    <a:pt x="726" y="108"/>
                    <a:pt x="726" y="106"/>
                  </a:cubicBezTo>
                  <a:cubicBezTo>
                    <a:pt x="721" y="104"/>
                    <a:pt x="720" y="111"/>
                    <a:pt x="716" y="111"/>
                  </a:cubicBezTo>
                  <a:cubicBezTo>
                    <a:pt x="712" y="111"/>
                    <a:pt x="707" y="110"/>
                    <a:pt x="703" y="108"/>
                  </a:cubicBezTo>
                  <a:cubicBezTo>
                    <a:pt x="699" y="106"/>
                    <a:pt x="695" y="103"/>
                    <a:pt x="690" y="104"/>
                  </a:cubicBezTo>
                  <a:cubicBezTo>
                    <a:pt x="689" y="104"/>
                    <a:pt x="688" y="105"/>
                    <a:pt x="686" y="105"/>
                  </a:cubicBezTo>
                  <a:cubicBezTo>
                    <a:pt x="683" y="105"/>
                    <a:pt x="680" y="106"/>
                    <a:pt x="677" y="105"/>
                  </a:cubicBezTo>
                  <a:cubicBezTo>
                    <a:pt x="677" y="103"/>
                    <a:pt x="677" y="99"/>
                    <a:pt x="680" y="99"/>
                  </a:cubicBezTo>
                  <a:cubicBezTo>
                    <a:pt x="680" y="96"/>
                    <a:pt x="671" y="94"/>
                    <a:pt x="672" y="89"/>
                  </a:cubicBezTo>
                  <a:cubicBezTo>
                    <a:pt x="673" y="86"/>
                    <a:pt x="678" y="88"/>
                    <a:pt x="680" y="85"/>
                  </a:cubicBezTo>
                  <a:cubicBezTo>
                    <a:pt x="682" y="83"/>
                    <a:pt x="681" y="77"/>
                    <a:pt x="681" y="74"/>
                  </a:cubicBezTo>
                  <a:cubicBezTo>
                    <a:pt x="678" y="74"/>
                    <a:pt x="672" y="72"/>
                    <a:pt x="670" y="70"/>
                  </a:cubicBezTo>
                  <a:cubicBezTo>
                    <a:pt x="667" y="67"/>
                    <a:pt x="669" y="65"/>
                    <a:pt x="673" y="65"/>
                  </a:cubicBezTo>
                  <a:cubicBezTo>
                    <a:pt x="677" y="64"/>
                    <a:pt x="680" y="65"/>
                    <a:pt x="684" y="65"/>
                  </a:cubicBezTo>
                  <a:cubicBezTo>
                    <a:pt x="687" y="65"/>
                    <a:pt x="687" y="65"/>
                    <a:pt x="690" y="62"/>
                  </a:cubicBezTo>
                  <a:cubicBezTo>
                    <a:pt x="692" y="60"/>
                    <a:pt x="691" y="45"/>
                    <a:pt x="686" y="45"/>
                  </a:cubicBezTo>
                  <a:cubicBezTo>
                    <a:pt x="684" y="45"/>
                    <a:pt x="682" y="45"/>
                    <a:pt x="680" y="45"/>
                  </a:cubicBezTo>
                  <a:cubicBezTo>
                    <a:pt x="678" y="44"/>
                    <a:pt x="678" y="45"/>
                    <a:pt x="677" y="43"/>
                  </a:cubicBezTo>
                  <a:cubicBezTo>
                    <a:pt x="676" y="41"/>
                    <a:pt x="676" y="37"/>
                    <a:pt x="673" y="37"/>
                  </a:cubicBezTo>
                  <a:cubicBezTo>
                    <a:pt x="676" y="44"/>
                    <a:pt x="676" y="44"/>
                    <a:pt x="676" y="44"/>
                  </a:cubicBezTo>
                  <a:cubicBezTo>
                    <a:pt x="676" y="44"/>
                    <a:pt x="676" y="45"/>
                    <a:pt x="676" y="45"/>
                  </a:cubicBezTo>
                  <a:cubicBezTo>
                    <a:pt x="676" y="44"/>
                    <a:pt x="676" y="44"/>
                    <a:pt x="676" y="44"/>
                  </a:cubicBezTo>
                  <a:cubicBezTo>
                    <a:pt x="675" y="42"/>
                    <a:pt x="673" y="41"/>
                    <a:pt x="672" y="40"/>
                  </a:cubicBezTo>
                  <a:cubicBezTo>
                    <a:pt x="672" y="39"/>
                    <a:pt x="668" y="36"/>
                    <a:pt x="668" y="35"/>
                  </a:cubicBezTo>
                  <a:cubicBezTo>
                    <a:pt x="666" y="32"/>
                    <a:pt x="668" y="31"/>
                    <a:pt x="669" y="29"/>
                  </a:cubicBezTo>
                  <a:cubicBezTo>
                    <a:pt x="670" y="27"/>
                    <a:pt x="671" y="26"/>
                    <a:pt x="671" y="23"/>
                  </a:cubicBezTo>
                  <a:cubicBezTo>
                    <a:pt x="670" y="19"/>
                    <a:pt x="668" y="21"/>
                    <a:pt x="666" y="19"/>
                  </a:cubicBezTo>
                  <a:cubicBezTo>
                    <a:pt x="665" y="18"/>
                    <a:pt x="664" y="18"/>
                    <a:pt x="664" y="17"/>
                  </a:cubicBezTo>
                  <a:cubicBezTo>
                    <a:pt x="662" y="13"/>
                    <a:pt x="662" y="10"/>
                    <a:pt x="658" y="7"/>
                  </a:cubicBezTo>
                  <a:cubicBezTo>
                    <a:pt x="655" y="4"/>
                    <a:pt x="652" y="0"/>
                    <a:pt x="649" y="6"/>
                  </a:cubicBezTo>
                  <a:cubicBezTo>
                    <a:pt x="646" y="12"/>
                    <a:pt x="647" y="15"/>
                    <a:pt x="639" y="14"/>
                  </a:cubicBezTo>
                  <a:cubicBezTo>
                    <a:pt x="639" y="10"/>
                    <a:pt x="639" y="10"/>
                    <a:pt x="636" y="9"/>
                  </a:cubicBezTo>
                  <a:cubicBezTo>
                    <a:pt x="634" y="8"/>
                    <a:pt x="632" y="8"/>
                    <a:pt x="630" y="8"/>
                  </a:cubicBezTo>
                  <a:cubicBezTo>
                    <a:pt x="629" y="9"/>
                    <a:pt x="629" y="10"/>
                    <a:pt x="628" y="11"/>
                  </a:cubicBezTo>
                  <a:cubicBezTo>
                    <a:pt x="627" y="11"/>
                    <a:pt x="625" y="11"/>
                    <a:pt x="624" y="11"/>
                  </a:cubicBezTo>
                  <a:cubicBezTo>
                    <a:pt x="621" y="11"/>
                    <a:pt x="618" y="10"/>
                    <a:pt x="615" y="11"/>
                  </a:cubicBezTo>
                  <a:cubicBezTo>
                    <a:pt x="615" y="11"/>
                    <a:pt x="612" y="14"/>
                    <a:pt x="612" y="14"/>
                  </a:cubicBezTo>
                  <a:cubicBezTo>
                    <a:pt x="612" y="14"/>
                    <a:pt x="610" y="16"/>
                    <a:pt x="609" y="17"/>
                  </a:cubicBezTo>
                  <a:cubicBezTo>
                    <a:pt x="608" y="18"/>
                    <a:pt x="606" y="18"/>
                    <a:pt x="603" y="17"/>
                  </a:cubicBezTo>
                  <a:cubicBezTo>
                    <a:pt x="601" y="17"/>
                    <a:pt x="600" y="16"/>
                    <a:pt x="598" y="16"/>
                  </a:cubicBezTo>
                  <a:cubicBezTo>
                    <a:pt x="596" y="15"/>
                    <a:pt x="595" y="15"/>
                    <a:pt x="594" y="15"/>
                  </a:cubicBezTo>
                  <a:cubicBezTo>
                    <a:pt x="593" y="15"/>
                    <a:pt x="592" y="15"/>
                    <a:pt x="592" y="15"/>
                  </a:cubicBezTo>
                  <a:cubicBezTo>
                    <a:pt x="591" y="15"/>
                    <a:pt x="590" y="14"/>
                    <a:pt x="590" y="13"/>
                  </a:cubicBezTo>
                  <a:cubicBezTo>
                    <a:pt x="589" y="12"/>
                    <a:pt x="589" y="11"/>
                    <a:pt x="587" y="10"/>
                  </a:cubicBezTo>
                  <a:cubicBezTo>
                    <a:pt x="586" y="9"/>
                    <a:pt x="585" y="9"/>
                    <a:pt x="584" y="9"/>
                  </a:cubicBezTo>
                  <a:cubicBezTo>
                    <a:pt x="582" y="8"/>
                    <a:pt x="584" y="7"/>
                    <a:pt x="582" y="7"/>
                  </a:cubicBezTo>
                  <a:cubicBezTo>
                    <a:pt x="582" y="7"/>
                    <a:pt x="579" y="10"/>
                    <a:pt x="579" y="9"/>
                  </a:cubicBezTo>
                  <a:cubicBezTo>
                    <a:pt x="575" y="14"/>
                    <a:pt x="577" y="17"/>
                    <a:pt x="576" y="23"/>
                  </a:cubicBezTo>
                  <a:cubicBezTo>
                    <a:pt x="576" y="24"/>
                    <a:pt x="575" y="28"/>
                    <a:pt x="574" y="29"/>
                  </a:cubicBezTo>
                  <a:cubicBezTo>
                    <a:pt x="573" y="30"/>
                    <a:pt x="570" y="30"/>
                    <a:pt x="569" y="31"/>
                  </a:cubicBezTo>
                  <a:cubicBezTo>
                    <a:pt x="567" y="33"/>
                    <a:pt x="566" y="35"/>
                    <a:pt x="564" y="36"/>
                  </a:cubicBezTo>
                  <a:cubicBezTo>
                    <a:pt x="561" y="36"/>
                    <a:pt x="554" y="36"/>
                    <a:pt x="552" y="34"/>
                  </a:cubicBezTo>
                  <a:cubicBezTo>
                    <a:pt x="550" y="31"/>
                    <a:pt x="552" y="30"/>
                    <a:pt x="549" y="29"/>
                  </a:cubicBezTo>
                  <a:cubicBezTo>
                    <a:pt x="549" y="30"/>
                    <a:pt x="549" y="30"/>
                    <a:pt x="549" y="31"/>
                  </a:cubicBezTo>
                  <a:cubicBezTo>
                    <a:pt x="548" y="33"/>
                    <a:pt x="545" y="31"/>
                    <a:pt x="543" y="30"/>
                  </a:cubicBezTo>
                  <a:cubicBezTo>
                    <a:pt x="537" y="29"/>
                    <a:pt x="530" y="27"/>
                    <a:pt x="523" y="27"/>
                  </a:cubicBezTo>
                  <a:cubicBezTo>
                    <a:pt x="521" y="27"/>
                    <a:pt x="521" y="27"/>
                    <a:pt x="520" y="29"/>
                  </a:cubicBezTo>
                  <a:cubicBezTo>
                    <a:pt x="519" y="31"/>
                    <a:pt x="517" y="34"/>
                    <a:pt x="516" y="35"/>
                  </a:cubicBezTo>
                  <a:cubicBezTo>
                    <a:pt x="514" y="35"/>
                    <a:pt x="510" y="36"/>
                    <a:pt x="508" y="35"/>
                  </a:cubicBezTo>
                  <a:cubicBezTo>
                    <a:pt x="506" y="34"/>
                    <a:pt x="507" y="34"/>
                    <a:pt x="506" y="33"/>
                  </a:cubicBezTo>
                  <a:cubicBezTo>
                    <a:pt x="505" y="32"/>
                    <a:pt x="504" y="29"/>
                    <a:pt x="502" y="31"/>
                  </a:cubicBezTo>
                  <a:cubicBezTo>
                    <a:pt x="501" y="32"/>
                    <a:pt x="502" y="35"/>
                    <a:pt x="502" y="36"/>
                  </a:cubicBezTo>
                  <a:cubicBezTo>
                    <a:pt x="502" y="38"/>
                    <a:pt x="501" y="40"/>
                    <a:pt x="500" y="42"/>
                  </a:cubicBezTo>
                  <a:cubicBezTo>
                    <a:pt x="499" y="42"/>
                    <a:pt x="499" y="42"/>
                    <a:pt x="498" y="43"/>
                  </a:cubicBezTo>
                  <a:cubicBezTo>
                    <a:pt x="497" y="44"/>
                    <a:pt x="497" y="45"/>
                    <a:pt x="496" y="46"/>
                  </a:cubicBezTo>
                  <a:cubicBezTo>
                    <a:pt x="495" y="48"/>
                    <a:pt x="493" y="51"/>
                    <a:pt x="492" y="52"/>
                  </a:cubicBezTo>
                  <a:cubicBezTo>
                    <a:pt x="491" y="53"/>
                    <a:pt x="490" y="53"/>
                    <a:pt x="490" y="54"/>
                  </a:cubicBezTo>
                  <a:cubicBezTo>
                    <a:pt x="488" y="55"/>
                    <a:pt x="488" y="56"/>
                    <a:pt x="487" y="58"/>
                  </a:cubicBezTo>
                  <a:cubicBezTo>
                    <a:pt x="485" y="61"/>
                    <a:pt x="483" y="64"/>
                    <a:pt x="481" y="67"/>
                  </a:cubicBezTo>
                  <a:cubicBezTo>
                    <a:pt x="476" y="75"/>
                    <a:pt x="478" y="84"/>
                    <a:pt x="480" y="92"/>
                  </a:cubicBezTo>
                  <a:cubicBezTo>
                    <a:pt x="481" y="95"/>
                    <a:pt x="483" y="98"/>
                    <a:pt x="482" y="101"/>
                  </a:cubicBezTo>
                  <a:cubicBezTo>
                    <a:pt x="481" y="103"/>
                    <a:pt x="479" y="106"/>
                    <a:pt x="476" y="105"/>
                  </a:cubicBezTo>
                  <a:cubicBezTo>
                    <a:pt x="474" y="105"/>
                    <a:pt x="473" y="104"/>
                    <a:pt x="472" y="103"/>
                  </a:cubicBezTo>
                  <a:cubicBezTo>
                    <a:pt x="470" y="101"/>
                    <a:pt x="468" y="99"/>
                    <a:pt x="466" y="97"/>
                  </a:cubicBezTo>
                  <a:cubicBezTo>
                    <a:pt x="464" y="94"/>
                    <a:pt x="461" y="94"/>
                    <a:pt x="459" y="92"/>
                  </a:cubicBezTo>
                  <a:cubicBezTo>
                    <a:pt x="457" y="91"/>
                    <a:pt x="456" y="86"/>
                    <a:pt x="453" y="85"/>
                  </a:cubicBezTo>
                  <a:cubicBezTo>
                    <a:pt x="450" y="83"/>
                    <a:pt x="446" y="87"/>
                    <a:pt x="442" y="88"/>
                  </a:cubicBezTo>
                  <a:cubicBezTo>
                    <a:pt x="439" y="88"/>
                    <a:pt x="435" y="88"/>
                    <a:pt x="432" y="88"/>
                  </a:cubicBezTo>
                  <a:cubicBezTo>
                    <a:pt x="432" y="85"/>
                    <a:pt x="431" y="82"/>
                    <a:pt x="428" y="81"/>
                  </a:cubicBezTo>
                  <a:cubicBezTo>
                    <a:pt x="424" y="79"/>
                    <a:pt x="419" y="82"/>
                    <a:pt x="418" y="87"/>
                  </a:cubicBezTo>
                  <a:cubicBezTo>
                    <a:pt x="418" y="89"/>
                    <a:pt x="418" y="90"/>
                    <a:pt x="417" y="92"/>
                  </a:cubicBezTo>
                  <a:cubicBezTo>
                    <a:pt x="416" y="93"/>
                    <a:pt x="416" y="94"/>
                    <a:pt x="414" y="95"/>
                  </a:cubicBezTo>
                  <a:cubicBezTo>
                    <a:pt x="412" y="95"/>
                    <a:pt x="409" y="94"/>
                    <a:pt x="408" y="93"/>
                  </a:cubicBezTo>
                  <a:cubicBezTo>
                    <a:pt x="405" y="90"/>
                    <a:pt x="403" y="83"/>
                    <a:pt x="403" y="79"/>
                  </a:cubicBezTo>
                  <a:cubicBezTo>
                    <a:pt x="402" y="76"/>
                    <a:pt x="400" y="71"/>
                    <a:pt x="395" y="73"/>
                  </a:cubicBezTo>
                  <a:cubicBezTo>
                    <a:pt x="393" y="74"/>
                    <a:pt x="393" y="76"/>
                    <a:pt x="392" y="77"/>
                  </a:cubicBezTo>
                  <a:cubicBezTo>
                    <a:pt x="391" y="79"/>
                    <a:pt x="389" y="80"/>
                    <a:pt x="387" y="80"/>
                  </a:cubicBezTo>
                  <a:cubicBezTo>
                    <a:pt x="385" y="81"/>
                    <a:pt x="384" y="81"/>
                    <a:pt x="382" y="82"/>
                  </a:cubicBezTo>
                  <a:cubicBezTo>
                    <a:pt x="379" y="83"/>
                    <a:pt x="379" y="82"/>
                    <a:pt x="378" y="84"/>
                  </a:cubicBezTo>
                  <a:cubicBezTo>
                    <a:pt x="378" y="86"/>
                    <a:pt x="380" y="91"/>
                    <a:pt x="378" y="92"/>
                  </a:cubicBezTo>
                  <a:cubicBezTo>
                    <a:pt x="377" y="93"/>
                    <a:pt x="374" y="93"/>
                    <a:pt x="372" y="93"/>
                  </a:cubicBezTo>
                  <a:cubicBezTo>
                    <a:pt x="372" y="88"/>
                    <a:pt x="374" y="79"/>
                    <a:pt x="368" y="77"/>
                  </a:cubicBezTo>
                  <a:cubicBezTo>
                    <a:pt x="367" y="77"/>
                    <a:pt x="364" y="77"/>
                    <a:pt x="363" y="77"/>
                  </a:cubicBezTo>
                  <a:cubicBezTo>
                    <a:pt x="361" y="78"/>
                    <a:pt x="360" y="80"/>
                    <a:pt x="359" y="81"/>
                  </a:cubicBezTo>
                  <a:cubicBezTo>
                    <a:pt x="357" y="82"/>
                    <a:pt x="356" y="81"/>
                    <a:pt x="354" y="78"/>
                  </a:cubicBezTo>
                  <a:cubicBezTo>
                    <a:pt x="353" y="75"/>
                    <a:pt x="351" y="66"/>
                    <a:pt x="347" y="66"/>
                  </a:cubicBezTo>
                  <a:cubicBezTo>
                    <a:pt x="344" y="65"/>
                    <a:pt x="343" y="70"/>
                    <a:pt x="343" y="72"/>
                  </a:cubicBezTo>
                  <a:cubicBezTo>
                    <a:pt x="342" y="74"/>
                    <a:pt x="341" y="75"/>
                    <a:pt x="338" y="75"/>
                  </a:cubicBezTo>
                  <a:cubicBezTo>
                    <a:pt x="336" y="75"/>
                    <a:pt x="333" y="72"/>
                    <a:pt x="332" y="73"/>
                  </a:cubicBezTo>
                  <a:cubicBezTo>
                    <a:pt x="330" y="74"/>
                    <a:pt x="331" y="77"/>
                    <a:pt x="331" y="79"/>
                  </a:cubicBezTo>
                  <a:cubicBezTo>
                    <a:pt x="330" y="81"/>
                    <a:pt x="329" y="82"/>
                    <a:pt x="327" y="84"/>
                  </a:cubicBezTo>
                  <a:cubicBezTo>
                    <a:pt x="324" y="86"/>
                    <a:pt x="323" y="86"/>
                    <a:pt x="321" y="83"/>
                  </a:cubicBezTo>
                  <a:cubicBezTo>
                    <a:pt x="320" y="81"/>
                    <a:pt x="319" y="78"/>
                    <a:pt x="318" y="75"/>
                  </a:cubicBezTo>
                  <a:cubicBezTo>
                    <a:pt x="317" y="72"/>
                    <a:pt x="314" y="72"/>
                    <a:pt x="311" y="72"/>
                  </a:cubicBezTo>
                  <a:cubicBezTo>
                    <a:pt x="308" y="72"/>
                    <a:pt x="305" y="75"/>
                    <a:pt x="303" y="74"/>
                  </a:cubicBezTo>
                  <a:cubicBezTo>
                    <a:pt x="302" y="73"/>
                    <a:pt x="302" y="72"/>
                    <a:pt x="302" y="71"/>
                  </a:cubicBezTo>
                  <a:cubicBezTo>
                    <a:pt x="301" y="70"/>
                    <a:pt x="301" y="70"/>
                    <a:pt x="300" y="68"/>
                  </a:cubicBezTo>
                  <a:cubicBezTo>
                    <a:pt x="300" y="67"/>
                    <a:pt x="300" y="67"/>
                    <a:pt x="299" y="66"/>
                  </a:cubicBezTo>
                  <a:cubicBezTo>
                    <a:pt x="299" y="65"/>
                    <a:pt x="298" y="64"/>
                    <a:pt x="298" y="64"/>
                  </a:cubicBezTo>
                  <a:cubicBezTo>
                    <a:pt x="297" y="62"/>
                    <a:pt x="297" y="60"/>
                    <a:pt x="296" y="59"/>
                  </a:cubicBezTo>
                  <a:cubicBezTo>
                    <a:pt x="291" y="53"/>
                    <a:pt x="284" y="62"/>
                    <a:pt x="279" y="61"/>
                  </a:cubicBezTo>
                  <a:cubicBezTo>
                    <a:pt x="276" y="60"/>
                    <a:pt x="274" y="58"/>
                    <a:pt x="272" y="57"/>
                  </a:cubicBezTo>
                  <a:cubicBezTo>
                    <a:pt x="270" y="56"/>
                    <a:pt x="267" y="55"/>
                    <a:pt x="265" y="54"/>
                  </a:cubicBezTo>
                  <a:cubicBezTo>
                    <a:pt x="262" y="54"/>
                    <a:pt x="259" y="54"/>
                    <a:pt x="255" y="54"/>
                  </a:cubicBezTo>
                  <a:cubicBezTo>
                    <a:pt x="253" y="55"/>
                    <a:pt x="250" y="56"/>
                    <a:pt x="248" y="55"/>
                  </a:cubicBezTo>
                  <a:cubicBezTo>
                    <a:pt x="246" y="54"/>
                    <a:pt x="247" y="51"/>
                    <a:pt x="244" y="50"/>
                  </a:cubicBezTo>
                  <a:cubicBezTo>
                    <a:pt x="243" y="49"/>
                    <a:pt x="240" y="50"/>
                    <a:pt x="239" y="50"/>
                  </a:cubicBezTo>
                  <a:cubicBezTo>
                    <a:pt x="237" y="50"/>
                    <a:pt x="235" y="49"/>
                    <a:pt x="234" y="49"/>
                  </a:cubicBezTo>
                  <a:cubicBezTo>
                    <a:pt x="231" y="48"/>
                    <a:pt x="229" y="48"/>
                    <a:pt x="227" y="48"/>
                  </a:cubicBezTo>
                  <a:cubicBezTo>
                    <a:pt x="226" y="48"/>
                    <a:pt x="224" y="48"/>
                    <a:pt x="223" y="47"/>
                  </a:cubicBezTo>
                  <a:cubicBezTo>
                    <a:pt x="222" y="47"/>
                    <a:pt x="221" y="46"/>
                    <a:pt x="220" y="46"/>
                  </a:cubicBezTo>
                  <a:cubicBezTo>
                    <a:pt x="219" y="45"/>
                    <a:pt x="216" y="46"/>
                    <a:pt x="214" y="46"/>
                  </a:cubicBezTo>
                  <a:cubicBezTo>
                    <a:pt x="210" y="46"/>
                    <a:pt x="206" y="45"/>
                    <a:pt x="202" y="45"/>
                  </a:cubicBezTo>
                  <a:cubicBezTo>
                    <a:pt x="198" y="45"/>
                    <a:pt x="194" y="44"/>
                    <a:pt x="190" y="44"/>
                  </a:cubicBezTo>
                  <a:cubicBezTo>
                    <a:pt x="188" y="44"/>
                    <a:pt x="187" y="44"/>
                    <a:pt x="185" y="44"/>
                  </a:cubicBezTo>
                  <a:cubicBezTo>
                    <a:pt x="182" y="43"/>
                    <a:pt x="179" y="46"/>
                    <a:pt x="176" y="46"/>
                  </a:cubicBezTo>
                  <a:cubicBezTo>
                    <a:pt x="174" y="47"/>
                    <a:pt x="172" y="47"/>
                    <a:pt x="171" y="47"/>
                  </a:cubicBezTo>
                  <a:cubicBezTo>
                    <a:pt x="169" y="47"/>
                    <a:pt x="167" y="45"/>
                    <a:pt x="165" y="45"/>
                  </a:cubicBezTo>
                  <a:cubicBezTo>
                    <a:pt x="163" y="44"/>
                    <a:pt x="161" y="44"/>
                    <a:pt x="159" y="44"/>
                  </a:cubicBezTo>
                  <a:cubicBezTo>
                    <a:pt x="156" y="43"/>
                    <a:pt x="153" y="44"/>
                    <a:pt x="151" y="46"/>
                  </a:cubicBezTo>
                  <a:cubicBezTo>
                    <a:pt x="151" y="46"/>
                    <a:pt x="149" y="48"/>
                    <a:pt x="149" y="48"/>
                  </a:cubicBezTo>
                  <a:cubicBezTo>
                    <a:pt x="148" y="48"/>
                    <a:pt x="147" y="48"/>
                    <a:pt x="146" y="48"/>
                  </a:cubicBezTo>
                  <a:cubicBezTo>
                    <a:pt x="145" y="48"/>
                    <a:pt x="143" y="49"/>
                    <a:pt x="142" y="51"/>
                  </a:cubicBezTo>
                  <a:cubicBezTo>
                    <a:pt x="139" y="54"/>
                    <a:pt x="141" y="57"/>
                    <a:pt x="139" y="60"/>
                  </a:cubicBezTo>
                  <a:cubicBezTo>
                    <a:pt x="138" y="64"/>
                    <a:pt x="133" y="64"/>
                    <a:pt x="131" y="66"/>
                  </a:cubicBezTo>
                  <a:cubicBezTo>
                    <a:pt x="128" y="68"/>
                    <a:pt x="127" y="68"/>
                    <a:pt x="124" y="68"/>
                  </a:cubicBezTo>
                  <a:cubicBezTo>
                    <a:pt x="121" y="69"/>
                    <a:pt x="118" y="70"/>
                    <a:pt x="115" y="70"/>
                  </a:cubicBezTo>
                  <a:cubicBezTo>
                    <a:pt x="115" y="70"/>
                    <a:pt x="115" y="70"/>
                    <a:pt x="115" y="70"/>
                  </a:cubicBezTo>
                  <a:cubicBezTo>
                    <a:pt x="116" y="71"/>
                    <a:pt x="116" y="74"/>
                    <a:pt x="117" y="76"/>
                  </a:cubicBezTo>
                  <a:cubicBezTo>
                    <a:pt x="117" y="78"/>
                    <a:pt x="117" y="79"/>
                    <a:pt x="117" y="81"/>
                  </a:cubicBezTo>
                  <a:cubicBezTo>
                    <a:pt x="117" y="84"/>
                    <a:pt x="118" y="87"/>
                    <a:pt x="119" y="90"/>
                  </a:cubicBezTo>
                  <a:cubicBezTo>
                    <a:pt x="120" y="94"/>
                    <a:pt x="122" y="97"/>
                    <a:pt x="124" y="101"/>
                  </a:cubicBezTo>
                  <a:cubicBezTo>
                    <a:pt x="124" y="103"/>
                    <a:pt x="125" y="104"/>
                    <a:pt x="126" y="106"/>
                  </a:cubicBezTo>
                  <a:cubicBezTo>
                    <a:pt x="126" y="107"/>
                    <a:pt x="126" y="107"/>
                    <a:pt x="127" y="108"/>
                  </a:cubicBezTo>
                  <a:cubicBezTo>
                    <a:pt x="127" y="108"/>
                    <a:pt x="127" y="109"/>
                    <a:pt x="127" y="109"/>
                  </a:cubicBezTo>
                  <a:cubicBezTo>
                    <a:pt x="127" y="110"/>
                    <a:pt x="127" y="111"/>
                    <a:pt x="128" y="111"/>
                  </a:cubicBezTo>
                  <a:cubicBezTo>
                    <a:pt x="129" y="111"/>
                    <a:pt x="130" y="111"/>
                    <a:pt x="130" y="111"/>
                  </a:cubicBezTo>
                  <a:cubicBezTo>
                    <a:pt x="131" y="112"/>
                    <a:pt x="132" y="115"/>
                    <a:pt x="132" y="116"/>
                  </a:cubicBezTo>
                  <a:cubicBezTo>
                    <a:pt x="134" y="119"/>
                    <a:pt x="136" y="122"/>
                    <a:pt x="138" y="124"/>
                  </a:cubicBezTo>
                  <a:cubicBezTo>
                    <a:pt x="138" y="126"/>
                    <a:pt x="138" y="128"/>
                    <a:pt x="139" y="130"/>
                  </a:cubicBezTo>
                  <a:cubicBezTo>
                    <a:pt x="140" y="131"/>
                    <a:pt x="140" y="130"/>
                    <a:pt x="141" y="132"/>
                  </a:cubicBezTo>
                  <a:cubicBezTo>
                    <a:pt x="141" y="133"/>
                    <a:pt x="141" y="134"/>
                    <a:pt x="140" y="135"/>
                  </a:cubicBezTo>
                  <a:cubicBezTo>
                    <a:pt x="140" y="135"/>
                    <a:pt x="125" y="134"/>
                    <a:pt x="129" y="139"/>
                  </a:cubicBezTo>
                  <a:cubicBezTo>
                    <a:pt x="129" y="139"/>
                    <a:pt x="131" y="140"/>
                    <a:pt x="132" y="140"/>
                  </a:cubicBezTo>
                  <a:cubicBezTo>
                    <a:pt x="132" y="140"/>
                    <a:pt x="134" y="141"/>
                    <a:pt x="135" y="142"/>
                  </a:cubicBezTo>
                  <a:cubicBezTo>
                    <a:pt x="136" y="144"/>
                    <a:pt x="136" y="145"/>
                    <a:pt x="136" y="147"/>
                  </a:cubicBezTo>
                  <a:cubicBezTo>
                    <a:pt x="136" y="152"/>
                    <a:pt x="136" y="157"/>
                    <a:pt x="136" y="162"/>
                  </a:cubicBezTo>
                  <a:cubicBezTo>
                    <a:pt x="136" y="162"/>
                    <a:pt x="135" y="163"/>
                    <a:pt x="135" y="164"/>
                  </a:cubicBezTo>
                  <a:cubicBezTo>
                    <a:pt x="136" y="163"/>
                    <a:pt x="136" y="163"/>
                    <a:pt x="136" y="162"/>
                  </a:cubicBezTo>
                  <a:cubicBezTo>
                    <a:pt x="136" y="162"/>
                    <a:pt x="136" y="161"/>
                    <a:pt x="136" y="161"/>
                  </a:cubicBezTo>
                  <a:cubicBezTo>
                    <a:pt x="136" y="161"/>
                    <a:pt x="136" y="162"/>
                    <a:pt x="136" y="162"/>
                  </a:cubicBezTo>
                  <a:cubicBezTo>
                    <a:pt x="136" y="165"/>
                    <a:pt x="137" y="169"/>
                    <a:pt x="135" y="170"/>
                  </a:cubicBezTo>
                  <a:cubicBezTo>
                    <a:pt x="134" y="171"/>
                    <a:pt x="128" y="170"/>
                    <a:pt x="126" y="170"/>
                  </a:cubicBezTo>
                  <a:cubicBezTo>
                    <a:pt x="120" y="170"/>
                    <a:pt x="114" y="172"/>
                    <a:pt x="109" y="176"/>
                  </a:cubicBezTo>
                  <a:cubicBezTo>
                    <a:pt x="105" y="178"/>
                    <a:pt x="101" y="183"/>
                    <a:pt x="98" y="186"/>
                  </a:cubicBezTo>
                  <a:cubicBezTo>
                    <a:pt x="96" y="190"/>
                    <a:pt x="92" y="192"/>
                    <a:pt x="90" y="196"/>
                  </a:cubicBezTo>
                  <a:cubicBezTo>
                    <a:pt x="89" y="197"/>
                    <a:pt x="87" y="197"/>
                    <a:pt x="86" y="199"/>
                  </a:cubicBezTo>
                  <a:cubicBezTo>
                    <a:pt x="85" y="199"/>
                    <a:pt x="85" y="201"/>
                    <a:pt x="85" y="203"/>
                  </a:cubicBezTo>
                  <a:cubicBezTo>
                    <a:pt x="84" y="203"/>
                    <a:pt x="84" y="204"/>
                    <a:pt x="84" y="204"/>
                  </a:cubicBezTo>
                  <a:cubicBezTo>
                    <a:pt x="84" y="205"/>
                    <a:pt x="84" y="206"/>
                    <a:pt x="84" y="206"/>
                  </a:cubicBezTo>
                  <a:cubicBezTo>
                    <a:pt x="83" y="207"/>
                    <a:pt x="82" y="209"/>
                    <a:pt x="81" y="211"/>
                  </a:cubicBezTo>
                  <a:cubicBezTo>
                    <a:pt x="78" y="216"/>
                    <a:pt x="75" y="220"/>
                    <a:pt x="72" y="225"/>
                  </a:cubicBezTo>
                  <a:cubicBezTo>
                    <a:pt x="71" y="228"/>
                    <a:pt x="69" y="231"/>
                    <a:pt x="68" y="233"/>
                  </a:cubicBezTo>
                  <a:cubicBezTo>
                    <a:pt x="68" y="234"/>
                    <a:pt x="67" y="235"/>
                    <a:pt x="66" y="235"/>
                  </a:cubicBezTo>
                  <a:cubicBezTo>
                    <a:pt x="65" y="237"/>
                    <a:pt x="64" y="237"/>
                    <a:pt x="62" y="238"/>
                  </a:cubicBezTo>
                  <a:cubicBezTo>
                    <a:pt x="61" y="239"/>
                    <a:pt x="60" y="241"/>
                    <a:pt x="58" y="242"/>
                  </a:cubicBezTo>
                  <a:cubicBezTo>
                    <a:pt x="57" y="244"/>
                    <a:pt x="57" y="242"/>
                    <a:pt x="57" y="244"/>
                  </a:cubicBezTo>
                  <a:cubicBezTo>
                    <a:pt x="57" y="244"/>
                    <a:pt x="57" y="245"/>
                    <a:pt x="57" y="246"/>
                  </a:cubicBezTo>
                  <a:cubicBezTo>
                    <a:pt x="57" y="247"/>
                    <a:pt x="57" y="247"/>
                    <a:pt x="57" y="248"/>
                  </a:cubicBezTo>
                  <a:cubicBezTo>
                    <a:pt x="58" y="251"/>
                    <a:pt x="59" y="252"/>
                    <a:pt x="59" y="254"/>
                  </a:cubicBezTo>
                  <a:cubicBezTo>
                    <a:pt x="59" y="255"/>
                    <a:pt x="59" y="257"/>
                    <a:pt x="59" y="258"/>
                  </a:cubicBezTo>
                  <a:cubicBezTo>
                    <a:pt x="60" y="258"/>
                    <a:pt x="60" y="259"/>
                    <a:pt x="61" y="259"/>
                  </a:cubicBezTo>
                  <a:cubicBezTo>
                    <a:pt x="62" y="261"/>
                    <a:pt x="61" y="264"/>
                    <a:pt x="61" y="266"/>
                  </a:cubicBezTo>
                  <a:cubicBezTo>
                    <a:pt x="61" y="269"/>
                    <a:pt x="60" y="274"/>
                    <a:pt x="64" y="275"/>
                  </a:cubicBezTo>
                  <a:cubicBezTo>
                    <a:pt x="65" y="275"/>
                    <a:pt x="66" y="275"/>
                    <a:pt x="66" y="275"/>
                  </a:cubicBezTo>
                  <a:cubicBezTo>
                    <a:pt x="67" y="275"/>
                    <a:pt x="67" y="276"/>
                    <a:pt x="67" y="276"/>
                  </a:cubicBezTo>
                  <a:cubicBezTo>
                    <a:pt x="68" y="277"/>
                    <a:pt x="68" y="277"/>
                    <a:pt x="69" y="277"/>
                  </a:cubicBezTo>
                  <a:cubicBezTo>
                    <a:pt x="69" y="280"/>
                    <a:pt x="72" y="282"/>
                    <a:pt x="71" y="285"/>
                  </a:cubicBezTo>
                  <a:cubicBezTo>
                    <a:pt x="69" y="285"/>
                    <a:pt x="65" y="285"/>
                    <a:pt x="63" y="285"/>
                  </a:cubicBezTo>
                  <a:cubicBezTo>
                    <a:pt x="62" y="284"/>
                    <a:pt x="62" y="283"/>
                    <a:pt x="61" y="283"/>
                  </a:cubicBezTo>
                  <a:cubicBezTo>
                    <a:pt x="60" y="283"/>
                    <a:pt x="59" y="283"/>
                    <a:pt x="58" y="283"/>
                  </a:cubicBezTo>
                  <a:cubicBezTo>
                    <a:pt x="55" y="283"/>
                    <a:pt x="54" y="282"/>
                    <a:pt x="52" y="280"/>
                  </a:cubicBezTo>
                  <a:cubicBezTo>
                    <a:pt x="52" y="281"/>
                    <a:pt x="52" y="281"/>
                    <a:pt x="51" y="281"/>
                  </a:cubicBezTo>
                  <a:cubicBezTo>
                    <a:pt x="51" y="283"/>
                    <a:pt x="50" y="284"/>
                    <a:pt x="50" y="285"/>
                  </a:cubicBezTo>
                  <a:cubicBezTo>
                    <a:pt x="47" y="289"/>
                    <a:pt x="44" y="290"/>
                    <a:pt x="40" y="291"/>
                  </a:cubicBezTo>
                  <a:cubicBezTo>
                    <a:pt x="39" y="291"/>
                    <a:pt x="37" y="291"/>
                    <a:pt x="35" y="291"/>
                  </a:cubicBezTo>
                  <a:cubicBezTo>
                    <a:pt x="33" y="291"/>
                    <a:pt x="31" y="290"/>
                    <a:pt x="29" y="290"/>
                  </a:cubicBezTo>
                  <a:cubicBezTo>
                    <a:pt x="28" y="290"/>
                    <a:pt x="27" y="291"/>
                    <a:pt x="25" y="291"/>
                  </a:cubicBezTo>
                  <a:cubicBezTo>
                    <a:pt x="24" y="292"/>
                    <a:pt x="21" y="291"/>
                    <a:pt x="20" y="292"/>
                  </a:cubicBezTo>
                  <a:cubicBezTo>
                    <a:pt x="19" y="292"/>
                    <a:pt x="18" y="293"/>
                    <a:pt x="18" y="293"/>
                  </a:cubicBezTo>
                  <a:cubicBezTo>
                    <a:pt x="17" y="294"/>
                    <a:pt x="18" y="294"/>
                    <a:pt x="17" y="295"/>
                  </a:cubicBezTo>
                  <a:cubicBezTo>
                    <a:pt x="17" y="297"/>
                    <a:pt x="15" y="299"/>
                    <a:pt x="14" y="300"/>
                  </a:cubicBezTo>
                  <a:cubicBezTo>
                    <a:pt x="13" y="302"/>
                    <a:pt x="12" y="303"/>
                    <a:pt x="12" y="305"/>
                  </a:cubicBezTo>
                  <a:cubicBezTo>
                    <a:pt x="11" y="307"/>
                    <a:pt x="11" y="308"/>
                    <a:pt x="11" y="310"/>
                  </a:cubicBezTo>
                  <a:cubicBezTo>
                    <a:pt x="11" y="311"/>
                    <a:pt x="9" y="313"/>
                    <a:pt x="9" y="314"/>
                  </a:cubicBezTo>
                  <a:cubicBezTo>
                    <a:pt x="8" y="315"/>
                    <a:pt x="7" y="317"/>
                    <a:pt x="7" y="318"/>
                  </a:cubicBezTo>
                  <a:cubicBezTo>
                    <a:pt x="6" y="320"/>
                    <a:pt x="6" y="321"/>
                    <a:pt x="5" y="322"/>
                  </a:cubicBezTo>
                  <a:cubicBezTo>
                    <a:pt x="5" y="324"/>
                    <a:pt x="4" y="324"/>
                    <a:pt x="4" y="326"/>
                  </a:cubicBezTo>
                  <a:cubicBezTo>
                    <a:pt x="4" y="328"/>
                    <a:pt x="4" y="327"/>
                    <a:pt x="3" y="328"/>
                  </a:cubicBezTo>
                  <a:cubicBezTo>
                    <a:pt x="2" y="329"/>
                    <a:pt x="1" y="330"/>
                    <a:pt x="0" y="331"/>
                  </a:cubicBezTo>
                  <a:cubicBezTo>
                    <a:pt x="20" y="353"/>
                    <a:pt x="20" y="353"/>
                    <a:pt x="20" y="353"/>
                  </a:cubicBezTo>
                  <a:cubicBezTo>
                    <a:pt x="22" y="353"/>
                    <a:pt x="22" y="353"/>
                    <a:pt x="23" y="354"/>
                  </a:cubicBezTo>
                  <a:cubicBezTo>
                    <a:pt x="23" y="355"/>
                    <a:pt x="23" y="356"/>
                    <a:pt x="23" y="357"/>
                  </a:cubicBezTo>
                  <a:cubicBezTo>
                    <a:pt x="23" y="359"/>
                    <a:pt x="22" y="362"/>
                    <a:pt x="24" y="362"/>
                  </a:cubicBezTo>
                  <a:cubicBezTo>
                    <a:pt x="25" y="360"/>
                    <a:pt x="28" y="362"/>
                    <a:pt x="31" y="362"/>
                  </a:cubicBezTo>
                  <a:cubicBezTo>
                    <a:pt x="32" y="362"/>
                    <a:pt x="33" y="362"/>
                    <a:pt x="34" y="362"/>
                  </a:cubicBezTo>
                  <a:cubicBezTo>
                    <a:pt x="35" y="363"/>
                    <a:pt x="36" y="363"/>
                    <a:pt x="37" y="363"/>
                  </a:cubicBezTo>
                  <a:cubicBezTo>
                    <a:pt x="37" y="364"/>
                    <a:pt x="38" y="364"/>
                    <a:pt x="39" y="365"/>
                  </a:cubicBezTo>
                  <a:cubicBezTo>
                    <a:pt x="39" y="366"/>
                    <a:pt x="39" y="368"/>
                    <a:pt x="39" y="369"/>
                  </a:cubicBezTo>
                  <a:cubicBezTo>
                    <a:pt x="39" y="370"/>
                    <a:pt x="39" y="371"/>
                    <a:pt x="39" y="372"/>
                  </a:cubicBezTo>
                  <a:cubicBezTo>
                    <a:pt x="42" y="371"/>
                    <a:pt x="46" y="373"/>
                    <a:pt x="49" y="372"/>
                  </a:cubicBezTo>
                  <a:cubicBezTo>
                    <a:pt x="50" y="371"/>
                    <a:pt x="51" y="370"/>
                    <a:pt x="52" y="369"/>
                  </a:cubicBezTo>
                  <a:cubicBezTo>
                    <a:pt x="53" y="368"/>
                    <a:pt x="54" y="367"/>
                    <a:pt x="56" y="366"/>
                  </a:cubicBezTo>
                  <a:cubicBezTo>
                    <a:pt x="59" y="364"/>
                    <a:pt x="62" y="365"/>
                    <a:pt x="64" y="367"/>
                  </a:cubicBezTo>
                  <a:cubicBezTo>
                    <a:pt x="66" y="370"/>
                    <a:pt x="65" y="372"/>
                    <a:pt x="69" y="373"/>
                  </a:cubicBezTo>
                  <a:cubicBezTo>
                    <a:pt x="73" y="373"/>
                    <a:pt x="76" y="372"/>
                    <a:pt x="80" y="372"/>
                  </a:cubicBezTo>
                  <a:cubicBezTo>
                    <a:pt x="81" y="372"/>
                    <a:pt x="83" y="371"/>
                    <a:pt x="85" y="373"/>
                  </a:cubicBezTo>
                  <a:cubicBezTo>
                    <a:pt x="86" y="373"/>
                    <a:pt x="88" y="377"/>
                    <a:pt x="88" y="378"/>
                  </a:cubicBezTo>
                  <a:cubicBezTo>
                    <a:pt x="89" y="376"/>
                    <a:pt x="89" y="375"/>
                    <a:pt x="91" y="375"/>
                  </a:cubicBezTo>
                  <a:cubicBezTo>
                    <a:pt x="93" y="375"/>
                    <a:pt x="95" y="375"/>
                    <a:pt x="97" y="375"/>
                  </a:cubicBezTo>
                  <a:cubicBezTo>
                    <a:pt x="99" y="375"/>
                    <a:pt x="104" y="375"/>
                    <a:pt x="106" y="376"/>
                  </a:cubicBezTo>
                  <a:cubicBezTo>
                    <a:pt x="107" y="377"/>
                    <a:pt x="107" y="378"/>
                    <a:pt x="108" y="378"/>
                  </a:cubicBezTo>
                  <a:cubicBezTo>
                    <a:pt x="108" y="378"/>
                    <a:pt x="109" y="378"/>
                    <a:pt x="110" y="378"/>
                  </a:cubicBezTo>
                  <a:cubicBezTo>
                    <a:pt x="114" y="380"/>
                    <a:pt x="117" y="380"/>
                    <a:pt x="122" y="378"/>
                  </a:cubicBezTo>
                  <a:cubicBezTo>
                    <a:pt x="123" y="378"/>
                    <a:pt x="133" y="374"/>
                    <a:pt x="132" y="378"/>
                  </a:cubicBezTo>
                  <a:cubicBezTo>
                    <a:pt x="135" y="378"/>
                    <a:pt x="134" y="379"/>
                    <a:pt x="135" y="380"/>
                  </a:cubicBezTo>
                  <a:cubicBezTo>
                    <a:pt x="136" y="381"/>
                    <a:pt x="138" y="382"/>
                    <a:pt x="139" y="383"/>
                  </a:cubicBezTo>
                  <a:cubicBezTo>
                    <a:pt x="140" y="384"/>
                    <a:pt x="141" y="386"/>
                    <a:pt x="143" y="388"/>
                  </a:cubicBezTo>
                  <a:cubicBezTo>
                    <a:pt x="147" y="391"/>
                    <a:pt x="153" y="393"/>
                    <a:pt x="158" y="391"/>
                  </a:cubicBezTo>
                  <a:cubicBezTo>
                    <a:pt x="161" y="390"/>
                    <a:pt x="162" y="386"/>
                    <a:pt x="163" y="384"/>
                  </a:cubicBezTo>
                  <a:cubicBezTo>
                    <a:pt x="165" y="381"/>
                    <a:pt x="166" y="379"/>
                    <a:pt x="170" y="379"/>
                  </a:cubicBezTo>
                  <a:cubicBezTo>
                    <a:pt x="175" y="379"/>
                    <a:pt x="181" y="379"/>
                    <a:pt x="187" y="379"/>
                  </a:cubicBezTo>
                  <a:cubicBezTo>
                    <a:pt x="187" y="379"/>
                    <a:pt x="189" y="379"/>
                    <a:pt x="189" y="379"/>
                  </a:cubicBezTo>
                  <a:cubicBezTo>
                    <a:pt x="190" y="379"/>
                    <a:pt x="190" y="378"/>
                    <a:pt x="190" y="378"/>
                  </a:cubicBezTo>
                  <a:cubicBezTo>
                    <a:pt x="192" y="377"/>
                    <a:pt x="195" y="376"/>
                    <a:pt x="197" y="376"/>
                  </a:cubicBezTo>
                  <a:cubicBezTo>
                    <a:pt x="202" y="376"/>
                    <a:pt x="207" y="374"/>
                    <a:pt x="211" y="374"/>
                  </a:cubicBezTo>
                  <a:cubicBezTo>
                    <a:pt x="215" y="374"/>
                    <a:pt x="216" y="375"/>
                    <a:pt x="218" y="372"/>
                  </a:cubicBezTo>
                  <a:cubicBezTo>
                    <a:pt x="220" y="370"/>
                    <a:pt x="220" y="367"/>
                    <a:pt x="222" y="365"/>
                  </a:cubicBezTo>
                  <a:cubicBezTo>
                    <a:pt x="223" y="362"/>
                    <a:pt x="227" y="360"/>
                    <a:pt x="230" y="359"/>
                  </a:cubicBezTo>
                  <a:cubicBezTo>
                    <a:pt x="233" y="357"/>
                    <a:pt x="235" y="356"/>
                    <a:pt x="238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41" y="354"/>
                    <a:pt x="244" y="351"/>
                    <a:pt x="248" y="351"/>
                  </a:cubicBezTo>
                  <a:cubicBezTo>
                    <a:pt x="248" y="350"/>
                    <a:pt x="248" y="350"/>
                    <a:pt x="248" y="350"/>
                  </a:cubicBezTo>
                  <a:cubicBezTo>
                    <a:pt x="249" y="349"/>
                    <a:pt x="249" y="349"/>
                    <a:pt x="250" y="348"/>
                  </a:cubicBezTo>
                  <a:cubicBezTo>
                    <a:pt x="250" y="347"/>
                    <a:pt x="250" y="346"/>
                    <a:pt x="250" y="345"/>
                  </a:cubicBezTo>
                  <a:cubicBezTo>
                    <a:pt x="250" y="344"/>
                    <a:pt x="249" y="344"/>
                    <a:pt x="249" y="343"/>
                  </a:cubicBezTo>
                  <a:cubicBezTo>
                    <a:pt x="249" y="342"/>
                    <a:pt x="249" y="341"/>
                    <a:pt x="249" y="340"/>
                  </a:cubicBezTo>
                  <a:cubicBezTo>
                    <a:pt x="249" y="338"/>
                    <a:pt x="250" y="338"/>
                    <a:pt x="252" y="337"/>
                  </a:cubicBezTo>
                  <a:cubicBezTo>
                    <a:pt x="252" y="337"/>
                    <a:pt x="253" y="337"/>
                    <a:pt x="254" y="337"/>
                  </a:cubicBezTo>
                  <a:cubicBezTo>
                    <a:pt x="255" y="337"/>
                    <a:pt x="254" y="340"/>
                    <a:pt x="256" y="340"/>
                  </a:cubicBezTo>
                  <a:cubicBezTo>
                    <a:pt x="257" y="341"/>
                    <a:pt x="258" y="340"/>
                    <a:pt x="259" y="341"/>
                  </a:cubicBezTo>
                  <a:cubicBezTo>
                    <a:pt x="260" y="341"/>
                    <a:pt x="260" y="342"/>
                    <a:pt x="260" y="343"/>
                  </a:cubicBezTo>
                  <a:cubicBezTo>
                    <a:pt x="261" y="344"/>
                    <a:pt x="262" y="344"/>
                    <a:pt x="263" y="343"/>
                  </a:cubicBezTo>
                  <a:cubicBezTo>
                    <a:pt x="266" y="342"/>
                    <a:pt x="266" y="341"/>
                    <a:pt x="267" y="339"/>
                  </a:cubicBezTo>
                  <a:cubicBezTo>
                    <a:pt x="267" y="337"/>
                    <a:pt x="267" y="337"/>
                    <a:pt x="269" y="338"/>
                  </a:cubicBezTo>
                  <a:cubicBezTo>
                    <a:pt x="271" y="338"/>
                    <a:pt x="272" y="339"/>
                    <a:pt x="273" y="341"/>
                  </a:cubicBezTo>
                  <a:cubicBezTo>
                    <a:pt x="273" y="342"/>
                    <a:pt x="273" y="342"/>
                    <a:pt x="274" y="342"/>
                  </a:cubicBezTo>
                  <a:cubicBezTo>
                    <a:pt x="276" y="342"/>
                    <a:pt x="279" y="341"/>
                    <a:pt x="280" y="340"/>
                  </a:cubicBezTo>
                  <a:cubicBezTo>
                    <a:pt x="281" y="339"/>
                    <a:pt x="282" y="339"/>
                    <a:pt x="283" y="338"/>
                  </a:cubicBezTo>
                  <a:cubicBezTo>
                    <a:pt x="283" y="337"/>
                    <a:pt x="283" y="336"/>
                    <a:pt x="284" y="336"/>
                  </a:cubicBezTo>
                  <a:cubicBezTo>
                    <a:pt x="284" y="335"/>
                    <a:pt x="285" y="336"/>
                    <a:pt x="285" y="337"/>
                  </a:cubicBezTo>
                  <a:cubicBezTo>
                    <a:pt x="286" y="337"/>
                    <a:pt x="286" y="338"/>
                    <a:pt x="287" y="339"/>
                  </a:cubicBezTo>
                  <a:cubicBezTo>
                    <a:pt x="288" y="340"/>
                    <a:pt x="289" y="340"/>
                    <a:pt x="290" y="340"/>
                  </a:cubicBezTo>
                  <a:cubicBezTo>
                    <a:pt x="293" y="339"/>
                    <a:pt x="296" y="337"/>
                    <a:pt x="296" y="334"/>
                  </a:cubicBezTo>
                  <a:cubicBezTo>
                    <a:pt x="296" y="334"/>
                    <a:pt x="296" y="332"/>
                    <a:pt x="297" y="332"/>
                  </a:cubicBezTo>
                  <a:cubicBezTo>
                    <a:pt x="299" y="330"/>
                    <a:pt x="301" y="335"/>
                    <a:pt x="302" y="335"/>
                  </a:cubicBezTo>
                  <a:cubicBezTo>
                    <a:pt x="302" y="336"/>
                    <a:pt x="304" y="336"/>
                    <a:pt x="305" y="336"/>
                  </a:cubicBezTo>
                  <a:cubicBezTo>
                    <a:pt x="307" y="336"/>
                    <a:pt x="306" y="336"/>
                    <a:pt x="308" y="337"/>
                  </a:cubicBezTo>
                  <a:cubicBezTo>
                    <a:pt x="308" y="338"/>
                    <a:pt x="309" y="338"/>
                    <a:pt x="309" y="338"/>
                  </a:cubicBezTo>
                  <a:cubicBezTo>
                    <a:pt x="310" y="339"/>
                    <a:pt x="311" y="340"/>
                    <a:pt x="312" y="341"/>
                  </a:cubicBezTo>
                  <a:cubicBezTo>
                    <a:pt x="314" y="342"/>
                    <a:pt x="316" y="342"/>
                    <a:pt x="317" y="343"/>
                  </a:cubicBezTo>
                  <a:cubicBezTo>
                    <a:pt x="319" y="344"/>
                    <a:pt x="321" y="347"/>
                    <a:pt x="323" y="348"/>
                  </a:cubicBezTo>
                  <a:cubicBezTo>
                    <a:pt x="324" y="348"/>
                    <a:pt x="325" y="348"/>
                    <a:pt x="325" y="349"/>
                  </a:cubicBezTo>
                  <a:cubicBezTo>
                    <a:pt x="325" y="349"/>
                    <a:pt x="325" y="350"/>
                    <a:pt x="325" y="350"/>
                  </a:cubicBezTo>
                  <a:cubicBezTo>
                    <a:pt x="325" y="352"/>
                    <a:pt x="325" y="351"/>
                    <a:pt x="327" y="351"/>
                  </a:cubicBezTo>
                  <a:cubicBezTo>
                    <a:pt x="328" y="352"/>
                    <a:pt x="327" y="352"/>
                    <a:pt x="328" y="353"/>
                  </a:cubicBezTo>
                  <a:cubicBezTo>
                    <a:pt x="328" y="354"/>
                    <a:pt x="330" y="355"/>
                    <a:pt x="331" y="355"/>
                  </a:cubicBezTo>
                  <a:cubicBezTo>
                    <a:pt x="331" y="354"/>
                    <a:pt x="332" y="354"/>
                    <a:pt x="332" y="353"/>
                  </a:cubicBezTo>
                  <a:cubicBezTo>
                    <a:pt x="334" y="353"/>
                    <a:pt x="335" y="354"/>
                    <a:pt x="336" y="353"/>
                  </a:cubicBezTo>
                  <a:cubicBezTo>
                    <a:pt x="338" y="353"/>
                    <a:pt x="339" y="352"/>
                    <a:pt x="340" y="354"/>
                  </a:cubicBezTo>
                  <a:cubicBezTo>
                    <a:pt x="341" y="356"/>
                    <a:pt x="340" y="358"/>
                    <a:pt x="339" y="359"/>
                  </a:cubicBezTo>
                  <a:cubicBezTo>
                    <a:pt x="338" y="360"/>
                    <a:pt x="337" y="360"/>
                    <a:pt x="337" y="361"/>
                  </a:cubicBezTo>
                  <a:cubicBezTo>
                    <a:pt x="338" y="362"/>
                    <a:pt x="339" y="361"/>
                    <a:pt x="340" y="361"/>
                  </a:cubicBezTo>
                  <a:cubicBezTo>
                    <a:pt x="341" y="361"/>
                    <a:pt x="342" y="359"/>
                    <a:pt x="343" y="359"/>
                  </a:cubicBezTo>
                  <a:cubicBezTo>
                    <a:pt x="343" y="360"/>
                    <a:pt x="343" y="362"/>
                    <a:pt x="343" y="362"/>
                  </a:cubicBezTo>
                  <a:cubicBezTo>
                    <a:pt x="343" y="363"/>
                    <a:pt x="343" y="365"/>
                    <a:pt x="343" y="365"/>
                  </a:cubicBezTo>
                  <a:cubicBezTo>
                    <a:pt x="344" y="365"/>
                    <a:pt x="344" y="365"/>
                    <a:pt x="345" y="365"/>
                  </a:cubicBezTo>
                  <a:cubicBezTo>
                    <a:pt x="345" y="366"/>
                    <a:pt x="345" y="367"/>
                    <a:pt x="345" y="367"/>
                  </a:cubicBezTo>
                  <a:cubicBezTo>
                    <a:pt x="346" y="367"/>
                    <a:pt x="347" y="365"/>
                    <a:pt x="347" y="364"/>
                  </a:cubicBezTo>
                  <a:cubicBezTo>
                    <a:pt x="347" y="364"/>
                    <a:pt x="347" y="361"/>
                    <a:pt x="347" y="360"/>
                  </a:cubicBezTo>
                  <a:cubicBezTo>
                    <a:pt x="348" y="359"/>
                    <a:pt x="351" y="360"/>
                    <a:pt x="352" y="360"/>
                  </a:cubicBezTo>
                  <a:cubicBezTo>
                    <a:pt x="353" y="360"/>
                    <a:pt x="354" y="360"/>
                    <a:pt x="355" y="361"/>
                  </a:cubicBezTo>
                  <a:cubicBezTo>
                    <a:pt x="356" y="361"/>
                    <a:pt x="357" y="362"/>
                    <a:pt x="357" y="362"/>
                  </a:cubicBezTo>
                  <a:cubicBezTo>
                    <a:pt x="358" y="362"/>
                    <a:pt x="359" y="362"/>
                    <a:pt x="359" y="362"/>
                  </a:cubicBezTo>
                  <a:cubicBezTo>
                    <a:pt x="361" y="362"/>
                    <a:pt x="360" y="362"/>
                    <a:pt x="361" y="363"/>
                  </a:cubicBezTo>
                  <a:cubicBezTo>
                    <a:pt x="362" y="363"/>
                    <a:pt x="362" y="364"/>
                    <a:pt x="363" y="365"/>
                  </a:cubicBezTo>
                  <a:cubicBezTo>
                    <a:pt x="364" y="365"/>
                    <a:pt x="364" y="364"/>
                    <a:pt x="365" y="365"/>
                  </a:cubicBezTo>
                  <a:cubicBezTo>
                    <a:pt x="366" y="365"/>
                    <a:pt x="365" y="367"/>
                    <a:pt x="365" y="368"/>
                  </a:cubicBezTo>
                  <a:cubicBezTo>
                    <a:pt x="365" y="370"/>
                    <a:pt x="365" y="370"/>
                    <a:pt x="367" y="372"/>
                  </a:cubicBezTo>
                  <a:cubicBezTo>
                    <a:pt x="368" y="373"/>
                    <a:pt x="368" y="375"/>
                    <a:pt x="369" y="375"/>
                  </a:cubicBezTo>
                  <a:cubicBezTo>
                    <a:pt x="371" y="375"/>
                    <a:pt x="371" y="375"/>
                    <a:pt x="372" y="376"/>
                  </a:cubicBezTo>
                  <a:cubicBezTo>
                    <a:pt x="373" y="377"/>
                    <a:pt x="372" y="377"/>
                    <a:pt x="373" y="378"/>
                  </a:cubicBezTo>
                  <a:cubicBezTo>
                    <a:pt x="374" y="378"/>
                    <a:pt x="376" y="378"/>
                    <a:pt x="377" y="378"/>
                  </a:cubicBezTo>
                  <a:cubicBezTo>
                    <a:pt x="377" y="378"/>
                    <a:pt x="378" y="378"/>
                    <a:pt x="378" y="378"/>
                  </a:cubicBezTo>
                  <a:cubicBezTo>
                    <a:pt x="379" y="378"/>
                    <a:pt x="379" y="377"/>
                    <a:pt x="380" y="376"/>
                  </a:cubicBezTo>
                  <a:cubicBezTo>
                    <a:pt x="381" y="375"/>
                    <a:pt x="383" y="376"/>
                    <a:pt x="384" y="376"/>
                  </a:cubicBezTo>
                  <a:cubicBezTo>
                    <a:pt x="385" y="377"/>
                    <a:pt x="386" y="377"/>
                    <a:pt x="387" y="378"/>
                  </a:cubicBezTo>
                  <a:cubicBezTo>
                    <a:pt x="388" y="378"/>
                    <a:pt x="389" y="378"/>
                    <a:pt x="389" y="378"/>
                  </a:cubicBezTo>
                  <a:cubicBezTo>
                    <a:pt x="391" y="379"/>
                    <a:pt x="391" y="381"/>
                    <a:pt x="390" y="382"/>
                  </a:cubicBezTo>
                  <a:cubicBezTo>
                    <a:pt x="390" y="383"/>
                    <a:pt x="390" y="383"/>
                    <a:pt x="390" y="383"/>
                  </a:cubicBezTo>
                  <a:cubicBezTo>
                    <a:pt x="389" y="384"/>
                    <a:pt x="389" y="384"/>
                    <a:pt x="389" y="385"/>
                  </a:cubicBezTo>
                  <a:cubicBezTo>
                    <a:pt x="389" y="385"/>
                    <a:pt x="389" y="386"/>
                    <a:pt x="389" y="386"/>
                  </a:cubicBezTo>
                  <a:cubicBezTo>
                    <a:pt x="389" y="388"/>
                    <a:pt x="389" y="388"/>
                    <a:pt x="388" y="389"/>
                  </a:cubicBezTo>
                  <a:cubicBezTo>
                    <a:pt x="388" y="389"/>
                    <a:pt x="388" y="390"/>
                    <a:pt x="388" y="390"/>
                  </a:cubicBezTo>
                  <a:cubicBezTo>
                    <a:pt x="388" y="391"/>
                    <a:pt x="389" y="391"/>
                    <a:pt x="390" y="392"/>
                  </a:cubicBezTo>
                  <a:cubicBezTo>
                    <a:pt x="391" y="393"/>
                    <a:pt x="390" y="393"/>
                    <a:pt x="389" y="393"/>
                  </a:cubicBezTo>
                  <a:cubicBezTo>
                    <a:pt x="389" y="394"/>
                    <a:pt x="388" y="395"/>
                    <a:pt x="388" y="396"/>
                  </a:cubicBezTo>
                  <a:cubicBezTo>
                    <a:pt x="388" y="397"/>
                    <a:pt x="388" y="398"/>
                    <a:pt x="387" y="400"/>
                  </a:cubicBezTo>
                  <a:cubicBezTo>
                    <a:pt x="387" y="400"/>
                    <a:pt x="387" y="401"/>
                    <a:pt x="387" y="402"/>
                  </a:cubicBezTo>
                  <a:cubicBezTo>
                    <a:pt x="387" y="403"/>
                    <a:pt x="387" y="404"/>
                    <a:pt x="387" y="404"/>
                  </a:cubicBezTo>
                  <a:cubicBezTo>
                    <a:pt x="387" y="406"/>
                    <a:pt x="384" y="406"/>
                    <a:pt x="383" y="408"/>
                  </a:cubicBezTo>
                  <a:cubicBezTo>
                    <a:pt x="382" y="409"/>
                    <a:pt x="382" y="410"/>
                    <a:pt x="383" y="411"/>
                  </a:cubicBezTo>
                  <a:cubicBezTo>
                    <a:pt x="383" y="412"/>
                    <a:pt x="383" y="413"/>
                    <a:pt x="383" y="414"/>
                  </a:cubicBezTo>
                  <a:cubicBezTo>
                    <a:pt x="383" y="414"/>
                    <a:pt x="383" y="414"/>
                    <a:pt x="384" y="415"/>
                  </a:cubicBezTo>
                  <a:cubicBezTo>
                    <a:pt x="385" y="416"/>
                    <a:pt x="385" y="418"/>
                    <a:pt x="386" y="419"/>
                  </a:cubicBezTo>
                  <a:cubicBezTo>
                    <a:pt x="387" y="419"/>
                    <a:pt x="387" y="420"/>
                    <a:pt x="388" y="421"/>
                  </a:cubicBezTo>
                  <a:cubicBezTo>
                    <a:pt x="389" y="422"/>
                    <a:pt x="389" y="423"/>
                    <a:pt x="389" y="424"/>
                  </a:cubicBezTo>
                  <a:cubicBezTo>
                    <a:pt x="389" y="425"/>
                    <a:pt x="391" y="426"/>
                    <a:pt x="392" y="426"/>
                  </a:cubicBezTo>
                  <a:cubicBezTo>
                    <a:pt x="392" y="426"/>
                    <a:pt x="393" y="425"/>
                    <a:pt x="393" y="424"/>
                  </a:cubicBezTo>
                  <a:cubicBezTo>
                    <a:pt x="393" y="425"/>
                    <a:pt x="394" y="426"/>
                    <a:pt x="394" y="426"/>
                  </a:cubicBezTo>
                  <a:cubicBezTo>
                    <a:pt x="394" y="427"/>
                    <a:pt x="394" y="429"/>
                    <a:pt x="395" y="430"/>
                  </a:cubicBezTo>
                  <a:cubicBezTo>
                    <a:pt x="396" y="430"/>
                    <a:pt x="397" y="431"/>
                    <a:pt x="398" y="431"/>
                  </a:cubicBezTo>
                  <a:cubicBezTo>
                    <a:pt x="401" y="433"/>
                    <a:pt x="402" y="430"/>
                    <a:pt x="404" y="428"/>
                  </a:cubicBezTo>
                  <a:cubicBezTo>
                    <a:pt x="404" y="428"/>
                    <a:pt x="405" y="428"/>
                    <a:pt x="405" y="428"/>
                  </a:cubicBezTo>
                  <a:cubicBezTo>
                    <a:pt x="406" y="427"/>
                    <a:pt x="407" y="427"/>
                    <a:pt x="408" y="427"/>
                  </a:cubicBezTo>
                  <a:cubicBezTo>
                    <a:pt x="408" y="428"/>
                    <a:pt x="408" y="430"/>
                    <a:pt x="408" y="431"/>
                  </a:cubicBezTo>
                  <a:cubicBezTo>
                    <a:pt x="408" y="433"/>
                    <a:pt x="410" y="435"/>
                    <a:pt x="409" y="437"/>
                  </a:cubicBezTo>
                  <a:cubicBezTo>
                    <a:pt x="408" y="439"/>
                    <a:pt x="406" y="439"/>
                    <a:pt x="407" y="442"/>
                  </a:cubicBezTo>
                  <a:cubicBezTo>
                    <a:pt x="407" y="442"/>
                    <a:pt x="407" y="443"/>
                    <a:pt x="407" y="443"/>
                  </a:cubicBezTo>
                  <a:cubicBezTo>
                    <a:pt x="407" y="444"/>
                    <a:pt x="407" y="444"/>
                    <a:pt x="407" y="445"/>
                  </a:cubicBezTo>
                  <a:cubicBezTo>
                    <a:pt x="406" y="446"/>
                    <a:pt x="406" y="445"/>
                    <a:pt x="405" y="447"/>
                  </a:cubicBezTo>
                  <a:cubicBezTo>
                    <a:pt x="405" y="448"/>
                    <a:pt x="405" y="449"/>
                    <a:pt x="406" y="450"/>
                  </a:cubicBezTo>
                  <a:cubicBezTo>
                    <a:pt x="404" y="449"/>
                    <a:pt x="403" y="448"/>
                    <a:pt x="402" y="450"/>
                  </a:cubicBezTo>
                  <a:cubicBezTo>
                    <a:pt x="400" y="452"/>
                    <a:pt x="404" y="453"/>
                    <a:pt x="406" y="453"/>
                  </a:cubicBezTo>
                  <a:cubicBezTo>
                    <a:pt x="407" y="453"/>
                    <a:pt x="410" y="453"/>
                    <a:pt x="411" y="453"/>
                  </a:cubicBezTo>
                  <a:cubicBezTo>
                    <a:pt x="412" y="454"/>
                    <a:pt x="412" y="456"/>
                    <a:pt x="412" y="456"/>
                  </a:cubicBezTo>
                  <a:cubicBezTo>
                    <a:pt x="412" y="457"/>
                    <a:pt x="412" y="458"/>
                    <a:pt x="412" y="458"/>
                  </a:cubicBezTo>
                  <a:cubicBezTo>
                    <a:pt x="411" y="460"/>
                    <a:pt x="411" y="462"/>
                    <a:pt x="411" y="463"/>
                  </a:cubicBezTo>
                  <a:cubicBezTo>
                    <a:pt x="411" y="463"/>
                    <a:pt x="412" y="464"/>
                    <a:pt x="412" y="464"/>
                  </a:cubicBezTo>
                  <a:cubicBezTo>
                    <a:pt x="413" y="465"/>
                    <a:pt x="413" y="465"/>
                    <a:pt x="413" y="466"/>
                  </a:cubicBezTo>
                  <a:cubicBezTo>
                    <a:pt x="413" y="468"/>
                    <a:pt x="415" y="471"/>
                    <a:pt x="415" y="473"/>
                  </a:cubicBezTo>
                  <a:cubicBezTo>
                    <a:pt x="416" y="474"/>
                    <a:pt x="416" y="474"/>
                    <a:pt x="417" y="474"/>
                  </a:cubicBezTo>
                  <a:cubicBezTo>
                    <a:pt x="418" y="473"/>
                    <a:pt x="419" y="473"/>
                    <a:pt x="421" y="472"/>
                  </a:cubicBezTo>
                  <a:cubicBezTo>
                    <a:pt x="422" y="471"/>
                    <a:pt x="423" y="472"/>
                    <a:pt x="424" y="473"/>
                  </a:cubicBezTo>
                  <a:cubicBezTo>
                    <a:pt x="426" y="474"/>
                    <a:pt x="428" y="474"/>
                    <a:pt x="428" y="477"/>
                  </a:cubicBezTo>
                  <a:cubicBezTo>
                    <a:pt x="428" y="481"/>
                    <a:pt x="428" y="486"/>
                    <a:pt x="427" y="490"/>
                  </a:cubicBezTo>
                  <a:cubicBezTo>
                    <a:pt x="427" y="491"/>
                    <a:pt x="426" y="493"/>
                    <a:pt x="426" y="495"/>
                  </a:cubicBezTo>
                  <a:cubicBezTo>
                    <a:pt x="426" y="496"/>
                    <a:pt x="427" y="497"/>
                    <a:pt x="426" y="498"/>
                  </a:cubicBezTo>
                  <a:cubicBezTo>
                    <a:pt x="424" y="499"/>
                    <a:pt x="423" y="497"/>
                    <a:pt x="421" y="498"/>
                  </a:cubicBezTo>
                  <a:cubicBezTo>
                    <a:pt x="421" y="499"/>
                    <a:pt x="421" y="500"/>
                    <a:pt x="421" y="500"/>
                  </a:cubicBezTo>
                  <a:cubicBezTo>
                    <a:pt x="420" y="501"/>
                    <a:pt x="420" y="501"/>
                    <a:pt x="419" y="502"/>
                  </a:cubicBezTo>
                  <a:cubicBezTo>
                    <a:pt x="418" y="503"/>
                    <a:pt x="419" y="504"/>
                    <a:pt x="418" y="505"/>
                  </a:cubicBezTo>
                  <a:cubicBezTo>
                    <a:pt x="418" y="506"/>
                    <a:pt x="417" y="507"/>
                    <a:pt x="416" y="508"/>
                  </a:cubicBezTo>
                  <a:cubicBezTo>
                    <a:pt x="414" y="510"/>
                    <a:pt x="414" y="512"/>
                    <a:pt x="414" y="515"/>
                  </a:cubicBezTo>
                  <a:cubicBezTo>
                    <a:pt x="413" y="515"/>
                    <a:pt x="411" y="515"/>
                    <a:pt x="411" y="515"/>
                  </a:cubicBezTo>
                  <a:cubicBezTo>
                    <a:pt x="410" y="514"/>
                    <a:pt x="409" y="513"/>
                    <a:pt x="408" y="512"/>
                  </a:cubicBezTo>
                  <a:cubicBezTo>
                    <a:pt x="408" y="511"/>
                    <a:pt x="407" y="510"/>
                    <a:pt x="407" y="510"/>
                  </a:cubicBezTo>
                  <a:cubicBezTo>
                    <a:pt x="407" y="509"/>
                    <a:pt x="406" y="508"/>
                    <a:pt x="406" y="507"/>
                  </a:cubicBezTo>
                  <a:cubicBezTo>
                    <a:pt x="405" y="507"/>
                    <a:pt x="404" y="506"/>
                    <a:pt x="403" y="506"/>
                  </a:cubicBezTo>
                  <a:cubicBezTo>
                    <a:pt x="403" y="505"/>
                    <a:pt x="403" y="505"/>
                    <a:pt x="403" y="504"/>
                  </a:cubicBezTo>
                  <a:cubicBezTo>
                    <a:pt x="403" y="503"/>
                    <a:pt x="403" y="502"/>
                    <a:pt x="402" y="502"/>
                  </a:cubicBezTo>
                  <a:cubicBezTo>
                    <a:pt x="399" y="501"/>
                    <a:pt x="397" y="506"/>
                    <a:pt x="396" y="507"/>
                  </a:cubicBezTo>
                  <a:cubicBezTo>
                    <a:pt x="395" y="506"/>
                    <a:pt x="394" y="502"/>
                    <a:pt x="394" y="501"/>
                  </a:cubicBezTo>
                  <a:cubicBezTo>
                    <a:pt x="394" y="500"/>
                    <a:pt x="395" y="499"/>
                    <a:pt x="394" y="498"/>
                  </a:cubicBezTo>
                  <a:cubicBezTo>
                    <a:pt x="393" y="499"/>
                    <a:pt x="392" y="502"/>
                    <a:pt x="392" y="505"/>
                  </a:cubicBezTo>
                  <a:cubicBezTo>
                    <a:pt x="392" y="506"/>
                    <a:pt x="392" y="507"/>
                    <a:pt x="391" y="508"/>
                  </a:cubicBezTo>
                  <a:cubicBezTo>
                    <a:pt x="391" y="509"/>
                    <a:pt x="390" y="509"/>
                    <a:pt x="390" y="510"/>
                  </a:cubicBezTo>
                  <a:cubicBezTo>
                    <a:pt x="390" y="510"/>
                    <a:pt x="390" y="511"/>
                    <a:pt x="389" y="512"/>
                  </a:cubicBezTo>
                  <a:cubicBezTo>
                    <a:pt x="388" y="513"/>
                    <a:pt x="388" y="510"/>
                    <a:pt x="387" y="509"/>
                  </a:cubicBezTo>
                  <a:cubicBezTo>
                    <a:pt x="387" y="507"/>
                    <a:pt x="387" y="506"/>
                    <a:pt x="389" y="504"/>
                  </a:cubicBezTo>
                  <a:cubicBezTo>
                    <a:pt x="390" y="502"/>
                    <a:pt x="391" y="501"/>
                    <a:pt x="391" y="499"/>
                  </a:cubicBezTo>
                  <a:cubicBezTo>
                    <a:pt x="391" y="494"/>
                    <a:pt x="385" y="496"/>
                    <a:pt x="383" y="498"/>
                  </a:cubicBezTo>
                  <a:cubicBezTo>
                    <a:pt x="382" y="499"/>
                    <a:pt x="383" y="499"/>
                    <a:pt x="382" y="499"/>
                  </a:cubicBezTo>
                  <a:cubicBezTo>
                    <a:pt x="381" y="500"/>
                    <a:pt x="380" y="500"/>
                    <a:pt x="379" y="500"/>
                  </a:cubicBezTo>
                  <a:cubicBezTo>
                    <a:pt x="378" y="500"/>
                    <a:pt x="377" y="501"/>
                    <a:pt x="375" y="502"/>
                  </a:cubicBezTo>
                  <a:cubicBezTo>
                    <a:pt x="374" y="502"/>
                    <a:pt x="374" y="502"/>
                    <a:pt x="373" y="504"/>
                  </a:cubicBezTo>
                  <a:cubicBezTo>
                    <a:pt x="373" y="504"/>
                    <a:pt x="372" y="506"/>
                    <a:pt x="372" y="507"/>
                  </a:cubicBezTo>
                  <a:cubicBezTo>
                    <a:pt x="373" y="508"/>
                    <a:pt x="374" y="507"/>
                    <a:pt x="375" y="509"/>
                  </a:cubicBezTo>
                  <a:cubicBezTo>
                    <a:pt x="375" y="510"/>
                    <a:pt x="374" y="511"/>
                    <a:pt x="374" y="512"/>
                  </a:cubicBezTo>
                  <a:cubicBezTo>
                    <a:pt x="374" y="514"/>
                    <a:pt x="374" y="516"/>
                    <a:pt x="373" y="518"/>
                  </a:cubicBezTo>
                  <a:cubicBezTo>
                    <a:pt x="373" y="519"/>
                    <a:pt x="371" y="522"/>
                    <a:pt x="372" y="523"/>
                  </a:cubicBezTo>
                  <a:cubicBezTo>
                    <a:pt x="372" y="524"/>
                    <a:pt x="374" y="523"/>
                    <a:pt x="375" y="523"/>
                  </a:cubicBezTo>
                  <a:cubicBezTo>
                    <a:pt x="376" y="524"/>
                    <a:pt x="376" y="524"/>
                    <a:pt x="376" y="525"/>
                  </a:cubicBezTo>
                  <a:cubicBezTo>
                    <a:pt x="377" y="527"/>
                    <a:pt x="377" y="528"/>
                    <a:pt x="376" y="530"/>
                  </a:cubicBezTo>
                  <a:cubicBezTo>
                    <a:pt x="375" y="532"/>
                    <a:pt x="373" y="534"/>
                    <a:pt x="374" y="536"/>
                  </a:cubicBezTo>
                  <a:cubicBezTo>
                    <a:pt x="375" y="537"/>
                    <a:pt x="376" y="538"/>
                    <a:pt x="376" y="539"/>
                  </a:cubicBezTo>
                  <a:cubicBezTo>
                    <a:pt x="376" y="540"/>
                    <a:pt x="375" y="540"/>
                    <a:pt x="374" y="541"/>
                  </a:cubicBezTo>
                  <a:cubicBezTo>
                    <a:pt x="370" y="543"/>
                    <a:pt x="366" y="544"/>
                    <a:pt x="363" y="546"/>
                  </a:cubicBezTo>
                  <a:cubicBezTo>
                    <a:pt x="361" y="547"/>
                    <a:pt x="358" y="549"/>
                    <a:pt x="359" y="551"/>
                  </a:cubicBezTo>
                  <a:cubicBezTo>
                    <a:pt x="360" y="553"/>
                    <a:pt x="361" y="555"/>
                    <a:pt x="359" y="557"/>
                  </a:cubicBezTo>
                  <a:cubicBezTo>
                    <a:pt x="358" y="557"/>
                    <a:pt x="357" y="558"/>
                    <a:pt x="356" y="558"/>
                  </a:cubicBezTo>
                  <a:cubicBezTo>
                    <a:pt x="355" y="558"/>
                    <a:pt x="355" y="558"/>
                    <a:pt x="354" y="558"/>
                  </a:cubicBezTo>
                  <a:cubicBezTo>
                    <a:pt x="353" y="559"/>
                    <a:pt x="352" y="559"/>
                    <a:pt x="352" y="560"/>
                  </a:cubicBezTo>
                  <a:cubicBezTo>
                    <a:pt x="351" y="560"/>
                    <a:pt x="350" y="561"/>
                    <a:pt x="350" y="562"/>
                  </a:cubicBezTo>
                  <a:cubicBezTo>
                    <a:pt x="350" y="563"/>
                    <a:pt x="350" y="563"/>
                    <a:pt x="349" y="564"/>
                  </a:cubicBezTo>
                  <a:cubicBezTo>
                    <a:pt x="348" y="564"/>
                    <a:pt x="347" y="564"/>
                    <a:pt x="347" y="565"/>
                  </a:cubicBezTo>
                  <a:cubicBezTo>
                    <a:pt x="347" y="566"/>
                    <a:pt x="347" y="567"/>
                    <a:pt x="347" y="568"/>
                  </a:cubicBezTo>
                  <a:cubicBezTo>
                    <a:pt x="347" y="570"/>
                    <a:pt x="349" y="571"/>
                    <a:pt x="348" y="573"/>
                  </a:cubicBezTo>
                  <a:cubicBezTo>
                    <a:pt x="348" y="573"/>
                    <a:pt x="347" y="574"/>
                    <a:pt x="347" y="574"/>
                  </a:cubicBezTo>
                  <a:cubicBezTo>
                    <a:pt x="347" y="574"/>
                    <a:pt x="347" y="575"/>
                    <a:pt x="347" y="575"/>
                  </a:cubicBezTo>
                  <a:cubicBezTo>
                    <a:pt x="347" y="576"/>
                    <a:pt x="347" y="577"/>
                    <a:pt x="347" y="578"/>
                  </a:cubicBezTo>
                  <a:cubicBezTo>
                    <a:pt x="346" y="579"/>
                    <a:pt x="346" y="580"/>
                    <a:pt x="346" y="580"/>
                  </a:cubicBezTo>
                  <a:cubicBezTo>
                    <a:pt x="346" y="581"/>
                    <a:pt x="346" y="582"/>
                    <a:pt x="346" y="583"/>
                  </a:cubicBezTo>
                  <a:cubicBezTo>
                    <a:pt x="346" y="583"/>
                    <a:pt x="345" y="583"/>
                    <a:pt x="345" y="584"/>
                  </a:cubicBezTo>
                  <a:cubicBezTo>
                    <a:pt x="344" y="584"/>
                    <a:pt x="344" y="585"/>
                    <a:pt x="344" y="585"/>
                  </a:cubicBezTo>
                  <a:cubicBezTo>
                    <a:pt x="343" y="586"/>
                    <a:pt x="343" y="586"/>
                    <a:pt x="342" y="586"/>
                  </a:cubicBezTo>
                  <a:cubicBezTo>
                    <a:pt x="339" y="586"/>
                    <a:pt x="339" y="579"/>
                    <a:pt x="336" y="582"/>
                  </a:cubicBezTo>
                  <a:cubicBezTo>
                    <a:pt x="335" y="582"/>
                    <a:pt x="334" y="583"/>
                    <a:pt x="333" y="584"/>
                  </a:cubicBezTo>
                  <a:cubicBezTo>
                    <a:pt x="332" y="585"/>
                    <a:pt x="331" y="586"/>
                    <a:pt x="330" y="586"/>
                  </a:cubicBezTo>
                  <a:cubicBezTo>
                    <a:pt x="330" y="587"/>
                    <a:pt x="331" y="587"/>
                    <a:pt x="331" y="588"/>
                  </a:cubicBezTo>
                  <a:cubicBezTo>
                    <a:pt x="332" y="588"/>
                    <a:pt x="337" y="596"/>
                    <a:pt x="337" y="597"/>
                  </a:cubicBezTo>
                  <a:cubicBezTo>
                    <a:pt x="339" y="598"/>
                    <a:pt x="345" y="601"/>
                    <a:pt x="347" y="601"/>
                  </a:cubicBezTo>
                  <a:cubicBezTo>
                    <a:pt x="349" y="602"/>
                    <a:pt x="351" y="603"/>
                    <a:pt x="353" y="605"/>
                  </a:cubicBezTo>
                  <a:cubicBezTo>
                    <a:pt x="356" y="606"/>
                    <a:pt x="357" y="608"/>
                    <a:pt x="360" y="605"/>
                  </a:cubicBezTo>
                  <a:cubicBezTo>
                    <a:pt x="361" y="604"/>
                    <a:pt x="361" y="601"/>
                    <a:pt x="362" y="601"/>
                  </a:cubicBezTo>
                  <a:cubicBezTo>
                    <a:pt x="364" y="600"/>
                    <a:pt x="366" y="601"/>
                    <a:pt x="368" y="601"/>
                  </a:cubicBezTo>
                  <a:cubicBezTo>
                    <a:pt x="370" y="601"/>
                    <a:pt x="372" y="601"/>
                    <a:pt x="377" y="599"/>
                  </a:cubicBezTo>
                  <a:cubicBezTo>
                    <a:pt x="381" y="598"/>
                    <a:pt x="384" y="596"/>
                    <a:pt x="385" y="595"/>
                  </a:cubicBezTo>
                  <a:cubicBezTo>
                    <a:pt x="387" y="593"/>
                    <a:pt x="387" y="592"/>
                    <a:pt x="390" y="592"/>
                  </a:cubicBezTo>
                  <a:cubicBezTo>
                    <a:pt x="397" y="590"/>
                    <a:pt x="401" y="593"/>
                    <a:pt x="406" y="596"/>
                  </a:cubicBezTo>
                  <a:cubicBezTo>
                    <a:pt x="408" y="597"/>
                    <a:pt x="413" y="599"/>
                    <a:pt x="416" y="600"/>
                  </a:cubicBezTo>
                  <a:cubicBezTo>
                    <a:pt x="417" y="597"/>
                    <a:pt x="414" y="596"/>
                    <a:pt x="412" y="592"/>
                  </a:cubicBezTo>
                  <a:cubicBezTo>
                    <a:pt x="409" y="588"/>
                    <a:pt x="406" y="582"/>
                    <a:pt x="406" y="578"/>
                  </a:cubicBezTo>
                  <a:cubicBezTo>
                    <a:pt x="405" y="574"/>
                    <a:pt x="410" y="572"/>
                    <a:pt x="409" y="569"/>
                  </a:cubicBezTo>
                  <a:cubicBezTo>
                    <a:pt x="409" y="573"/>
                    <a:pt x="414" y="575"/>
                    <a:pt x="415" y="580"/>
                  </a:cubicBezTo>
                  <a:cubicBezTo>
                    <a:pt x="417" y="580"/>
                    <a:pt x="423" y="578"/>
                    <a:pt x="424" y="576"/>
                  </a:cubicBezTo>
                  <a:cubicBezTo>
                    <a:pt x="425" y="573"/>
                    <a:pt x="422" y="570"/>
                    <a:pt x="423" y="568"/>
                  </a:cubicBezTo>
                  <a:cubicBezTo>
                    <a:pt x="428" y="567"/>
                    <a:pt x="435" y="568"/>
                    <a:pt x="434" y="561"/>
                  </a:cubicBezTo>
                  <a:cubicBezTo>
                    <a:pt x="439" y="560"/>
                    <a:pt x="438" y="564"/>
                    <a:pt x="442" y="561"/>
                  </a:cubicBezTo>
                  <a:cubicBezTo>
                    <a:pt x="443" y="560"/>
                    <a:pt x="444" y="558"/>
                    <a:pt x="445" y="557"/>
                  </a:cubicBezTo>
                  <a:cubicBezTo>
                    <a:pt x="447" y="556"/>
                    <a:pt x="450" y="556"/>
                    <a:pt x="452" y="553"/>
                  </a:cubicBezTo>
                  <a:cubicBezTo>
                    <a:pt x="453" y="550"/>
                    <a:pt x="452" y="546"/>
                    <a:pt x="452" y="543"/>
                  </a:cubicBezTo>
                  <a:cubicBezTo>
                    <a:pt x="453" y="542"/>
                    <a:pt x="454" y="541"/>
                    <a:pt x="453" y="539"/>
                  </a:cubicBezTo>
                  <a:cubicBezTo>
                    <a:pt x="452" y="538"/>
                    <a:pt x="447" y="537"/>
                    <a:pt x="446" y="536"/>
                  </a:cubicBezTo>
                  <a:cubicBezTo>
                    <a:pt x="444" y="535"/>
                    <a:pt x="432" y="528"/>
                    <a:pt x="434" y="523"/>
                  </a:cubicBezTo>
                  <a:cubicBezTo>
                    <a:pt x="436" y="519"/>
                    <a:pt x="446" y="521"/>
                    <a:pt x="448" y="523"/>
                  </a:cubicBezTo>
                  <a:cubicBezTo>
                    <a:pt x="450" y="526"/>
                    <a:pt x="452" y="529"/>
                    <a:pt x="454" y="532"/>
                  </a:cubicBezTo>
                  <a:cubicBezTo>
                    <a:pt x="455" y="534"/>
                    <a:pt x="459" y="535"/>
                    <a:pt x="460" y="538"/>
                  </a:cubicBezTo>
                  <a:cubicBezTo>
                    <a:pt x="459" y="532"/>
                    <a:pt x="464" y="532"/>
                    <a:pt x="467" y="528"/>
                  </a:cubicBezTo>
                  <a:cubicBezTo>
                    <a:pt x="469" y="527"/>
                    <a:pt x="469" y="525"/>
                    <a:pt x="470" y="523"/>
                  </a:cubicBezTo>
                  <a:cubicBezTo>
                    <a:pt x="472" y="522"/>
                    <a:pt x="474" y="520"/>
                    <a:pt x="474" y="517"/>
                  </a:cubicBezTo>
                  <a:cubicBezTo>
                    <a:pt x="473" y="513"/>
                    <a:pt x="466" y="511"/>
                    <a:pt x="474" y="508"/>
                  </a:cubicBezTo>
                  <a:cubicBezTo>
                    <a:pt x="476" y="507"/>
                    <a:pt x="479" y="507"/>
                    <a:pt x="482" y="507"/>
                  </a:cubicBezTo>
                  <a:cubicBezTo>
                    <a:pt x="484" y="507"/>
                    <a:pt x="487" y="508"/>
                    <a:pt x="489" y="507"/>
                  </a:cubicBezTo>
                  <a:cubicBezTo>
                    <a:pt x="491" y="506"/>
                    <a:pt x="491" y="505"/>
                    <a:pt x="492" y="503"/>
                  </a:cubicBezTo>
                  <a:cubicBezTo>
                    <a:pt x="495" y="499"/>
                    <a:pt x="501" y="496"/>
                    <a:pt x="506" y="496"/>
                  </a:cubicBezTo>
                  <a:cubicBezTo>
                    <a:pt x="508" y="495"/>
                    <a:pt x="510" y="496"/>
                    <a:pt x="513" y="495"/>
                  </a:cubicBezTo>
                  <a:cubicBezTo>
                    <a:pt x="515" y="495"/>
                    <a:pt x="517" y="493"/>
                    <a:pt x="519" y="493"/>
                  </a:cubicBezTo>
                  <a:cubicBezTo>
                    <a:pt x="520" y="493"/>
                    <a:pt x="522" y="494"/>
                    <a:pt x="523" y="495"/>
                  </a:cubicBezTo>
                  <a:cubicBezTo>
                    <a:pt x="524" y="495"/>
                    <a:pt x="528" y="495"/>
                    <a:pt x="529" y="495"/>
                  </a:cubicBezTo>
                  <a:cubicBezTo>
                    <a:pt x="533" y="496"/>
                    <a:pt x="533" y="495"/>
                    <a:pt x="535" y="492"/>
                  </a:cubicBezTo>
                  <a:cubicBezTo>
                    <a:pt x="537" y="489"/>
                    <a:pt x="538" y="489"/>
                    <a:pt x="538" y="486"/>
                  </a:cubicBezTo>
                  <a:cubicBezTo>
                    <a:pt x="538" y="485"/>
                    <a:pt x="537" y="483"/>
                    <a:pt x="539" y="481"/>
                  </a:cubicBezTo>
                  <a:cubicBezTo>
                    <a:pt x="543" y="484"/>
                    <a:pt x="541" y="491"/>
                    <a:pt x="542" y="495"/>
                  </a:cubicBezTo>
                  <a:cubicBezTo>
                    <a:pt x="545" y="495"/>
                    <a:pt x="548" y="494"/>
                    <a:pt x="550" y="496"/>
                  </a:cubicBezTo>
                  <a:cubicBezTo>
                    <a:pt x="553" y="497"/>
                    <a:pt x="558" y="502"/>
                    <a:pt x="557" y="505"/>
                  </a:cubicBezTo>
                  <a:cubicBezTo>
                    <a:pt x="552" y="506"/>
                    <a:pt x="547" y="503"/>
                    <a:pt x="543" y="502"/>
                  </a:cubicBezTo>
                  <a:cubicBezTo>
                    <a:pt x="540" y="502"/>
                    <a:pt x="537" y="501"/>
                    <a:pt x="534" y="501"/>
                  </a:cubicBezTo>
                  <a:cubicBezTo>
                    <a:pt x="532" y="501"/>
                    <a:pt x="521" y="502"/>
                    <a:pt x="521" y="506"/>
                  </a:cubicBezTo>
                  <a:cubicBezTo>
                    <a:pt x="526" y="507"/>
                    <a:pt x="529" y="510"/>
                    <a:pt x="533" y="512"/>
                  </a:cubicBezTo>
                  <a:cubicBezTo>
                    <a:pt x="535" y="514"/>
                    <a:pt x="539" y="516"/>
                    <a:pt x="537" y="519"/>
                  </a:cubicBezTo>
                  <a:cubicBezTo>
                    <a:pt x="536" y="521"/>
                    <a:pt x="532" y="519"/>
                    <a:pt x="531" y="521"/>
                  </a:cubicBezTo>
                  <a:cubicBezTo>
                    <a:pt x="528" y="525"/>
                    <a:pt x="533" y="524"/>
                    <a:pt x="534" y="525"/>
                  </a:cubicBezTo>
                  <a:cubicBezTo>
                    <a:pt x="537" y="526"/>
                    <a:pt x="538" y="528"/>
                    <a:pt x="540" y="530"/>
                  </a:cubicBezTo>
                  <a:cubicBezTo>
                    <a:pt x="542" y="532"/>
                    <a:pt x="545" y="533"/>
                    <a:pt x="548" y="534"/>
                  </a:cubicBezTo>
                  <a:cubicBezTo>
                    <a:pt x="550" y="535"/>
                    <a:pt x="552" y="536"/>
                    <a:pt x="555" y="536"/>
                  </a:cubicBezTo>
                  <a:cubicBezTo>
                    <a:pt x="557" y="537"/>
                    <a:pt x="558" y="536"/>
                    <a:pt x="560" y="536"/>
                  </a:cubicBezTo>
                  <a:cubicBezTo>
                    <a:pt x="563" y="537"/>
                    <a:pt x="563" y="540"/>
                    <a:pt x="566" y="542"/>
                  </a:cubicBezTo>
                  <a:cubicBezTo>
                    <a:pt x="569" y="543"/>
                    <a:pt x="569" y="540"/>
                    <a:pt x="571" y="538"/>
                  </a:cubicBezTo>
                  <a:cubicBezTo>
                    <a:pt x="574" y="537"/>
                    <a:pt x="578" y="539"/>
                    <a:pt x="581" y="539"/>
                  </a:cubicBezTo>
                  <a:cubicBezTo>
                    <a:pt x="584" y="539"/>
                    <a:pt x="586" y="540"/>
                    <a:pt x="589" y="540"/>
                  </a:cubicBezTo>
                  <a:cubicBezTo>
                    <a:pt x="591" y="540"/>
                    <a:pt x="595" y="540"/>
                    <a:pt x="597" y="540"/>
                  </a:cubicBezTo>
                  <a:cubicBezTo>
                    <a:pt x="599" y="540"/>
                    <a:pt x="603" y="540"/>
                    <a:pt x="604" y="539"/>
                  </a:cubicBezTo>
                  <a:cubicBezTo>
                    <a:pt x="606" y="538"/>
                    <a:pt x="608" y="535"/>
                    <a:pt x="610" y="535"/>
                  </a:cubicBezTo>
                  <a:cubicBezTo>
                    <a:pt x="612" y="534"/>
                    <a:pt x="616" y="534"/>
                    <a:pt x="618" y="534"/>
                  </a:cubicBezTo>
                  <a:cubicBezTo>
                    <a:pt x="618" y="537"/>
                    <a:pt x="621" y="537"/>
                    <a:pt x="622" y="538"/>
                  </a:cubicBezTo>
                  <a:cubicBezTo>
                    <a:pt x="624" y="540"/>
                    <a:pt x="623" y="542"/>
                    <a:pt x="627" y="542"/>
                  </a:cubicBezTo>
                  <a:cubicBezTo>
                    <a:pt x="632" y="541"/>
                    <a:pt x="633" y="533"/>
                    <a:pt x="637" y="532"/>
                  </a:cubicBezTo>
                  <a:cubicBezTo>
                    <a:pt x="637" y="532"/>
                    <a:pt x="637" y="532"/>
                    <a:pt x="637" y="531"/>
                  </a:cubicBezTo>
                  <a:cubicBezTo>
                    <a:pt x="634" y="526"/>
                    <a:pt x="640" y="526"/>
                    <a:pt x="642" y="526"/>
                  </a:cubicBezTo>
                  <a:cubicBezTo>
                    <a:pt x="646" y="526"/>
                    <a:pt x="647" y="524"/>
                    <a:pt x="650" y="526"/>
                  </a:cubicBezTo>
                  <a:cubicBezTo>
                    <a:pt x="653" y="528"/>
                    <a:pt x="654" y="534"/>
                    <a:pt x="658" y="536"/>
                  </a:cubicBezTo>
                  <a:cubicBezTo>
                    <a:pt x="661" y="537"/>
                    <a:pt x="663" y="535"/>
                    <a:pt x="666" y="535"/>
                  </a:cubicBezTo>
                  <a:cubicBezTo>
                    <a:pt x="668" y="535"/>
                    <a:pt x="669" y="536"/>
                    <a:pt x="671" y="536"/>
                  </a:cubicBezTo>
                  <a:cubicBezTo>
                    <a:pt x="676" y="536"/>
                    <a:pt x="678" y="531"/>
                    <a:pt x="675" y="527"/>
                  </a:cubicBezTo>
                  <a:cubicBezTo>
                    <a:pt x="678" y="527"/>
                    <a:pt x="681" y="528"/>
                    <a:pt x="683" y="529"/>
                  </a:cubicBezTo>
                  <a:cubicBezTo>
                    <a:pt x="686" y="530"/>
                    <a:pt x="690" y="533"/>
                    <a:pt x="692" y="533"/>
                  </a:cubicBezTo>
                  <a:cubicBezTo>
                    <a:pt x="693" y="533"/>
                    <a:pt x="694" y="533"/>
                    <a:pt x="695" y="533"/>
                  </a:cubicBezTo>
                  <a:cubicBezTo>
                    <a:pt x="695" y="533"/>
                    <a:pt x="695" y="532"/>
                    <a:pt x="696" y="532"/>
                  </a:cubicBezTo>
                  <a:cubicBezTo>
                    <a:pt x="696" y="533"/>
                    <a:pt x="695" y="533"/>
                    <a:pt x="695" y="533"/>
                  </a:cubicBezTo>
                  <a:cubicBezTo>
                    <a:pt x="693" y="535"/>
                    <a:pt x="691" y="537"/>
                    <a:pt x="690" y="539"/>
                  </a:cubicBezTo>
                  <a:cubicBezTo>
                    <a:pt x="688" y="541"/>
                    <a:pt x="687" y="542"/>
                    <a:pt x="688" y="545"/>
                  </a:cubicBezTo>
                  <a:cubicBezTo>
                    <a:pt x="692" y="545"/>
                    <a:pt x="696" y="544"/>
                    <a:pt x="698" y="540"/>
                  </a:cubicBezTo>
                  <a:cubicBezTo>
                    <a:pt x="698" y="538"/>
                    <a:pt x="698" y="535"/>
                    <a:pt x="698" y="533"/>
                  </a:cubicBezTo>
                  <a:cubicBezTo>
                    <a:pt x="700" y="533"/>
                    <a:pt x="701" y="532"/>
                    <a:pt x="702" y="532"/>
                  </a:cubicBezTo>
                  <a:cubicBezTo>
                    <a:pt x="705" y="531"/>
                    <a:pt x="707" y="530"/>
                    <a:pt x="709" y="530"/>
                  </a:cubicBezTo>
                  <a:cubicBezTo>
                    <a:pt x="712" y="529"/>
                    <a:pt x="719" y="527"/>
                    <a:pt x="721" y="525"/>
                  </a:cubicBezTo>
                  <a:cubicBezTo>
                    <a:pt x="723" y="522"/>
                    <a:pt x="722" y="518"/>
                    <a:pt x="722" y="515"/>
                  </a:cubicBezTo>
                  <a:cubicBezTo>
                    <a:pt x="723" y="513"/>
                    <a:pt x="723" y="510"/>
                    <a:pt x="724" y="509"/>
                  </a:cubicBezTo>
                  <a:cubicBezTo>
                    <a:pt x="725" y="508"/>
                    <a:pt x="728" y="505"/>
                    <a:pt x="730" y="506"/>
                  </a:cubicBezTo>
                  <a:cubicBezTo>
                    <a:pt x="734" y="508"/>
                    <a:pt x="729" y="514"/>
                    <a:pt x="736" y="512"/>
                  </a:cubicBezTo>
                  <a:cubicBezTo>
                    <a:pt x="737" y="510"/>
                    <a:pt x="737" y="507"/>
                    <a:pt x="737" y="506"/>
                  </a:cubicBezTo>
                  <a:cubicBezTo>
                    <a:pt x="736" y="504"/>
                    <a:pt x="734" y="503"/>
                    <a:pt x="734" y="501"/>
                  </a:cubicBezTo>
                  <a:cubicBezTo>
                    <a:pt x="733" y="499"/>
                    <a:pt x="733" y="493"/>
                    <a:pt x="734" y="490"/>
                  </a:cubicBezTo>
                  <a:cubicBezTo>
                    <a:pt x="737" y="489"/>
                    <a:pt x="740" y="501"/>
                    <a:pt x="742" y="502"/>
                  </a:cubicBezTo>
                  <a:cubicBezTo>
                    <a:pt x="746" y="506"/>
                    <a:pt x="752" y="500"/>
                    <a:pt x="754" y="497"/>
                  </a:cubicBezTo>
                  <a:cubicBezTo>
                    <a:pt x="758" y="491"/>
                    <a:pt x="761" y="484"/>
                    <a:pt x="769" y="482"/>
                  </a:cubicBezTo>
                  <a:cubicBezTo>
                    <a:pt x="772" y="482"/>
                    <a:pt x="775" y="482"/>
                    <a:pt x="778" y="482"/>
                  </a:cubicBezTo>
                  <a:cubicBezTo>
                    <a:pt x="781" y="482"/>
                    <a:pt x="784" y="483"/>
                    <a:pt x="786" y="483"/>
                  </a:cubicBezTo>
                  <a:cubicBezTo>
                    <a:pt x="792" y="485"/>
                    <a:pt x="791" y="482"/>
                    <a:pt x="796" y="479"/>
                  </a:cubicBezTo>
                  <a:cubicBezTo>
                    <a:pt x="797" y="478"/>
                    <a:pt x="800" y="478"/>
                    <a:pt x="801" y="478"/>
                  </a:cubicBezTo>
                  <a:cubicBezTo>
                    <a:pt x="805" y="477"/>
                    <a:pt x="809" y="477"/>
                    <a:pt x="813" y="477"/>
                  </a:cubicBezTo>
                  <a:cubicBezTo>
                    <a:pt x="816" y="476"/>
                    <a:pt x="821" y="475"/>
                    <a:pt x="823" y="477"/>
                  </a:cubicBezTo>
                  <a:cubicBezTo>
                    <a:pt x="824" y="473"/>
                    <a:pt x="832" y="470"/>
                    <a:pt x="836" y="469"/>
                  </a:cubicBezTo>
                  <a:cubicBezTo>
                    <a:pt x="839" y="468"/>
                    <a:pt x="846" y="470"/>
                    <a:pt x="848" y="467"/>
                  </a:cubicBezTo>
                  <a:cubicBezTo>
                    <a:pt x="851" y="470"/>
                    <a:pt x="856" y="461"/>
                    <a:pt x="857" y="459"/>
                  </a:cubicBezTo>
                  <a:cubicBezTo>
                    <a:pt x="860" y="456"/>
                    <a:pt x="861" y="454"/>
                    <a:pt x="865" y="453"/>
                  </a:cubicBezTo>
                  <a:cubicBezTo>
                    <a:pt x="867" y="453"/>
                    <a:pt x="870" y="453"/>
                    <a:pt x="872" y="453"/>
                  </a:cubicBezTo>
                  <a:cubicBezTo>
                    <a:pt x="876" y="452"/>
                    <a:pt x="879" y="449"/>
                    <a:pt x="883" y="448"/>
                  </a:cubicBezTo>
                  <a:cubicBezTo>
                    <a:pt x="886" y="448"/>
                    <a:pt x="889" y="449"/>
                    <a:pt x="892" y="448"/>
                  </a:cubicBezTo>
                  <a:cubicBezTo>
                    <a:pt x="895" y="448"/>
                    <a:pt x="898" y="448"/>
                    <a:pt x="901" y="447"/>
                  </a:cubicBezTo>
                  <a:cubicBezTo>
                    <a:pt x="905" y="447"/>
                    <a:pt x="907" y="446"/>
                    <a:pt x="910" y="443"/>
                  </a:cubicBezTo>
                  <a:cubicBezTo>
                    <a:pt x="912" y="442"/>
                    <a:pt x="914" y="441"/>
                    <a:pt x="916" y="441"/>
                  </a:cubicBezTo>
                  <a:cubicBezTo>
                    <a:pt x="919" y="440"/>
                    <a:pt x="920" y="444"/>
                    <a:pt x="923" y="444"/>
                  </a:cubicBezTo>
                  <a:cubicBezTo>
                    <a:pt x="924" y="444"/>
                    <a:pt x="926" y="443"/>
                    <a:pt x="927" y="442"/>
                  </a:cubicBezTo>
                  <a:cubicBezTo>
                    <a:pt x="922" y="441"/>
                    <a:pt x="918" y="438"/>
                    <a:pt x="912" y="437"/>
                  </a:cubicBezTo>
                  <a:cubicBezTo>
                    <a:pt x="907" y="437"/>
                    <a:pt x="906" y="438"/>
                    <a:pt x="906" y="432"/>
                  </a:cubicBezTo>
                  <a:cubicBezTo>
                    <a:pt x="905" y="427"/>
                    <a:pt x="904" y="422"/>
                    <a:pt x="905" y="417"/>
                  </a:cubicBezTo>
                  <a:cubicBezTo>
                    <a:pt x="906" y="414"/>
                    <a:pt x="908" y="410"/>
                    <a:pt x="911" y="408"/>
                  </a:cubicBezTo>
                  <a:cubicBezTo>
                    <a:pt x="914" y="407"/>
                    <a:pt x="915" y="407"/>
                    <a:pt x="917" y="405"/>
                  </a:cubicBezTo>
                  <a:cubicBezTo>
                    <a:pt x="919" y="403"/>
                    <a:pt x="920" y="402"/>
                    <a:pt x="923" y="401"/>
                  </a:cubicBezTo>
                  <a:cubicBezTo>
                    <a:pt x="926" y="400"/>
                    <a:pt x="931" y="403"/>
                    <a:pt x="934" y="401"/>
                  </a:cubicBezTo>
                  <a:cubicBezTo>
                    <a:pt x="938" y="399"/>
                    <a:pt x="935" y="394"/>
                    <a:pt x="937" y="391"/>
                  </a:cubicBezTo>
                  <a:cubicBezTo>
                    <a:pt x="939" y="389"/>
                    <a:pt x="943" y="390"/>
                    <a:pt x="946" y="390"/>
                  </a:cubicBezTo>
                  <a:cubicBezTo>
                    <a:pt x="947" y="390"/>
                    <a:pt x="949" y="389"/>
                    <a:pt x="949" y="389"/>
                  </a:cubicBezTo>
                  <a:cubicBezTo>
                    <a:pt x="951" y="389"/>
                    <a:pt x="952" y="391"/>
                    <a:pt x="954" y="391"/>
                  </a:cubicBezTo>
                  <a:cubicBezTo>
                    <a:pt x="955" y="391"/>
                    <a:pt x="957" y="389"/>
                    <a:pt x="958" y="389"/>
                  </a:cubicBezTo>
                  <a:cubicBezTo>
                    <a:pt x="961" y="387"/>
                    <a:pt x="964" y="387"/>
                    <a:pt x="967" y="387"/>
                  </a:cubicBezTo>
                  <a:cubicBezTo>
                    <a:pt x="972" y="387"/>
                    <a:pt x="976" y="387"/>
                    <a:pt x="979" y="388"/>
                  </a:cubicBezTo>
                  <a:cubicBezTo>
                    <a:pt x="984" y="390"/>
                    <a:pt x="987" y="391"/>
                    <a:pt x="992" y="387"/>
                  </a:cubicBezTo>
                  <a:cubicBezTo>
                    <a:pt x="993" y="386"/>
                    <a:pt x="994" y="384"/>
                    <a:pt x="995" y="383"/>
                  </a:cubicBezTo>
                  <a:cubicBezTo>
                    <a:pt x="997" y="382"/>
                    <a:pt x="998" y="382"/>
                    <a:pt x="999" y="381"/>
                  </a:cubicBezTo>
                  <a:cubicBezTo>
                    <a:pt x="1001" y="379"/>
                    <a:pt x="1000" y="379"/>
                    <a:pt x="1001" y="377"/>
                  </a:cubicBezTo>
                  <a:cubicBezTo>
                    <a:pt x="1002" y="371"/>
                    <a:pt x="1000" y="365"/>
                    <a:pt x="1002" y="359"/>
                  </a:cubicBezTo>
                  <a:cubicBezTo>
                    <a:pt x="1003" y="357"/>
                    <a:pt x="1005" y="355"/>
                    <a:pt x="1006" y="353"/>
                  </a:cubicBezTo>
                  <a:cubicBezTo>
                    <a:pt x="1007" y="352"/>
                    <a:pt x="1010" y="352"/>
                    <a:pt x="1009" y="349"/>
                  </a:cubicBezTo>
                  <a:cubicBezTo>
                    <a:pt x="1005" y="349"/>
                    <a:pt x="1004" y="349"/>
                    <a:pt x="1002" y="346"/>
                  </a:cubicBezTo>
                  <a:cubicBezTo>
                    <a:pt x="1002" y="347"/>
                    <a:pt x="1001" y="347"/>
                    <a:pt x="1001" y="347"/>
                  </a:cubicBezTo>
                  <a:cubicBezTo>
                    <a:pt x="998" y="342"/>
                    <a:pt x="998" y="336"/>
                    <a:pt x="997" y="331"/>
                  </a:cubicBezTo>
                  <a:cubicBezTo>
                    <a:pt x="995" y="331"/>
                    <a:pt x="994" y="331"/>
                    <a:pt x="992" y="331"/>
                  </a:cubicBezTo>
                  <a:cubicBezTo>
                    <a:pt x="991" y="326"/>
                    <a:pt x="992" y="319"/>
                    <a:pt x="992" y="314"/>
                  </a:cubicBezTo>
                  <a:cubicBezTo>
                    <a:pt x="992" y="313"/>
                    <a:pt x="991" y="308"/>
                    <a:pt x="992" y="306"/>
                  </a:cubicBezTo>
                  <a:cubicBezTo>
                    <a:pt x="994" y="302"/>
                    <a:pt x="1014" y="306"/>
                    <a:pt x="1011" y="300"/>
                  </a:cubicBezTo>
                  <a:cubicBezTo>
                    <a:pt x="1010" y="297"/>
                    <a:pt x="1003" y="298"/>
                    <a:pt x="1001" y="298"/>
                  </a:cubicBezTo>
                  <a:cubicBezTo>
                    <a:pt x="995" y="298"/>
                    <a:pt x="993" y="295"/>
                    <a:pt x="988" y="291"/>
                  </a:cubicBezTo>
                  <a:cubicBezTo>
                    <a:pt x="983" y="287"/>
                    <a:pt x="982" y="283"/>
                    <a:pt x="990" y="282"/>
                  </a:cubicBezTo>
                  <a:cubicBezTo>
                    <a:pt x="996" y="282"/>
                    <a:pt x="1002" y="283"/>
                    <a:pt x="1008" y="282"/>
                  </a:cubicBezTo>
                  <a:cubicBezTo>
                    <a:pt x="1008" y="280"/>
                    <a:pt x="1008" y="278"/>
                    <a:pt x="1009" y="276"/>
                  </a:cubicBezTo>
                  <a:cubicBezTo>
                    <a:pt x="1012" y="269"/>
                    <a:pt x="1018" y="273"/>
                    <a:pt x="1024" y="269"/>
                  </a:cubicBezTo>
                  <a:cubicBezTo>
                    <a:pt x="1026" y="267"/>
                    <a:pt x="1026" y="266"/>
                    <a:pt x="1024" y="264"/>
                  </a:cubicBezTo>
                  <a:moveTo>
                    <a:pt x="134" y="165"/>
                  </a:move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3" y="165"/>
                  </a:cubicBezTo>
                  <a:lnTo>
                    <a:pt x="134" y="165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535363" y="5638800"/>
              <a:ext cx="84138" cy="50800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7" y="7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9"/>
                </a:cxn>
                <a:cxn ang="0">
                  <a:pos x="9" y="22"/>
                </a:cxn>
                <a:cxn ang="0">
                  <a:pos x="15" y="22"/>
                </a:cxn>
                <a:cxn ang="0">
                  <a:pos x="18" y="22"/>
                </a:cxn>
                <a:cxn ang="0">
                  <a:pos x="20" y="21"/>
                </a:cxn>
                <a:cxn ang="0">
                  <a:pos x="22" y="21"/>
                </a:cxn>
                <a:cxn ang="0">
                  <a:pos x="25" y="21"/>
                </a:cxn>
                <a:cxn ang="0">
                  <a:pos x="29" y="22"/>
                </a:cxn>
                <a:cxn ang="0">
                  <a:pos x="32" y="24"/>
                </a:cxn>
                <a:cxn ang="0">
                  <a:pos x="39" y="26"/>
                </a:cxn>
                <a:cxn ang="0">
                  <a:pos x="44" y="25"/>
                </a:cxn>
                <a:cxn ang="0">
                  <a:pos x="44" y="19"/>
                </a:cxn>
                <a:cxn ang="0">
                  <a:pos x="43" y="16"/>
                </a:cxn>
                <a:cxn ang="0">
                  <a:pos x="42" y="13"/>
                </a:cxn>
                <a:cxn ang="0">
                  <a:pos x="38" y="10"/>
                </a:cxn>
                <a:cxn ang="0">
                  <a:pos x="35" y="9"/>
                </a:cxn>
                <a:cxn ang="0">
                  <a:pos x="33" y="9"/>
                </a:cxn>
                <a:cxn ang="0">
                  <a:pos x="27" y="5"/>
                </a:cxn>
                <a:cxn ang="0">
                  <a:pos x="23" y="4"/>
                </a:cxn>
                <a:cxn ang="0">
                  <a:pos x="20" y="3"/>
                </a:cxn>
                <a:cxn ang="0">
                  <a:pos x="17" y="3"/>
                </a:cxn>
              </a:cxnLst>
              <a:rect l="0" t="0" r="r" b="b"/>
              <a:pathLst>
                <a:path w="45" h="27">
                  <a:moveTo>
                    <a:pt x="17" y="3"/>
                  </a:moveTo>
                  <a:cubicBezTo>
                    <a:pt x="17" y="2"/>
                    <a:pt x="16" y="2"/>
                    <a:pt x="15" y="1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1"/>
                    <a:pt x="11" y="2"/>
                    <a:pt x="10" y="4"/>
                  </a:cubicBezTo>
                  <a:cubicBezTo>
                    <a:pt x="10" y="4"/>
                    <a:pt x="10" y="5"/>
                    <a:pt x="9" y="5"/>
                  </a:cubicBezTo>
                  <a:cubicBezTo>
                    <a:pt x="9" y="5"/>
                    <a:pt x="9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5" y="8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1" y="16"/>
                    <a:pt x="3" y="17"/>
                    <a:pt x="5" y="19"/>
                  </a:cubicBezTo>
                  <a:cubicBezTo>
                    <a:pt x="6" y="20"/>
                    <a:pt x="7" y="21"/>
                    <a:pt x="9" y="22"/>
                  </a:cubicBezTo>
                  <a:cubicBezTo>
                    <a:pt x="11" y="22"/>
                    <a:pt x="13" y="22"/>
                    <a:pt x="15" y="22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9" y="22"/>
                    <a:pt x="19" y="22"/>
                    <a:pt x="20" y="21"/>
                  </a:cubicBezTo>
                  <a:cubicBezTo>
                    <a:pt x="20" y="21"/>
                    <a:pt x="21" y="21"/>
                    <a:pt x="22" y="21"/>
                  </a:cubicBezTo>
                  <a:cubicBezTo>
                    <a:pt x="23" y="21"/>
                    <a:pt x="24" y="21"/>
                    <a:pt x="25" y="21"/>
                  </a:cubicBezTo>
                  <a:cubicBezTo>
                    <a:pt x="27" y="21"/>
                    <a:pt x="28" y="22"/>
                    <a:pt x="29" y="22"/>
                  </a:cubicBezTo>
                  <a:cubicBezTo>
                    <a:pt x="30" y="22"/>
                    <a:pt x="31" y="23"/>
                    <a:pt x="32" y="24"/>
                  </a:cubicBezTo>
                  <a:cubicBezTo>
                    <a:pt x="34" y="25"/>
                    <a:pt x="36" y="26"/>
                    <a:pt x="39" y="26"/>
                  </a:cubicBezTo>
                  <a:cubicBezTo>
                    <a:pt x="40" y="27"/>
                    <a:pt x="43" y="27"/>
                    <a:pt x="44" y="25"/>
                  </a:cubicBezTo>
                  <a:cubicBezTo>
                    <a:pt x="45" y="23"/>
                    <a:pt x="44" y="21"/>
                    <a:pt x="44" y="19"/>
                  </a:cubicBezTo>
                  <a:cubicBezTo>
                    <a:pt x="43" y="18"/>
                    <a:pt x="43" y="17"/>
                    <a:pt x="43" y="16"/>
                  </a:cubicBezTo>
                  <a:cubicBezTo>
                    <a:pt x="43" y="15"/>
                    <a:pt x="43" y="14"/>
                    <a:pt x="42" y="13"/>
                  </a:cubicBezTo>
                  <a:cubicBezTo>
                    <a:pt x="41" y="11"/>
                    <a:pt x="39" y="11"/>
                    <a:pt x="38" y="10"/>
                  </a:cubicBezTo>
                  <a:cubicBezTo>
                    <a:pt x="37" y="10"/>
                    <a:pt x="36" y="9"/>
                    <a:pt x="35" y="9"/>
                  </a:cubicBezTo>
                  <a:cubicBezTo>
                    <a:pt x="34" y="9"/>
                    <a:pt x="34" y="9"/>
                    <a:pt x="33" y="9"/>
                  </a:cubicBezTo>
                  <a:cubicBezTo>
                    <a:pt x="31" y="8"/>
                    <a:pt x="29" y="6"/>
                    <a:pt x="27" y="5"/>
                  </a:cubicBezTo>
                  <a:cubicBezTo>
                    <a:pt x="26" y="5"/>
                    <a:pt x="24" y="5"/>
                    <a:pt x="23" y="4"/>
                  </a:cubicBezTo>
                  <a:cubicBezTo>
                    <a:pt x="22" y="4"/>
                    <a:pt x="21" y="4"/>
                    <a:pt x="20" y="3"/>
                  </a:cubicBezTo>
                  <a:cubicBezTo>
                    <a:pt x="20" y="3"/>
                    <a:pt x="19" y="4"/>
                    <a:pt x="17" y="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2355850" y="3716338"/>
              <a:ext cx="463550" cy="674688"/>
            </a:xfrm>
            <a:custGeom>
              <a:avLst/>
              <a:gdLst/>
              <a:ahLst/>
              <a:cxnLst>
                <a:cxn ang="0">
                  <a:pos x="182" y="8"/>
                </a:cxn>
                <a:cxn ang="0">
                  <a:pos x="163" y="8"/>
                </a:cxn>
                <a:cxn ang="0">
                  <a:pos x="124" y="24"/>
                </a:cxn>
                <a:cxn ang="0">
                  <a:pos x="114" y="53"/>
                </a:cxn>
                <a:cxn ang="0">
                  <a:pos x="94" y="68"/>
                </a:cxn>
                <a:cxn ang="0">
                  <a:pos x="127" y="72"/>
                </a:cxn>
                <a:cxn ang="0">
                  <a:pos x="110" y="90"/>
                </a:cxn>
                <a:cxn ang="0">
                  <a:pos x="100" y="105"/>
                </a:cxn>
                <a:cxn ang="0">
                  <a:pos x="75" y="113"/>
                </a:cxn>
                <a:cxn ang="0">
                  <a:pos x="33" y="106"/>
                </a:cxn>
                <a:cxn ang="0">
                  <a:pos x="31" y="131"/>
                </a:cxn>
                <a:cxn ang="0">
                  <a:pos x="14" y="139"/>
                </a:cxn>
                <a:cxn ang="0">
                  <a:pos x="40" y="142"/>
                </a:cxn>
                <a:cxn ang="0">
                  <a:pos x="35" y="153"/>
                </a:cxn>
                <a:cxn ang="0">
                  <a:pos x="24" y="179"/>
                </a:cxn>
                <a:cxn ang="0">
                  <a:pos x="37" y="189"/>
                </a:cxn>
                <a:cxn ang="0">
                  <a:pos x="45" y="197"/>
                </a:cxn>
                <a:cxn ang="0">
                  <a:pos x="74" y="214"/>
                </a:cxn>
                <a:cxn ang="0">
                  <a:pos x="55" y="240"/>
                </a:cxn>
                <a:cxn ang="0">
                  <a:pos x="39" y="257"/>
                </a:cxn>
                <a:cxn ang="0">
                  <a:pos x="70" y="260"/>
                </a:cxn>
                <a:cxn ang="0">
                  <a:pos x="40" y="289"/>
                </a:cxn>
                <a:cxn ang="0">
                  <a:pos x="4" y="292"/>
                </a:cxn>
                <a:cxn ang="0">
                  <a:pos x="24" y="304"/>
                </a:cxn>
                <a:cxn ang="0">
                  <a:pos x="23" y="310"/>
                </a:cxn>
                <a:cxn ang="0">
                  <a:pos x="10" y="331"/>
                </a:cxn>
                <a:cxn ang="0">
                  <a:pos x="51" y="325"/>
                </a:cxn>
                <a:cxn ang="0">
                  <a:pos x="19" y="346"/>
                </a:cxn>
                <a:cxn ang="0">
                  <a:pos x="56" y="341"/>
                </a:cxn>
                <a:cxn ang="0">
                  <a:pos x="60" y="357"/>
                </a:cxn>
                <a:cxn ang="0">
                  <a:pos x="104" y="344"/>
                </a:cxn>
                <a:cxn ang="0">
                  <a:pos x="134" y="322"/>
                </a:cxn>
                <a:cxn ang="0">
                  <a:pos x="173" y="302"/>
                </a:cxn>
                <a:cxn ang="0">
                  <a:pos x="208" y="294"/>
                </a:cxn>
                <a:cxn ang="0">
                  <a:pos x="219" y="277"/>
                </a:cxn>
                <a:cxn ang="0">
                  <a:pos x="238" y="240"/>
                </a:cxn>
                <a:cxn ang="0">
                  <a:pos x="230" y="195"/>
                </a:cxn>
                <a:cxn ang="0">
                  <a:pos x="245" y="187"/>
                </a:cxn>
                <a:cxn ang="0">
                  <a:pos x="225" y="161"/>
                </a:cxn>
                <a:cxn ang="0">
                  <a:pos x="231" y="134"/>
                </a:cxn>
                <a:cxn ang="0">
                  <a:pos x="234" y="126"/>
                </a:cxn>
                <a:cxn ang="0">
                  <a:pos x="218" y="123"/>
                </a:cxn>
                <a:cxn ang="0">
                  <a:pos x="201" y="112"/>
                </a:cxn>
                <a:cxn ang="0">
                  <a:pos x="184" y="95"/>
                </a:cxn>
                <a:cxn ang="0">
                  <a:pos x="172" y="114"/>
                </a:cxn>
                <a:cxn ang="0">
                  <a:pos x="153" y="114"/>
                </a:cxn>
                <a:cxn ang="0">
                  <a:pos x="137" y="104"/>
                </a:cxn>
                <a:cxn ang="0">
                  <a:pos x="130" y="90"/>
                </a:cxn>
                <a:cxn ang="0">
                  <a:pos x="149" y="73"/>
                </a:cxn>
                <a:cxn ang="0">
                  <a:pos x="147" y="63"/>
                </a:cxn>
                <a:cxn ang="0">
                  <a:pos x="165" y="46"/>
                </a:cxn>
                <a:cxn ang="0">
                  <a:pos x="184" y="28"/>
                </a:cxn>
                <a:cxn ang="0">
                  <a:pos x="191" y="16"/>
                </a:cxn>
                <a:cxn ang="0">
                  <a:pos x="240" y="128"/>
                </a:cxn>
                <a:cxn ang="0">
                  <a:pos x="216" y="17"/>
                </a:cxn>
                <a:cxn ang="0">
                  <a:pos x="214" y="18"/>
                </a:cxn>
              </a:cxnLst>
              <a:rect l="0" t="0" r="r" b="b"/>
              <a:pathLst>
                <a:path w="248" h="361">
                  <a:moveTo>
                    <a:pt x="203" y="10"/>
                  </a:moveTo>
                  <a:cubicBezTo>
                    <a:pt x="201" y="10"/>
                    <a:pt x="199" y="10"/>
                    <a:pt x="198" y="10"/>
                  </a:cubicBezTo>
                  <a:cubicBezTo>
                    <a:pt x="197" y="10"/>
                    <a:pt x="195" y="11"/>
                    <a:pt x="194" y="10"/>
                  </a:cubicBezTo>
                  <a:cubicBezTo>
                    <a:pt x="191" y="10"/>
                    <a:pt x="189" y="8"/>
                    <a:pt x="187" y="8"/>
                  </a:cubicBezTo>
                  <a:cubicBezTo>
                    <a:pt x="185" y="8"/>
                    <a:pt x="183" y="9"/>
                    <a:pt x="182" y="8"/>
                  </a:cubicBezTo>
                  <a:cubicBezTo>
                    <a:pt x="180" y="7"/>
                    <a:pt x="181" y="6"/>
                    <a:pt x="179" y="5"/>
                  </a:cubicBezTo>
                  <a:cubicBezTo>
                    <a:pt x="178" y="4"/>
                    <a:pt x="176" y="4"/>
                    <a:pt x="175" y="4"/>
                  </a:cubicBezTo>
                  <a:cubicBezTo>
                    <a:pt x="172" y="4"/>
                    <a:pt x="172" y="4"/>
                    <a:pt x="170" y="3"/>
                  </a:cubicBezTo>
                  <a:cubicBezTo>
                    <a:pt x="168" y="2"/>
                    <a:pt x="167" y="0"/>
                    <a:pt x="165" y="3"/>
                  </a:cubicBezTo>
                  <a:cubicBezTo>
                    <a:pt x="163" y="4"/>
                    <a:pt x="165" y="7"/>
                    <a:pt x="163" y="8"/>
                  </a:cubicBezTo>
                  <a:cubicBezTo>
                    <a:pt x="162" y="9"/>
                    <a:pt x="160" y="8"/>
                    <a:pt x="159" y="8"/>
                  </a:cubicBezTo>
                  <a:cubicBezTo>
                    <a:pt x="154" y="8"/>
                    <a:pt x="137" y="8"/>
                    <a:pt x="138" y="16"/>
                  </a:cubicBezTo>
                  <a:cubicBezTo>
                    <a:pt x="135" y="17"/>
                    <a:pt x="133" y="13"/>
                    <a:pt x="131" y="11"/>
                  </a:cubicBezTo>
                  <a:cubicBezTo>
                    <a:pt x="128" y="14"/>
                    <a:pt x="133" y="21"/>
                    <a:pt x="128" y="24"/>
                  </a:cubicBezTo>
                  <a:cubicBezTo>
                    <a:pt x="127" y="24"/>
                    <a:pt x="125" y="24"/>
                    <a:pt x="124" y="24"/>
                  </a:cubicBezTo>
                  <a:cubicBezTo>
                    <a:pt x="123" y="24"/>
                    <a:pt x="122" y="25"/>
                    <a:pt x="121" y="26"/>
                  </a:cubicBezTo>
                  <a:cubicBezTo>
                    <a:pt x="120" y="26"/>
                    <a:pt x="117" y="25"/>
                    <a:pt x="116" y="26"/>
                  </a:cubicBezTo>
                  <a:cubicBezTo>
                    <a:pt x="112" y="29"/>
                    <a:pt x="116" y="34"/>
                    <a:pt x="112" y="37"/>
                  </a:cubicBezTo>
                  <a:cubicBezTo>
                    <a:pt x="110" y="39"/>
                    <a:pt x="104" y="40"/>
                    <a:pt x="105" y="46"/>
                  </a:cubicBezTo>
                  <a:cubicBezTo>
                    <a:pt x="109" y="46"/>
                    <a:pt x="115" y="48"/>
                    <a:pt x="114" y="53"/>
                  </a:cubicBezTo>
                  <a:cubicBezTo>
                    <a:pt x="112" y="58"/>
                    <a:pt x="109" y="54"/>
                    <a:pt x="106" y="55"/>
                  </a:cubicBezTo>
                  <a:cubicBezTo>
                    <a:pt x="103" y="55"/>
                    <a:pt x="104" y="55"/>
                    <a:pt x="103" y="57"/>
                  </a:cubicBezTo>
                  <a:cubicBezTo>
                    <a:pt x="103" y="58"/>
                    <a:pt x="103" y="58"/>
                    <a:pt x="103" y="59"/>
                  </a:cubicBezTo>
                  <a:cubicBezTo>
                    <a:pt x="102" y="60"/>
                    <a:pt x="102" y="59"/>
                    <a:pt x="101" y="60"/>
                  </a:cubicBezTo>
                  <a:cubicBezTo>
                    <a:pt x="98" y="62"/>
                    <a:pt x="96" y="65"/>
                    <a:pt x="94" y="68"/>
                  </a:cubicBezTo>
                  <a:cubicBezTo>
                    <a:pt x="91" y="71"/>
                    <a:pt x="88" y="75"/>
                    <a:pt x="94" y="76"/>
                  </a:cubicBezTo>
                  <a:cubicBezTo>
                    <a:pt x="96" y="77"/>
                    <a:pt x="98" y="76"/>
                    <a:pt x="100" y="76"/>
                  </a:cubicBezTo>
                  <a:cubicBezTo>
                    <a:pt x="102" y="76"/>
                    <a:pt x="103" y="78"/>
                    <a:pt x="105" y="78"/>
                  </a:cubicBezTo>
                  <a:cubicBezTo>
                    <a:pt x="110" y="80"/>
                    <a:pt x="112" y="77"/>
                    <a:pt x="117" y="76"/>
                  </a:cubicBezTo>
                  <a:cubicBezTo>
                    <a:pt x="120" y="75"/>
                    <a:pt x="123" y="74"/>
                    <a:pt x="127" y="72"/>
                  </a:cubicBezTo>
                  <a:cubicBezTo>
                    <a:pt x="127" y="75"/>
                    <a:pt x="127" y="76"/>
                    <a:pt x="126" y="77"/>
                  </a:cubicBezTo>
                  <a:cubicBezTo>
                    <a:pt x="124" y="80"/>
                    <a:pt x="123" y="80"/>
                    <a:pt x="122" y="83"/>
                  </a:cubicBezTo>
                  <a:cubicBezTo>
                    <a:pt x="121" y="85"/>
                    <a:pt x="122" y="85"/>
                    <a:pt x="120" y="86"/>
                  </a:cubicBezTo>
                  <a:cubicBezTo>
                    <a:pt x="119" y="87"/>
                    <a:pt x="117" y="87"/>
                    <a:pt x="115" y="88"/>
                  </a:cubicBezTo>
                  <a:cubicBezTo>
                    <a:pt x="113" y="88"/>
                    <a:pt x="112" y="90"/>
                    <a:pt x="110" y="90"/>
                  </a:cubicBezTo>
                  <a:cubicBezTo>
                    <a:pt x="109" y="91"/>
                    <a:pt x="108" y="90"/>
                    <a:pt x="107" y="90"/>
                  </a:cubicBezTo>
                  <a:cubicBezTo>
                    <a:pt x="106" y="91"/>
                    <a:pt x="106" y="92"/>
                    <a:pt x="105" y="93"/>
                  </a:cubicBezTo>
                  <a:cubicBezTo>
                    <a:pt x="103" y="95"/>
                    <a:pt x="98" y="97"/>
                    <a:pt x="99" y="100"/>
                  </a:cubicBezTo>
                  <a:cubicBezTo>
                    <a:pt x="100" y="100"/>
                    <a:pt x="101" y="100"/>
                    <a:pt x="102" y="100"/>
                  </a:cubicBezTo>
                  <a:cubicBezTo>
                    <a:pt x="103" y="103"/>
                    <a:pt x="103" y="104"/>
                    <a:pt x="100" y="105"/>
                  </a:cubicBezTo>
                  <a:cubicBezTo>
                    <a:pt x="99" y="106"/>
                    <a:pt x="97" y="105"/>
                    <a:pt x="96" y="105"/>
                  </a:cubicBezTo>
                  <a:cubicBezTo>
                    <a:pt x="94" y="106"/>
                    <a:pt x="94" y="106"/>
                    <a:pt x="93" y="106"/>
                  </a:cubicBezTo>
                  <a:cubicBezTo>
                    <a:pt x="90" y="107"/>
                    <a:pt x="90" y="105"/>
                    <a:pt x="87" y="104"/>
                  </a:cubicBezTo>
                  <a:cubicBezTo>
                    <a:pt x="85" y="104"/>
                    <a:pt x="82" y="104"/>
                    <a:pt x="80" y="105"/>
                  </a:cubicBezTo>
                  <a:cubicBezTo>
                    <a:pt x="79" y="108"/>
                    <a:pt x="80" y="114"/>
                    <a:pt x="75" y="113"/>
                  </a:cubicBezTo>
                  <a:cubicBezTo>
                    <a:pt x="69" y="112"/>
                    <a:pt x="72" y="105"/>
                    <a:pt x="66" y="103"/>
                  </a:cubicBezTo>
                  <a:cubicBezTo>
                    <a:pt x="61" y="103"/>
                    <a:pt x="57" y="103"/>
                    <a:pt x="52" y="102"/>
                  </a:cubicBezTo>
                  <a:cubicBezTo>
                    <a:pt x="49" y="102"/>
                    <a:pt x="46" y="101"/>
                    <a:pt x="43" y="101"/>
                  </a:cubicBezTo>
                  <a:cubicBezTo>
                    <a:pt x="40" y="101"/>
                    <a:pt x="37" y="102"/>
                    <a:pt x="33" y="102"/>
                  </a:cubicBezTo>
                  <a:cubicBezTo>
                    <a:pt x="33" y="103"/>
                    <a:pt x="33" y="105"/>
                    <a:pt x="33" y="106"/>
                  </a:cubicBezTo>
                  <a:cubicBezTo>
                    <a:pt x="29" y="107"/>
                    <a:pt x="25" y="107"/>
                    <a:pt x="22" y="111"/>
                  </a:cubicBezTo>
                  <a:cubicBezTo>
                    <a:pt x="20" y="115"/>
                    <a:pt x="17" y="123"/>
                    <a:pt x="20" y="126"/>
                  </a:cubicBezTo>
                  <a:cubicBezTo>
                    <a:pt x="21" y="125"/>
                    <a:pt x="22" y="123"/>
                    <a:pt x="23" y="122"/>
                  </a:cubicBezTo>
                  <a:cubicBezTo>
                    <a:pt x="24" y="120"/>
                    <a:pt x="27" y="117"/>
                    <a:pt x="29" y="117"/>
                  </a:cubicBezTo>
                  <a:cubicBezTo>
                    <a:pt x="33" y="117"/>
                    <a:pt x="32" y="128"/>
                    <a:pt x="31" y="131"/>
                  </a:cubicBezTo>
                  <a:cubicBezTo>
                    <a:pt x="35" y="133"/>
                    <a:pt x="39" y="132"/>
                    <a:pt x="42" y="134"/>
                  </a:cubicBezTo>
                  <a:cubicBezTo>
                    <a:pt x="40" y="137"/>
                    <a:pt x="32" y="136"/>
                    <a:pt x="30" y="134"/>
                  </a:cubicBezTo>
                  <a:cubicBezTo>
                    <a:pt x="27" y="133"/>
                    <a:pt x="28" y="132"/>
                    <a:pt x="24" y="131"/>
                  </a:cubicBezTo>
                  <a:cubicBezTo>
                    <a:pt x="21" y="131"/>
                    <a:pt x="18" y="131"/>
                    <a:pt x="16" y="132"/>
                  </a:cubicBezTo>
                  <a:cubicBezTo>
                    <a:pt x="14" y="133"/>
                    <a:pt x="12" y="136"/>
                    <a:pt x="14" y="139"/>
                  </a:cubicBezTo>
                  <a:cubicBezTo>
                    <a:pt x="16" y="141"/>
                    <a:pt x="19" y="138"/>
                    <a:pt x="21" y="139"/>
                  </a:cubicBezTo>
                  <a:cubicBezTo>
                    <a:pt x="22" y="140"/>
                    <a:pt x="23" y="141"/>
                    <a:pt x="24" y="142"/>
                  </a:cubicBezTo>
                  <a:cubicBezTo>
                    <a:pt x="25" y="144"/>
                    <a:pt x="25" y="143"/>
                    <a:pt x="27" y="144"/>
                  </a:cubicBezTo>
                  <a:cubicBezTo>
                    <a:pt x="31" y="146"/>
                    <a:pt x="34" y="147"/>
                    <a:pt x="38" y="146"/>
                  </a:cubicBezTo>
                  <a:cubicBezTo>
                    <a:pt x="38" y="145"/>
                    <a:pt x="39" y="143"/>
                    <a:pt x="40" y="142"/>
                  </a:cubicBezTo>
                  <a:cubicBezTo>
                    <a:pt x="42" y="141"/>
                    <a:pt x="45" y="142"/>
                    <a:pt x="45" y="145"/>
                  </a:cubicBezTo>
                  <a:cubicBezTo>
                    <a:pt x="45" y="145"/>
                    <a:pt x="46" y="145"/>
                    <a:pt x="47" y="145"/>
                  </a:cubicBezTo>
                  <a:cubicBezTo>
                    <a:pt x="47" y="147"/>
                    <a:pt x="46" y="150"/>
                    <a:pt x="44" y="151"/>
                  </a:cubicBezTo>
                  <a:cubicBezTo>
                    <a:pt x="42" y="151"/>
                    <a:pt x="41" y="150"/>
                    <a:pt x="39" y="151"/>
                  </a:cubicBezTo>
                  <a:cubicBezTo>
                    <a:pt x="38" y="151"/>
                    <a:pt x="36" y="153"/>
                    <a:pt x="35" y="153"/>
                  </a:cubicBezTo>
                  <a:cubicBezTo>
                    <a:pt x="32" y="155"/>
                    <a:pt x="32" y="155"/>
                    <a:pt x="32" y="159"/>
                  </a:cubicBezTo>
                  <a:cubicBezTo>
                    <a:pt x="31" y="162"/>
                    <a:pt x="32" y="165"/>
                    <a:pt x="31" y="169"/>
                  </a:cubicBezTo>
                  <a:cubicBezTo>
                    <a:pt x="29" y="169"/>
                    <a:pt x="26" y="168"/>
                    <a:pt x="24" y="169"/>
                  </a:cubicBezTo>
                  <a:cubicBezTo>
                    <a:pt x="21" y="169"/>
                    <a:pt x="18" y="173"/>
                    <a:pt x="19" y="176"/>
                  </a:cubicBezTo>
                  <a:cubicBezTo>
                    <a:pt x="21" y="176"/>
                    <a:pt x="25" y="176"/>
                    <a:pt x="24" y="179"/>
                  </a:cubicBezTo>
                  <a:cubicBezTo>
                    <a:pt x="21" y="179"/>
                    <a:pt x="21" y="182"/>
                    <a:pt x="18" y="182"/>
                  </a:cubicBezTo>
                  <a:cubicBezTo>
                    <a:pt x="17" y="185"/>
                    <a:pt x="18" y="185"/>
                    <a:pt x="20" y="187"/>
                  </a:cubicBezTo>
                  <a:cubicBezTo>
                    <a:pt x="21" y="188"/>
                    <a:pt x="25" y="190"/>
                    <a:pt x="26" y="190"/>
                  </a:cubicBezTo>
                  <a:cubicBezTo>
                    <a:pt x="28" y="191"/>
                    <a:pt x="30" y="191"/>
                    <a:pt x="31" y="191"/>
                  </a:cubicBezTo>
                  <a:cubicBezTo>
                    <a:pt x="33" y="190"/>
                    <a:pt x="34" y="188"/>
                    <a:pt x="37" y="189"/>
                  </a:cubicBezTo>
                  <a:cubicBezTo>
                    <a:pt x="37" y="190"/>
                    <a:pt x="37" y="191"/>
                    <a:pt x="37" y="192"/>
                  </a:cubicBezTo>
                  <a:cubicBezTo>
                    <a:pt x="36" y="191"/>
                    <a:pt x="35" y="192"/>
                    <a:pt x="34" y="192"/>
                  </a:cubicBezTo>
                  <a:cubicBezTo>
                    <a:pt x="34" y="194"/>
                    <a:pt x="35" y="197"/>
                    <a:pt x="38" y="196"/>
                  </a:cubicBezTo>
                  <a:cubicBezTo>
                    <a:pt x="39" y="195"/>
                    <a:pt x="41" y="191"/>
                    <a:pt x="43" y="191"/>
                  </a:cubicBezTo>
                  <a:cubicBezTo>
                    <a:pt x="45" y="191"/>
                    <a:pt x="44" y="196"/>
                    <a:pt x="45" y="197"/>
                  </a:cubicBezTo>
                  <a:cubicBezTo>
                    <a:pt x="46" y="199"/>
                    <a:pt x="51" y="201"/>
                    <a:pt x="53" y="202"/>
                  </a:cubicBezTo>
                  <a:cubicBezTo>
                    <a:pt x="60" y="203"/>
                    <a:pt x="67" y="200"/>
                    <a:pt x="74" y="200"/>
                  </a:cubicBezTo>
                  <a:cubicBezTo>
                    <a:pt x="78" y="200"/>
                    <a:pt x="82" y="202"/>
                    <a:pt x="81" y="207"/>
                  </a:cubicBezTo>
                  <a:cubicBezTo>
                    <a:pt x="78" y="207"/>
                    <a:pt x="77" y="206"/>
                    <a:pt x="75" y="210"/>
                  </a:cubicBezTo>
                  <a:cubicBezTo>
                    <a:pt x="75" y="212"/>
                    <a:pt x="76" y="213"/>
                    <a:pt x="74" y="214"/>
                  </a:cubicBezTo>
                  <a:cubicBezTo>
                    <a:pt x="72" y="215"/>
                    <a:pt x="69" y="213"/>
                    <a:pt x="69" y="210"/>
                  </a:cubicBezTo>
                  <a:cubicBezTo>
                    <a:pt x="65" y="209"/>
                    <a:pt x="63" y="215"/>
                    <a:pt x="61" y="218"/>
                  </a:cubicBezTo>
                  <a:cubicBezTo>
                    <a:pt x="60" y="221"/>
                    <a:pt x="51" y="228"/>
                    <a:pt x="52" y="232"/>
                  </a:cubicBezTo>
                  <a:cubicBezTo>
                    <a:pt x="55" y="232"/>
                    <a:pt x="57" y="233"/>
                    <a:pt x="59" y="230"/>
                  </a:cubicBezTo>
                  <a:cubicBezTo>
                    <a:pt x="59" y="235"/>
                    <a:pt x="56" y="235"/>
                    <a:pt x="55" y="240"/>
                  </a:cubicBezTo>
                  <a:cubicBezTo>
                    <a:pt x="54" y="243"/>
                    <a:pt x="54" y="243"/>
                    <a:pt x="51" y="245"/>
                  </a:cubicBezTo>
                  <a:cubicBezTo>
                    <a:pt x="50" y="247"/>
                    <a:pt x="49" y="248"/>
                    <a:pt x="48" y="249"/>
                  </a:cubicBezTo>
                  <a:cubicBezTo>
                    <a:pt x="47" y="250"/>
                    <a:pt x="46" y="250"/>
                    <a:pt x="45" y="251"/>
                  </a:cubicBezTo>
                  <a:cubicBezTo>
                    <a:pt x="45" y="251"/>
                    <a:pt x="45" y="252"/>
                    <a:pt x="45" y="253"/>
                  </a:cubicBezTo>
                  <a:cubicBezTo>
                    <a:pt x="44" y="255"/>
                    <a:pt x="41" y="256"/>
                    <a:pt x="39" y="257"/>
                  </a:cubicBezTo>
                  <a:cubicBezTo>
                    <a:pt x="36" y="258"/>
                    <a:pt x="31" y="260"/>
                    <a:pt x="32" y="264"/>
                  </a:cubicBezTo>
                  <a:cubicBezTo>
                    <a:pt x="37" y="265"/>
                    <a:pt x="43" y="264"/>
                    <a:pt x="48" y="261"/>
                  </a:cubicBezTo>
                  <a:cubicBezTo>
                    <a:pt x="51" y="258"/>
                    <a:pt x="51" y="258"/>
                    <a:pt x="55" y="258"/>
                  </a:cubicBezTo>
                  <a:cubicBezTo>
                    <a:pt x="57" y="258"/>
                    <a:pt x="59" y="259"/>
                    <a:pt x="62" y="259"/>
                  </a:cubicBezTo>
                  <a:cubicBezTo>
                    <a:pt x="64" y="260"/>
                    <a:pt x="67" y="259"/>
                    <a:pt x="70" y="260"/>
                  </a:cubicBezTo>
                  <a:cubicBezTo>
                    <a:pt x="72" y="267"/>
                    <a:pt x="52" y="263"/>
                    <a:pt x="48" y="264"/>
                  </a:cubicBezTo>
                  <a:cubicBezTo>
                    <a:pt x="46" y="270"/>
                    <a:pt x="39" y="271"/>
                    <a:pt x="35" y="273"/>
                  </a:cubicBezTo>
                  <a:cubicBezTo>
                    <a:pt x="31" y="275"/>
                    <a:pt x="32" y="275"/>
                    <a:pt x="33" y="279"/>
                  </a:cubicBezTo>
                  <a:cubicBezTo>
                    <a:pt x="33" y="282"/>
                    <a:pt x="33" y="284"/>
                    <a:pt x="33" y="287"/>
                  </a:cubicBezTo>
                  <a:cubicBezTo>
                    <a:pt x="35" y="287"/>
                    <a:pt x="39" y="288"/>
                    <a:pt x="40" y="289"/>
                  </a:cubicBezTo>
                  <a:cubicBezTo>
                    <a:pt x="39" y="292"/>
                    <a:pt x="33" y="291"/>
                    <a:pt x="30" y="290"/>
                  </a:cubicBezTo>
                  <a:cubicBezTo>
                    <a:pt x="30" y="284"/>
                    <a:pt x="26" y="283"/>
                    <a:pt x="21" y="286"/>
                  </a:cubicBezTo>
                  <a:cubicBezTo>
                    <a:pt x="20" y="286"/>
                    <a:pt x="19" y="287"/>
                    <a:pt x="18" y="288"/>
                  </a:cubicBezTo>
                  <a:cubicBezTo>
                    <a:pt x="17" y="288"/>
                    <a:pt x="15" y="288"/>
                    <a:pt x="14" y="288"/>
                  </a:cubicBezTo>
                  <a:cubicBezTo>
                    <a:pt x="11" y="289"/>
                    <a:pt x="7" y="291"/>
                    <a:pt x="4" y="292"/>
                  </a:cubicBezTo>
                  <a:cubicBezTo>
                    <a:pt x="4" y="293"/>
                    <a:pt x="4" y="295"/>
                    <a:pt x="4" y="296"/>
                  </a:cubicBezTo>
                  <a:cubicBezTo>
                    <a:pt x="3" y="296"/>
                    <a:pt x="3" y="297"/>
                    <a:pt x="2" y="297"/>
                  </a:cubicBezTo>
                  <a:cubicBezTo>
                    <a:pt x="2" y="298"/>
                    <a:pt x="2" y="299"/>
                    <a:pt x="2" y="300"/>
                  </a:cubicBezTo>
                  <a:cubicBezTo>
                    <a:pt x="0" y="308"/>
                    <a:pt x="8" y="306"/>
                    <a:pt x="15" y="306"/>
                  </a:cubicBezTo>
                  <a:cubicBezTo>
                    <a:pt x="18" y="305"/>
                    <a:pt x="21" y="304"/>
                    <a:pt x="24" y="304"/>
                  </a:cubicBezTo>
                  <a:cubicBezTo>
                    <a:pt x="26" y="304"/>
                    <a:pt x="29" y="304"/>
                    <a:pt x="31" y="304"/>
                  </a:cubicBezTo>
                  <a:cubicBezTo>
                    <a:pt x="32" y="303"/>
                    <a:pt x="35" y="303"/>
                    <a:pt x="36" y="303"/>
                  </a:cubicBezTo>
                  <a:cubicBezTo>
                    <a:pt x="37" y="302"/>
                    <a:pt x="37" y="300"/>
                    <a:pt x="40" y="301"/>
                  </a:cubicBezTo>
                  <a:cubicBezTo>
                    <a:pt x="41" y="309"/>
                    <a:pt x="35" y="305"/>
                    <a:pt x="30" y="307"/>
                  </a:cubicBezTo>
                  <a:cubicBezTo>
                    <a:pt x="28" y="307"/>
                    <a:pt x="26" y="309"/>
                    <a:pt x="23" y="310"/>
                  </a:cubicBezTo>
                  <a:cubicBezTo>
                    <a:pt x="20" y="311"/>
                    <a:pt x="16" y="312"/>
                    <a:pt x="14" y="313"/>
                  </a:cubicBezTo>
                  <a:cubicBezTo>
                    <a:pt x="12" y="314"/>
                    <a:pt x="12" y="315"/>
                    <a:pt x="11" y="316"/>
                  </a:cubicBezTo>
                  <a:cubicBezTo>
                    <a:pt x="10" y="316"/>
                    <a:pt x="9" y="318"/>
                    <a:pt x="8" y="319"/>
                  </a:cubicBezTo>
                  <a:cubicBezTo>
                    <a:pt x="7" y="321"/>
                    <a:pt x="8" y="322"/>
                    <a:pt x="9" y="325"/>
                  </a:cubicBezTo>
                  <a:cubicBezTo>
                    <a:pt x="9" y="328"/>
                    <a:pt x="8" y="329"/>
                    <a:pt x="10" y="331"/>
                  </a:cubicBezTo>
                  <a:cubicBezTo>
                    <a:pt x="13" y="333"/>
                    <a:pt x="15" y="330"/>
                    <a:pt x="18" y="330"/>
                  </a:cubicBezTo>
                  <a:cubicBezTo>
                    <a:pt x="20" y="334"/>
                    <a:pt x="24" y="337"/>
                    <a:pt x="29" y="337"/>
                  </a:cubicBezTo>
                  <a:cubicBezTo>
                    <a:pt x="34" y="336"/>
                    <a:pt x="31" y="333"/>
                    <a:pt x="34" y="330"/>
                  </a:cubicBezTo>
                  <a:cubicBezTo>
                    <a:pt x="36" y="328"/>
                    <a:pt x="39" y="328"/>
                    <a:pt x="41" y="327"/>
                  </a:cubicBezTo>
                  <a:cubicBezTo>
                    <a:pt x="45" y="326"/>
                    <a:pt x="48" y="324"/>
                    <a:pt x="51" y="325"/>
                  </a:cubicBezTo>
                  <a:cubicBezTo>
                    <a:pt x="52" y="328"/>
                    <a:pt x="48" y="330"/>
                    <a:pt x="46" y="332"/>
                  </a:cubicBezTo>
                  <a:cubicBezTo>
                    <a:pt x="43" y="333"/>
                    <a:pt x="41" y="335"/>
                    <a:pt x="38" y="337"/>
                  </a:cubicBezTo>
                  <a:cubicBezTo>
                    <a:pt x="37" y="338"/>
                    <a:pt x="35" y="339"/>
                    <a:pt x="33" y="340"/>
                  </a:cubicBezTo>
                  <a:cubicBezTo>
                    <a:pt x="31" y="340"/>
                    <a:pt x="30" y="339"/>
                    <a:pt x="28" y="340"/>
                  </a:cubicBezTo>
                  <a:cubicBezTo>
                    <a:pt x="26" y="341"/>
                    <a:pt x="19" y="344"/>
                    <a:pt x="19" y="346"/>
                  </a:cubicBezTo>
                  <a:cubicBezTo>
                    <a:pt x="17" y="350"/>
                    <a:pt x="25" y="351"/>
                    <a:pt x="27" y="350"/>
                  </a:cubicBezTo>
                  <a:cubicBezTo>
                    <a:pt x="30" y="350"/>
                    <a:pt x="30" y="349"/>
                    <a:pt x="31" y="348"/>
                  </a:cubicBezTo>
                  <a:cubicBezTo>
                    <a:pt x="34" y="347"/>
                    <a:pt x="37" y="348"/>
                    <a:pt x="40" y="347"/>
                  </a:cubicBezTo>
                  <a:cubicBezTo>
                    <a:pt x="42" y="346"/>
                    <a:pt x="45" y="345"/>
                    <a:pt x="47" y="343"/>
                  </a:cubicBezTo>
                  <a:cubicBezTo>
                    <a:pt x="50" y="342"/>
                    <a:pt x="53" y="340"/>
                    <a:pt x="56" y="341"/>
                  </a:cubicBezTo>
                  <a:cubicBezTo>
                    <a:pt x="58" y="347"/>
                    <a:pt x="40" y="352"/>
                    <a:pt x="36" y="356"/>
                  </a:cubicBezTo>
                  <a:cubicBezTo>
                    <a:pt x="32" y="361"/>
                    <a:pt x="43" y="361"/>
                    <a:pt x="46" y="361"/>
                  </a:cubicBezTo>
                  <a:cubicBezTo>
                    <a:pt x="49" y="360"/>
                    <a:pt x="52" y="360"/>
                    <a:pt x="56" y="358"/>
                  </a:cubicBezTo>
                  <a:cubicBezTo>
                    <a:pt x="57" y="358"/>
                    <a:pt x="56" y="357"/>
                    <a:pt x="58" y="357"/>
                  </a:cubicBezTo>
                  <a:cubicBezTo>
                    <a:pt x="58" y="356"/>
                    <a:pt x="60" y="357"/>
                    <a:pt x="60" y="357"/>
                  </a:cubicBezTo>
                  <a:cubicBezTo>
                    <a:pt x="65" y="357"/>
                    <a:pt x="69" y="357"/>
                    <a:pt x="74" y="355"/>
                  </a:cubicBezTo>
                  <a:cubicBezTo>
                    <a:pt x="77" y="354"/>
                    <a:pt x="81" y="354"/>
                    <a:pt x="84" y="353"/>
                  </a:cubicBezTo>
                  <a:cubicBezTo>
                    <a:pt x="86" y="353"/>
                    <a:pt x="88" y="352"/>
                    <a:pt x="89" y="351"/>
                  </a:cubicBezTo>
                  <a:cubicBezTo>
                    <a:pt x="94" y="350"/>
                    <a:pt x="96" y="351"/>
                    <a:pt x="100" y="348"/>
                  </a:cubicBezTo>
                  <a:cubicBezTo>
                    <a:pt x="101" y="347"/>
                    <a:pt x="103" y="345"/>
                    <a:pt x="104" y="344"/>
                  </a:cubicBezTo>
                  <a:cubicBezTo>
                    <a:pt x="107" y="342"/>
                    <a:pt x="107" y="343"/>
                    <a:pt x="109" y="341"/>
                  </a:cubicBezTo>
                  <a:cubicBezTo>
                    <a:pt x="112" y="338"/>
                    <a:pt x="115" y="338"/>
                    <a:pt x="117" y="335"/>
                  </a:cubicBezTo>
                  <a:cubicBezTo>
                    <a:pt x="119" y="331"/>
                    <a:pt x="120" y="330"/>
                    <a:pt x="124" y="329"/>
                  </a:cubicBezTo>
                  <a:cubicBezTo>
                    <a:pt x="126" y="328"/>
                    <a:pt x="128" y="328"/>
                    <a:pt x="130" y="327"/>
                  </a:cubicBezTo>
                  <a:cubicBezTo>
                    <a:pt x="131" y="325"/>
                    <a:pt x="132" y="324"/>
                    <a:pt x="134" y="322"/>
                  </a:cubicBezTo>
                  <a:cubicBezTo>
                    <a:pt x="136" y="322"/>
                    <a:pt x="138" y="320"/>
                    <a:pt x="140" y="319"/>
                  </a:cubicBezTo>
                  <a:cubicBezTo>
                    <a:pt x="142" y="318"/>
                    <a:pt x="143" y="319"/>
                    <a:pt x="145" y="317"/>
                  </a:cubicBezTo>
                  <a:cubicBezTo>
                    <a:pt x="148" y="315"/>
                    <a:pt x="152" y="312"/>
                    <a:pt x="154" y="310"/>
                  </a:cubicBezTo>
                  <a:cubicBezTo>
                    <a:pt x="157" y="308"/>
                    <a:pt x="158" y="305"/>
                    <a:pt x="161" y="304"/>
                  </a:cubicBezTo>
                  <a:cubicBezTo>
                    <a:pt x="164" y="302"/>
                    <a:pt x="169" y="303"/>
                    <a:pt x="173" y="302"/>
                  </a:cubicBezTo>
                  <a:cubicBezTo>
                    <a:pt x="176" y="301"/>
                    <a:pt x="175" y="301"/>
                    <a:pt x="177" y="299"/>
                  </a:cubicBezTo>
                  <a:cubicBezTo>
                    <a:pt x="181" y="296"/>
                    <a:pt x="189" y="300"/>
                    <a:pt x="192" y="295"/>
                  </a:cubicBezTo>
                  <a:cubicBezTo>
                    <a:pt x="193" y="297"/>
                    <a:pt x="192" y="299"/>
                    <a:pt x="193" y="301"/>
                  </a:cubicBezTo>
                  <a:cubicBezTo>
                    <a:pt x="195" y="301"/>
                    <a:pt x="197" y="301"/>
                    <a:pt x="199" y="300"/>
                  </a:cubicBezTo>
                  <a:cubicBezTo>
                    <a:pt x="202" y="298"/>
                    <a:pt x="206" y="295"/>
                    <a:pt x="208" y="294"/>
                  </a:cubicBezTo>
                  <a:cubicBezTo>
                    <a:pt x="211" y="294"/>
                    <a:pt x="214" y="294"/>
                    <a:pt x="217" y="294"/>
                  </a:cubicBezTo>
                  <a:cubicBezTo>
                    <a:pt x="218" y="294"/>
                    <a:pt x="218" y="295"/>
                    <a:pt x="220" y="295"/>
                  </a:cubicBezTo>
                  <a:cubicBezTo>
                    <a:pt x="221" y="294"/>
                    <a:pt x="222" y="293"/>
                    <a:pt x="223" y="292"/>
                  </a:cubicBezTo>
                  <a:cubicBezTo>
                    <a:pt x="225" y="292"/>
                    <a:pt x="228" y="293"/>
                    <a:pt x="227" y="289"/>
                  </a:cubicBezTo>
                  <a:cubicBezTo>
                    <a:pt x="223" y="288"/>
                    <a:pt x="217" y="281"/>
                    <a:pt x="219" y="277"/>
                  </a:cubicBezTo>
                  <a:cubicBezTo>
                    <a:pt x="223" y="277"/>
                    <a:pt x="223" y="273"/>
                    <a:pt x="225" y="270"/>
                  </a:cubicBezTo>
                  <a:cubicBezTo>
                    <a:pt x="226" y="267"/>
                    <a:pt x="229" y="266"/>
                    <a:pt x="230" y="264"/>
                  </a:cubicBezTo>
                  <a:cubicBezTo>
                    <a:pt x="230" y="262"/>
                    <a:pt x="230" y="259"/>
                    <a:pt x="230" y="257"/>
                  </a:cubicBezTo>
                  <a:cubicBezTo>
                    <a:pt x="230" y="253"/>
                    <a:pt x="230" y="249"/>
                    <a:pt x="233" y="245"/>
                  </a:cubicBezTo>
                  <a:cubicBezTo>
                    <a:pt x="235" y="243"/>
                    <a:pt x="237" y="243"/>
                    <a:pt x="238" y="240"/>
                  </a:cubicBezTo>
                  <a:cubicBezTo>
                    <a:pt x="239" y="238"/>
                    <a:pt x="238" y="238"/>
                    <a:pt x="238" y="236"/>
                  </a:cubicBezTo>
                  <a:cubicBezTo>
                    <a:pt x="238" y="231"/>
                    <a:pt x="238" y="226"/>
                    <a:pt x="238" y="221"/>
                  </a:cubicBezTo>
                  <a:cubicBezTo>
                    <a:pt x="238" y="217"/>
                    <a:pt x="239" y="212"/>
                    <a:pt x="237" y="209"/>
                  </a:cubicBezTo>
                  <a:cubicBezTo>
                    <a:pt x="235" y="206"/>
                    <a:pt x="233" y="204"/>
                    <a:pt x="233" y="200"/>
                  </a:cubicBezTo>
                  <a:cubicBezTo>
                    <a:pt x="232" y="197"/>
                    <a:pt x="232" y="197"/>
                    <a:pt x="230" y="195"/>
                  </a:cubicBezTo>
                  <a:cubicBezTo>
                    <a:pt x="229" y="194"/>
                    <a:pt x="229" y="193"/>
                    <a:pt x="228" y="192"/>
                  </a:cubicBezTo>
                  <a:cubicBezTo>
                    <a:pt x="227" y="192"/>
                    <a:pt x="225" y="193"/>
                    <a:pt x="224" y="192"/>
                  </a:cubicBezTo>
                  <a:cubicBezTo>
                    <a:pt x="226" y="191"/>
                    <a:pt x="229" y="190"/>
                    <a:pt x="232" y="189"/>
                  </a:cubicBezTo>
                  <a:cubicBezTo>
                    <a:pt x="235" y="189"/>
                    <a:pt x="239" y="192"/>
                    <a:pt x="242" y="191"/>
                  </a:cubicBezTo>
                  <a:cubicBezTo>
                    <a:pt x="242" y="189"/>
                    <a:pt x="244" y="188"/>
                    <a:pt x="245" y="187"/>
                  </a:cubicBezTo>
                  <a:cubicBezTo>
                    <a:pt x="247" y="184"/>
                    <a:pt x="248" y="179"/>
                    <a:pt x="248" y="175"/>
                  </a:cubicBezTo>
                  <a:cubicBezTo>
                    <a:pt x="244" y="175"/>
                    <a:pt x="242" y="175"/>
                    <a:pt x="239" y="173"/>
                  </a:cubicBezTo>
                  <a:cubicBezTo>
                    <a:pt x="236" y="172"/>
                    <a:pt x="235" y="170"/>
                    <a:pt x="232" y="168"/>
                  </a:cubicBezTo>
                  <a:cubicBezTo>
                    <a:pt x="231" y="168"/>
                    <a:pt x="226" y="166"/>
                    <a:pt x="225" y="165"/>
                  </a:cubicBezTo>
                  <a:cubicBezTo>
                    <a:pt x="225" y="164"/>
                    <a:pt x="225" y="162"/>
                    <a:pt x="225" y="161"/>
                  </a:cubicBezTo>
                  <a:cubicBezTo>
                    <a:pt x="226" y="159"/>
                    <a:pt x="228" y="159"/>
                    <a:pt x="228" y="156"/>
                  </a:cubicBezTo>
                  <a:cubicBezTo>
                    <a:pt x="228" y="154"/>
                    <a:pt x="228" y="150"/>
                    <a:pt x="228" y="148"/>
                  </a:cubicBezTo>
                  <a:cubicBezTo>
                    <a:pt x="227" y="146"/>
                    <a:pt x="225" y="144"/>
                    <a:pt x="224" y="142"/>
                  </a:cubicBezTo>
                  <a:cubicBezTo>
                    <a:pt x="223" y="139"/>
                    <a:pt x="224" y="137"/>
                    <a:pt x="226" y="135"/>
                  </a:cubicBezTo>
                  <a:cubicBezTo>
                    <a:pt x="228" y="134"/>
                    <a:pt x="229" y="134"/>
                    <a:pt x="231" y="134"/>
                  </a:cubicBezTo>
                  <a:cubicBezTo>
                    <a:pt x="231" y="134"/>
                    <a:pt x="232" y="134"/>
                    <a:pt x="233" y="134"/>
                  </a:cubicBezTo>
                  <a:cubicBezTo>
                    <a:pt x="234" y="133"/>
                    <a:pt x="233" y="132"/>
                    <a:pt x="234" y="131"/>
                  </a:cubicBezTo>
                  <a:cubicBezTo>
                    <a:pt x="235" y="131"/>
                    <a:pt x="237" y="131"/>
                    <a:pt x="238" y="131"/>
                  </a:cubicBezTo>
                  <a:cubicBezTo>
                    <a:pt x="238" y="130"/>
                    <a:pt x="239" y="129"/>
                    <a:pt x="239" y="129"/>
                  </a:cubicBezTo>
                  <a:cubicBezTo>
                    <a:pt x="238" y="128"/>
                    <a:pt x="236" y="127"/>
                    <a:pt x="234" y="126"/>
                  </a:cubicBezTo>
                  <a:cubicBezTo>
                    <a:pt x="232" y="125"/>
                    <a:pt x="232" y="125"/>
                    <a:pt x="230" y="125"/>
                  </a:cubicBezTo>
                  <a:cubicBezTo>
                    <a:pt x="228" y="125"/>
                    <a:pt x="227" y="123"/>
                    <a:pt x="225" y="122"/>
                  </a:cubicBezTo>
                  <a:cubicBezTo>
                    <a:pt x="223" y="121"/>
                    <a:pt x="222" y="121"/>
                    <a:pt x="220" y="120"/>
                  </a:cubicBezTo>
                  <a:cubicBezTo>
                    <a:pt x="219" y="121"/>
                    <a:pt x="219" y="122"/>
                    <a:pt x="219" y="123"/>
                  </a:cubicBezTo>
                  <a:cubicBezTo>
                    <a:pt x="218" y="123"/>
                    <a:pt x="218" y="123"/>
                    <a:pt x="218" y="123"/>
                  </a:cubicBezTo>
                  <a:cubicBezTo>
                    <a:pt x="217" y="125"/>
                    <a:pt x="216" y="125"/>
                    <a:pt x="215" y="126"/>
                  </a:cubicBezTo>
                  <a:cubicBezTo>
                    <a:pt x="213" y="127"/>
                    <a:pt x="211" y="127"/>
                    <a:pt x="209" y="127"/>
                  </a:cubicBezTo>
                  <a:cubicBezTo>
                    <a:pt x="206" y="127"/>
                    <a:pt x="206" y="125"/>
                    <a:pt x="206" y="123"/>
                  </a:cubicBezTo>
                  <a:cubicBezTo>
                    <a:pt x="206" y="120"/>
                    <a:pt x="205" y="118"/>
                    <a:pt x="204" y="115"/>
                  </a:cubicBezTo>
                  <a:cubicBezTo>
                    <a:pt x="204" y="114"/>
                    <a:pt x="203" y="113"/>
                    <a:pt x="201" y="112"/>
                  </a:cubicBezTo>
                  <a:cubicBezTo>
                    <a:pt x="199" y="112"/>
                    <a:pt x="196" y="112"/>
                    <a:pt x="196" y="110"/>
                  </a:cubicBezTo>
                  <a:cubicBezTo>
                    <a:pt x="196" y="108"/>
                    <a:pt x="197" y="107"/>
                    <a:pt x="196" y="105"/>
                  </a:cubicBezTo>
                  <a:cubicBezTo>
                    <a:pt x="195" y="103"/>
                    <a:pt x="194" y="102"/>
                    <a:pt x="192" y="100"/>
                  </a:cubicBezTo>
                  <a:cubicBezTo>
                    <a:pt x="191" y="98"/>
                    <a:pt x="190" y="96"/>
                    <a:pt x="188" y="94"/>
                  </a:cubicBezTo>
                  <a:cubicBezTo>
                    <a:pt x="187" y="95"/>
                    <a:pt x="185" y="94"/>
                    <a:pt x="184" y="95"/>
                  </a:cubicBezTo>
                  <a:cubicBezTo>
                    <a:pt x="182" y="95"/>
                    <a:pt x="181" y="98"/>
                    <a:pt x="180" y="99"/>
                  </a:cubicBezTo>
                  <a:cubicBezTo>
                    <a:pt x="179" y="101"/>
                    <a:pt x="178" y="102"/>
                    <a:pt x="178" y="104"/>
                  </a:cubicBezTo>
                  <a:cubicBezTo>
                    <a:pt x="178" y="105"/>
                    <a:pt x="178" y="106"/>
                    <a:pt x="179" y="107"/>
                  </a:cubicBezTo>
                  <a:cubicBezTo>
                    <a:pt x="180" y="109"/>
                    <a:pt x="180" y="112"/>
                    <a:pt x="178" y="113"/>
                  </a:cubicBezTo>
                  <a:cubicBezTo>
                    <a:pt x="177" y="114"/>
                    <a:pt x="173" y="112"/>
                    <a:pt x="172" y="114"/>
                  </a:cubicBezTo>
                  <a:cubicBezTo>
                    <a:pt x="171" y="116"/>
                    <a:pt x="173" y="119"/>
                    <a:pt x="171" y="120"/>
                  </a:cubicBezTo>
                  <a:cubicBezTo>
                    <a:pt x="169" y="120"/>
                    <a:pt x="166" y="119"/>
                    <a:pt x="165" y="119"/>
                  </a:cubicBezTo>
                  <a:cubicBezTo>
                    <a:pt x="163" y="118"/>
                    <a:pt x="160" y="119"/>
                    <a:pt x="158" y="118"/>
                  </a:cubicBezTo>
                  <a:cubicBezTo>
                    <a:pt x="157" y="117"/>
                    <a:pt x="156" y="116"/>
                    <a:pt x="155" y="116"/>
                  </a:cubicBezTo>
                  <a:cubicBezTo>
                    <a:pt x="154" y="115"/>
                    <a:pt x="154" y="115"/>
                    <a:pt x="153" y="114"/>
                  </a:cubicBezTo>
                  <a:cubicBezTo>
                    <a:pt x="152" y="114"/>
                    <a:pt x="153" y="114"/>
                    <a:pt x="152" y="113"/>
                  </a:cubicBezTo>
                  <a:cubicBezTo>
                    <a:pt x="151" y="112"/>
                    <a:pt x="148" y="112"/>
                    <a:pt x="147" y="112"/>
                  </a:cubicBezTo>
                  <a:cubicBezTo>
                    <a:pt x="145" y="112"/>
                    <a:pt x="142" y="111"/>
                    <a:pt x="141" y="110"/>
                  </a:cubicBezTo>
                  <a:cubicBezTo>
                    <a:pt x="140" y="109"/>
                    <a:pt x="140" y="108"/>
                    <a:pt x="140" y="107"/>
                  </a:cubicBezTo>
                  <a:cubicBezTo>
                    <a:pt x="139" y="105"/>
                    <a:pt x="138" y="105"/>
                    <a:pt x="137" y="104"/>
                  </a:cubicBezTo>
                  <a:cubicBezTo>
                    <a:pt x="137" y="103"/>
                    <a:pt x="137" y="102"/>
                    <a:pt x="136" y="102"/>
                  </a:cubicBezTo>
                  <a:cubicBezTo>
                    <a:pt x="136" y="101"/>
                    <a:pt x="137" y="101"/>
                    <a:pt x="136" y="100"/>
                  </a:cubicBezTo>
                  <a:cubicBezTo>
                    <a:pt x="136" y="100"/>
                    <a:pt x="135" y="99"/>
                    <a:pt x="135" y="99"/>
                  </a:cubicBezTo>
                  <a:cubicBezTo>
                    <a:pt x="133" y="98"/>
                    <a:pt x="132" y="97"/>
                    <a:pt x="131" y="96"/>
                  </a:cubicBezTo>
                  <a:cubicBezTo>
                    <a:pt x="130" y="94"/>
                    <a:pt x="130" y="92"/>
                    <a:pt x="130" y="90"/>
                  </a:cubicBezTo>
                  <a:cubicBezTo>
                    <a:pt x="130" y="88"/>
                    <a:pt x="132" y="88"/>
                    <a:pt x="133" y="86"/>
                  </a:cubicBezTo>
                  <a:cubicBezTo>
                    <a:pt x="135" y="84"/>
                    <a:pt x="136" y="83"/>
                    <a:pt x="138" y="82"/>
                  </a:cubicBezTo>
                  <a:cubicBezTo>
                    <a:pt x="140" y="81"/>
                    <a:pt x="143" y="79"/>
                    <a:pt x="144" y="78"/>
                  </a:cubicBezTo>
                  <a:cubicBezTo>
                    <a:pt x="145" y="77"/>
                    <a:pt x="146" y="76"/>
                    <a:pt x="146" y="75"/>
                  </a:cubicBezTo>
                  <a:cubicBezTo>
                    <a:pt x="147" y="74"/>
                    <a:pt x="148" y="73"/>
                    <a:pt x="149" y="73"/>
                  </a:cubicBezTo>
                  <a:cubicBezTo>
                    <a:pt x="148" y="73"/>
                    <a:pt x="147" y="72"/>
                    <a:pt x="146" y="72"/>
                  </a:cubicBezTo>
                  <a:cubicBezTo>
                    <a:pt x="144" y="72"/>
                    <a:pt x="143" y="72"/>
                    <a:pt x="141" y="71"/>
                  </a:cubicBezTo>
                  <a:cubicBezTo>
                    <a:pt x="140" y="70"/>
                    <a:pt x="140" y="70"/>
                    <a:pt x="140" y="69"/>
                  </a:cubicBezTo>
                  <a:cubicBezTo>
                    <a:pt x="140" y="68"/>
                    <a:pt x="141" y="66"/>
                    <a:pt x="141" y="65"/>
                  </a:cubicBezTo>
                  <a:cubicBezTo>
                    <a:pt x="142" y="63"/>
                    <a:pt x="145" y="63"/>
                    <a:pt x="147" y="63"/>
                  </a:cubicBezTo>
                  <a:cubicBezTo>
                    <a:pt x="150" y="63"/>
                    <a:pt x="152" y="63"/>
                    <a:pt x="154" y="63"/>
                  </a:cubicBezTo>
                  <a:cubicBezTo>
                    <a:pt x="157" y="63"/>
                    <a:pt x="157" y="63"/>
                    <a:pt x="158" y="61"/>
                  </a:cubicBezTo>
                  <a:cubicBezTo>
                    <a:pt x="158" y="59"/>
                    <a:pt x="159" y="56"/>
                    <a:pt x="161" y="54"/>
                  </a:cubicBezTo>
                  <a:cubicBezTo>
                    <a:pt x="162" y="53"/>
                    <a:pt x="163" y="53"/>
                    <a:pt x="163" y="51"/>
                  </a:cubicBezTo>
                  <a:cubicBezTo>
                    <a:pt x="164" y="50"/>
                    <a:pt x="164" y="48"/>
                    <a:pt x="165" y="46"/>
                  </a:cubicBezTo>
                  <a:cubicBezTo>
                    <a:pt x="166" y="44"/>
                    <a:pt x="167" y="43"/>
                    <a:pt x="168" y="41"/>
                  </a:cubicBezTo>
                  <a:cubicBezTo>
                    <a:pt x="170" y="39"/>
                    <a:pt x="171" y="39"/>
                    <a:pt x="171" y="36"/>
                  </a:cubicBezTo>
                  <a:cubicBezTo>
                    <a:pt x="172" y="32"/>
                    <a:pt x="173" y="34"/>
                    <a:pt x="176" y="33"/>
                  </a:cubicBezTo>
                  <a:cubicBezTo>
                    <a:pt x="178" y="33"/>
                    <a:pt x="178" y="32"/>
                    <a:pt x="180" y="31"/>
                  </a:cubicBezTo>
                  <a:cubicBezTo>
                    <a:pt x="181" y="30"/>
                    <a:pt x="183" y="29"/>
                    <a:pt x="184" y="28"/>
                  </a:cubicBezTo>
                  <a:cubicBezTo>
                    <a:pt x="184" y="28"/>
                    <a:pt x="185" y="26"/>
                    <a:pt x="185" y="26"/>
                  </a:cubicBezTo>
                  <a:cubicBezTo>
                    <a:pt x="186" y="25"/>
                    <a:pt x="186" y="24"/>
                    <a:pt x="186" y="23"/>
                  </a:cubicBezTo>
                  <a:cubicBezTo>
                    <a:pt x="187" y="23"/>
                    <a:pt x="187" y="23"/>
                    <a:pt x="188" y="23"/>
                  </a:cubicBezTo>
                  <a:cubicBezTo>
                    <a:pt x="188" y="22"/>
                    <a:pt x="188" y="21"/>
                    <a:pt x="188" y="20"/>
                  </a:cubicBezTo>
                  <a:cubicBezTo>
                    <a:pt x="188" y="19"/>
                    <a:pt x="190" y="17"/>
                    <a:pt x="191" y="16"/>
                  </a:cubicBezTo>
                  <a:cubicBezTo>
                    <a:pt x="193" y="15"/>
                    <a:pt x="194" y="13"/>
                    <a:pt x="196" y="13"/>
                  </a:cubicBezTo>
                  <a:cubicBezTo>
                    <a:pt x="198" y="12"/>
                    <a:pt x="201" y="12"/>
                    <a:pt x="203" y="10"/>
                  </a:cubicBezTo>
                  <a:cubicBezTo>
                    <a:pt x="203" y="10"/>
                    <a:pt x="203" y="10"/>
                    <a:pt x="203" y="10"/>
                  </a:cubicBezTo>
                  <a:moveTo>
                    <a:pt x="240" y="128"/>
                  </a:moveTo>
                  <a:cubicBezTo>
                    <a:pt x="240" y="128"/>
                    <a:pt x="240" y="128"/>
                    <a:pt x="240" y="128"/>
                  </a:cubicBezTo>
                  <a:cubicBezTo>
                    <a:pt x="240" y="128"/>
                    <a:pt x="240" y="128"/>
                    <a:pt x="240" y="128"/>
                  </a:cubicBezTo>
                  <a:moveTo>
                    <a:pt x="203" y="10"/>
                  </a:moveTo>
                  <a:cubicBezTo>
                    <a:pt x="204" y="10"/>
                    <a:pt x="205" y="10"/>
                    <a:pt x="205" y="10"/>
                  </a:cubicBezTo>
                  <a:cubicBezTo>
                    <a:pt x="205" y="10"/>
                    <a:pt x="204" y="10"/>
                    <a:pt x="203" y="10"/>
                  </a:cubicBezTo>
                  <a:moveTo>
                    <a:pt x="216" y="17"/>
                  </a:moveTo>
                  <a:cubicBezTo>
                    <a:pt x="216" y="17"/>
                    <a:pt x="217" y="16"/>
                    <a:pt x="218" y="16"/>
                  </a:cubicBezTo>
                  <a:cubicBezTo>
                    <a:pt x="217" y="16"/>
                    <a:pt x="216" y="17"/>
                    <a:pt x="216" y="17"/>
                  </a:cubicBezTo>
                  <a:moveTo>
                    <a:pt x="214" y="18"/>
                  </a:moveTo>
                  <a:cubicBezTo>
                    <a:pt x="215" y="18"/>
                    <a:pt x="215" y="17"/>
                    <a:pt x="216" y="17"/>
                  </a:cubicBezTo>
                  <a:cubicBezTo>
                    <a:pt x="215" y="17"/>
                    <a:pt x="215" y="18"/>
                    <a:pt x="214" y="18"/>
                  </a:cubicBezTo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3722688" y="4314825"/>
              <a:ext cx="388938" cy="311150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198" y="80"/>
                </a:cxn>
                <a:cxn ang="0">
                  <a:pos x="191" y="69"/>
                </a:cxn>
                <a:cxn ang="0">
                  <a:pos x="189" y="63"/>
                </a:cxn>
                <a:cxn ang="0">
                  <a:pos x="188" y="61"/>
                </a:cxn>
                <a:cxn ang="0">
                  <a:pos x="169" y="57"/>
                </a:cxn>
                <a:cxn ang="0">
                  <a:pos x="170" y="46"/>
                </a:cxn>
                <a:cxn ang="0">
                  <a:pos x="175" y="34"/>
                </a:cxn>
                <a:cxn ang="0">
                  <a:pos x="178" y="28"/>
                </a:cxn>
                <a:cxn ang="0">
                  <a:pos x="175" y="22"/>
                </a:cxn>
                <a:cxn ang="0">
                  <a:pos x="168" y="18"/>
                </a:cxn>
                <a:cxn ang="0">
                  <a:pos x="156" y="17"/>
                </a:cxn>
                <a:cxn ang="0">
                  <a:pos x="150" y="15"/>
                </a:cxn>
                <a:cxn ang="0">
                  <a:pos x="140" y="10"/>
                </a:cxn>
                <a:cxn ang="0">
                  <a:pos x="143" y="0"/>
                </a:cxn>
                <a:cxn ang="0">
                  <a:pos x="135" y="2"/>
                </a:cxn>
                <a:cxn ang="0">
                  <a:pos x="119" y="0"/>
                </a:cxn>
                <a:cxn ang="0">
                  <a:pos x="104" y="1"/>
                </a:cxn>
                <a:cxn ang="0">
                  <a:pos x="97" y="6"/>
                </a:cxn>
                <a:cxn ang="0">
                  <a:pos x="92" y="11"/>
                </a:cxn>
                <a:cxn ang="0">
                  <a:pos x="87" y="14"/>
                </a:cxn>
                <a:cxn ang="0">
                  <a:pos x="81" y="21"/>
                </a:cxn>
                <a:cxn ang="0">
                  <a:pos x="61" y="12"/>
                </a:cxn>
                <a:cxn ang="0">
                  <a:pos x="49" y="15"/>
                </a:cxn>
                <a:cxn ang="0">
                  <a:pos x="43" y="8"/>
                </a:cxn>
                <a:cxn ang="0">
                  <a:pos x="31" y="8"/>
                </a:cxn>
                <a:cxn ang="0">
                  <a:pos x="24" y="15"/>
                </a:cxn>
                <a:cxn ang="0">
                  <a:pos x="16" y="19"/>
                </a:cxn>
                <a:cxn ang="0">
                  <a:pos x="5" y="23"/>
                </a:cxn>
                <a:cxn ang="0">
                  <a:pos x="3" y="32"/>
                </a:cxn>
                <a:cxn ang="0">
                  <a:pos x="3" y="45"/>
                </a:cxn>
                <a:cxn ang="0">
                  <a:pos x="31" y="56"/>
                </a:cxn>
                <a:cxn ang="0">
                  <a:pos x="39" y="71"/>
                </a:cxn>
                <a:cxn ang="0">
                  <a:pos x="61" y="89"/>
                </a:cxn>
                <a:cxn ang="0">
                  <a:pos x="79" y="95"/>
                </a:cxn>
                <a:cxn ang="0">
                  <a:pos x="83" y="110"/>
                </a:cxn>
                <a:cxn ang="0">
                  <a:pos x="95" y="127"/>
                </a:cxn>
                <a:cxn ang="0">
                  <a:pos x="114" y="123"/>
                </a:cxn>
                <a:cxn ang="0">
                  <a:pos x="124" y="114"/>
                </a:cxn>
                <a:cxn ang="0">
                  <a:pos x="125" y="141"/>
                </a:cxn>
                <a:cxn ang="0">
                  <a:pos x="153" y="157"/>
                </a:cxn>
                <a:cxn ang="0">
                  <a:pos x="171" y="161"/>
                </a:cxn>
                <a:cxn ang="0">
                  <a:pos x="179" y="152"/>
                </a:cxn>
                <a:cxn ang="0">
                  <a:pos x="171" y="141"/>
                </a:cxn>
                <a:cxn ang="0">
                  <a:pos x="171" y="133"/>
                </a:cxn>
                <a:cxn ang="0">
                  <a:pos x="177" y="127"/>
                </a:cxn>
                <a:cxn ang="0">
                  <a:pos x="185" y="114"/>
                </a:cxn>
                <a:cxn ang="0">
                  <a:pos x="193" y="111"/>
                </a:cxn>
                <a:cxn ang="0">
                  <a:pos x="198" y="106"/>
                </a:cxn>
                <a:cxn ang="0">
                  <a:pos x="201" y="100"/>
                </a:cxn>
                <a:cxn ang="0">
                  <a:pos x="207" y="91"/>
                </a:cxn>
              </a:cxnLst>
              <a:rect l="0" t="0" r="r" b="b"/>
              <a:pathLst>
                <a:path w="208" h="167">
                  <a:moveTo>
                    <a:pt x="196" y="13"/>
                  </a:moveTo>
                  <a:cubicBezTo>
                    <a:pt x="196" y="13"/>
                    <a:pt x="196" y="13"/>
                    <a:pt x="196" y="13"/>
                  </a:cubicBezTo>
                  <a:moveTo>
                    <a:pt x="207" y="85"/>
                  </a:moveTo>
                  <a:cubicBezTo>
                    <a:pt x="206" y="83"/>
                    <a:pt x="205" y="83"/>
                    <a:pt x="203" y="83"/>
                  </a:cubicBezTo>
                  <a:cubicBezTo>
                    <a:pt x="203" y="83"/>
                    <a:pt x="202" y="82"/>
                    <a:pt x="202" y="82"/>
                  </a:cubicBezTo>
                  <a:cubicBezTo>
                    <a:pt x="200" y="81"/>
                    <a:pt x="199" y="81"/>
                    <a:pt x="198" y="80"/>
                  </a:cubicBezTo>
                  <a:cubicBezTo>
                    <a:pt x="197" y="79"/>
                    <a:pt x="197" y="79"/>
                    <a:pt x="196" y="79"/>
                  </a:cubicBezTo>
                  <a:cubicBezTo>
                    <a:pt x="194" y="78"/>
                    <a:pt x="193" y="77"/>
                    <a:pt x="191" y="76"/>
                  </a:cubicBezTo>
                  <a:cubicBezTo>
                    <a:pt x="190" y="74"/>
                    <a:pt x="190" y="71"/>
                    <a:pt x="191" y="69"/>
                  </a:cubicBezTo>
                  <a:cubicBezTo>
                    <a:pt x="191" y="68"/>
                    <a:pt x="191" y="67"/>
                    <a:pt x="191" y="66"/>
                  </a:cubicBezTo>
                  <a:cubicBezTo>
                    <a:pt x="191" y="66"/>
                    <a:pt x="191" y="65"/>
                    <a:pt x="191" y="65"/>
                  </a:cubicBezTo>
                  <a:cubicBezTo>
                    <a:pt x="191" y="64"/>
                    <a:pt x="190" y="63"/>
                    <a:pt x="189" y="63"/>
                  </a:cubicBezTo>
                  <a:cubicBezTo>
                    <a:pt x="189" y="63"/>
                    <a:pt x="188" y="62"/>
                    <a:pt x="188" y="62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5" y="61"/>
                    <a:pt x="182" y="61"/>
                    <a:pt x="180" y="59"/>
                  </a:cubicBezTo>
                  <a:cubicBezTo>
                    <a:pt x="178" y="59"/>
                    <a:pt x="177" y="58"/>
                    <a:pt x="176" y="58"/>
                  </a:cubicBezTo>
                  <a:cubicBezTo>
                    <a:pt x="174" y="58"/>
                    <a:pt x="170" y="59"/>
                    <a:pt x="169" y="57"/>
                  </a:cubicBezTo>
                  <a:cubicBezTo>
                    <a:pt x="168" y="56"/>
                    <a:pt x="169" y="52"/>
                    <a:pt x="169" y="51"/>
                  </a:cubicBezTo>
                  <a:cubicBezTo>
                    <a:pt x="169" y="50"/>
                    <a:pt x="169" y="49"/>
                    <a:pt x="169" y="49"/>
                  </a:cubicBezTo>
                  <a:cubicBezTo>
                    <a:pt x="169" y="47"/>
                    <a:pt x="169" y="47"/>
                    <a:pt x="170" y="46"/>
                  </a:cubicBezTo>
                  <a:cubicBezTo>
                    <a:pt x="171" y="45"/>
                    <a:pt x="171" y="44"/>
                    <a:pt x="171" y="42"/>
                  </a:cubicBezTo>
                  <a:cubicBezTo>
                    <a:pt x="172" y="41"/>
                    <a:pt x="172" y="40"/>
                    <a:pt x="172" y="39"/>
                  </a:cubicBezTo>
                  <a:cubicBezTo>
                    <a:pt x="173" y="37"/>
                    <a:pt x="174" y="36"/>
                    <a:pt x="175" y="34"/>
                  </a:cubicBezTo>
                  <a:cubicBezTo>
                    <a:pt x="175" y="33"/>
                    <a:pt x="175" y="33"/>
                    <a:pt x="175" y="32"/>
                  </a:cubicBezTo>
                  <a:cubicBezTo>
                    <a:pt x="176" y="32"/>
                    <a:pt x="176" y="32"/>
                    <a:pt x="177" y="31"/>
                  </a:cubicBezTo>
                  <a:cubicBezTo>
                    <a:pt x="177" y="30"/>
                    <a:pt x="178" y="29"/>
                    <a:pt x="178" y="28"/>
                  </a:cubicBezTo>
                  <a:cubicBezTo>
                    <a:pt x="179" y="27"/>
                    <a:pt x="179" y="27"/>
                    <a:pt x="180" y="26"/>
                  </a:cubicBezTo>
                  <a:cubicBezTo>
                    <a:pt x="180" y="25"/>
                    <a:pt x="179" y="24"/>
                    <a:pt x="179" y="23"/>
                  </a:cubicBezTo>
                  <a:cubicBezTo>
                    <a:pt x="178" y="23"/>
                    <a:pt x="176" y="23"/>
                    <a:pt x="175" y="22"/>
                  </a:cubicBezTo>
                  <a:cubicBezTo>
                    <a:pt x="174" y="22"/>
                    <a:pt x="173" y="22"/>
                    <a:pt x="172" y="21"/>
                  </a:cubicBezTo>
                  <a:cubicBezTo>
                    <a:pt x="171" y="21"/>
                    <a:pt x="170" y="20"/>
                    <a:pt x="170" y="20"/>
                  </a:cubicBezTo>
                  <a:cubicBezTo>
                    <a:pt x="169" y="19"/>
                    <a:pt x="169" y="19"/>
                    <a:pt x="168" y="18"/>
                  </a:cubicBezTo>
                  <a:cubicBezTo>
                    <a:pt x="168" y="18"/>
                    <a:pt x="167" y="17"/>
                    <a:pt x="167" y="17"/>
                  </a:cubicBezTo>
                  <a:cubicBezTo>
                    <a:pt x="166" y="15"/>
                    <a:pt x="166" y="15"/>
                    <a:pt x="164" y="15"/>
                  </a:cubicBezTo>
                  <a:cubicBezTo>
                    <a:pt x="161" y="15"/>
                    <a:pt x="159" y="16"/>
                    <a:pt x="156" y="17"/>
                  </a:cubicBezTo>
                  <a:cubicBezTo>
                    <a:pt x="155" y="18"/>
                    <a:pt x="154" y="18"/>
                    <a:pt x="152" y="17"/>
                  </a:cubicBezTo>
                  <a:cubicBezTo>
                    <a:pt x="152" y="17"/>
                    <a:pt x="152" y="16"/>
                    <a:pt x="151" y="16"/>
                  </a:cubicBezTo>
                  <a:cubicBezTo>
                    <a:pt x="151" y="16"/>
                    <a:pt x="150" y="15"/>
                    <a:pt x="150" y="15"/>
                  </a:cubicBezTo>
                  <a:cubicBezTo>
                    <a:pt x="149" y="14"/>
                    <a:pt x="149" y="14"/>
                    <a:pt x="147" y="13"/>
                  </a:cubicBezTo>
                  <a:cubicBezTo>
                    <a:pt x="145" y="12"/>
                    <a:pt x="144" y="12"/>
                    <a:pt x="142" y="11"/>
                  </a:cubicBezTo>
                  <a:cubicBezTo>
                    <a:pt x="141" y="11"/>
                    <a:pt x="140" y="11"/>
                    <a:pt x="140" y="10"/>
                  </a:cubicBezTo>
                  <a:cubicBezTo>
                    <a:pt x="140" y="9"/>
                    <a:pt x="141" y="9"/>
                    <a:pt x="141" y="9"/>
                  </a:cubicBezTo>
                  <a:cubicBezTo>
                    <a:pt x="143" y="8"/>
                    <a:pt x="146" y="6"/>
                    <a:pt x="146" y="5"/>
                  </a:cubicBezTo>
                  <a:cubicBezTo>
                    <a:pt x="147" y="3"/>
                    <a:pt x="146" y="0"/>
                    <a:pt x="143" y="0"/>
                  </a:cubicBezTo>
                  <a:cubicBezTo>
                    <a:pt x="143" y="0"/>
                    <a:pt x="142" y="0"/>
                    <a:pt x="141" y="0"/>
                  </a:cubicBezTo>
                  <a:cubicBezTo>
                    <a:pt x="140" y="0"/>
                    <a:pt x="139" y="0"/>
                    <a:pt x="139" y="0"/>
                  </a:cubicBezTo>
                  <a:cubicBezTo>
                    <a:pt x="137" y="1"/>
                    <a:pt x="136" y="2"/>
                    <a:pt x="135" y="2"/>
                  </a:cubicBezTo>
                  <a:cubicBezTo>
                    <a:pt x="134" y="2"/>
                    <a:pt x="132" y="2"/>
                    <a:pt x="131" y="2"/>
                  </a:cubicBezTo>
                  <a:cubicBezTo>
                    <a:pt x="129" y="2"/>
                    <a:pt x="127" y="3"/>
                    <a:pt x="125" y="2"/>
                  </a:cubicBezTo>
                  <a:cubicBezTo>
                    <a:pt x="123" y="2"/>
                    <a:pt x="122" y="0"/>
                    <a:pt x="119" y="0"/>
                  </a:cubicBezTo>
                  <a:cubicBezTo>
                    <a:pt x="116" y="0"/>
                    <a:pt x="113" y="0"/>
                    <a:pt x="110" y="0"/>
                  </a:cubicBezTo>
                  <a:cubicBezTo>
                    <a:pt x="109" y="0"/>
                    <a:pt x="108" y="1"/>
                    <a:pt x="107" y="1"/>
                  </a:cubicBezTo>
                  <a:cubicBezTo>
                    <a:pt x="106" y="1"/>
                    <a:pt x="105" y="1"/>
                    <a:pt x="104" y="1"/>
                  </a:cubicBezTo>
                  <a:cubicBezTo>
                    <a:pt x="103" y="2"/>
                    <a:pt x="103" y="3"/>
                    <a:pt x="102" y="3"/>
                  </a:cubicBezTo>
                  <a:cubicBezTo>
                    <a:pt x="101" y="4"/>
                    <a:pt x="100" y="4"/>
                    <a:pt x="99" y="5"/>
                  </a:cubicBezTo>
                  <a:cubicBezTo>
                    <a:pt x="98" y="5"/>
                    <a:pt x="98" y="5"/>
                    <a:pt x="97" y="6"/>
                  </a:cubicBezTo>
                  <a:cubicBezTo>
                    <a:pt x="96" y="6"/>
                    <a:pt x="95" y="7"/>
                    <a:pt x="94" y="8"/>
                  </a:cubicBezTo>
                  <a:cubicBezTo>
                    <a:pt x="94" y="9"/>
                    <a:pt x="94" y="9"/>
                    <a:pt x="93" y="10"/>
                  </a:cubicBezTo>
                  <a:cubicBezTo>
                    <a:pt x="92" y="10"/>
                    <a:pt x="92" y="10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1" y="12"/>
                    <a:pt x="90" y="12"/>
                    <a:pt x="89" y="12"/>
                  </a:cubicBezTo>
                  <a:cubicBezTo>
                    <a:pt x="87" y="13"/>
                    <a:pt x="87" y="13"/>
                    <a:pt x="87" y="14"/>
                  </a:cubicBezTo>
                  <a:cubicBezTo>
                    <a:pt x="86" y="15"/>
                    <a:pt x="85" y="16"/>
                    <a:pt x="85" y="17"/>
                  </a:cubicBezTo>
                  <a:cubicBezTo>
                    <a:pt x="85" y="17"/>
                    <a:pt x="84" y="18"/>
                    <a:pt x="84" y="19"/>
                  </a:cubicBezTo>
                  <a:cubicBezTo>
                    <a:pt x="83" y="20"/>
                    <a:pt x="82" y="21"/>
                    <a:pt x="81" y="21"/>
                  </a:cubicBezTo>
                  <a:cubicBezTo>
                    <a:pt x="79" y="22"/>
                    <a:pt x="78" y="21"/>
                    <a:pt x="76" y="20"/>
                  </a:cubicBezTo>
                  <a:cubicBezTo>
                    <a:pt x="73" y="19"/>
                    <a:pt x="68" y="18"/>
                    <a:pt x="66" y="16"/>
                  </a:cubicBezTo>
                  <a:cubicBezTo>
                    <a:pt x="65" y="14"/>
                    <a:pt x="64" y="12"/>
                    <a:pt x="61" y="12"/>
                  </a:cubicBezTo>
                  <a:cubicBezTo>
                    <a:pt x="60" y="12"/>
                    <a:pt x="56" y="13"/>
                    <a:pt x="55" y="14"/>
                  </a:cubicBezTo>
                  <a:cubicBezTo>
                    <a:pt x="55" y="14"/>
                    <a:pt x="55" y="15"/>
                    <a:pt x="54" y="16"/>
                  </a:cubicBezTo>
                  <a:cubicBezTo>
                    <a:pt x="52" y="17"/>
                    <a:pt x="50" y="16"/>
                    <a:pt x="49" y="15"/>
                  </a:cubicBezTo>
                  <a:cubicBezTo>
                    <a:pt x="48" y="15"/>
                    <a:pt x="47" y="15"/>
                    <a:pt x="46" y="14"/>
                  </a:cubicBezTo>
                  <a:cubicBezTo>
                    <a:pt x="45" y="13"/>
                    <a:pt x="45" y="12"/>
                    <a:pt x="44" y="11"/>
                  </a:cubicBezTo>
                  <a:cubicBezTo>
                    <a:pt x="44" y="10"/>
                    <a:pt x="43" y="10"/>
                    <a:pt x="43" y="8"/>
                  </a:cubicBezTo>
                  <a:cubicBezTo>
                    <a:pt x="44" y="7"/>
                    <a:pt x="44" y="6"/>
                    <a:pt x="44" y="5"/>
                  </a:cubicBezTo>
                  <a:cubicBezTo>
                    <a:pt x="42" y="5"/>
                    <a:pt x="40" y="5"/>
                    <a:pt x="38" y="5"/>
                  </a:cubicBezTo>
                  <a:cubicBezTo>
                    <a:pt x="35" y="6"/>
                    <a:pt x="34" y="7"/>
                    <a:pt x="31" y="8"/>
                  </a:cubicBezTo>
                  <a:cubicBezTo>
                    <a:pt x="29" y="9"/>
                    <a:pt x="28" y="10"/>
                    <a:pt x="27" y="13"/>
                  </a:cubicBezTo>
                  <a:cubicBezTo>
                    <a:pt x="27" y="13"/>
                    <a:pt x="26" y="14"/>
                    <a:pt x="26" y="14"/>
                  </a:cubicBezTo>
                  <a:cubicBezTo>
                    <a:pt x="25" y="14"/>
                    <a:pt x="25" y="15"/>
                    <a:pt x="24" y="15"/>
                  </a:cubicBezTo>
                  <a:cubicBezTo>
                    <a:pt x="23" y="16"/>
                    <a:pt x="23" y="16"/>
                    <a:pt x="22" y="16"/>
                  </a:cubicBezTo>
                  <a:cubicBezTo>
                    <a:pt x="21" y="17"/>
                    <a:pt x="20" y="16"/>
                    <a:pt x="19" y="17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5" y="20"/>
                    <a:pt x="13" y="21"/>
                    <a:pt x="11" y="22"/>
                  </a:cubicBezTo>
                  <a:cubicBezTo>
                    <a:pt x="10" y="22"/>
                    <a:pt x="8" y="22"/>
                    <a:pt x="7" y="22"/>
                  </a:cubicBezTo>
                  <a:cubicBezTo>
                    <a:pt x="5" y="22"/>
                    <a:pt x="6" y="23"/>
                    <a:pt x="5" y="23"/>
                  </a:cubicBezTo>
                  <a:cubicBezTo>
                    <a:pt x="3" y="25"/>
                    <a:pt x="1" y="26"/>
                    <a:pt x="0" y="28"/>
                  </a:cubicBezTo>
                  <a:cubicBezTo>
                    <a:pt x="1" y="28"/>
                    <a:pt x="1" y="29"/>
                    <a:pt x="2" y="29"/>
                  </a:cubicBezTo>
                  <a:cubicBezTo>
                    <a:pt x="2" y="29"/>
                    <a:pt x="3" y="32"/>
                    <a:pt x="3" y="32"/>
                  </a:cubicBezTo>
                  <a:cubicBezTo>
                    <a:pt x="4" y="33"/>
                    <a:pt x="4" y="32"/>
                    <a:pt x="4" y="33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8"/>
                    <a:pt x="3" y="42"/>
                    <a:pt x="3" y="45"/>
                  </a:cubicBezTo>
                  <a:cubicBezTo>
                    <a:pt x="4" y="49"/>
                    <a:pt x="5" y="51"/>
                    <a:pt x="8" y="54"/>
                  </a:cubicBezTo>
                  <a:cubicBezTo>
                    <a:pt x="12" y="57"/>
                    <a:pt x="14" y="61"/>
                    <a:pt x="19" y="60"/>
                  </a:cubicBezTo>
                  <a:cubicBezTo>
                    <a:pt x="23" y="60"/>
                    <a:pt x="27" y="56"/>
                    <a:pt x="31" y="56"/>
                  </a:cubicBezTo>
                  <a:cubicBezTo>
                    <a:pt x="36" y="55"/>
                    <a:pt x="40" y="59"/>
                    <a:pt x="42" y="63"/>
                  </a:cubicBezTo>
                  <a:cubicBezTo>
                    <a:pt x="42" y="64"/>
                    <a:pt x="43" y="65"/>
                    <a:pt x="43" y="66"/>
                  </a:cubicBezTo>
                  <a:cubicBezTo>
                    <a:pt x="43" y="68"/>
                    <a:pt x="40" y="69"/>
                    <a:pt x="39" y="71"/>
                  </a:cubicBezTo>
                  <a:cubicBezTo>
                    <a:pt x="39" y="75"/>
                    <a:pt x="46" y="81"/>
                    <a:pt x="50" y="81"/>
                  </a:cubicBezTo>
                  <a:cubicBezTo>
                    <a:pt x="53" y="82"/>
                    <a:pt x="58" y="80"/>
                    <a:pt x="60" y="84"/>
                  </a:cubicBezTo>
                  <a:cubicBezTo>
                    <a:pt x="61" y="85"/>
                    <a:pt x="60" y="87"/>
                    <a:pt x="61" y="89"/>
                  </a:cubicBezTo>
                  <a:cubicBezTo>
                    <a:pt x="61" y="92"/>
                    <a:pt x="64" y="94"/>
                    <a:pt x="68" y="94"/>
                  </a:cubicBezTo>
                  <a:cubicBezTo>
                    <a:pt x="70" y="94"/>
                    <a:pt x="72" y="92"/>
                    <a:pt x="75" y="92"/>
                  </a:cubicBezTo>
                  <a:cubicBezTo>
                    <a:pt x="76" y="93"/>
                    <a:pt x="78" y="94"/>
                    <a:pt x="79" y="95"/>
                  </a:cubicBezTo>
                  <a:cubicBezTo>
                    <a:pt x="82" y="96"/>
                    <a:pt x="88" y="97"/>
                    <a:pt x="87" y="101"/>
                  </a:cubicBezTo>
                  <a:cubicBezTo>
                    <a:pt x="87" y="105"/>
                    <a:pt x="84" y="102"/>
                    <a:pt x="83" y="105"/>
                  </a:cubicBezTo>
                  <a:cubicBezTo>
                    <a:pt x="82" y="105"/>
                    <a:pt x="82" y="110"/>
                    <a:pt x="83" y="110"/>
                  </a:cubicBezTo>
                  <a:cubicBezTo>
                    <a:pt x="84" y="112"/>
                    <a:pt x="86" y="110"/>
                    <a:pt x="88" y="111"/>
                  </a:cubicBezTo>
                  <a:cubicBezTo>
                    <a:pt x="90" y="113"/>
                    <a:pt x="90" y="120"/>
                    <a:pt x="91" y="122"/>
                  </a:cubicBezTo>
                  <a:cubicBezTo>
                    <a:pt x="92" y="126"/>
                    <a:pt x="92" y="125"/>
                    <a:pt x="95" y="127"/>
                  </a:cubicBezTo>
                  <a:cubicBezTo>
                    <a:pt x="97" y="129"/>
                    <a:pt x="96" y="129"/>
                    <a:pt x="99" y="130"/>
                  </a:cubicBezTo>
                  <a:cubicBezTo>
                    <a:pt x="102" y="131"/>
                    <a:pt x="106" y="128"/>
                    <a:pt x="109" y="126"/>
                  </a:cubicBezTo>
                  <a:cubicBezTo>
                    <a:pt x="110" y="125"/>
                    <a:pt x="113" y="124"/>
                    <a:pt x="114" y="123"/>
                  </a:cubicBezTo>
                  <a:cubicBezTo>
                    <a:pt x="115" y="121"/>
                    <a:pt x="114" y="118"/>
                    <a:pt x="114" y="116"/>
                  </a:cubicBezTo>
                  <a:cubicBezTo>
                    <a:pt x="115" y="115"/>
                    <a:pt x="117" y="113"/>
                    <a:pt x="119" y="112"/>
                  </a:cubicBezTo>
                  <a:cubicBezTo>
                    <a:pt x="121" y="112"/>
                    <a:pt x="122" y="113"/>
                    <a:pt x="124" y="114"/>
                  </a:cubicBezTo>
                  <a:cubicBezTo>
                    <a:pt x="127" y="117"/>
                    <a:pt x="124" y="119"/>
                    <a:pt x="123" y="122"/>
                  </a:cubicBezTo>
                  <a:cubicBezTo>
                    <a:pt x="122" y="124"/>
                    <a:pt x="123" y="126"/>
                    <a:pt x="123" y="127"/>
                  </a:cubicBezTo>
                  <a:cubicBezTo>
                    <a:pt x="123" y="132"/>
                    <a:pt x="124" y="136"/>
                    <a:pt x="125" y="141"/>
                  </a:cubicBezTo>
                  <a:cubicBezTo>
                    <a:pt x="134" y="141"/>
                    <a:pt x="139" y="148"/>
                    <a:pt x="147" y="151"/>
                  </a:cubicBezTo>
                  <a:cubicBezTo>
                    <a:pt x="149" y="152"/>
                    <a:pt x="151" y="151"/>
                    <a:pt x="152" y="153"/>
                  </a:cubicBezTo>
                  <a:cubicBezTo>
                    <a:pt x="153" y="154"/>
                    <a:pt x="153" y="156"/>
                    <a:pt x="153" y="157"/>
                  </a:cubicBezTo>
                  <a:cubicBezTo>
                    <a:pt x="154" y="159"/>
                    <a:pt x="159" y="167"/>
                    <a:pt x="163" y="165"/>
                  </a:cubicBezTo>
                  <a:cubicBezTo>
                    <a:pt x="164" y="164"/>
                    <a:pt x="165" y="162"/>
                    <a:pt x="167" y="162"/>
                  </a:cubicBezTo>
                  <a:cubicBezTo>
                    <a:pt x="168" y="161"/>
                    <a:pt x="170" y="161"/>
                    <a:pt x="171" y="161"/>
                  </a:cubicBezTo>
                  <a:cubicBezTo>
                    <a:pt x="174" y="161"/>
                    <a:pt x="176" y="162"/>
                    <a:pt x="177" y="162"/>
                  </a:cubicBezTo>
                  <a:cubicBezTo>
                    <a:pt x="178" y="161"/>
                    <a:pt x="178" y="159"/>
                    <a:pt x="179" y="158"/>
                  </a:cubicBezTo>
                  <a:cubicBezTo>
                    <a:pt x="179" y="156"/>
                    <a:pt x="180" y="154"/>
                    <a:pt x="179" y="152"/>
                  </a:cubicBezTo>
                  <a:cubicBezTo>
                    <a:pt x="178" y="151"/>
                    <a:pt x="178" y="151"/>
                    <a:pt x="176" y="151"/>
                  </a:cubicBezTo>
                  <a:cubicBezTo>
                    <a:pt x="174" y="151"/>
                    <a:pt x="173" y="151"/>
                    <a:pt x="171" y="149"/>
                  </a:cubicBezTo>
                  <a:cubicBezTo>
                    <a:pt x="168" y="146"/>
                    <a:pt x="171" y="144"/>
                    <a:pt x="171" y="141"/>
                  </a:cubicBezTo>
                  <a:cubicBezTo>
                    <a:pt x="172" y="140"/>
                    <a:pt x="171" y="139"/>
                    <a:pt x="171" y="139"/>
                  </a:cubicBezTo>
                  <a:cubicBezTo>
                    <a:pt x="171" y="138"/>
                    <a:pt x="171" y="137"/>
                    <a:pt x="171" y="136"/>
                  </a:cubicBezTo>
                  <a:cubicBezTo>
                    <a:pt x="171" y="135"/>
                    <a:pt x="170" y="134"/>
                    <a:pt x="171" y="133"/>
                  </a:cubicBezTo>
                  <a:cubicBezTo>
                    <a:pt x="171" y="133"/>
                    <a:pt x="172" y="132"/>
                    <a:pt x="172" y="131"/>
                  </a:cubicBezTo>
                  <a:cubicBezTo>
                    <a:pt x="173" y="129"/>
                    <a:pt x="172" y="129"/>
                    <a:pt x="174" y="128"/>
                  </a:cubicBezTo>
                  <a:cubicBezTo>
                    <a:pt x="175" y="128"/>
                    <a:pt x="176" y="128"/>
                    <a:pt x="177" y="127"/>
                  </a:cubicBezTo>
                  <a:cubicBezTo>
                    <a:pt x="180" y="125"/>
                    <a:pt x="178" y="122"/>
                    <a:pt x="179" y="119"/>
                  </a:cubicBezTo>
                  <a:cubicBezTo>
                    <a:pt x="180" y="118"/>
                    <a:pt x="181" y="118"/>
                    <a:pt x="182" y="117"/>
                  </a:cubicBezTo>
                  <a:cubicBezTo>
                    <a:pt x="183" y="116"/>
                    <a:pt x="184" y="115"/>
                    <a:pt x="185" y="114"/>
                  </a:cubicBezTo>
                  <a:cubicBezTo>
                    <a:pt x="185" y="114"/>
                    <a:pt x="186" y="111"/>
                    <a:pt x="187" y="110"/>
                  </a:cubicBezTo>
                  <a:cubicBezTo>
                    <a:pt x="187" y="110"/>
                    <a:pt x="189" y="110"/>
                    <a:pt x="189" y="110"/>
                  </a:cubicBezTo>
                  <a:cubicBezTo>
                    <a:pt x="191" y="110"/>
                    <a:pt x="192" y="111"/>
                    <a:pt x="193" y="111"/>
                  </a:cubicBezTo>
                  <a:cubicBezTo>
                    <a:pt x="194" y="111"/>
                    <a:pt x="195" y="111"/>
                    <a:pt x="196" y="111"/>
                  </a:cubicBezTo>
                  <a:cubicBezTo>
                    <a:pt x="196" y="111"/>
                    <a:pt x="196" y="110"/>
                    <a:pt x="196" y="110"/>
                  </a:cubicBezTo>
                  <a:cubicBezTo>
                    <a:pt x="197" y="109"/>
                    <a:pt x="198" y="108"/>
                    <a:pt x="198" y="106"/>
                  </a:cubicBezTo>
                  <a:cubicBezTo>
                    <a:pt x="198" y="106"/>
                    <a:pt x="198" y="106"/>
                    <a:pt x="198" y="105"/>
                  </a:cubicBezTo>
                  <a:cubicBezTo>
                    <a:pt x="198" y="103"/>
                    <a:pt x="200" y="102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2" y="98"/>
                    <a:pt x="204" y="97"/>
                    <a:pt x="205" y="95"/>
                  </a:cubicBezTo>
                  <a:cubicBezTo>
                    <a:pt x="206" y="93"/>
                    <a:pt x="206" y="92"/>
                    <a:pt x="207" y="91"/>
                  </a:cubicBezTo>
                  <a:cubicBezTo>
                    <a:pt x="207" y="89"/>
                    <a:pt x="208" y="87"/>
                    <a:pt x="207" y="85"/>
                  </a:cubicBezTo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037013" y="4519613"/>
              <a:ext cx="95250" cy="112713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8" y="11"/>
                </a:cxn>
                <a:cxn ang="0">
                  <a:pos x="27" y="6"/>
                </a:cxn>
                <a:cxn ang="0">
                  <a:pos x="28" y="0"/>
                </a:cxn>
                <a:cxn ang="0">
                  <a:pos x="28" y="1"/>
                </a:cxn>
                <a:cxn ang="0">
                  <a:pos x="25" y="1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4"/>
                </a:cxn>
                <a:cxn ang="0">
                  <a:pos x="14" y="7"/>
                </a:cxn>
                <a:cxn ang="0">
                  <a:pos x="11" y="9"/>
                </a:cxn>
                <a:cxn ang="0">
                  <a:pos x="9" y="17"/>
                </a:cxn>
                <a:cxn ang="0">
                  <a:pos x="6" y="18"/>
                </a:cxn>
                <a:cxn ang="0">
                  <a:pos x="4" y="21"/>
                </a:cxn>
                <a:cxn ang="0">
                  <a:pos x="3" y="23"/>
                </a:cxn>
                <a:cxn ang="0">
                  <a:pos x="3" y="26"/>
                </a:cxn>
                <a:cxn ang="0">
                  <a:pos x="3" y="29"/>
                </a:cxn>
                <a:cxn ang="0">
                  <a:pos x="3" y="31"/>
                </a:cxn>
                <a:cxn ang="0">
                  <a:pos x="3" y="39"/>
                </a:cxn>
                <a:cxn ang="0">
                  <a:pos x="8" y="41"/>
                </a:cxn>
                <a:cxn ang="0">
                  <a:pos x="11" y="42"/>
                </a:cxn>
                <a:cxn ang="0">
                  <a:pos x="11" y="48"/>
                </a:cxn>
                <a:cxn ang="0">
                  <a:pos x="9" y="52"/>
                </a:cxn>
                <a:cxn ang="0">
                  <a:pos x="14" y="54"/>
                </a:cxn>
                <a:cxn ang="0">
                  <a:pos x="26" y="57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9" y="46"/>
                </a:cxn>
                <a:cxn ang="0">
                  <a:pos x="42" y="42"/>
                </a:cxn>
                <a:cxn ang="0">
                  <a:pos x="44" y="38"/>
                </a:cxn>
                <a:cxn ang="0">
                  <a:pos x="51" y="35"/>
                </a:cxn>
                <a:cxn ang="0">
                  <a:pos x="48" y="33"/>
                </a:cxn>
                <a:cxn ang="0">
                  <a:pos x="43" y="32"/>
                </a:cxn>
                <a:cxn ang="0">
                  <a:pos x="39" y="28"/>
                </a:cxn>
                <a:cxn ang="0">
                  <a:pos x="37" y="25"/>
                </a:cxn>
                <a:cxn ang="0">
                  <a:pos x="34" y="24"/>
                </a:cxn>
                <a:cxn ang="0">
                  <a:pos x="32" y="20"/>
                </a:cxn>
                <a:cxn ang="0">
                  <a:pos x="29" y="15"/>
                </a:cxn>
              </a:cxnLst>
              <a:rect l="0" t="0" r="r" b="b"/>
              <a:pathLst>
                <a:path w="51" h="60">
                  <a:moveTo>
                    <a:pt x="29" y="15"/>
                  </a:moveTo>
                  <a:cubicBezTo>
                    <a:pt x="28" y="14"/>
                    <a:pt x="29" y="12"/>
                    <a:pt x="28" y="11"/>
                  </a:cubicBezTo>
                  <a:cubicBezTo>
                    <a:pt x="28" y="9"/>
                    <a:pt x="27" y="8"/>
                    <a:pt x="27" y="6"/>
                  </a:cubicBezTo>
                  <a:cubicBezTo>
                    <a:pt x="27" y="4"/>
                    <a:pt x="27" y="2"/>
                    <a:pt x="28" y="0"/>
                  </a:cubicBezTo>
                  <a:cubicBezTo>
                    <a:pt x="28" y="0"/>
                    <a:pt x="28" y="1"/>
                    <a:pt x="28" y="1"/>
                  </a:cubicBezTo>
                  <a:cubicBezTo>
                    <a:pt x="27" y="1"/>
                    <a:pt x="26" y="1"/>
                    <a:pt x="25" y="1"/>
                  </a:cubicBezTo>
                  <a:cubicBezTo>
                    <a:pt x="24" y="1"/>
                    <a:pt x="23" y="0"/>
                    <a:pt x="21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8" y="1"/>
                    <a:pt x="17" y="4"/>
                    <a:pt x="17" y="4"/>
                  </a:cubicBezTo>
                  <a:cubicBezTo>
                    <a:pt x="16" y="5"/>
                    <a:pt x="15" y="6"/>
                    <a:pt x="14" y="7"/>
                  </a:cubicBezTo>
                  <a:cubicBezTo>
                    <a:pt x="13" y="8"/>
                    <a:pt x="12" y="8"/>
                    <a:pt x="11" y="9"/>
                  </a:cubicBezTo>
                  <a:cubicBezTo>
                    <a:pt x="10" y="12"/>
                    <a:pt x="12" y="15"/>
                    <a:pt x="9" y="17"/>
                  </a:cubicBezTo>
                  <a:cubicBezTo>
                    <a:pt x="8" y="18"/>
                    <a:pt x="7" y="18"/>
                    <a:pt x="6" y="18"/>
                  </a:cubicBezTo>
                  <a:cubicBezTo>
                    <a:pt x="4" y="19"/>
                    <a:pt x="5" y="19"/>
                    <a:pt x="4" y="21"/>
                  </a:cubicBezTo>
                  <a:cubicBezTo>
                    <a:pt x="4" y="22"/>
                    <a:pt x="3" y="23"/>
                    <a:pt x="3" y="23"/>
                  </a:cubicBezTo>
                  <a:cubicBezTo>
                    <a:pt x="2" y="24"/>
                    <a:pt x="3" y="25"/>
                    <a:pt x="3" y="26"/>
                  </a:cubicBezTo>
                  <a:cubicBezTo>
                    <a:pt x="3" y="27"/>
                    <a:pt x="3" y="28"/>
                    <a:pt x="3" y="29"/>
                  </a:cubicBezTo>
                  <a:cubicBezTo>
                    <a:pt x="3" y="29"/>
                    <a:pt x="4" y="30"/>
                    <a:pt x="3" y="31"/>
                  </a:cubicBezTo>
                  <a:cubicBezTo>
                    <a:pt x="3" y="34"/>
                    <a:pt x="0" y="36"/>
                    <a:pt x="3" y="39"/>
                  </a:cubicBezTo>
                  <a:cubicBezTo>
                    <a:pt x="5" y="41"/>
                    <a:pt x="6" y="41"/>
                    <a:pt x="8" y="41"/>
                  </a:cubicBezTo>
                  <a:cubicBezTo>
                    <a:pt x="10" y="41"/>
                    <a:pt x="10" y="41"/>
                    <a:pt x="11" y="42"/>
                  </a:cubicBezTo>
                  <a:cubicBezTo>
                    <a:pt x="12" y="44"/>
                    <a:pt x="11" y="46"/>
                    <a:pt x="11" y="48"/>
                  </a:cubicBezTo>
                  <a:cubicBezTo>
                    <a:pt x="10" y="49"/>
                    <a:pt x="10" y="51"/>
                    <a:pt x="9" y="52"/>
                  </a:cubicBezTo>
                  <a:cubicBezTo>
                    <a:pt x="11" y="52"/>
                    <a:pt x="12" y="53"/>
                    <a:pt x="14" y="54"/>
                  </a:cubicBezTo>
                  <a:cubicBezTo>
                    <a:pt x="19" y="57"/>
                    <a:pt x="20" y="60"/>
                    <a:pt x="26" y="57"/>
                  </a:cubicBezTo>
                  <a:cubicBezTo>
                    <a:pt x="30" y="54"/>
                    <a:pt x="31" y="56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6" y="53"/>
                    <a:pt x="37" y="49"/>
                    <a:pt x="39" y="46"/>
                  </a:cubicBezTo>
                  <a:cubicBezTo>
                    <a:pt x="40" y="44"/>
                    <a:pt x="41" y="43"/>
                    <a:pt x="42" y="42"/>
                  </a:cubicBezTo>
                  <a:cubicBezTo>
                    <a:pt x="42" y="40"/>
                    <a:pt x="43" y="39"/>
                    <a:pt x="44" y="38"/>
                  </a:cubicBezTo>
                  <a:cubicBezTo>
                    <a:pt x="46" y="37"/>
                    <a:pt x="49" y="35"/>
                    <a:pt x="51" y="35"/>
                  </a:cubicBezTo>
                  <a:cubicBezTo>
                    <a:pt x="51" y="33"/>
                    <a:pt x="49" y="33"/>
                    <a:pt x="48" y="33"/>
                  </a:cubicBezTo>
                  <a:cubicBezTo>
                    <a:pt x="46" y="33"/>
                    <a:pt x="45" y="33"/>
                    <a:pt x="43" y="32"/>
                  </a:cubicBezTo>
                  <a:cubicBezTo>
                    <a:pt x="42" y="31"/>
                    <a:pt x="40" y="30"/>
                    <a:pt x="39" y="28"/>
                  </a:cubicBezTo>
                  <a:cubicBezTo>
                    <a:pt x="38" y="27"/>
                    <a:pt x="37" y="26"/>
                    <a:pt x="37" y="25"/>
                  </a:cubicBezTo>
                  <a:cubicBezTo>
                    <a:pt x="36" y="24"/>
                    <a:pt x="35" y="24"/>
                    <a:pt x="34" y="24"/>
                  </a:cubicBezTo>
                  <a:cubicBezTo>
                    <a:pt x="32" y="23"/>
                    <a:pt x="32" y="21"/>
                    <a:pt x="32" y="20"/>
                  </a:cubicBezTo>
                  <a:cubicBezTo>
                    <a:pt x="31" y="18"/>
                    <a:pt x="30" y="17"/>
                    <a:pt x="29" y="15"/>
                  </a:cubicBezTo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064000" y="4889500"/>
              <a:ext cx="452438" cy="293688"/>
            </a:xfrm>
            <a:custGeom>
              <a:avLst/>
              <a:gdLst/>
              <a:ahLst/>
              <a:cxnLst>
                <a:cxn ang="0">
                  <a:pos x="231" y="65"/>
                </a:cxn>
                <a:cxn ang="0">
                  <a:pos x="214" y="71"/>
                </a:cxn>
                <a:cxn ang="0">
                  <a:pos x="204" y="60"/>
                </a:cxn>
                <a:cxn ang="0">
                  <a:pos x="194" y="60"/>
                </a:cxn>
                <a:cxn ang="0">
                  <a:pos x="186" y="51"/>
                </a:cxn>
                <a:cxn ang="0">
                  <a:pos x="183" y="47"/>
                </a:cxn>
                <a:cxn ang="0">
                  <a:pos x="186" y="39"/>
                </a:cxn>
                <a:cxn ang="0">
                  <a:pos x="192" y="36"/>
                </a:cxn>
                <a:cxn ang="0">
                  <a:pos x="195" y="30"/>
                </a:cxn>
                <a:cxn ang="0">
                  <a:pos x="197" y="18"/>
                </a:cxn>
                <a:cxn ang="0">
                  <a:pos x="188" y="17"/>
                </a:cxn>
                <a:cxn ang="0">
                  <a:pos x="174" y="10"/>
                </a:cxn>
                <a:cxn ang="0">
                  <a:pos x="161" y="9"/>
                </a:cxn>
                <a:cxn ang="0">
                  <a:pos x="145" y="1"/>
                </a:cxn>
                <a:cxn ang="0">
                  <a:pos x="133" y="1"/>
                </a:cxn>
                <a:cxn ang="0">
                  <a:pos x="121" y="8"/>
                </a:cxn>
                <a:cxn ang="0">
                  <a:pos x="110" y="18"/>
                </a:cxn>
                <a:cxn ang="0">
                  <a:pos x="94" y="17"/>
                </a:cxn>
                <a:cxn ang="0">
                  <a:pos x="90" y="21"/>
                </a:cxn>
                <a:cxn ang="0">
                  <a:pos x="51" y="27"/>
                </a:cxn>
                <a:cxn ang="0">
                  <a:pos x="39" y="56"/>
                </a:cxn>
                <a:cxn ang="0">
                  <a:pos x="8" y="90"/>
                </a:cxn>
                <a:cxn ang="0">
                  <a:pos x="5" y="118"/>
                </a:cxn>
                <a:cxn ang="0">
                  <a:pos x="41" y="118"/>
                </a:cxn>
                <a:cxn ang="0">
                  <a:pos x="46" y="130"/>
                </a:cxn>
                <a:cxn ang="0">
                  <a:pos x="52" y="144"/>
                </a:cxn>
                <a:cxn ang="0">
                  <a:pos x="57" y="153"/>
                </a:cxn>
                <a:cxn ang="0">
                  <a:pos x="68" y="151"/>
                </a:cxn>
                <a:cxn ang="0">
                  <a:pos x="88" y="145"/>
                </a:cxn>
                <a:cxn ang="0">
                  <a:pos x="108" y="135"/>
                </a:cxn>
                <a:cxn ang="0">
                  <a:pos x="113" y="129"/>
                </a:cxn>
                <a:cxn ang="0">
                  <a:pos x="119" y="114"/>
                </a:cxn>
                <a:cxn ang="0">
                  <a:pos x="127" y="120"/>
                </a:cxn>
                <a:cxn ang="0">
                  <a:pos x="138" y="133"/>
                </a:cxn>
                <a:cxn ang="0">
                  <a:pos x="148" y="137"/>
                </a:cxn>
                <a:cxn ang="0">
                  <a:pos x="147" y="143"/>
                </a:cxn>
                <a:cxn ang="0">
                  <a:pos x="158" y="156"/>
                </a:cxn>
                <a:cxn ang="0">
                  <a:pos x="157" y="147"/>
                </a:cxn>
                <a:cxn ang="0">
                  <a:pos x="163" y="134"/>
                </a:cxn>
                <a:cxn ang="0">
                  <a:pos x="174" y="121"/>
                </a:cxn>
                <a:cxn ang="0">
                  <a:pos x="173" y="106"/>
                </a:cxn>
                <a:cxn ang="0">
                  <a:pos x="185" y="111"/>
                </a:cxn>
                <a:cxn ang="0">
                  <a:pos x="196" y="118"/>
                </a:cxn>
                <a:cxn ang="0">
                  <a:pos x="209" y="115"/>
                </a:cxn>
                <a:cxn ang="0">
                  <a:pos x="223" y="123"/>
                </a:cxn>
                <a:cxn ang="0">
                  <a:pos x="222" y="109"/>
                </a:cxn>
                <a:cxn ang="0">
                  <a:pos x="220" y="97"/>
                </a:cxn>
                <a:cxn ang="0">
                  <a:pos x="236" y="98"/>
                </a:cxn>
                <a:cxn ang="0">
                  <a:pos x="238" y="91"/>
                </a:cxn>
                <a:cxn ang="0">
                  <a:pos x="240" y="71"/>
                </a:cxn>
              </a:cxnLst>
              <a:rect l="0" t="0" r="r" b="b"/>
              <a:pathLst>
                <a:path w="242" h="157">
                  <a:moveTo>
                    <a:pt x="240" y="71"/>
                  </a:moveTo>
                  <a:cubicBezTo>
                    <a:pt x="240" y="69"/>
                    <a:pt x="240" y="67"/>
                    <a:pt x="238" y="65"/>
                  </a:cubicBezTo>
                  <a:cubicBezTo>
                    <a:pt x="237" y="64"/>
                    <a:pt x="234" y="62"/>
                    <a:pt x="233" y="62"/>
                  </a:cubicBezTo>
                  <a:cubicBezTo>
                    <a:pt x="232" y="63"/>
                    <a:pt x="232" y="64"/>
                    <a:pt x="231" y="65"/>
                  </a:cubicBezTo>
                  <a:cubicBezTo>
                    <a:pt x="230" y="65"/>
                    <a:pt x="229" y="65"/>
                    <a:pt x="228" y="66"/>
                  </a:cubicBezTo>
                  <a:cubicBezTo>
                    <a:pt x="226" y="67"/>
                    <a:pt x="227" y="69"/>
                    <a:pt x="226" y="70"/>
                  </a:cubicBezTo>
                  <a:cubicBezTo>
                    <a:pt x="225" y="72"/>
                    <a:pt x="225" y="73"/>
                    <a:pt x="222" y="73"/>
                  </a:cubicBezTo>
                  <a:cubicBezTo>
                    <a:pt x="219" y="73"/>
                    <a:pt x="217" y="72"/>
                    <a:pt x="214" y="71"/>
                  </a:cubicBezTo>
                  <a:cubicBezTo>
                    <a:pt x="213" y="71"/>
                    <a:pt x="212" y="70"/>
                    <a:pt x="212" y="69"/>
                  </a:cubicBezTo>
                  <a:cubicBezTo>
                    <a:pt x="211" y="69"/>
                    <a:pt x="210" y="69"/>
                    <a:pt x="210" y="68"/>
                  </a:cubicBezTo>
                  <a:cubicBezTo>
                    <a:pt x="208" y="67"/>
                    <a:pt x="208" y="66"/>
                    <a:pt x="208" y="64"/>
                  </a:cubicBezTo>
                  <a:cubicBezTo>
                    <a:pt x="208" y="61"/>
                    <a:pt x="206" y="61"/>
                    <a:pt x="204" y="60"/>
                  </a:cubicBezTo>
                  <a:cubicBezTo>
                    <a:pt x="204" y="60"/>
                    <a:pt x="204" y="60"/>
                    <a:pt x="203" y="59"/>
                  </a:cubicBezTo>
                  <a:cubicBezTo>
                    <a:pt x="203" y="59"/>
                    <a:pt x="202" y="59"/>
                    <a:pt x="201" y="59"/>
                  </a:cubicBezTo>
                  <a:cubicBezTo>
                    <a:pt x="200" y="60"/>
                    <a:pt x="200" y="60"/>
                    <a:pt x="198" y="60"/>
                  </a:cubicBezTo>
                  <a:cubicBezTo>
                    <a:pt x="197" y="60"/>
                    <a:pt x="195" y="60"/>
                    <a:pt x="194" y="60"/>
                  </a:cubicBezTo>
                  <a:cubicBezTo>
                    <a:pt x="193" y="60"/>
                    <a:pt x="192" y="60"/>
                    <a:pt x="191" y="60"/>
                  </a:cubicBezTo>
                  <a:cubicBezTo>
                    <a:pt x="190" y="60"/>
                    <a:pt x="189" y="60"/>
                    <a:pt x="188" y="60"/>
                  </a:cubicBezTo>
                  <a:cubicBezTo>
                    <a:pt x="185" y="59"/>
                    <a:pt x="183" y="60"/>
                    <a:pt x="183" y="57"/>
                  </a:cubicBezTo>
                  <a:cubicBezTo>
                    <a:pt x="182" y="53"/>
                    <a:pt x="184" y="53"/>
                    <a:pt x="186" y="51"/>
                  </a:cubicBezTo>
                  <a:cubicBezTo>
                    <a:pt x="186" y="51"/>
                    <a:pt x="187" y="51"/>
                    <a:pt x="187" y="50"/>
                  </a:cubicBezTo>
                  <a:cubicBezTo>
                    <a:pt x="187" y="50"/>
                    <a:pt x="186" y="50"/>
                    <a:pt x="186" y="50"/>
                  </a:cubicBezTo>
                  <a:cubicBezTo>
                    <a:pt x="185" y="50"/>
                    <a:pt x="185" y="50"/>
                    <a:pt x="184" y="49"/>
                  </a:cubicBezTo>
                  <a:cubicBezTo>
                    <a:pt x="183" y="49"/>
                    <a:pt x="183" y="48"/>
                    <a:pt x="183" y="47"/>
                  </a:cubicBezTo>
                  <a:cubicBezTo>
                    <a:pt x="183" y="47"/>
                    <a:pt x="183" y="46"/>
                    <a:pt x="183" y="45"/>
                  </a:cubicBezTo>
                  <a:cubicBezTo>
                    <a:pt x="183" y="44"/>
                    <a:pt x="184" y="44"/>
                    <a:pt x="184" y="43"/>
                  </a:cubicBezTo>
                  <a:cubicBezTo>
                    <a:pt x="184" y="42"/>
                    <a:pt x="185" y="42"/>
                    <a:pt x="185" y="41"/>
                  </a:cubicBezTo>
                  <a:cubicBezTo>
                    <a:pt x="186" y="40"/>
                    <a:pt x="186" y="40"/>
                    <a:pt x="186" y="39"/>
                  </a:cubicBezTo>
                  <a:cubicBezTo>
                    <a:pt x="187" y="38"/>
                    <a:pt x="187" y="38"/>
                    <a:pt x="188" y="38"/>
                  </a:cubicBezTo>
                  <a:cubicBezTo>
                    <a:pt x="188" y="37"/>
                    <a:pt x="189" y="37"/>
                    <a:pt x="189" y="36"/>
                  </a:cubicBezTo>
                  <a:cubicBezTo>
                    <a:pt x="189" y="36"/>
                    <a:pt x="192" y="35"/>
                    <a:pt x="192" y="35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94" y="36"/>
                    <a:pt x="196" y="36"/>
                    <a:pt x="196" y="35"/>
                  </a:cubicBezTo>
                  <a:cubicBezTo>
                    <a:pt x="197" y="34"/>
                    <a:pt x="196" y="33"/>
                    <a:pt x="196" y="33"/>
                  </a:cubicBezTo>
                  <a:cubicBezTo>
                    <a:pt x="195" y="32"/>
                    <a:pt x="195" y="31"/>
                    <a:pt x="195" y="30"/>
                  </a:cubicBezTo>
                  <a:cubicBezTo>
                    <a:pt x="195" y="28"/>
                    <a:pt x="195" y="26"/>
                    <a:pt x="195" y="24"/>
                  </a:cubicBezTo>
                  <a:cubicBezTo>
                    <a:pt x="195" y="23"/>
                    <a:pt x="196" y="22"/>
                    <a:pt x="196" y="20"/>
                  </a:cubicBezTo>
                  <a:cubicBezTo>
                    <a:pt x="197" y="19"/>
                    <a:pt x="198" y="19"/>
                    <a:pt x="198" y="18"/>
                  </a:cubicBezTo>
                  <a:cubicBezTo>
                    <a:pt x="198" y="18"/>
                    <a:pt x="197" y="18"/>
                    <a:pt x="197" y="18"/>
                  </a:cubicBezTo>
                  <a:cubicBezTo>
                    <a:pt x="196" y="18"/>
                    <a:pt x="195" y="18"/>
                    <a:pt x="195" y="18"/>
                  </a:cubicBezTo>
                  <a:cubicBezTo>
                    <a:pt x="195" y="18"/>
                    <a:pt x="195" y="17"/>
                    <a:pt x="194" y="17"/>
                  </a:cubicBezTo>
                  <a:cubicBezTo>
                    <a:pt x="193" y="17"/>
                    <a:pt x="191" y="17"/>
                    <a:pt x="190" y="17"/>
                  </a:cubicBezTo>
                  <a:cubicBezTo>
                    <a:pt x="189" y="17"/>
                    <a:pt x="189" y="17"/>
                    <a:pt x="188" y="17"/>
                  </a:cubicBezTo>
                  <a:cubicBezTo>
                    <a:pt x="186" y="16"/>
                    <a:pt x="184" y="16"/>
                    <a:pt x="182" y="15"/>
                  </a:cubicBezTo>
                  <a:cubicBezTo>
                    <a:pt x="181" y="15"/>
                    <a:pt x="180" y="15"/>
                    <a:pt x="179" y="13"/>
                  </a:cubicBezTo>
                  <a:cubicBezTo>
                    <a:pt x="178" y="13"/>
                    <a:pt x="178" y="13"/>
                    <a:pt x="178" y="12"/>
                  </a:cubicBezTo>
                  <a:cubicBezTo>
                    <a:pt x="177" y="12"/>
                    <a:pt x="175" y="11"/>
                    <a:pt x="174" y="10"/>
                  </a:cubicBezTo>
                  <a:cubicBezTo>
                    <a:pt x="173" y="10"/>
                    <a:pt x="172" y="9"/>
                    <a:pt x="171" y="8"/>
                  </a:cubicBezTo>
                  <a:cubicBezTo>
                    <a:pt x="170" y="7"/>
                    <a:pt x="171" y="7"/>
                    <a:pt x="169" y="7"/>
                  </a:cubicBezTo>
                  <a:cubicBezTo>
                    <a:pt x="168" y="7"/>
                    <a:pt x="167" y="7"/>
                    <a:pt x="166" y="8"/>
                  </a:cubicBezTo>
                  <a:cubicBezTo>
                    <a:pt x="164" y="8"/>
                    <a:pt x="163" y="9"/>
                    <a:pt x="161" y="9"/>
                  </a:cubicBezTo>
                  <a:cubicBezTo>
                    <a:pt x="159" y="9"/>
                    <a:pt x="157" y="8"/>
                    <a:pt x="155" y="7"/>
                  </a:cubicBezTo>
                  <a:cubicBezTo>
                    <a:pt x="154" y="6"/>
                    <a:pt x="154" y="5"/>
                    <a:pt x="153" y="5"/>
                  </a:cubicBezTo>
                  <a:cubicBezTo>
                    <a:pt x="152" y="4"/>
                    <a:pt x="149" y="3"/>
                    <a:pt x="147" y="2"/>
                  </a:cubicBezTo>
                  <a:cubicBezTo>
                    <a:pt x="147" y="1"/>
                    <a:pt x="146" y="1"/>
                    <a:pt x="145" y="1"/>
                  </a:cubicBezTo>
                  <a:cubicBezTo>
                    <a:pt x="145" y="1"/>
                    <a:pt x="144" y="1"/>
                    <a:pt x="143" y="1"/>
                  </a:cubicBezTo>
                  <a:cubicBezTo>
                    <a:pt x="143" y="1"/>
                    <a:pt x="142" y="0"/>
                    <a:pt x="141" y="0"/>
                  </a:cubicBezTo>
                  <a:cubicBezTo>
                    <a:pt x="141" y="0"/>
                    <a:pt x="140" y="0"/>
                    <a:pt x="139" y="0"/>
                  </a:cubicBezTo>
                  <a:cubicBezTo>
                    <a:pt x="137" y="0"/>
                    <a:pt x="134" y="0"/>
                    <a:pt x="133" y="1"/>
                  </a:cubicBezTo>
                  <a:cubicBezTo>
                    <a:pt x="131" y="3"/>
                    <a:pt x="129" y="6"/>
                    <a:pt x="129" y="8"/>
                  </a:cubicBezTo>
                  <a:cubicBezTo>
                    <a:pt x="129" y="11"/>
                    <a:pt x="129" y="14"/>
                    <a:pt x="126" y="14"/>
                  </a:cubicBezTo>
                  <a:cubicBezTo>
                    <a:pt x="124" y="14"/>
                    <a:pt x="124" y="13"/>
                    <a:pt x="123" y="12"/>
                  </a:cubicBezTo>
                  <a:cubicBezTo>
                    <a:pt x="122" y="11"/>
                    <a:pt x="123" y="9"/>
                    <a:pt x="121" y="8"/>
                  </a:cubicBezTo>
                  <a:cubicBezTo>
                    <a:pt x="120" y="8"/>
                    <a:pt x="119" y="10"/>
                    <a:pt x="118" y="11"/>
                  </a:cubicBezTo>
                  <a:cubicBezTo>
                    <a:pt x="118" y="12"/>
                    <a:pt x="118" y="12"/>
                    <a:pt x="118" y="13"/>
                  </a:cubicBezTo>
                  <a:cubicBezTo>
                    <a:pt x="118" y="15"/>
                    <a:pt x="117" y="15"/>
                    <a:pt x="116" y="15"/>
                  </a:cubicBezTo>
                  <a:cubicBezTo>
                    <a:pt x="114" y="16"/>
                    <a:pt x="113" y="18"/>
                    <a:pt x="110" y="18"/>
                  </a:cubicBezTo>
                  <a:cubicBezTo>
                    <a:pt x="110" y="18"/>
                    <a:pt x="109" y="17"/>
                    <a:pt x="108" y="17"/>
                  </a:cubicBezTo>
                  <a:cubicBezTo>
                    <a:pt x="107" y="17"/>
                    <a:pt x="105" y="17"/>
                    <a:pt x="104" y="18"/>
                  </a:cubicBezTo>
                  <a:cubicBezTo>
                    <a:pt x="102" y="19"/>
                    <a:pt x="100" y="19"/>
                    <a:pt x="97" y="18"/>
                  </a:cubicBezTo>
                  <a:cubicBezTo>
                    <a:pt x="96" y="18"/>
                    <a:pt x="95" y="18"/>
                    <a:pt x="94" y="17"/>
                  </a:cubicBezTo>
                  <a:cubicBezTo>
                    <a:pt x="94" y="17"/>
                    <a:pt x="94" y="17"/>
                    <a:pt x="93" y="17"/>
                  </a:cubicBezTo>
                  <a:cubicBezTo>
                    <a:pt x="93" y="16"/>
                    <a:pt x="93" y="16"/>
                    <a:pt x="92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2" y="17"/>
                    <a:pt x="93" y="19"/>
                    <a:pt x="90" y="21"/>
                  </a:cubicBezTo>
                  <a:cubicBezTo>
                    <a:pt x="87" y="23"/>
                    <a:pt x="83" y="25"/>
                    <a:pt x="80" y="26"/>
                  </a:cubicBezTo>
                  <a:cubicBezTo>
                    <a:pt x="78" y="27"/>
                    <a:pt x="77" y="27"/>
                    <a:pt x="75" y="27"/>
                  </a:cubicBezTo>
                  <a:cubicBezTo>
                    <a:pt x="69" y="27"/>
                    <a:pt x="64" y="30"/>
                    <a:pt x="58" y="29"/>
                  </a:cubicBezTo>
                  <a:cubicBezTo>
                    <a:pt x="56" y="28"/>
                    <a:pt x="54" y="27"/>
                    <a:pt x="51" y="27"/>
                  </a:cubicBezTo>
                  <a:cubicBezTo>
                    <a:pt x="40" y="28"/>
                    <a:pt x="58" y="37"/>
                    <a:pt x="52" y="42"/>
                  </a:cubicBezTo>
                  <a:cubicBezTo>
                    <a:pt x="50" y="44"/>
                    <a:pt x="49" y="43"/>
                    <a:pt x="47" y="44"/>
                  </a:cubicBezTo>
                  <a:cubicBezTo>
                    <a:pt x="47" y="45"/>
                    <a:pt x="46" y="47"/>
                    <a:pt x="46" y="47"/>
                  </a:cubicBezTo>
                  <a:cubicBezTo>
                    <a:pt x="44" y="51"/>
                    <a:pt x="42" y="53"/>
                    <a:pt x="39" y="56"/>
                  </a:cubicBezTo>
                  <a:cubicBezTo>
                    <a:pt x="34" y="62"/>
                    <a:pt x="30" y="69"/>
                    <a:pt x="23" y="74"/>
                  </a:cubicBezTo>
                  <a:cubicBezTo>
                    <a:pt x="22" y="75"/>
                    <a:pt x="20" y="76"/>
                    <a:pt x="19" y="78"/>
                  </a:cubicBezTo>
                  <a:cubicBezTo>
                    <a:pt x="17" y="80"/>
                    <a:pt x="17" y="82"/>
                    <a:pt x="15" y="83"/>
                  </a:cubicBezTo>
                  <a:cubicBezTo>
                    <a:pt x="13" y="86"/>
                    <a:pt x="11" y="88"/>
                    <a:pt x="8" y="90"/>
                  </a:cubicBezTo>
                  <a:cubicBezTo>
                    <a:pt x="6" y="93"/>
                    <a:pt x="6" y="95"/>
                    <a:pt x="6" y="98"/>
                  </a:cubicBezTo>
                  <a:cubicBezTo>
                    <a:pt x="6" y="100"/>
                    <a:pt x="7" y="104"/>
                    <a:pt x="6" y="105"/>
                  </a:cubicBezTo>
                  <a:cubicBezTo>
                    <a:pt x="5" y="107"/>
                    <a:pt x="3" y="106"/>
                    <a:pt x="2" y="108"/>
                  </a:cubicBezTo>
                  <a:cubicBezTo>
                    <a:pt x="0" y="111"/>
                    <a:pt x="3" y="117"/>
                    <a:pt x="5" y="118"/>
                  </a:cubicBezTo>
                  <a:cubicBezTo>
                    <a:pt x="8" y="119"/>
                    <a:pt x="11" y="118"/>
                    <a:pt x="13" y="117"/>
                  </a:cubicBezTo>
                  <a:cubicBezTo>
                    <a:pt x="18" y="115"/>
                    <a:pt x="22" y="112"/>
                    <a:pt x="27" y="112"/>
                  </a:cubicBezTo>
                  <a:cubicBezTo>
                    <a:pt x="31" y="112"/>
                    <a:pt x="35" y="115"/>
                    <a:pt x="38" y="117"/>
                  </a:cubicBezTo>
                  <a:cubicBezTo>
                    <a:pt x="38" y="117"/>
                    <a:pt x="40" y="118"/>
                    <a:pt x="41" y="118"/>
                  </a:cubicBezTo>
                  <a:cubicBezTo>
                    <a:pt x="42" y="118"/>
                    <a:pt x="43" y="119"/>
                    <a:pt x="44" y="119"/>
                  </a:cubicBezTo>
                  <a:cubicBezTo>
                    <a:pt x="45" y="121"/>
                    <a:pt x="44" y="123"/>
                    <a:pt x="45" y="125"/>
                  </a:cubicBezTo>
                  <a:cubicBezTo>
                    <a:pt x="45" y="125"/>
                    <a:pt x="46" y="126"/>
                    <a:pt x="46" y="126"/>
                  </a:cubicBezTo>
                  <a:cubicBezTo>
                    <a:pt x="46" y="127"/>
                    <a:pt x="46" y="129"/>
                    <a:pt x="46" y="130"/>
                  </a:cubicBezTo>
                  <a:cubicBezTo>
                    <a:pt x="46" y="132"/>
                    <a:pt x="46" y="134"/>
                    <a:pt x="47" y="136"/>
                  </a:cubicBezTo>
                  <a:cubicBezTo>
                    <a:pt x="47" y="137"/>
                    <a:pt x="48" y="138"/>
                    <a:pt x="49" y="139"/>
                  </a:cubicBezTo>
                  <a:cubicBezTo>
                    <a:pt x="49" y="140"/>
                    <a:pt x="50" y="141"/>
                    <a:pt x="50" y="141"/>
                  </a:cubicBezTo>
                  <a:cubicBezTo>
                    <a:pt x="51" y="143"/>
                    <a:pt x="51" y="143"/>
                    <a:pt x="52" y="144"/>
                  </a:cubicBezTo>
                  <a:cubicBezTo>
                    <a:pt x="52" y="145"/>
                    <a:pt x="53" y="145"/>
                    <a:pt x="53" y="147"/>
                  </a:cubicBezTo>
                  <a:cubicBezTo>
                    <a:pt x="53" y="147"/>
                    <a:pt x="53" y="149"/>
                    <a:pt x="53" y="150"/>
                  </a:cubicBezTo>
                  <a:cubicBezTo>
                    <a:pt x="53" y="151"/>
                    <a:pt x="51" y="152"/>
                    <a:pt x="51" y="153"/>
                  </a:cubicBezTo>
                  <a:cubicBezTo>
                    <a:pt x="53" y="154"/>
                    <a:pt x="55" y="153"/>
                    <a:pt x="57" y="153"/>
                  </a:cubicBezTo>
                  <a:cubicBezTo>
                    <a:pt x="58" y="153"/>
                    <a:pt x="59" y="154"/>
                    <a:pt x="60" y="154"/>
                  </a:cubicBezTo>
                  <a:cubicBezTo>
                    <a:pt x="61" y="154"/>
                    <a:pt x="62" y="154"/>
                    <a:pt x="63" y="153"/>
                  </a:cubicBezTo>
                  <a:cubicBezTo>
                    <a:pt x="63" y="153"/>
                    <a:pt x="65" y="153"/>
                    <a:pt x="66" y="153"/>
                  </a:cubicBezTo>
                  <a:cubicBezTo>
                    <a:pt x="67" y="152"/>
                    <a:pt x="67" y="151"/>
                    <a:pt x="68" y="151"/>
                  </a:cubicBezTo>
                  <a:cubicBezTo>
                    <a:pt x="71" y="150"/>
                    <a:pt x="74" y="150"/>
                    <a:pt x="77" y="149"/>
                  </a:cubicBezTo>
                  <a:cubicBezTo>
                    <a:pt x="79" y="149"/>
                    <a:pt x="80" y="148"/>
                    <a:pt x="81" y="147"/>
                  </a:cubicBezTo>
                  <a:cubicBezTo>
                    <a:pt x="82" y="145"/>
                    <a:pt x="82" y="144"/>
                    <a:pt x="84" y="143"/>
                  </a:cubicBezTo>
                  <a:cubicBezTo>
                    <a:pt x="85" y="143"/>
                    <a:pt x="86" y="144"/>
                    <a:pt x="88" y="145"/>
                  </a:cubicBezTo>
                  <a:cubicBezTo>
                    <a:pt x="91" y="146"/>
                    <a:pt x="95" y="149"/>
                    <a:pt x="99" y="147"/>
                  </a:cubicBezTo>
                  <a:cubicBezTo>
                    <a:pt x="100" y="146"/>
                    <a:pt x="100" y="145"/>
                    <a:pt x="102" y="144"/>
                  </a:cubicBezTo>
                  <a:cubicBezTo>
                    <a:pt x="103" y="143"/>
                    <a:pt x="105" y="142"/>
                    <a:pt x="105" y="140"/>
                  </a:cubicBezTo>
                  <a:cubicBezTo>
                    <a:pt x="106" y="139"/>
                    <a:pt x="106" y="136"/>
                    <a:pt x="108" y="135"/>
                  </a:cubicBezTo>
                  <a:cubicBezTo>
                    <a:pt x="109" y="135"/>
                    <a:pt x="110" y="135"/>
                    <a:pt x="110" y="135"/>
                  </a:cubicBezTo>
                  <a:cubicBezTo>
                    <a:pt x="110" y="135"/>
                    <a:pt x="111" y="134"/>
                    <a:pt x="111" y="134"/>
                  </a:cubicBezTo>
                  <a:cubicBezTo>
                    <a:pt x="113" y="133"/>
                    <a:pt x="113" y="133"/>
                    <a:pt x="113" y="132"/>
                  </a:cubicBezTo>
                  <a:cubicBezTo>
                    <a:pt x="113" y="131"/>
                    <a:pt x="113" y="130"/>
                    <a:pt x="113" y="129"/>
                  </a:cubicBezTo>
                  <a:cubicBezTo>
                    <a:pt x="112" y="127"/>
                    <a:pt x="111" y="128"/>
                    <a:pt x="110" y="127"/>
                  </a:cubicBezTo>
                  <a:cubicBezTo>
                    <a:pt x="109" y="125"/>
                    <a:pt x="109" y="123"/>
                    <a:pt x="111" y="122"/>
                  </a:cubicBezTo>
                  <a:cubicBezTo>
                    <a:pt x="113" y="120"/>
                    <a:pt x="115" y="120"/>
                    <a:pt x="117" y="119"/>
                  </a:cubicBezTo>
                  <a:cubicBezTo>
                    <a:pt x="118" y="118"/>
                    <a:pt x="119" y="116"/>
                    <a:pt x="119" y="114"/>
                  </a:cubicBezTo>
                  <a:cubicBezTo>
                    <a:pt x="120" y="112"/>
                    <a:pt x="120" y="109"/>
                    <a:pt x="123" y="110"/>
                  </a:cubicBezTo>
                  <a:cubicBezTo>
                    <a:pt x="125" y="111"/>
                    <a:pt x="127" y="113"/>
                    <a:pt x="127" y="115"/>
                  </a:cubicBezTo>
                  <a:cubicBezTo>
                    <a:pt x="127" y="116"/>
                    <a:pt x="127" y="117"/>
                    <a:pt x="127" y="118"/>
                  </a:cubicBezTo>
                  <a:cubicBezTo>
                    <a:pt x="127" y="118"/>
                    <a:pt x="127" y="120"/>
                    <a:pt x="127" y="120"/>
                  </a:cubicBezTo>
                  <a:cubicBezTo>
                    <a:pt x="127" y="121"/>
                    <a:pt x="128" y="121"/>
                    <a:pt x="128" y="122"/>
                  </a:cubicBezTo>
                  <a:cubicBezTo>
                    <a:pt x="129" y="123"/>
                    <a:pt x="130" y="124"/>
                    <a:pt x="131" y="125"/>
                  </a:cubicBezTo>
                  <a:cubicBezTo>
                    <a:pt x="132" y="126"/>
                    <a:pt x="133" y="128"/>
                    <a:pt x="134" y="130"/>
                  </a:cubicBezTo>
                  <a:cubicBezTo>
                    <a:pt x="135" y="132"/>
                    <a:pt x="136" y="133"/>
                    <a:pt x="138" y="133"/>
                  </a:cubicBezTo>
                  <a:cubicBezTo>
                    <a:pt x="139" y="134"/>
                    <a:pt x="140" y="134"/>
                    <a:pt x="141" y="134"/>
                  </a:cubicBezTo>
                  <a:cubicBezTo>
                    <a:pt x="142" y="134"/>
                    <a:pt x="142" y="135"/>
                    <a:pt x="142" y="135"/>
                  </a:cubicBezTo>
                  <a:cubicBezTo>
                    <a:pt x="143" y="135"/>
                    <a:pt x="144" y="135"/>
                    <a:pt x="144" y="135"/>
                  </a:cubicBezTo>
                  <a:cubicBezTo>
                    <a:pt x="146" y="135"/>
                    <a:pt x="147" y="136"/>
                    <a:pt x="148" y="137"/>
                  </a:cubicBezTo>
                  <a:cubicBezTo>
                    <a:pt x="149" y="137"/>
                    <a:pt x="149" y="137"/>
                    <a:pt x="150" y="138"/>
                  </a:cubicBezTo>
                  <a:cubicBezTo>
                    <a:pt x="150" y="139"/>
                    <a:pt x="148" y="140"/>
                    <a:pt x="148" y="141"/>
                  </a:cubicBezTo>
                  <a:cubicBezTo>
                    <a:pt x="148" y="141"/>
                    <a:pt x="148" y="142"/>
                    <a:pt x="148" y="142"/>
                  </a:cubicBezTo>
                  <a:cubicBezTo>
                    <a:pt x="148" y="142"/>
                    <a:pt x="147" y="143"/>
                    <a:pt x="147" y="143"/>
                  </a:cubicBezTo>
                  <a:cubicBezTo>
                    <a:pt x="147" y="143"/>
                    <a:pt x="147" y="144"/>
                    <a:pt x="147" y="145"/>
                  </a:cubicBezTo>
                  <a:cubicBezTo>
                    <a:pt x="149" y="145"/>
                    <a:pt x="151" y="145"/>
                    <a:pt x="152" y="147"/>
                  </a:cubicBezTo>
                  <a:cubicBezTo>
                    <a:pt x="153" y="149"/>
                    <a:pt x="153" y="152"/>
                    <a:pt x="153" y="154"/>
                  </a:cubicBezTo>
                  <a:cubicBezTo>
                    <a:pt x="154" y="156"/>
                    <a:pt x="157" y="156"/>
                    <a:pt x="158" y="156"/>
                  </a:cubicBezTo>
                  <a:cubicBezTo>
                    <a:pt x="161" y="157"/>
                    <a:pt x="162" y="156"/>
                    <a:pt x="163" y="153"/>
                  </a:cubicBezTo>
                  <a:cubicBezTo>
                    <a:pt x="163" y="152"/>
                    <a:pt x="164" y="151"/>
                    <a:pt x="162" y="150"/>
                  </a:cubicBezTo>
                  <a:cubicBezTo>
                    <a:pt x="162" y="149"/>
                    <a:pt x="161" y="149"/>
                    <a:pt x="160" y="148"/>
                  </a:cubicBezTo>
                  <a:cubicBezTo>
                    <a:pt x="160" y="148"/>
                    <a:pt x="158" y="148"/>
                    <a:pt x="157" y="147"/>
                  </a:cubicBezTo>
                  <a:cubicBezTo>
                    <a:pt x="157" y="147"/>
                    <a:pt x="157" y="144"/>
                    <a:pt x="157" y="143"/>
                  </a:cubicBezTo>
                  <a:cubicBezTo>
                    <a:pt x="158" y="143"/>
                    <a:pt x="159" y="142"/>
                    <a:pt x="159" y="141"/>
                  </a:cubicBezTo>
                  <a:cubicBezTo>
                    <a:pt x="160" y="140"/>
                    <a:pt x="160" y="140"/>
                    <a:pt x="160" y="139"/>
                  </a:cubicBezTo>
                  <a:cubicBezTo>
                    <a:pt x="161" y="137"/>
                    <a:pt x="163" y="136"/>
                    <a:pt x="163" y="134"/>
                  </a:cubicBezTo>
                  <a:cubicBezTo>
                    <a:pt x="164" y="132"/>
                    <a:pt x="164" y="130"/>
                    <a:pt x="166" y="129"/>
                  </a:cubicBezTo>
                  <a:cubicBezTo>
                    <a:pt x="168" y="128"/>
                    <a:pt x="169" y="127"/>
                    <a:pt x="171" y="126"/>
                  </a:cubicBezTo>
                  <a:cubicBezTo>
                    <a:pt x="171" y="125"/>
                    <a:pt x="171" y="125"/>
                    <a:pt x="172" y="124"/>
                  </a:cubicBezTo>
                  <a:cubicBezTo>
                    <a:pt x="173" y="123"/>
                    <a:pt x="174" y="122"/>
                    <a:pt x="174" y="121"/>
                  </a:cubicBezTo>
                  <a:cubicBezTo>
                    <a:pt x="175" y="120"/>
                    <a:pt x="175" y="118"/>
                    <a:pt x="175" y="117"/>
                  </a:cubicBezTo>
                  <a:cubicBezTo>
                    <a:pt x="174" y="116"/>
                    <a:pt x="174" y="115"/>
                    <a:pt x="173" y="114"/>
                  </a:cubicBezTo>
                  <a:cubicBezTo>
                    <a:pt x="172" y="113"/>
                    <a:pt x="171" y="110"/>
                    <a:pt x="172" y="108"/>
                  </a:cubicBezTo>
                  <a:cubicBezTo>
                    <a:pt x="172" y="108"/>
                    <a:pt x="173" y="107"/>
                    <a:pt x="173" y="106"/>
                  </a:cubicBezTo>
                  <a:cubicBezTo>
                    <a:pt x="174" y="106"/>
                    <a:pt x="175" y="105"/>
                    <a:pt x="175" y="105"/>
                  </a:cubicBezTo>
                  <a:cubicBezTo>
                    <a:pt x="176" y="104"/>
                    <a:pt x="180" y="104"/>
                    <a:pt x="181" y="105"/>
                  </a:cubicBezTo>
                  <a:cubicBezTo>
                    <a:pt x="181" y="105"/>
                    <a:pt x="183" y="107"/>
                    <a:pt x="183" y="107"/>
                  </a:cubicBezTo>
                  <a:cubicBezTo>
                    <a:pt x="184" y="109"/>
                    <a:pt x="184" y="110"/>
                    <a:pt x="185" y="111"/>
                  </a:cubicBezTo>
                  <a:cubicBezTo>
                    <a:pt x="185" y="112"/>
                    <a:pt x="185" y="114"/>
                    <a:pt x="185" y="115"/>
                  </a:cubicBezTo>
                  <a:cubicBezTo>
                    <a:pt x="186" y="117"/>
                    <a:pt x="187" y="117"/>
                    <a:pt x="189" y="117"/>
                  </a:cubicBezTo>
                  <a:cubicBezTo>
                    <a:pt x="190" y="118"/>
                    <a:pt x="192" y="119"/>
                    <a:pt x="194" y="119"/>
                  </a:cubicBezTo>
                  <a:cubicBezTo>
                    <a:pt x="195" y="118"/>
                    <a:pt x="195" y="118"/>
                    <a:pt x="196" y="118"/>
                  </a:cubicBezTo>
                  <a:cubicBezTo>
                    <a:pt x="197" y="118"/>
                    <a:pt x="198" y="118"/>
                    <a:pt x="198" y="118"/>
                  </a:cubicBezTo>
                  <a:cubicBezTo>
                    <a:pt x="199" y="117"/>
                    <a:pt x="199" y="116"/>
                    <a:pt x="200" y="116"/>
                  </a:cubicBezTo>
                  <a:cubicBezTo>
                    <a:pt x="201" y="115"/>
                    <a:pt x="202" y="115"/>
                    <a:pt x="203" y="115"/>
                  </a:cubicBezTo>
                  <a:cubicBezTo>
                    <a:pt x="205" y="115"/>
                    <a:pt x="207" y="115"/>
                    <a:pt x="209" y="115"/>
                  </a:cubicBezTo>
                  <a:cubicBezTo>
                    <a:pt x="210" y="115"/>
                    <a:pt x="212" y="114"/>
                    <a:pt x="213" y="115"/>
                  </a:cubicBezTo>
                  <a:cubicBezTo>
                    <a:pt x="214" y="115"/>
                    <a:pt x="214" y="118"/>
                    <a:pt x="214" y="118"/>
                  </a:cubicBezTo>
                  <a:cubicBezTo>
                    <a:pt x="215" y="119"/>
                    <a:pt x="215" y="120"/>
                    <a:pt x="216" y="121"/>
                  </a:cubicBezTo>
                  <a:cubicBezTo>
                    <a:pt x="218" y="122"/>
                    <a:pt x="220" y="123"/>
                    <a:pt x="223" y="123"/>
                  </a:cubicBezTo>
                  <a:cubicBezTo>
                    <a:pt x="223" y="121"/>
                    <a:pt x="222" y="120"/>
                    <a:pt x="221" y="118"/>
                  </a:cubicBezTo>
                  <a:cubicBezTo>
                    <a:pt x="221" y="117"/>
                    <a:pt x="220" y="117"/>
                    <a:pt x="220" y="116"/>
                  </a:cubicBezTo>
                  <a:cubicBezTo>
                    <a:pt x="221" y="115"/>
                    <a:pt x="221" y="115"/>
                    <a:pt x="222" y="114"/>
                  </a:cubicBezTo>
                  <a:cubicBezTo>
                    <a:pt x="222" y="113"/>
                    <a:pt x="224" y="110"/>
                    <a:pt x="222" y="109"/>
                  </a:cubicBezTo>
                  <a:cubicBezTo>
                    <a:pt x="221" y="108"/>
                    <a:pt x="219" y="109"/>
                    <a:pt x="217" y="109"/>
                  </a:cubicBezTo>
                  <a:cubicBezTo>
                    <a:pt x="217" y="107"/>
                    <a:pt x="217" y="105"/>
                    <a:pt x="217" y="104"/>
                  </a:cubicBezTo>
                  <a:cubicBezTo>
                    <a:pt x="217" y="102"/>
                    <a:pt x="217" y="101"/>
                    <a:pt x="218" y="99"/>
                  </a:cubicBezTo>
                  <a:cubicBezTo>
                    <a:pt x="218" y="98"/>
                    <a:pt x="219" y="97"/>
                    <a:pt x="220" y="97"/>
                  </a:cubicBezTo>
                  <a:cubicBezTo>
                    <a:pt x="222" y="96"/>
                    <a:pt x="223" y="96"/>
                    <a:pt x="224" y="95"/>
                  </a:cubicBezTo>
                  <a:cubicBezTo>
                    <a:pt x="225" y="95"/>
                    <a:pt x="225" y="94"/>
                    <a:pt x="226" y="94"/>
                  </a:cubicBezTo>
                  <a:cubicBezTo>
                    <a:pt x="229" y="94"/>
                    <a:pt x="229" y="97"/>
                    <a:pt x="231" y="98"/>
                  </a:cubicBezTo>
                  <a:cubicBezTo>
                    <a:pt x="232" y="99"/>
                    <a:pt x="234" y="99"/>
                    <a:pt x="236" y="98"/>
                  </a:cubicBezTo>
                  <a:cubicBezTo>
                    <a:pt x="237" y="98"/>
                    <a:pt x="239" y="97"/>
                    <a:pt x="240" y="97"/>
                  </a:cubicBezTo>
                  <a:cubicBezTo>
                    <a:pt x="240" y="96"/>
                    <a:pt x="241" y="93"/>
                    <a:pt x="241" y="93"/>
                  </a:cubicBezTo>
                  <a:cubicBezTo>
                    <a:pt x="240" y="92"/>
                    <a:pt x="239" y="92"/>
                    <a:pt x="239" y="92"/>
                  </a:cubicBezTo>
                  <a:cubicBezTo>
                    <a:pt x="238" y="92"/>
                    <a:pt x="238" y="91"/>
                    <a:pt x="238" y="91"/>
                  </a:cubicBezTo>
                  <a:cubicBezTo>
                    <a:pt x="237" y="90"/>
                    <a:pt x="236" y="90"/>
                    <a:pt x="236" y="89"/>
                  </a:cubicBezTo>
                  <a:cubicBezTo>
                    <a:pt x="235" y="85"/>
                    <a:pt x="237" y="84"/>
                    <a:pt x="239" y="82"/>
                  </a:cubicBezTo>
                  <a:cubicBezTo>
                    <a:pt x="240" y="80"/>
                    <a:pt x="240" y="78"/>
                    <a:pt x="241" y="77"/>
                  </a:cubicBezTo>
                  <a:cubicBezTo>
                    <a:pt x="242" y="74"/>
                    <a:pt x="241" y="73"/>
                    <a:pt x="240" y="71"/>
                  </a:cubicBezTo>
                </a:path>
              </a:pathLst>
            </a:custGeom>
            <a:solidFill>
              <a:srgbClr val="558ED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4122738" y="4822825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4122738" y="4822825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403725" y="4695825"/>
              <a:ext cx="779463" cy="398463"/>
            </a:xfrm>
            <a:custGeom>
              <a:avLst/>
              <a:gdLst/>
              <a:ahLst/>
              <a:cxnLst>
                <a:cxn ang="0">
                  <a:pos x="412" y="70"/>
                </a:cxn>
                <a:cxn ang="0">
                  <a:pos x="405" y="46"/>
                </a:cxn>
                <a:cxn ang="0">
                  <a:pos x="411" y="26"/>
                </a:cxn>
                <a:cxn ang="0">
                  <a:pos x="395" y="20"/>
                </a:cxn>
                <a:cxn ang="0">
                  <a:pos x="370" y="21"/>
                </a:cxn>
                <a:cxn ang="0">
                  <a:pos x="347" y="12"/>
                </a:cxn>
                <a:cxn ang="0">
                  <a:pos x="321" y="1"/>
                </a:cxn>
                <a:cxn ang="0">
                  <a:pos x="305" y="8"/>
                </a:cxn>
                <a:cxn ang="0">
                  <a:pos x="294" y="24"/>
                </a:cxn>
                <a:cxn ang="0">
                  <a:pos x="282" y="33"/>
                </a:cxn>
                <a:cxn ang="0">
                  <a:pos x="266" y="35"/>
                </a:cxn>
                <a:cxn ang="0">
                  <a:pos x="254" y="26"/>
                </a:cxn>
                <a:cxn ang="0">
                  <a:pos x="245" y="21"/>
                </a:cxn>
                <a:cxn ang="0">
                  <a:pos x="241" y="37"/>
                </a:cxn>
                <a:cxn ang="0">
                  <a:pos x="224" y="43"/>
                </a:cxn>
                <a:cxn ang="0">
                  <a:pos x="222" y="53"/>
                </a:cxn>
                <a:cxn ang="0">
                  <a:pos x="191" y="65"/>
                </a:cxn>
                <a:cxn ang="0">
                  <a:pos x="187" y="83"/>
                </a:cxn>
                <a:cxn ang="0">
                  <a:pos x="196" y="93"/>
                </a:cxn>
                <a:cxn ang="0">
                  <a:pos x="193" y="108"/>
                </a:cxn>
                <a:cxn ang="0">
                  <a:pos x="192" y="124"/>
                </a:cxn>
                <a:cxn ang="0">
                  <a:pos x="179" y="112"/>
                </a:cxn>
                <a:cxn ang="0">
                  <a:pos x="151" y="111"/>
                </a:cxn>
                <a:cxn ang="0">
                  <a:pos x="129" y="118"/>
                </a:cxn>
                <a:cxn ang="0">
                  <a:pos x="108" y="132"/>
                </a:cxn>
                <a:cxn ang="0">
                  <a:pos x="79" y="128"/>
                </a:cxn>
                <a:cxn ang="0">
                  <a:pos x="56" y="138"/>
                </a:cxn>
                <a:cxn ang="0">
                  <a:pos x="38" y="130"/>
                </a:cxn>
                <a:cxn ang="0">
                  <a:pos x="14" y="124"/>
                </a:cxn>
                <a:cxn ang="0">
                  <a:pos x="12" y="141"/>
                </a:cxn>
                <a:cxn ang="0">
                  <a:pos x="5" y="154"/>
                </a:cxn>
                <a:cxn ang="0">
                  <a:pos x="16" y="164"/>
                </a:cxn>
                <a:cxn ang="0">
                  <a:pos x="30" y="173"/>
                </a:cxn>
                <a:cxn ang="0">
                  <a:pos x="51" y="166"/>
                </a:cxn>
                <a:cxn ang="0">
                  <a:pos x="70" y="178"/>
                </a:cxn>
                <a:cxn ang="0">
                  <a:pos x="82" y="185"/>
                </a:cxn>
                <a:cxn ang="0">
                  <a:pos x="95" y="168"/>
                </a:cxn>
                <a:cxn ang="0">
                  <a:pos x="127" y="167"/>
                </a:cxn>
                <a:cxn ang="0">
                  <a:pos x="147" y="165"/>
                </a:cxn>
                <a:cxn ang="0">
                  <a:pos x="160" y="186"/>
                </a:cxn>
                <a:cxn ang="0">
                  <a:pos x="197" y="198"/>
                </a:cxn>
                <a:cxn ang="0">
                  <a:pos x="236" y="203"/>
                </a:cxn>
                <a:cxn ang="0">
                  <a:pos x="254" y="208"/>
                </a:cxn>
                <a:cxn ang="0">
                  <a:pos x="276" y="213"/>
                </a:cxn>
                <a:cxn ang="0">
                  <a:pos x="289" y="200"/>
                </a:cxn>
                <a:cxn ang="0">
                  <a:pos x="312" y="193"/>
                </a:cxn>
                <a:cxn ang="0">
                  <a:pos x="330" y="187"/>
                </a:cxn>
                <a:cxn ang="0">
                  <a:pos x="352" y="187"/>
                </a:cxn>
                <a:cxn ang="0">
                  <a:pos x="368" y="166"/>
                </a:cxn>
                <a:cxn ang="0">
                  <a:pos x="380" y="154"/>
                </a:cxn>
                <a:cxn ang="0">
                  <a:pos x="381" y="141"/>
                </a:cxn>
                <a:cxn ang="0">
                  <a:pos x="388" y="124"/>
                </a:cxn>
                <a:cxn ang="0">
                  <a:pos x="383" y="112"/>
                </a:cxn>
                <a:cxn ang="0">
                  <a:pos x="395" y="108"/>
                </a:cxn>
                <a:cxn ang="0">
                  <a:pos x="410" y="96"/>
                </a:cxn>
              </a:cxnLst>
              <a:rect l="0" t="0" r="r" b="b"/>
              <a:pathLst>
                <a:path w="417" h="213">
                  <a:moveTo>
                    <a:pt x="416" y="79"/>
                  </a:moveTo>
                  <a:cubicBezTo>
                    <a:pt x="415" y="77"/>
                    <a:pt x="415" y="76"/>
                    <a:pt x="415" y="75"/>
                  </a:cubicBezTo>
                  <a:cubicBezTo>
                    <a:pt x="415" y="75"/>
                    <a:pt x="414" y="75"/>
                    <a:pt x="414" y="74"/>
                  </a:cubicBezTo>
                  <a:cubicBezTo>
                    <a:pt x="414" y="74"/>
                    <a:pt x="414" y="74"/>
                    <a:pt x="414" y="73"/>
                  </a:cubicBezTo>
                  <a:cubicBezTo>
                    <a:pt x="414" y="73"/>
                    <a:pt x="414" y="72"/>
                    <a:pt x="413" y="71"/>
                  </a:cubicBezTo>
                  <a:cubicBezTo>
                    <a:pt x="413" y="71"/>
                    <a:pt x="412" y="71"/>
                    <a:pt x="412" y="70"/>
                  </a:cubicBezTo>
                  <a:cubicBezTo>
                    <a:pt x="411" y="69"/>
                    <a:pt x="410" y="67"/>
                    <a:pt x="410" y="66"/>
                  </a:cubicBezTo>
                  <a:cubicBezTo>
                    <a:pt x="409" y="63"/>
                    <a:pt x="410" y="60"/>
                    <a:pt x="409" y="57"/>
                  </a:cubicBezTo>
                  <a:cubicBezTo>
                    <a:pt x="409" y="56"/>
                    <a:pt x="409" y="55"/>
                    <a:pt x="408" y="54"/>
                  </a:cubicBezTo>
                  <a:cubicBezTo>
                    <a:pt x="408" y="54"/>
                    <a:pt x="407" y="53"/>
                    <a:pt x="406" y="53"/>
                  </a:cubicBezTo>
                  <a:cubicBezTo>
                    <a:pt x="406" y="52"/>
                    <a:pt x="405" y="50"/>
                    <a:pt x="405" y="49"/>
                  </a:cubicBezTo>
                  <a:cubicBezTo>
                    <a:pt x="404" y="48"/>
                    <a:pt x="405" y="47"/>
                    <a:pt x="405" y="46"/>
                  </a:cubicBezTo>
                  <a:cubicBezTo>
                    <a:pt x="406" y="44"/>
                    <a:pt x="407" y="42"/>
                    <a:pt x="408" y="41"/>
                  </a:cubicBezTo>
                  <a:cubicBezTo>
                    <a:pt x="409" y="40"/>
                    <a:pt x="410" y="39"/>
                    <a:pt x="410" y="38"/>
                  </a:cubicBezTo>
                  <a:cubicBezTo>
                    <a:pt x="411" y="37"/>
                    <a:pt x="412" y="35"/>
                    <a:pt x="412" y="33"/>
                  </a:cubicBezTo>
                  <a:cubicBezTo>
                    <a:pt x="412" y="32"/>
                    <a:pt x="412" y="30"/>
                    <a:pt x="412" y="29"/>
                  </a:cubicBezTo>
                  <a:cubicBezTo>
                    <a:pt x="412" y="28"/>
                    <a:pt x="411" y="27"/>
                    <a:pt x="411" y="26"/>
                  </a:cubicBezTo>
                  <a:cubicBezTo>
                    <a:pt x="411" y="26"/>
                    <a:pt x="411" y="26"/>
                    <a:pt x="411" y="26"/>
                  </a:cubicBezTo>
                  <a:cubicBezTo>
                    <a:pt x="411" y="26"/>
                    <a:pt x="411" y="26"/>
                    <a:pt x="410" y="26"/>
                  </a:cubicBezTo>
                  <a:cubicBezTo>
                    <a:pt x="410" y="26"/>
                    <a:pt x="410" y="25"/>
                    <a:pt x="409" y="25"/>
                  </a:cubicBezTo>
                  <a:cubicBezTo>
                    <a:pt x="409" y="25"/>
                    <a:pt x="409" y="24"/>
                    <a:pt x="408" y="24"/>
                  </a:cubicBezTo>
                  <a:cubicBezTo>
                    <a:pt x="407" y="23"/>
                    <a:pt x="405" y="23"/>
                    <a:pt x="404" y="23"/>
                  </a:cubicBezTo>
                  <a:cubicBezTo>
                    <a:pt x="402" y="23"/>
                    <a:pt x="396" y="25"/>
                    <a:pt x="395" y="22"/>
                  </a:cubicBezTo>
                  <a:cubicBezTo>
                    <a:pt x="395" y="22"/>
                    <a:pt x="395" y="21"/>
                    <a:pt x="395" y="20"/>
                  </a:cubicBezTo>
                  <a:cubicBezTo>
                    <a:pt x="394" y="19"/>
                    <a:pt x="394" y="19"/>
                    <a:pt x="393" y="18"/>
                  </a:cubicBezTo>
                  <a:cubicBezTo>
                    <a:pt x="392" y="17"/>
                    <a:pt x="390" y="18"/>
                    <a:pt x="389" y="16"/>
                  </a:cubicBezTo>
                  <a:cubicBezTo>
                    <a:pt x="388" y="15"/>
                    <a:pt x="387" y="14"/>
                    <a:pt x="385" y="15"/>
                  </a:cubicBezTo>
                  <a:cubicBezTo>
                    <a:pt x="383" y="15"/>
                    <a:pt x="384" y="17"/>
                    <a:pt x="383" y="19"/>
                  </a:cubicBezTo>
                  <a:cubicBezTo>
                    <a:pt x="382" y="20"/>
                    <a:pt x="380" y="21"/>
                    <a:pt x="379" y="21"/>
                  </a:cubicBezTo>
                  <a:cubicBezTo>
                    <a:pt x="376" y="22"/>
                    <a:pt x="373" y="21"/>
                    <a:pt x="370" y="21"/>
                  </a:cubicBezTo>
                  <a:cubicBezTo>
                    <a:pt x="368" y="21"/>
                    <a:pt x="367" y="21"/>
                    <a:pt x="365" y="20"/>
                  </a:cubicBezTo>
                  <a:cubicBezTo>
                    <a:pt x="362" y="19"/>
                    <a:pt x="359" y="18"/>
                    <a:pt x="357" y="17"/>
                  </a:cubicBezTo>
                  <a:cubicBezTo>
                    <a:pt x="355" y="16"/>
                    <a:pt x="356" y="14"/>
                    <a:pt x="355" y="13"/>
                  </a:cubicBezTo>
                  <a:cubicBezTo>
                    <a:pt x="354" y="11"/>
                    <a:pt x="353" y="10"/>
                    <a:pt x="351" y="11"/>
                  </a:cubicBezTo>
                  <a:cubicBezTo>
                    <a:pt x="350" y="11"/>
                    <a:pt x="350" y="11"/>
                    <a:pt x="349" y="12"/>
                  </a:cubicBezTo>
                  <a:cubicBezTo>
                    <a:pt x="348" y="12"/>
                    <a:pt x="347" y="12"/>
                    <a:pt x="347" y="12"/>
                  </a:cubicBezTo>
                  <a:cubicBezTo>
                    <a:pt x="345" y="12"/>
                    <a:pt x="343" y="12"/>
                    <a:pt x="342" y="12"/>
                  </a:cubicBezTo>
                  <a:cubicBezTo>
                    <a:pt x="341" y="11"/>
                    <a:pt x="341" y="10"/>
                    <a:pt x="340" y="9"/>
                  </a:cubicBezTo>
                  <a:cubicBezTo>
                    <a:pt x="338" y="7"/>
                    <a:pt x="334" y="6"/>
                    <a:pt x="332" y="5"/>
                  </a:cubicBezTo>
                  <a:cubicBezTo>
                    <a:pt x="330" y="4"/>
                    <a:pt x="329" y="4"/>
                    <a:pt x="327" y="3"/>
                  </a:cubicBezTo>
                  <a:cubicBezTo>
                    <a:pt x="327" y="3"/>
                    <a:pt x="326" y="2"/>
                    <a:pt x="326" y="2"/>
                  </a:cubicBezTo>
                  <a:cubicBezTo>
                    <a:pt x="326" y="0"/>
                    <a:pt x="322" y="0"/>
                    <a:pt x="321" y="1"/>
                  </a:cubicBezTo>
                  <a:cubicBezTo>
                    <a:pt x="321" y="2"/>
                    <a:pt x="322" y="4"/>
                    <a:pt x="320" y="4"/>
                  </a:cubicBezTo>
                  <a:cubicBezTo>
                    <a:pt x="318" y="5"/>
                    <a:pt x="316" y="5"/>
                    <a:pt x="314" y="3"/>
                  </a:cubicBezTo>
                  <a:cubicBezTo>
                    <a:pt x="313" y="2"/>
                    <a:pt x="314" y="0"/>
                    <a:pt x="312" y="0"/>
                  </a:cubicBezTo>
                  <a:cubicBezTo>
                    <a:pt x="311" y="0"/>
                    <a:pt x="310" y="0"/>
                    <a:pt x="309" y="0"/>
                  </a:cubicBezTo>
                  <a:cubicBezTo>
                    <a:pt x="308" y="0"/>
                    <a:pt x="308" y="0"/>
                    <a:pt x="308" y="1"/>
                  </a:cubicBezTo>
                  <a:cubicBezTo>
                    <a:pt x="307" y="3"/>
                    <a:pt x="305" y="5"/>
                    <a:pt x="305" y="8"/>
                  </a:cubicBezTo>
                  <a:cubicBezTo>
                    <a:pt x="305" y="9"/>
                    <a:pt x="304" y="11"/>
                    <a:pt x="305" y="13"/>
                  </a:cubicBezTo>
                  <a:cubicBezTo>
                    <a:pt x="305" y="15"/>
                    <a:pt x="306" y="16"/>
                    <a:pt x="306" y="17"/>
                  </a:cubicBezTo>
                  <a:cubicBezTo>
                    <a:pt x="305" y="19"/>
                    <a:pt x="303" y="19"/>
                    <a:pt x="302" y="18"/>
                  </a:cubicBezTo>
                  <a:cubicBezTo>
                    <a:pt x="300" y="17"/>
                    <a:pt x="298" y="17"/>
                    <a:pt x="297" y="18"/>
                  </a:cubicBezTo>
                  <a:cubicBezTo>
                    <a:pt x="297" y="18"/>
                    <a:pt x="297" y="20"/>
                    <a:pt x="296" y="20"/>
                  </a:cubicBezTo>
                  <a:cubicBezTo>
                    <a:pt x="296" y="22"/>
                    <a:pt x="294" y="22"/>
                    <a:pt x="294" y="24"/>
                  </a:cubicBezTo>
                  <a:cubicBezTo>
                    <a:pt x="293" y="27"/>
                    <a:pt x="293" y="30"/>
                    <a:pt x="291" y="32"/>
                  </a:cubicBezTo>
                  <a:cubicBezTo>
                    <a:pt x="290" y="33"/>
                    <a:pt x="289" y="34"/>
                    <a:pt x="288" y="34"/>
                  </a:cubicBezTo>
                  <a:cubicBezTo>
                    <a:pt x="287" y="34"/>
                    <a:pt x="286" y="34"/>
                    <a:pt x="286" y="34"/>
                  </a:cubicBezTo>
                  <a:cubicBezTo>
                    <a:pt x="285" y="34"/>
                    <a:pt x="284" y="35"/>
                    <a:pt x="284" y="34"/>
                  </a:cubicBezTo>
                  <a:cubicBezTo>
                    <a:pt x="283" y="34"/>
                    <a:pt x="283" y="34"/>
                    <a:pt x="283" y="34"/>
                  </a:cubicBezTo>
                  <a:cubicBezTo>
                    <a:pt x="283" y="33"/>
                    <a:pt x="282" y="33"/>
                    <a:pt x="282" y="33"/>
                  </a:cubicBezTo>
                  <a:cubicBezTo>
                    <a:pt x="281" y="32"/>
                    <a:pt x="281" y="32"/>
                    <a:pt x="281" y="31"/>
                  </a:cubicBezTo>
                  <a:cubicBezTo>
                    <a:pt x="280" y="30"/>
                    <a:pt x="279" y="29"/>
                    <a:pt x="278" y="29"/>
                  </a:cubicBezTo>
                  <a:cubicBezTo>
                    <a:pt x="275" y="29"/>
                    <a:pt x="275" y="33"/>
                    <a:pt x="274" y="34"/>
                  </a:cubicBezTo>
                  <a:cubicBezTo>
                    <a:pt x="274" y="34"/>
                    <a:pt x="273" y="34"/>
                    <a:pt x="272" y="34"/>
                  </a:cubicBezTo>
                  <a:cubicBezTo>
                    <a:pt x="271" y="34"/>
                    <a:pt x="270" y="35"/>
                    <a:pt x="269" y="35"/>
                  </a:cubicBezTo>
                  <a:cubicBezTo>
                    <a:pt x="268" y="35"/>
                    <a:pt x="267" y="35"/>
                    <a:pt x="266" y="35"/>
                  </a:cubicBezTo>
                  <a:cubicBezTo>
                    <a:pt x="265" y="35"/>
                    <a:pt x="264" y="35"/>
                    <a:pt x="263" y="35"/>
                  </a:cubicBezTo>
                  <a:cubicBezTo>
                    <a:pt x="263" y="35"/>
                    <a:pt x="263" y="35"/>
                    <a:pt x="262" y="35"/>
                  </a:cubicBezTo>
                  <a:cubicBezTo>
                    <a:pt x="261" y="34"/>
                    <a:pt x="260" y="35"/>
                    <a:pt x="259" y="34"/>
                  </a:cubicBezTo>
                  <a:cubicBezTo>
                    <a:pt x="259" y="34"/>
                    <a:pt x="257" y="33"/>
                    <a:pt x="257" y="32"/>
                  </a:cubicBezTo>
                  <a:cubicBezTo>
                    <a:pt x="256" y="31"/>
                    <a:pt x="256" y="30"/>
                    <a:pt x="256" y="29"/>
                  </a:cubicBezTo>
                  <a:cubicBezTo>
                    <a:pt x="256" y="28"/>
                    <a:pt x="256" y="26"/>
                    <a:pt x="254" y="26"/>
                  </a:cubicBezTo>
                  <a:cubicBezTo>
                    <a:pt x="254" y="25"/>
                    <a:pt x="253" y="24"/>
                    <a:pt x="252" y="23"/>
                  </a:cubicBezTo>
                  <a:cubicBezTo>
                    <a:pt x="252" y="23"/>
                    <a:pt x="251" y="22"/>
                    <a:pt x="250" y="21"/>
                  </a:cubicBezTo>
                  <a:cubicBezTo>
                    <a:pt x="249" y="20"/>
                    <a:pt x="247" y="20"/>
                    <a:pt x="246" y="19"/>
                  </a:cubicBezTo>
                  <a:cubicBezTo>
                    <a:pt x="245" y="19"/>
                    <a:pt x="245" y="18"/>
                    <a:pt x="244" y="18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20"/>
                    <a:pt x="245" y="21"/>
                    <a:pt x="245" y="21"/>
                  </a:cubicBezTo>
                  <a:cubicBezTo>
                    <a:pt x="245" y="21"/>
                    <a:pt x="244" y="21"/>
                    <a:pt x="244" y="22"/>
                  </a:cubicBezTo>
                  <a:cubicBezTo>
                    <a:pt x="244" y="22"/>
                    <a:pt x="244" y="23"/>
                    <a:pt x="244" y="24"/>
                  </a:cubicBezTo>
                  <a:cubicBezTo>
                    <a:pt x="244" y="25"/>
                    <a:pt x="243" y="25"/>
                    <a:pt x="243" y="26"/>
                  </a:cubicBezTo>
                  <a:cubicBezTo>
                    <a:pt x="243" y="27"/>
                    <a:pt x="243" y="29"/>
                    <a:pt x="243" y="30"/>
                  </a:cubicBezTo>
                  <a:cubicBezTo>
                    <a:pt x="243" y="32"/>
                    <a:pt x="242" y="33"/>
                    <a:pt x="242" y="34"/>
                  </a:cubicBezTo>
                  <a:cubicBezTo>
                    <a:pt x="242" y="35"/>
                    <a:pt x="242" y="36"/>
                    <a:pt x="241" y="37"/>
                  </a:cubicBezTo>
                  <a:cubicBezTo>
                    <a:pt x="241" y="38"/>
                    <a:pt x="240" y="40"/>
                    <a:pt x="239" y="41"/>
                  </a:cubicBezTo>
                  <a:cubicBezTo>
                    <a:pt x="238" y="42"/>
                    <a:pt x="232" y="41"/>
                    <a:pt x="231" y="40"/>
                  </a:cubicBezTo>
                  <a:cubicBezTo>
                    <a:pt x="230" y="39"/>
                    <a:pt x="230" y="38"/>
                    <a:pt x="229" y="38"/>
                  </a:cubicBezTo>
                  <a:cubicBezTo>
                    <a:pt x="228" y="38"/>
                    <a:pt x="227" y="38"/>
                    <a:pt x="226" y="38"/>
                  </a:cubicBezTo>
                  <a:cubicBezTo>
                    <a:pt x="226" y="38"/>
                    <a:pt x="225" y="40"/>
                    <a:pt x="225" y="41"/>
                  </a:cubicBezTo>
                  <a:cubicBezTo>
                    <a:pt x="224" y="41"/>
                    <a:pt x="224" y="42"/>
                    <a:pt x="224" y="43"/>
                  </a:cubicBezTo>
                  <a:cubicBezTo>
                    <a:pt x="223" y="44"/>
                    <a:pt x="224" y="45"/>
                    <a:pt x="224" y="46"/>
                  </a:cubicBezTo>
                  <a:cubicBezTo>
                    <a:pt x="223" y="46"/>
                    <a:pt x="223" y="47"/>
                    <a:pt x="223" y="48"/>
                  </a:cubicBezTo>
                  <a:cubicBezTo>
                    <a:pt x="223" y="48"/>
                    <a:pt x="223" y="48"/>
                    <a:pt x="223" y="47"/>
                  </a:cubicBezTo>
                  <a:cubicBezTo>
                    <a:pt x="223" y="48"/>
                    <a:pt x="223" y="49"/>
                    <a:pt x="223" y="50"/>
                  </a:cubicBezTo>
                  <a:cubicBezTo>
                    <a:pt x="222" y="50"/>
                    <a:pt x="222" y="51"/>
                    <a:pt x="222" y="52"/>
                  </a:cubicBezTo>
                  <a:cubicBezTo>
                    <a:pt x="222" y="52"/>
                    <a:pt x="222" y="53"/>
                    <a:pt x="222" y="53"/>
                  </a:cubicBezTo>
                  <a:cubicBezTo>
                    <a:pt x="222" y="54"/>
                    <a:pt x="222" y="54"/>
                    <a:pt x="221" y="55"/>
                  </a:cubicBezTo>
                  <a:cubicBezTo>
                    <a:pt x="221" y="56"/>
                    <a:pt x="220" y="56"/>
                    <a:pt x="219" y="57"/>
                  </a:cubicBezTo>
                  <a:cubicBezTo>
                    <a:pt x="216" y="59"/>
                    <a:pt x="212" y="59"/>
                    <a:pt x="208" y="59"/>
                  </a:cubicBezTo>
                  <a:cubicBezTo>
                    <a:pt x="206" y="59"/>
                    <a:pt x="204" y="60"/>
                    <a:pt x="202" y="61"/>
                  </a:cubicBezTo>
                  <a:cubicBezTo>
                    <a:pt x="200" y="62"/>
                    <a:pt x="198" y="63"/>
                    <a:pt x="196" y="63"/>
                  </a:cubicBezTo>
                  <a:cubicBezTo>
                    <a:pt x="194" y="63"/>
                    <a:pt x="192" y="64"/>
                    <a:pt x="191" y="65"/>
                  </a:cubicBezTo>
                  <a:cubicBezTo>
                    <a:pt x="190" y="66"/>
                    <a:pt x="189" y="67"/>
                    <a:pt x="189" y="67"/>
                  </a:cubicBezTo>
                  <a:cubicBezTo>
                    <a:pt x="188" y="68"/>
                    <a:pt x="187" y="68"/>
                    <a:pt x="186" y="68"/>
                  </a:cubicBezTo>
                  <a:cubicBezTo>
                    <a:pt x="185" y="69"/>
                    <a:pt x="186" y="70"/>
                    <a:pt x="186" y="71"/>
                  </a:cubicBezTo>
                  <a:cubicBezTo>
                    <a:pt x="186" y="72"/>
                    <a:pt x="186" y="73"/>
                    <a:pt x="186" y="74"/>
                  </a:cubicBezTo>
                  <a:cubicBezTo>
                    <a:pt x="186" y="74"/>
                    <a:pt x="186" y="74"/>
                    <a:pt x="187" y="75"/>
                  </a:cubicBezTo>
                  <a:cubicBezTo>
                    <a:pt x="187" y="77"/>
                    <a:pt x="187" y="80"/>
                    <a:pt x="187" y="83"/>
                  </a:cubicBezTo>
                  <a:cubicBezTo>
                    <a:pt x="187" y="84"/>
                    <a:pt x="188" y="85"/>
                    <a:pt x="188" y="85"/>
                  </a:cubicBezTo>
                  <a:cubicBezTo>
                    <a:pt x="189" y="86"/>
                    <a:pt x="189" y="86"/>
                    <a:pt x="189" y="86"/>
                  </a:cubicBezTo>
                  <a:cubicBezTo>
                    <a:pt x="190" y="87"/>
                    <a:pt x="190" y="88"/>
                    <a:pt x="190" y="88"/>
                  </a:cubicBezTo>
                  <a:cubicBezTo>
                    <a:pt x="190" y="88"/>
                    <a:pt x="191" y="88"/>
                    <a:pt x="192" y="89"/>
                  </a:cubicBezTo>
                  <a:cubicBezTo>
                    <a:pt x="192" y="89"/>
                    <a:pt x="193" y="90"/>
                    <a:pt x="193" y="90"/>
                  </a:cubicBezTo>
                  <a:cubicBezTo>
                    <a:pt x="194" y="91"/>
                    <a:pt x="195" y="92"/>
                    <a:pt x="196" y="93"/>
                  </a:cubicBezTo>
                  <a:cubicBezTo>
                    <a:pt x="197" y="94"/>
                    <a:pt x="196" y="96"/>
                    <a:pt x="196" y="98"/>
                  </a:cubicBezTo>
                  <a:cubicBezTo>
                    <a:pt x="195" y="99"/>
                    <a:pt x="195" y="100"/>
                    <a:pt x="194" y="100"/>
                  </a:cubicBezTo>
                  <a:cubicBezTo>
                    <a:pt x="193" y="101"/>
                    <a:pt x="192" y="101"/>
                    <a:pt x="192" y="102"/>
                  </a:cubicBezTo>
                  <a:cubicBezTo>
                    <a:pt x="192" y="103"/>
                    <a:pt x="191" y="104"/>
                    <a:pt x="191" y="105"/>
                  </a:cubicBezTo>
                  <a:cubicBezTo>
                    <a:pt x="191" y="105"/>
                    <a:pt x="192" y="105"/>
                    <a:pt x="192" y="106"/>
                  </a:cubicBezTo>
                  <a:cubicBezTo>
                    <a:pt x="192" y="107"/>
                    <a:pt x="192" y="107"/>
                    <a:pt x="193" y="108"/>
                  </a:cubicBezTo>
                  <a:cubicBezTo>
                    <a:pt x="195" y="110"/>
                    <a:pt x="197" y="110"/>
                    <a:pt x="199" y="111"/>
                  </a:cubicBezTo>
                  <a:cubicBezTo>
                    <a:pt x="202" y="112"/>
                    <a:pt x="200" y="115"/>
                    <a:pt x="199" y="116"/>
                  </a:cubicBezTo>
                  <a:cubicBezTo>
                    <a:pt x="199" y="117"/>
                    <a:pt x="199" y="118"/>
                    <a:pt x="199" y="119"/>
                  </a:cubicBezTo>
                  <a:cubicBezTo>
                    <a:pt x="199" y="120"/>
                    <a:pt x="199" y="121"/>
                    <a:pt x="198" y="122"/>
                  </a:cubicBezTo>
                  <a:cubicBezTo>
                    <a:pt x="197" y="123"/>
                    <a:pt x="197" y="123"/>
                    <a:pt x="196" y="124"/>
                  </a:cubicBezTo>
                  <a:cubicBezTo>
                    <a:pt x="195" y="124"/>
                    <a:pt x="193" y="124"/>
                    <a:pt x="192" y="124"/>
                  </a:cubicBezTo>
                  <a:cubicBezTo>
                    <a:pt x="191" y="124"/>
                    <a:pt x="191" y="123"/>
                    <a:pt x="190" y="123"/>
                  </a:cubicBezTo>
                  <a:cubicBezTo>
                    <a:pt x="189" y="123"/>
                    <a:pt x="187" y="124"/>
                    <a:pt x="186" y="122"/>
                  </a:cubicBezTo>
                  <a:cubicBezTo>
                    <a:pt x="186" y="122"/>
                    <a:pt x="186" y="121"/>
                    <a:pt x="186" y="121"/>
                  </a:cubicBezTo>
                  <a:cubicBezTo>
                    <a:pt x="186" y="120"/>
                    <a:pt x="185" y="118"/>
                    <a:pt x="184" y="117"/>
                  </a:cubicBezTo>
                  <a:cubicBezTo>
                    <a:pt x="183" y="116"/>
                    <a:pt x="182" y="114"/>
                    <a:pt x="181" y="113"/>
                  </a:cubicBezTo>
                  <a:cubicBezTo>
                    <a:pt x="180" y="113"/>
                    <a:pt x="181" y="113"/>
                    <a:pt x="179" y="112"/>
                  </a:cubicBezTo>
                  <a:cubicBezTo>
                    <a:pt x="177" y="112"/>
                    <a:pt x="175" y="114"/>
                    <a:pt x="172" y="114"/>
                  </a:cubicBezTo>
                  <a:cubicBezTo>
                    <a:pt x="171" y="114"/>
                    <a:pt x="168" y="115"/>
                    <a:pt x="167" y="114"/>
                  </a:cubicBezTo>
                  <a:cubicBezTo>
                    <a:pt x="166" y="113"/>
                    <a:pt x="166" y="112"/>
                    <a:pt x="165" y="111"/>
                  </a:cubicBezTo>
                  <a:cubicBezTo>
                    <a:pt x="164" y="111"/>
                    <a:pt x="161" y="110"/>
                    <a:pt x="160" y="110"/>
                  </a:cubicBezTo>
                  <a:cubicBezTo>
                    <a:pt x="158" y="110"/>
                    <a:pt x="156" y="110"/>
                    <a:pt x="154" y="110"/>
                  </a:cubicBezTo>
                  <a:cubicBezTo>
                    <a:pt x="153" y="110"/>
                    <a:pt x="151" y="110"/>
                    <a:pt x="151" y="111"/>
                  </a:cubicBezTo>
                  <a:cubicBezTo>
                    <a:pt x="150" y="114"/>
                    <a:pt x="156" y="116"/>
                    <a:pt x="153" y="118"/>
                  </a:cubicBezTo>
                  <a:cubicBezTo>
                    <a:pt x="152" y="118"/>
                    <a:pt x="152" y="118"/>
                    <a:pt x="151" y="118"/>
                  </a:cubicBezTo>
                  <a:cubicBezTo>
                    <a:pt x="150" y="118"/>
                    <a:pt x="149" y="118"/>
                    <a:pt x="149" y="119"/>
                  </a:cubicBezTo>
                  <a:cubicBezTo>
                    <a:pt x="148" y="119"/>
                    <a:pt x="148" y="119"/>
                    <a:pt x="147" y="119"/>
                  </a:cubicBezTo>
                  <a:cubicBezTo>
                    <a:pt x="144" y="119"/>
                    <a:pt x="142" y="119"/>
                    <a:pt x="140" y="119"/>
                  </a:cubicBezTo>
                  <a:cubicBezTo>
                    <a:pt x="136" y="118"/>
                    <a:pt x="132" y="118"/>
                    <a:pt x="129" y="118"/>
                  </a:cubicBezTo>
                  <a:cubicBezTo>
                    <a:pt x="127" y="118"/>
                    <a:pt x="126" y="118"/>
                    <a:pt x="126" y="119"/>
                  </a:cubicBezTo>
                  <a:cubicBezTo>
                    <a:pt x="125" y="121"/>
                    <a:pt x="126" y="122"/>
                    <a:pt x="126" y="123"/>
                  </a:cubicBezTo>
                  <a:cubicBezTo>
                    <a:pt x="125" y="125"/>
                    <a:pt x="123" y="124"/>
                    <a:pt x="122" y="124"/>
                  </a:cubicBezTo>
                  <a:cubicBezTo>
                    <a:pt x="119" y="124"/>
                    <a:pt x="115" y="123"/>
                    <a:pt x="113" y="125"/>
                  </a:cubicBezTo>
                  <a:cubicBezTo>
                    <a:pt x="112" y="126"/>
                    <a:pt x="112" y="127"/>
                    <a:pt x="111" y="128"/>
                  </a:cubicBezTo>
                  <a:cubicBezTo>
                    <a:pt x="110" y="129"/>
                    <a:pt x="109" y="131"/>
                    <a:pt x="108" y="132"/>
                  </a:cubicBezTo>
                  <a:cubicBezTo>
                    <a:pt x="106" y="132"/>
                    <a:pt x="105" y="130"/>
                    <a:pt x="103" y="131"/>
                  </a:cubicBezTo>
                  <a:cubicBezTo>
                    <a:pt x="102" y="131"/>
                    <a:pt x="101" y="132"/>
                    <a:pt x="99" y="133"/>
                  </a:cubicBezTo>
                  <a:cubicBezTo>
                    <a:pt x="97" y="133"/>
                    <a:pt x="94" y="133"/>
                    <a:pt x="91" y="133"/>
                  </a:cubicBezTo>
                  <a:cubicBezTo>
                    <a:pt x="92" y="133"/>
                    <a:pt x="88" y="133"/>
                    <a:pt x="87" y="132"/>
                  </a:cubicBezTo>
                  <a:cubicBezTo>
                    <a:pt x="87" y="130"/>
                    <a:pt x="81" y="128"/>
                    <a:pt x="79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7" y="128"/>
                    <a:pt x="77" y="126"/>
                    <a:pt x="76" y="125"/>
                  </a:cubicBezTo>
                  <a:cubicBezTo>
                    <a:pt x="74" y="122"/>
                    <a:pt x="71" y="123"/>
                    <a:pt x="68" y="123"/>
                  </a:cubicBezTo>
                  <a:cubicBezTo>
                    <a:pt x="64" y="124"/>
                    <a:pt x="60" y="122"/>
                    <a:pt x="56" y="123"/>
                  </a:cubicBezTo>
                  <a:cubicBezTo>
                    <a:pt x="53" y="124"/>
                    <a:pt x="53" y="125"/>
                    <a:pt x="53" y="128"/>
                  </a:cubicBezTo>
                  <a:cubicBezTo>
                    <a:pt x="54" y="131"/>
                    <a:pt x="58" y="133"/>
                    <a:pt x="57" y="137"/>
                  </a:cubicBezTo>
                  <a:cubicBezTo>
                    <a:pt x="57" y="137"/>
                    <a:pt x="57" y="138"/>
                    <a:pt x="56" y="138"/>
                  </a:cubicBezTo>
                  <a:cubicBezTo>
                    <a:pt x="56" y="139"/>
                    <a:pt x="55" y="141"/>
                    <a:pt x="54" y="141"/>
                  </a:cubicBezTo>
                  <a:cubicBezTo>
                    <a:pt x="50" y="143"/>
                    <a:pt x="49" y="141"/>
                    <a:pt x="46" y="139"/>
                  </a:cubicBezTo>
                  <a:cubicBezTo>
                    <a:pt x="44" y="138"/>
                    <a:pt x="41" y="137"/>
                    <a:pt x="40" y="135"/>
                  </a:cubicBezTo>
                  <a:cubicBezTo>
                    <a:pt x="39" y="134"/>
                    <a:pt x="39" y="135"/>
                    <a:pt x="39" y="134"/>
                  </a:cubicBezTo>
                  <a:cubicBezTo>
                    <a:pt x="39" y="133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0"/>
                  </a:cubicBezTo>
                  <a:cubicBezTo>
                    <a:pt x="37" y="129"/>
                    <a:pt x="35" y="130"/>
                    <a:pt x="34" y="130"/>
                  </a:cubicBezTo>
                  <a:cubicBezTo>
                    <a:pt x="32" y="129"/>
                    <a:pt x="32" y="129"/>
                    <a:pt x="31" y="128"/>
                  </a:cubicBezTo>
                  <a:cubicBezTo>
                    <a:pt x="30" y="126"/>
                    <a:pt x="30" y="124"/>
                    <a:pt x="28" y="122"/>
                  </a:cubicBezTo>
                  <a:cubicBezTo>
                    <a:pt x="27" y="121"/>
                    <a:pt x="25" y="122"/>
                    <a:pt x="24" y="122"/>
                  </a:cubicBezTo>
                  <a:cubicBezTo>
                    <a:pt x="21" y="122"/>
                    <a:pt x="19" y="122"/>
                    <a:pt x="16" y="122"/>
                  </a:cubicBezTo>
                  <a:cubicBezTo>
                    <a:pt x="16" y="123"/>
                    <a:pt x="15" y="123"/>
                    <a:pt x="14" y="124"/>
                  </a:cubicBezTo>
                  <a:cubicBezTo>
                    <a:pt x="14" y="126"/>
                    <a:pt x="13" y="127"/>
                    <a:pt x="13" y="128"/>
                  </a:cubicBezTo>
                  <a:cubicBezTo>
                    <a:pt x="13" y="130"/>
                    <a:pt x="13" y="132"/>
                    <a:pt x="13" y="134"/>
                  </a:cubicBezTo>
                  <a:cubicBezTo>
                    <a:pt x="13" y="135"/>
                    <a:pt x="13" y="136"/>
                    <a:pt x="14" y="137"/>
                  </a:cubicBezTo>
                  <a:cubicBezTo>
                    <a:pt x="14" y="137"/>
                    <a:pt x="15" y="138"/>
                    <a:pt x="14" y="139"/>
                  </a:cubicBezTo>
                  <a:cubicBezTo>
                    <a:pt x="14" y="140"/>
                    <a:pt x="12" y="140"/>
                    <a:pt x="10" y="141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2" y="142"/>
                    <a:pt x="12" y="143"/>
                    <a:pt x="13" y="143"/>
                  </a:cubicBezTo>
                  <a:cubicBezTo>
                    <a:pt x="13" y="144"/>
                    <a:pt x="13" y="144"/>
                    <a:pt x="13" y="145"/>
                  </a:cubicBezTo>
                  <a:cubicBezTo>
                    <a:pt x="14" y="146"/>
                    <a:pt x="13" y="148"/>
                    <a:pt x="13" y="150"/>
                  </a:cubicBezTo>
                  <a:cubicBezTo>
                    <a:pt x="12" y="151"/>
                    <a:pt x="12" y="153"/>
                    <a:pt x="10" y="154"/>
                  </a:cubicBezTo>
                  <a:cubicBezTo>
                    <a:pt x="10" y="155"/>
                    <a:pt x="9" y="155"/>
                    <a:pt x="8" y="155"/>
                  </a:cubicBezTo>
                  <a:cubicBezTo>
                    <a:pt x="7" y="155"/>
                    <a:pt x="6" y="155"/>
                    <a:pt x="5" y="154"/>
                  </a:cubicBezTo>
                  <a:cubicBezTo>
                    <a:pt x="5" y="155"/>
                    <a:pt x="4" y="155"/>
                    <a:pt x="4" y="155"/>
                  </a:cubicBezTo>
                  <a:cubicBezTo>
                    <a:pt x="2" y="157"/>
                    <a:pt x="0" y="157"/>
                    <a:pt x="1" y="161"/>
                  </a:cubicBezTo>
                  <a:cubicBezTo>
                    <a:pt x="1" y="164"/>
                    <a:pt x="3" y="163"/>
                    <a:pt x="6" y="164"/>
                  </a:cubicBezTo>
                  <a:cubicBezTo>
                    <a:pt x="7" y="164"/>
                    <a:pt x="8" y="164"/>
                    <a:pt x="9" y="164"/>
                  </a:cubicBezTo>
                  <a:cubicBezTo>
                    <a:pt x="10" y="164"/>
                    <a:pt x="11" y="164"/>
                    <a:pt x="12" y="164"/>
                  </a:cubicBezTo>
                  <a:cubicBezTo>
                    <a:pt x="13" y="164"/>
                    <a:pt x="15" y="164"/>
                    <a:pt x="16" y="164"/>
                  </a:cubicBezTo>
                  <a:cubicBezTo>
                    <a:pt x="18" y="164"/>
                    <a:pt x="18" y="164"/>
                    <a:pt x="19" y="163"/>
                  </a:cubicBezTo>
                  <a:cubicBezTo>
                    <a:pt x="20" y="163"/>
                    <a:pt x="21" y="163"/>
                    <a:pt x="21" y="163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4" y="165"/>
                    <a:pt x="26" y="165"/>
                    <a:pt x="26" y="168"/>
                  </a:cubicBezTo>
                  <a:cubicBezTo>
                    <a:pt x="26" y="170"/>
                    <a:pt x="26" y="171"/>
                    <a:pt x="28" y="172"/>
                  </a:cubicBezTo>
                  <a:cubicBezTo>
                    <a:pt x="28" y="173"/>
                    <a:pt x="29" y="173"/>
                    <a:pt x="30" y="173"/>
                  </a:cubicBezTo>
                  <a:cubicBezTo>
                    <a:pt x="30" y="174"/>
                    <a:pt x="31" y="175"/>
                    <a:pt x="32" y="175"/>
                  </a:cubicBezTo>
                  <a:cubicBezTo>
                    <a:pt x="35" y="176"/>
                    <a:pt x="37" y="177"/>
                    <a:pt x="40" y="177"/>
                  </a:cubicBezTo>
                  <a:cubicBezTo>
                    <a:pt x="43" y="177"/>
                    <a:pt x="43" y="176"/>
                    <a:pt x="44" y="174"/>
                  </a:cubicBezTo>
                  <a:cubicBezTo>
                    <a:pt x="45" y="173"/>
                    <a:pt x="44" y="171"/>
                    <a:pt x="46" y="170"/>
                  </a:cubicBezTo>
                  <a:cubicBezTo>
                    <a:pt x="47" y="169"/>
                    <a:pt x="48" y="169"/>
                    <a:pt x="49" y="169"/>
                  </a:cubicBezTo>
                  <a:cubicBezTo>
                    <a:pt x="50" y="168"/>
                    <a:pt x="50" y="167"/>
                    <a:pt x="51" y="166"/>
                  </a:cubicBezTo>
                  <a:cubicBezTo>
                    <a:pt x="52" y="166"/>
                    <a:pt x="55" y="168"/>
                    <a:pt x="56" y="169"/>
                  </a:cubicBezTo>
                  <a:cubicBezTo>
                    <a:pt x="58" y="171"/>
                    <a:pt x="58" y="173"/>
                    <a:pt x="58" y="175"/>
                  </a:cubicBezTo>
                  <a:cubicBezTo>
                    <a:pt x="59" y="176"/>
                    <a:pt x="59" y="176"/>
                    <a:pt x="59" y="177"/>
                  </a:cubicBezTo>
                  <a:cubicBezTo>
                    <a:pt x="61" y="177"/>
                    <a:pt x="62" y="177"/>
                    <a:pt x="63" y="177"/>
                  </a:cubicBezTo>
                  <a:cubicBezTo>
                    <a:pt x="64" y="177"/>
                    <a:pt x="65" y="177"/>
                    <a:pt x="66" y="177"/>
                  </a:cubicBezTo>
                  <a:cubicBezTo>
                    <a:pt x="67" y="177"/>
                    <a:pt x="69" y="178"/>
                    <a:pt x="70" y="178"/>
                  </a:cubicBezTo>
                  <a:cubicBezTo>
                    <a:pt x="71" y="178"/>
                    <a:pt x="72" y="178"/>
                    <a:pt x="72" y="179"/>
                  </a:cubicBezTo>
                  <a:cubicBezTo>
                    <a:pt x="73" y="180"/>
                    <a:pt x="72" y="181"/>
                    <a:pt x="73" y="182"/>
                  </a:cubicBezTo>
                  <a:cubicBezTo>
                    <a:pt x="73" y="183"/>
                    <a:pt x="75" y="183"/>
                    <a:pt x="76" y="183"/>
                  </a:cubicBezTo>
                  <a:cubicBezTo>
                    <a:pt x="76" y="183"/>
                    <a:pt x="78" y="183"/>
                    <a:pt x="78" y="183"/>
                  </a:cubicBezTo>
                  <a:cubicBezTo>
                    <a:pt x="79" y="184"/>
                    <a:pt x="79" y="184"/>
                    <a:pt x="80" y="184"/>
                  </a:cubicBezTo>
                  <a:cubicBezTo>
                    <a:pt x="80" y="185"/>
                    <a:pt x="81" y="185"/>
                    <a:pt x="82" y="185"/>
                  </a:cubicBezTo>
                  <a:cubicBezTo>
                    <a:pt x="83" y="185"/>
                    <a:pt x="85" y="185"/>
                    <a:pt x="87" y="185"/>
                  </a:cubicBezTo>
                  <a:cubicBezTo>
                    <a:pt x="89" y="184"/>
                    <a:pt x="89" y="182"/>
                    <a:pt x="89" y="180"/>
                  </a:cubicBezTo>
                  <a:cubicBezTo>
                    <a:pt x="90" y="179"/>
                    <a:pt x="91" y="178"/>
                    <a:pt x="92" y="176"/>
                  </a:cubicBezTo>
                  <a:cubicBezTo>
                    <a:pt x="92" y="175"/>
                    <a:pt x="92" y="174"/>
                    <a:pt x="92" y="173"/>
                  </a:cubicBezTo>
                  <a:cubicBezTo>
                    <a:pt x="92" y="171"/>
                    <a:pt x="92" y="171"/>
                    <a:pt x="93" y="170"/>
                  </a:cubicBezTo>
                  <a:cubicBezTo>
                    <a:pt x="93" y="169"/>
                    <a:pt x="93" y="169"/>
                    <a:pt x="95" y="168"/>
                  </a:cubicBezTo>
                  <a:cubicBezTo>
                    <a:pt x="96" y="168"/>
                    <a:pt x="97" y="167"/>
                    <a:pt x="99" y="167"/>
                  </a:cubicBezTo>
                  <a:cubicBezTo>
                    <a:pt x="100" y="167"/>
                    <a:pt x="101" y="167"/>
                    <a:pt x="102" y="167"/>
                  </a:cubicBezTo>
                  <a:cubicBezTo>
                    <a:pt x="107" y="167"/>
                    <a:pt x="112" y="168"/>
                    <a:pt x="117" y="168"/>
                  </a:cubicBezTo>
                  <a:cubicBezTo>
                    <a:pt x="118" y="168"/>
                    <a:pt x="119" y="168"/>
                    <a:pt x="120" y="168"/>
                  </a:cubicBezTo>
                  <a:cubicBezTo>
                    <a:pt x="121" y="167"/>
                    <a:pt x="122" y="166"/>
                    <a:pt x="123" y="166"/>
                  </a:cubicBezTo>
                  <a:cubicBezTo>
                    <a:pt x="125" y="165"/>
                    <a:pt x="126" y="166"/>
                    <a:pt x="127" y="167"/>
                  </a:cubicBezTo>
                  <a:cubicBezTo>
                    <a:pt x="129" y="169"/>
                    <a:pt x="132" y="166"/>
                    <a:pt x="134" y="165"/>
                  </a:cubicBezTo>
                  <a:cubicBezTo>
                    <a:pt x="136" y="163"/>
                    <a:pt x="139" y="162"/>
                    <a:pt x="142" y="161"/>
                  </a:cubicBezTo>
                  <a:cubicBezTo>
                    <a:pt x="143" y="160"/>
                    <a:pt x="145" y="159"/>
                    <a:pt x="147" y="159"/>
                  </a:cubicBezTo>
                  <a:cubicBezTo>
                    <a:pt x="149" y="159"/>
                    <a:pt x="152" y="159"/>
                    <a:pt x="152" y="162"/>
                  </a:cubicBezTo>
                  <a:cubicBezTo>
                    <a:pt x="152" y="163"/>
                    <a:pt x="150" y="164"/>
                    <a:pt x="149" y="165"/>
                  </a:cubicBezTo>
                  <a:cubicBezTo>
                    <a:pt x="149" y="165"/>
                    <a:pt x="147" y="165"/>
                    <a:pt x="147" y="165"/>
                  </a:cubicBezTo>
                  <a:cubicBezTo>
                    <a:pt x="146" y="166"/>
                    <a:pt x="146" y="167"/>
                    <a:pt x="146" y="168"/>
                  </a:cubicBezTo>
                  <a:cubicBezTo>
                    <a:pt x="146" y="169"/>
                    <a:pt x="145" y="169"/>
                    <a:pt x="147" y="171"/>
                  </a:cubicBezTo>
                  <a:cubicBezTo>
                    <a:pt x="147" y="171"/>
                    <a:pt x="148" y="172"/>
                    <a:pt x="149" y="173"/>
                  </a:cubicBezTo>
                  <a:cubicBezTo>
                    <a:pt x="150" y="174"/>
                    <a:pt x="151" y="175"/>
                    <a:pt x="152" y="176"/>
                  </a:cubicBezTo>
                  <a:cubicBezTo>
                    <a:pt x="154" y="177"/>
                    <a:pt x="154" y="179"/>
                    <a:pt x="155" y="181"/>
                  </a:cubicBezTo>
                  <a:cubicBezTo>
                    <a:pt x="156" y="183"/>
                    <a:pt x="158" y="185"/>
                    <a:pt x="160" y="186"/>
                  </a:cubicBezTo>
                  <a:cubicBezTo>
                    <a:pt x="163" y="189"/>
                    <a:pt x="168" y="192"/>
                    <a:pt x="172" y="194"/>
                  </a:cubicBezTo>
                  <a:cubicBezTo>
                    <a:pt x="173" y="194"/>
                    <a:pt x="174" y="194"/>
                    <a:pt x="175" y="194"/>
                  </a:cubicBezTo>
                  <a:cubicBezTo>
                    <a:pt x="178" y="194"/>
                    <a:pt x="180" y="194"/>
                    <a:pt x="183" y="195"/>
                  </a:cubicBezTo>
                  <a:cubicBezTo>
                    <a:pt x="185" y="195"/>
                    <a:pt x="187" y="195"/>
                    <a:pt x="189" y="196"/>
                  </a:cubicBezTo>
                  <a:cubicBezTo>
                    <a:pt x="190" y="196"/>
                    <a:pt x="192" y="196"/>
                    <a:pt x="193" y="196"/>
                  </a:cubicBezTo>
                  <a:cubicBezTo>
                    <a:pt x="195" y="197"/>
                    <a:pt x="196" y="198"/>
                    <a:pt x="197" y="198"/>
                  </a:cubicBezTo>
                  <a:cubicBezTo>
                    <a:pt x="201" y="200"/>
                    <a:pt x="205" y="200"/>
                    <a:pt x="209" y="201"/>
                  </a:cubicBezTo>
                  <a:cubicBezTo>
                    <a:pt x="212" y="201"/>
                    <a:pt x="214" y="201"/>
                    <a:pt x="217" y="201"/>
                  </a:cubicBezTo>
                  <a:cubicBezTo>
                    <a:pt x="220" y="201"/>
                    <a:pt x="224" y="201"/>
                    <a:pt x="227" y="201"/>
                  </a:cubicBezTo>
                  <a:cubicBezTo>
                    <a:pt x="229" y="201"/>
                    <a:pt x="230" y="202"/>
                    <a:pt x="232" y="202"/>
                  </a:cubicBezTo>
                  <a:cubicBezTo>
                    <a:pt x="233" y="202"/>
                    <a:pt x="234" y="202"/>
                    <a:pt x="235" y="203"/>
                  </a:cubicBezTo>
                  <a:cubicBezTo>
                    <a:pt x="235" y="203"/>
                    <a:pt x="236" y="202"/>
                    <a:pt x="236" y="203"/>
                  </a:cubicBezTo>
                  <a:cubicBezTo>
                    <a:pt x="238" y="203"/>
                    <a:pt x="239" y="204"/>
                    <a:pt x="240" y="204"/>
                  </a:cubicBezTo>
                  <a:cubicBezTo>
                    <a:pt x="245" y="206"/>
                    <a:pt x="250" y="205"/>
                    <a:pt x="255" y="206"/>
                  </a:cubicBezTo>
                  <a:cubicBezTo>
                    <a:pt x="255" y="206"/>
                    <a:pt x="255" y="206"/>
                    <a:pt x="255" y="206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5" y="207"/>
                    <a:pt x="255" y="208"/>
                    <a:pt x="254" y="208"/>
                  </a:cubicBezTo>
                  <a:cubicBezTo>
                    <a:pt x="255" y="208"/>
                    <a:pt x="256" y="208"/>
                    <a:pt x="257" y="208"/>
                  </a:cubicBezTo>
                  <a:cubicBezTo>
                    <a:pt x="259" y="209"/>
                    <a:pt x="262" y="209"/>
                    <a:pt x="264" y="209"/>
                  </a:cubicBezTo>
                  <a:cubicBezTo>
                    <a:pt x="264" y="210"/>
                    <a:pt x="266" y="209"/>
                    <a:pt x="267" y="210"/>
                  </a:cubicBezTo>
                  <a:cubicBezTo>
                    <a:pt x="267" y="210"/>
                    <a:pt x="267" y="210"/>
                    <a:pt x="267" y="210"/>
                  </a:cubicBezTo>
                  <a:cubicBezTo>
                    <a:pt x="268" y="211"/>
                    <a:pt x="269" y="211"/>
                    <a:pt x="270" y="211"/>
                  </a:cubicBezTo>
                  <a:cubicBezTo>
                    <a:pt x="272" y="212"/>
                    <a:pt x="274" y="213"/>
                    <a:pt x="276" y="213"/>
                  </a:cubicBezTo>
                  <a:cubicBezTo>
                    <a:pt x="279" y="212"/>
                    <a:pt x="278" y="209"/>
                    <a:pt x="279" y="207"/>
                  </a:cubicBezTo>
                  <a:cubicBezTo>
                    <a:pt x="280" y="207"/>
                    <a:pt x="280" y="206"/>
                    <a:pt x="281" y="205"/>
                  </a:cubicBezTo>
                  <a:cubicBezTo>
                    <a:pt x="281" y="205"/>
                    <a:pt x="282" y="204"/>
                    <a:pt x="283" y="204"/>
                  </a:cubicBezTo>
                  <a:cubicBezTo>
                    <a:pt x="283" y="203"/>
                    <a:pt x="284" y="204"/>
                    <a:pt x="285" y="204"/>
                  </a:cubicBezTo>
                  <a:cubicBezTo>
                    <a:pt x="286" y="204"/>
                    <a:pt x="287" y="203"/>
                    <a:pt x="288" y="202"/>
                  </a:cubicBezTo>
                  <a:cubicBezTo>
                    <a:pt x="288" y="201"/>
                    <a:pt x="288" y="201"/>
                    <a:pt x="289" y="200"/>
                  </a:cubicBezTo>
                  <a:cubicBezTo>
                    <a:pt x="289" y="200"/>
                    <a:pt x="290" y="200"/>
                    <a:pt x="290" y="199"/>
                  </a:cubicBezTo>
                  <a:cubicBezTo>
                    <a:pt x="290" y="199"/>
                    <a:pt x="291" y="198"/>
                    <a:pt x="291" y="197"/>
                  </a:cubicBezTo>
                  <a:cubicBezTo>
                    <a:pt x="292" y="195"/>
                    <a:pt x="295" y="195"/>
                    <a:pt x="297" y="195"/>
                  </a:cubicBezTo>
                  <a:cubicBezTo>
                    <a:pt x="300" y="194"/>
                    <a:pt x="302" y="194"/>
                    <a:pt x="304" y="193"/>
                  </a:cubicBezTo>
                  <a:cubicBezTo>
                    <a:pt x="306" y="192"/>
                    <a:pt x="307" y="191"/>
                    <a:pt x="309" y="192"/>
                  </a:cubicBezTo>
                  <a:cubicBezTo>
                    <a:pt x="310" y="192"/>
                    <a:pt x="311" y="193"/>
                    <a:pt x="312" y="193"/>
                  </a:cubicBezTo>
                  <a:cubicBezTo>
                    <a:pt x="314" y="193"/>
                    <a:pt x="316" y="193"/>
                    <a:pt x="318" y="193"/>
                  </a:cubicBezTo>
                  <a:cubicBezTo>
                    <a:pt x="318" y="194"/>
                    <a:pt x="318" y="194"/>
                    <a:pt x="319" y="194"/>
                  </a:cubicBezTo>
                  <a:cubicBezTo>
                    <a:pt x="320" y="194"/>
                    <a:pt x="322" y="193"/>
                    <a:pt x="323" y="194"/>
                  </a:cubicBezTo>
                  <a:cubicBezTo>
                    <a:pt x="325" y="194"/>
                    <a:pt x="325" y="195"/>
                    <a:pt x="326" y="195"/>
                  </a:cubicBezTo>
                  <a:cubicBezTo>
                    <a:pt x="326" y="192"/>
                    <a:pt x="328" y="190"/>
                    <a:pt x="329" y="188"/>
                  </a:cubicBezTo>
                  <a:cubicBezTo>
                    <a:pt x="329" y="187"/>
                    <a:pt x="329" y="187"/>
                    <a:pt x="330" y="187"/>
                  </a:cubicBezTo>
                  <a:cubicBezTo>
                    <a:pt x="330" y="187"/>
                    <a:pt x="331" y="187"/>
                    <a:pt x="331" y="187"/>
                  </a:cubicBezTo>
                  <a:cubicBezTo>
                    <a:pt x="332" y="186"/>
                    <a:pt x="331" y="187"/>
                    <a:pt x="332" y="186"/>
                  </a:cubicBezTo>
                  <a:cubicBezTo>
                    <a:pt x="333" y="185"/>
                    <a:pt x="335" y="182"/>
                    <a:pt x="336" y="183"/>
                  </a:cubicBezTo>
                  <a:cubicBezTo>
                    <a:pt x="338" y="184"/>
                    <a:pt x="336" y="187"/>
                    <a:pt x="338" y="189"/>
                  </a:cubicBezTo>
                  <a:cubicBezTo>
                    <a:pt x="340" y="190"/>
                    <a:pt x="343" y="189"/>
                    <a:pt x="345" y="190"/>
                  </a:cubicBezTo>
                  <a:cubicBezTo>
                    <a:pt x="348" y="190"/>
                    <a:pt x="351" y="190"/>
                    <a:pt x="352" y="187"/>
                  </a:cubicBezTo>
                  <a:cubicBezTo>
                    <a:pt x="353" y="185"/>
                    <a:pt x="353" y="183"/>
                    <a:pt x="353" y="181"/>
                  </a:cubicBezTo>
                  <a:cubicBezTo>
                    <a:pt x="353" y="178"/>
                    <a:pt x="354" y="176"/>
                    <a:pt x="356" y="175"/>
                  </a:cubicBezTo>
                  <a:cubicBezTo>
                    <a:pt x="357" y="174"/>
                    <a:pt x="359" y="175"/>
                    <a:pt x="360" y="173"/>
                  </a:cubicBezTo>
                  <a:cubicBezTo>
                    <a:pt x="361" y="173"/>
                    <a:pt x="361" y="172"/>
                    <a:pt x="362" y="172"/>
                  </a:cubicBezTo>
                  <a:cubicBezTo>
                    <a:pt x="363" y="171"/>
                    <a:pt x="363" y="171"/>
                    <a:pt x="364" y="170"/>
                  </a:cubicBezTo>
                  <a:cubicBezTo>
                    <a:pt x="365" y="167"/>
                    <a:pt x="366" y="167"/>
                    <a:pt x="368" y="166"/>
                  </a:cubicBezTo>
                  <a:cubicBezTo>
                    <a:pt x="370" y="165"/>
                    <a:pt x="370" y="164"/>
                    <a:pt x="372" y="164"/>
                  </a:cubicBezTo>
                  <a:cubicBezTo>
                    <a:pt x="374" y="164"/>
                    <a:pt x="375" y="163"/>
                    <a:pt x="376" y="163"/>
                  </a:cubicBezTo>
                  <a:cubicBezTo>
                    <a:pt x="378" y="163"/>
                    <a:pt x="379" y="163"/>
                    <a:pt x="379" y="161"/>
                  </a:cubicBezTo>
                  <a:cubicBezTo>
                    <a:pt x="379" y="160"/>
                    <a:pt x="379" y="160"/>
                    <a:pt x="379" y="159"/>
                  </a:cubicBezTo>
                  <a:cubicBezTo>
                    <a:pt x="379" y="158"/>
                    <a:pt x="380" y="157"/>
                    <a:pt x="380" y="156"/>
                  </a:cubicBezTo>
                  <a:cubicBezTo>
                    <a:pt x="380" y="156"/>
                    <a:pt x="380" y="155"/>
                    <a:pt x="380" y="154"/>
                  </a:cubicBezTo>
                  <a:cubicBezTo>
                    <a:pt x="380" y="152"/>
                    <a:pt x="380" y="152"/>
                    <a:pt x="379" y="152"/>
                  </a:cubicBezTo>
                  <a:cubicBezTo>
                    <a:pt x="377" y="151"/>
                    <a:pt x="377" y="151"/>
                    <a:pt x="376" y="149"/>
                  </a:cubicBezTo>
                  <a:cubicBezTo>
                    <a:pt x="376" y="149"/>
                    <a:pt x="376" y="148"/>
                    <a:pt x="376" y="147"/>
                  </a:cubicBezTo>
                  <a:cubicBezTo>
                    <a:pt x="376" y="147"/>
                    <a:pt x="375" y="146"/>
                    <a:pt x="376" y="145"/>
                  </a:cubicBezTo>
                  <a:cubicBezTo>
                    <a:pt x="376" y="144"/>
                    <a:pt x="378" y="142"/>
                    <a:pt x="379" y="142"/>
                  </a:cubicBezTo>
                  <a:cubicBezTo>
                    <a:pt x="379" y="142"/>
                    <a:pt x="381" y="141"/>
                    <a:pt x="381" y="141"/>
                  </a:cubicBezTo>
                  <a:cubicBezTo>
                    <a:pt x="382" y="138"/>
                    <a:pt x="378" y="139"/>
                    <a:pt x="378" y="138"/>
                  </a:cubicBezTo>
                  <a:cubicBezTo>
                    <a:pt x="376" y="136"/>
                    <a:pt x="377" y="131"/>
                    <a:pt x="379" y="130"/>
                  </a:cubicBezTo>
                  <a:cubicBezTo>
                    <a:pt x="379" y="130"/>
                    <a:pt x="380" y="129"/>
                    <a:pt x="381" y="129"/>
                  </a:cubicBezTo>
                  <a:cubicBezTo>
                    <a:pt x="382" y="129"/>
                    <a:pt x="383" y="130"/>
                    <a:pt x="384" y="130"/>
                  </a:cubicBezTo>
                  <a:cubicBezTo>
                    <a:pt x="385" y="129"/>
                    <a:pt x="385" y="129"/>
                    <a:pt x="386" y="128"/>
                  </a:cubicBezTo>
                  <a:cubicBezTo>
                    <a:pt x="386" y="127"/>
                    <a:pt x="387" y="125"/>
                    <a:pt x="388" y="124"/>
                  </a:cubicBezTo>
                  <a:cubicBezTo>
                    <a:pt x="389" y="123"/>
                    <a:pt x="390" y="122"/>
                    <a:pt x="390" y="121"/>
                  </a:cubicBezTo>
                  <a:cubicBezTo>
                    <a:pt x="390" y="121"/>
                    <a:pt x="390" y="119"/>
                    <a:pt x="390" y="118"/>
                  </a:cubicBezTo>
                  <a:cubicBezTo>
                    <a:pt x="390" y="117"/>
                    <a:pt x="390" y="117"/>
                    <a:pt x="389" y="116"/>
                  </a:cubicBezTo>
                  <a:cubicBezTo>
                    <a:pt x="389" y="115"/>
                    <a:pt x="389" y="115"/>
                    <a:pt x="389" y="114"/>
                  </a:cubicBezTo>
                  <a:cubicBezTo>
                    <a:pt x="388" y="114"/>
                    <a:pt x="388" y="113"/>
                    <a:pt x="388" y="113"/>
                  </a:cubicBezTo>
                  <a:cubicBezTo>
                    <a:pt x="386" y="112"/>
                    <a:pt x="384" y="113"/>
                    <a:pt x="383" y="112"/>
                  </a:cubicBezTo>
                  <a:cubicBezTo>
                    <a:pt x="381" y="111"/>
                    <a:pt x="380" y="110"/>
                    <a:pt x="379" y="109"/>
                  </a:cubicBezTo>
                  <a:cubicBezTo>
                    <a:pt x="379" y="109"/>
                    <a:pt x="378" y="108"/>
                    <a:pt x="379" y="107"/>
                  </a:cubicBezTo>
                  <a:cubicBezTo>
                    <a:pt x="379" y="106"/>
                    <a:pt x="382" y="107"/>
                    <a:pt x="383" y="107"/>
                  </a:cubicBezTo>
                  <a:cubicBezTo>
                    <a:pt x="386" y="107"/>
                    <a:pt x="385" y="105"/>
                    <a:pt x="387" y="103"/>
                  </a:cubicBezTo>
                  <a:cubicBezTo>
                    <a:pt x="388" y="102"/>
                    <a:pt x="392" y="103"/>
                    <a:pt x="393" y="105"/>
                  </a:cubicBezTo>
                  <a:cubicBezTo>
                    <a:pt x="394" y="106"/>
                    <a:pt x="394" y="108"/>
                    <a:pt x="395" y="108"/>
                  </a:cubicBezTo>
                  <a:cubicBezTo>
                    <a:pt x="396" y="109"/>
                    <a:pt x="397" y="108"/>
                    <a:pt x="398" y="108"/>
                  </a:cubicBezTo>
                  <a:cubicBezTo>
                    <a:pt x="400" y="108"/>
                    <a:pt x="401" y="106"/>
                    <a:pt x="404" y="106"/>
                  </a:cubicBezTo>
                  <a:cubicBezTo>
                    <a:pt x="405" y="106"/>
                    <a:pt x="405" y="106"/>
                    <a:pt x="406" y="105"/>
                  </a:cubicBezTo>
                  <a:cubicBezTo>
                    <a:pt x="407" y="105"/>
                    <a:pt x="408" y="105"/>
                    <a:pt x="409" y="104"/>
                  </a:cubicBezTo>
                  <a:cubicBezTo>
                    <a:pt x="410" y="103"/>
                    <a:pt x="413" y="102"/>
                    <a:pt x="414" y="100"/>
                  </a:cubicBezTo>
                  <a:cubicBezTo>
                    <a:pt x="415" y="97"/>
                    <a:pt x="412" y="98"/>
                    <a:pt x="410" y="96"/>
                  </a:cubicBezTo>
                  <a:cubicBezTo>
                    <a:pt x="408" y="94"/>
                    <a:pt x="411" y="91"/>
                    <a:pt x="413" y="88"/>
                  </a:cubicBezTo>
                  <a:cubicBezTo>
                    <a:pt x="414" y="87"/>
                    <a:pt x="415" y="86"/>
                    <a:pt x="416" y="85"/>
                  </a:cubicBezTo>
                  <a:cubicBezTo>
                    <a:pt x="416" y="85"/>
                    <a:pt x="416" y="85"/>
                    <a:pt x="416" y="84"/>
                  </a:cubicBezTo>
                  <a:cubicBezTo>
                    <a:pt x="416" y="84"/>
                    <a:pt x="417" y="83"/>
                    <a:pt x="417" y="83"/>
                  </a:cubicBezTo>
                  <a:cubicBezTo>
                    <a:pt x="417" y="82"/>
                    <a:pt x="417" y="80"/>
                    <a:pt x="416" y="79"/>
                  </a:cubicBezTo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4405313" y="4954588"/>
              <a:ext cx="25400" cy="30163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9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5" y="3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3" y="15"/>
                </a:cxn>
                <a:cxn ang="0">
                  <a:pos x="7" y="16"/>
                </a:cxn>
                <a:cxn ang="0">
                  <a:pos x="9" y="15"/>
                </a:cxn>
                <a:cxn ang="0">
                  <a:pos x="12" y="11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1" y="2"/>
                </a:cxn>
              </a:cxnLst>
              <a:rect l="0" t="0" r="r" b="b"/>
              <a:pathLst>
                <a:path w="13" h="16">
                  <a:moveTo>
                    <a:pt x="11" y="2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9" y="0"/>
                    <a:pt x="6" y="1"/>
                    <a:pt x="6" y="1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5"/>
                    <a:pt x="3" y="5"/>
                    <a:pt x="2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5" y="15"/>
                    <a:pt x="6" y="16"/>
                    <a:pt x="7" y="16"/>
                  </a:cubicBezTo>
                  <a:cubicBezTo>
                    <a:pt x="8" y="16"/>
                    <a:pt x="9" y="16"/>
                    <a:pt x="9" y="15"/>
                  </a:cubicBezTo>
                  <a:cubicBezTo>
                    <a:pt x="11" y="14"/>
                    <a:pt x="11" y="12"/>
                    <a:pt x="12" y="11"/>
                  </a:cubicBezTo>
                  <a:cubicBezTo>
                    <a:pt x="12" y="9"/>
                    <a:pt x="13" y="7"/>
                    <a:pt x="12" y="6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1" y="4"/>
                    <a:pt x="11" y="3"/>
                    <a:pt x="11" y="2"/>
                  </a:cubicBezTo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2919413" y="4360863"/>
              <a:ext cx="1379538" cy="1341438"/>
            </a:xfrm>
            <a:custGeom>
              <a:avLst/>
              <a:gdLst/>
              <a:ahLst/>
              <a:cxnLst>
                <a:cxn ang="0">
                  <a:pos x="737" y="191"/>
                </a:cxn>
                <a:cxn ang="0">
                  <a:pos x="702" y="174"/>
                </a:cxn>
                <a:cxn ang="0">
                  <a:pos x="633" y="143"/>
                </a:cxn>
                <a:cxn ang="0">
                  <a:pos x="577" y="126"/>
                </a:cxn>
                <a:cxn ang="0">
                  <a:pos x="539" y="101"/>
                </a:cxn>
                <a:cxn ang="0">
                  <a:pos x="509" y="70"/>
                </a:cxn>
                <a:cxn ang="0">
                  <a:pos x="472" y="38"/>
                </a:cxn>
                <a:cxn ang="0">
                  <a:pos x="432" y="4"/>
                </a:cxn>
                <a:cxn ang="0">
                  <a:pos x="374" y="39"/>
                </a:cxn>
                <a:cxn ang="0">
                  <a:pos x="323" y="113"/>
                </a:cxn>
                <a:cxn ang="0">
                  <a:pos x="290" y="145"/>
                </a:cxn>
                <a:cxn ang="0">
                  <a:pos x="210" y="138"/>
                </a:cxn>
                <a:cxn ang="0">
                  <a:pos x="190" y="179"/>
                </a:cxn>
                <a:cxn ang="0">
                  <a:pos x="171" y="211"/>
                </a:cxn>
                <a:cxn ang="0">
                  <a:pos x="129" y="219"/>
                </a:cxn>
                <a:cxn ang="0">
                  <a:pos x="81" y="208"/>
                </a:cxn>
                <a:cxn ang="0">
                  <a:pos x="38" y="213"/>
                </a:cxn>
                <a:cxn ang="0">
                  <a:pos x="10" y="238"/>
                </a:cxn>
                <a:cxn ang="0">
                  <a:pos x="32" y="250"/>
                </a:cxn>
                <a:cxn ang="0">
                  <a:pos x="17" y="266"/>
                </a:cxn>
                <a:cxn ang="0">
                  <a:pos x="52" y="283"/>
                </a:cxn>
                <a:cxn ang="0">
                  <a:pos x="90" y="299"/>
                </a:cxn>
                <a:cxn ang="0">
                  <a:pos x="133" y="320"/>
                </a:cxn>
                <a:cxn ang="0">
                  <a:pos x="153" y="355"/>
                </a:cxn>
                <a:cxn ang="0">
                  <a:pos x="172" y="389"/>
                </a:cxn>
                <a:cxn ang="0">
                  <a:pos x="214" y="405"/>
                </a:cxn>
                <a:cxn ang="0">
                  <a:pos x="211" y="434"/>
                </a:cxn>
                <a:cxn ang="0">
                  <a:pos x="198" y="438"/>
                </a:cxn>
                <a:cxn ang="0">
                  <a:pos x="233" y="507"/>
                </a:cxn>
                <a:cxn ang="0">
                  <a:pos x="203" y="491"/>
                </a:cxn>
                <a:cxn ang="0">
                  <a:pos x="189" y="565"/>
                </a:cxn>
                <a:cxn ang="0">
                  <a:pos x="166" y="637"/>
                </a:cxn>
                <a:cxn ang="0">
                  <a:pos x="197" y="661"/>
                </a:cxn>
                <a:cxn ang="0">
                  <a:pos x="265" y="684"/>
                </a:cxn>
                <a:cxn ang="0">
                  <a:pos x="324" y="681"/>
                </a:cxn>
                <a:cxn ang="0">
                  <a:pos x="346" y="687"/>
                </a:cxn>
                <a:cxn ang="0">
                  <a:pos x="372" y="700"/>
                </a:cxn>
                <a:cxn ang="0">
                  <a:pos x="382" y="707"/>
                </a:cxn>
                <a:cxn ang="0">
                  <a:pos x="431" y="685"/>
                </a:cxn>
                <a:cxn ang="0">
                  <a:pos x="464" y="634"/>
                </a:cxn>
                <a:cxn ang="0">
                  <a:pos x="511" y="626"/>
                </a:cxn>
                <a:cxn ang="0">
                  <a:pos x="536" y="632"/>
                </a:cxn>
                <a:cxn ang="0">
                  <a:pos x="566" y="642"/>
                </a:cxn>
                <a:cxn ang="0">
                  <a:pos x="621" y="658"/>
                </a:cxn>
                <a:cxn ang="0">
                  <a:pos x="650" y="627"/>
                </a:cxn>
                <a:cxn ang="0">
                  <a:pos x="687" y="597"/>
                </a:cxn>
                <a:cxn ang="0">
                  <a:pos x="660" y="562"/>
                </a:cxn>
                <a:cxn ang="0">
                  <a:pos x="652" y="515"/>
                </a:cxn>
                <a:cxn ang="0">
                  <a:pos x="667" y="480"/>
                </a:cxn>
                <a:cxn ang="0">
                  <a:pos x="663" y="436"/>
                </a:cxn>
                <a:cxn ang="0">
                  <a:pos x="658" y="409"/>
                </a:cxn>
                <a:cxn ang="0">
                  <a:pos x="614" y="391"/>
                </a:cxn>
                <a:cxn ang="0">
                  <a:pos x="658" y="330"/>
                </a:cxn>
                <a:cxn ang="0">
                  <a:pos x="703" y="303"/>
                </a:cxn>
                <a:cxn ang="0">
                  <a:pos x="704" y="300"/>
                </a:cxn>
                <a:cxn ang="0">
                  <a:pos x="716" y="221"/>
                </a:cxn>
              </a:cxnLst>
              <a:rect l="0" t="0" r="r" b="b"/>
              <a:pathLst>
                <a:path w="738" h="718">
                  <a:moveTo>
                    <a:pt x="437" y="718"/>
                  </a:moveTo>
                  <a:cubicBezTo>
                    <a:pt x="439" y="716"/>
                    <a:pt x="441" y="714"/>
                    <a:pt x="442" y="710"/>
                  </a:cubicBezTo>
                  <a:cubicBezTo>
                    <a:pt x="442" y="710"/>
                    <a:pt x="442" y="710"/>
                    <a:pt x="442" y="710"/>
                  </a:cubicBezTo>
                  <a:cubicBezTo>
                    <a:pt x="440" y="711"/>
                    <a:pt x="438" y="715"/>
                    <a:pt x="437" y="718"/>
                  </a:cubicBezTo>
                  <a:moveTo>
                    <a:pt x="350" y="705"/>
                  </a:moveTo>
                  <a:cubicBezTo>
                    <a:pt x="350" y="705"/>
                    <a:pt x="349" y="705"/>
                    <a:pt x="349" y="705"/>
                  </a:cubicBezTo>
                  <a:cubicBezTo>
                    <a:pt x="349" y="705"/>
                    <a:pt x="350" y="705"/>
                    <a:pt x="350" y="705"/>
                  </a:cubicBezTo>
                  <a:moveTo>
                    <a:pt x="737" y="191"/>
                  </a:moveTo>
                  <a:cubicBezTo>
                    <a:pt x="738" y="189"/>
                    <a:pt x="738" y="186"/>
                    <a:pt x="737" y="184"/>
                  </a:cubicBezTo>
                  <a:cubicBezTo>
                    <a:pt x="735" y="181"/>
                    <a:pt x="733" y="182"/>
                    <a:pt x="731" y="181"/>
                  </a:cubicBezTo>
                  <a:cubicBezTo>
                    <a:pt x="730" y="181"/>
                    <a:pt x="729" y="180"/>
                    <a:pt x="728" y="179"/>
                  </a:cubicBezTo>
                  <a:cubicBezTo>
                    <a:pt x="729" y="179"/>
                    <a:pt x="725" y="177"/>
                    <a:pt x="726" y="177"/>
                  </a:cubicBezTo>
                  <a:cubicBezTo>
                    <a:pt x="723" y="176"/>
                    <a:pt x="720" y="176"/>
                    <a:pt x="717" y="176"/>
                  </a:cubicBezTo>
                  <a:cubicBezTo>
                    <a:pt x="714" y="176"/>
                    <a:pt x="708" y="177"/>
                    <a:pt x="705" y="176"/>
                  </a:cubicBezTo>
                  <a:cubicBezTo>
                    <a:pt x="704" y="176"/>
                    <a:pt x="705" y="175"/>
                    <a:pt x="704" y="175"/>
                  </a:cubicBezTo>
                  <a:cubicBezTo>
                    <a:pt x="703" y="174"/>
                    <a:pt x="702" y="174"/>
                    <a:pt x="702" y="174"/>
                  </a:cubicBezTo>
                  <a:cubicBezTo>
                    <a:pt x="699" y="171"/>
                    <a:pt x="699" y="168"/>
                    <a:pt x="697" y="166"/>
                  </a:cubicBezTo>
                  <a:cubicBezTo>
                    <a:pt x="691" y="162"/>
                    <a:pt x="685" y="162"/>
                    <a:pt x="678" y="162"/>
                  </a:cubicBezTo>
                  <a:cubicBezTo>
                    <a:pt x="674" y="162"/>
                    <a:pt x="671" y="162"/>
                    <a:pt x="668" y="163"/>
                  </a:cubicBezTo>
                  <a:cubicBezTo>
                    <a:pt x="664" y="164"/>
                    <a:pt x="662" y="167"/>
                    <a:pt x="658" y="167"/>
                  </a:cubicBezTo>
                  <a:cubicBezTo>
                    <a:pt x="654" y="166"/>
                    <a:pt x="654" y="164"/>
                    <a:pt x="652" y="161"/>
                  </a:cubicBezTo>
                  <a:cubicBezTo>
                    <a:pt x="652" y="159"/>
                    <a:pt x="652" y="159"/>
                    <a:pt x="651" y="157"/>
                  </a:cubicBezTo>
                  <a:cubicBezTo>
                    <a:pt x="651" y="156"/>
                    <a:pt x="649" y="155"/>
                    <a:pt x="648" y="154"/>
                  </a:cubicBezTo>
                  <a:cubicBezTo>
                    <a:pt x="643" y="148"/>
                    <a:pt x="639" y="146"/>
                    <a:pt x="633" y="143"/>
                  </a:cubicBezTo>
                  <a:cubicBezTo>
                    <a:pt x="629" y="141"/>
                    <a:pt x="628" y="139"/>
                    <a:pt x="624" y="142"/>
                  </a:cubicBezTo>
                  <a:cubicBezTo>
                    <a:pt x="618" y="145"/>
                    <a:pt x="617" y="142"/>
                    <a:pt x="612" y="139"/>
                  </a:cubicBezTo>
                  <a:cubicBezTo>
                    <a:pt x="609" y="137"/>
                    <a:pt x="606" y="136"/>
                    <a:pt x="601" y="136"/>
                  </a:cubicBezTo>
                  <a:cubicBezTo>
                    <a:pt x="600" y="136"/>
                    <a:pt x="598" y="136"/>
                    <a:pt x="597" y="137"/>
                  </a:cubicBezTo>
                  <a:cubicBezTo>
                    <a:pt x="595" y="137"/>
                    <a:pt x="594" y="139"/>
                    <a:pt x="593" y="140"/>
                  </a:cubicBezTo>
                  <a:cubicBezTo>
                    <a:pt x="589" y="142"/>
                    <a:pt x="584" y="134"/>
                    <a:pt x="583" y="132"/>
                  </a:cubicBezTo>
                  <a:cubicBezTo>
                    <a:pt x="583" y="131"/>
                    <a:pt x="583" y="129"/>
                    <a:pt x="582" y="128"/>
                  </a:cubicBezTo>
                  <a:cubicBezTo>
                    <a:pt x="581" y="126"/>
                    <a:pt x="579" y="127"/>
                    <a:pt x="577" y="126"/>
                  </a:cubicBezTo>
                  <a:cubicBezTo>
                    <a:pt x="569" y="123"/>
                    <a:pt x="564" y="116"/>
                    <a:pt x="555" y="116"/>
                  </a:cubicBezTo>
                  <a:cubicBezTo>
                    <a:pt x="554" y="111"/>
                    <a:pt x="553" y="107"/>
                    <a:pt x="553" y="102"/>
                  </a:cubicBezTo>
                  <a:cubicBezTo>
                    <a:pt x="553" y="101"/>
                    <a:pt x="552" y="99"/>
                    <a:pt x="553" y="97"/>
                  </a:cubicBezTo>
                  <a:cubicBezTo>
                    <a:pt x="554" y="94"/>
                    <a:pt x="557" y="92"/>
                    <a:pt x="554" y="89"/>
                  </a:cubicBezTo>
                  <a:cubicBezTo>
                    <a:pt x="552" y="88"/>
                    <a:pt x="551" y="87"/>
                    <a:pt x="549" y="87"/>
                  </a:cubicBezTo>
                  <a:cubicBezTo>
                    <a:pt x="547" y="88"/>
                    <a:pt x="545" y="90"/>
                    <a:pt x="544" y="91"/>
                  </a:cubicBezTo>
                  <a:cubicBezTo>
                    <a:pt x="544" y="93"/>
                    <a:pt x="545" y="96"/>
                    <a:pt x="544" y="98"/>
                  </a:cubicBezTo>
                  <a:cubicBezTo>
                    <a:pt x="543" y="99"/>
                    <a:pt x="540" y="100"/>
                    <a:pt x="539" y="101"/>
                  </a:cubicBezTo>
                  <a:cubicBezTo>
                    <a:pt x="536" y="103"/>
                    <a:pt x="532" y="106"/>
                    <a:pt x="529" y="105"/>
                  </a:cubicBezTo>
                  <a:cubicBezTo>
                    <a:pt x="526" y="104"/>
                    <a:pt x="527" y="104"/>
                    <a:pt x="525" y="102"/>
                  </a:cubicBezTo>
                  <a:cubicBezTo>
                    <a:pt x="522" y="100"/>
                    <a:pt x="522" y="101"/>
                    <a:pt x="521" y="97"/>
                  </a:cubicBezTo>
                  <a:cubicBezTo>
                    <a:pt x="520" y="95"/>
                    <a:pt x="520" y="88"/>
                    <a:pt x="518" y="86"/>
                  </a:cubicBezTo>
                  <a:cubicBezTo>
                    <a:pt x="516" y="85"/>
                    <a:pt x="514" y="87"/>
                    <a:pt x="513" y="85"/>
                  </a:cubicBezTo>
                  <a:cubicBezTo>
                    <a:pt x="512" y="85"/>
                    <a:pt x="512" y="80"/>
                    <a:pt x="513" y="80"/>
                  </a:cubicBezTo>
                  <a:cubicBezTo>
                    <a:pt x="514" y="77"/>
                    <a:pt x="517" y="80"/>
                    <a:pt x="517" y="76"/>
                  </a:cubicBezTo>
                  <a:cubicBezTo>
                    <a:pt x="518" y="72"/>
                    <a:pt x="512" y="71"/>
                    <a:pt x="509" y="70"/>
                  </a:cubicBezTo>
                  <a:cubicBezTo>
                    <a:pt x="508" y="69"/>
                    <a:pt x="506" y="68"/>
                    <a:pt x="505" y="67"/>
                  </a:cubicBezTo>
                  <a:cubicBezTo>
                    <a:pt x="502" y="67"/>
                    <a:pt x="500" y="69"/>
                    <a:pt x="498" y="69"/>
                  </a:cubicBezTo>
                  <a:cubicBezTo>
                    <a:pt x="494" y="69"/>
                    <a:pt x="491" y="67"/>
                    <a:pt x="491" y="64"/>
                  </a:cubicBezTo>
                  <a:cubicBezTo>
                    <a:pt x="490" y="62"/>
                    <a:pt x="491" y="60"/>
                    <a:pt x="490" y="59"/>
                  </a:cubicBezTo>
                  <a:cubicBezTo>
                    <a:pt x="488" y="55"/>
                    <a:pt x="483" y="57"/>
                    <a:pt x="480" y="56"/>
                  </a:cubicBezTo>
                  <a:cubicBezTo>
                    <a:pt x="476" y="56"/>
                    <a:pt x="469" y="50"/>
                    <a:pt x="469" y="46"/>
                  </a:cubicBezTo>
                  <a:cubicBezTo>
                    <a:pt x="470" y="44"/>
                    <a:pt x="473" y="43"/>
                    <a:pt x="473" y="41"/>
                  </a:cubicBezTo>
                  <a:cubicBezTo>
                    <a:pt x="473" y="40"/>
                    <a:pt x="472" y="39"/>
                    <a:pt x="472" y="38"/>
                  </a:cubicBezTo>
                  <a:cubicBezTo>
                    <a:pt x="470" y="34"/>
                    <a:pt x="466" y="30"/>
                    <a:pt x="461" y="31"/>
                  </a:cubicBezTo>
                  <a:cubicBezTo>
                    <a:pt x="457" y="31"/>
                    <a:pt x="453" y="35"/>
                    <a:pt x="449" y="35"/>
                  </a:cubicBezTo>
                  <a:cubicBezTo>
                    <a:pt x="444" y="36"/>
                    <a:pt x="442" y="32"/>
                    <a:pt x="438" y="29"/>
                  </a:cubicBezTo>
                  <a:cubicBezTo>
                    <a:pt x="435" y="26"/>
                    <a:pt x="434" y="24"/>
                    <a:pt x="433" y="20"/>
                  </a:cubicBezTo>
                  <a:cubicBezTo>
                    <a:pt x="433" y="17"/>
                    <a:pt x="433" y="13"/>
                    <a:pt x="433" y="10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7"/>
                    <a:pt x="434" y="8"/>
                    <a:pt x="433" y="7"/>
                  </a:cubicBezTo>
                  <a:cubicBezTo>
                    <a:pt x="433" y="7"/>
                    <a:pt x="432" y="4"/>
                    <a:pt x="432" y="4"/>
                  </a:cubicBezTo>
                  <a:cubicBezTo>
                    <a:pt x="431" y="3"/>
                    <a:pt x="429" y="2"/>
                    <a:pt x="427" y="1"/>
                  </a:cubicBezTo>
                  <a:cubicBezTo>
                    <a:pt x="422" y="0"/>
                    <a:pt x="418" y="1"/>
                    <a:pt x="416" y="5"/>
                  </a:cubicBezTo>
                  <a:cubicBezTo>
                    <a:pt x="415" y="6"/>
                    <a:pt x="415" y="7"/>
                    <a:pt x="415" y="8"/>
                  </a:cubicBezTo>
                  <a:cubicBezTo>
                    <a:pt x="414" y="8"/>
                    <a:pt x="412" y="9"/>
                    <a:pt x="411" y="10"/>
                  </a:cubicBezTo>
                  <a:cubicBezTo>
                    <a:pt x="410" y="11"/>
                    <a:pt x="410" y="14"/>
                    <a:pt x="408" y="15"/>
                  </a:cubicBezTo>
                  <a:cubicBezTo>
                    <a:pt x="406" y="18"/>
                    <a:pt x="403" y="20"/>
                    <a:pt x="401" y="23"/>
                  </a:cubicBezTo>
                  <a:cubicBezTo>
                    <a:pt x="396" y="31"/>
                    <a:pt x="387" y="29"/>
                    <a:pt x="380" y="33"/>
                  </a:cubicBezTo>
                  <a:cubicBezTo>
                    <a:pt x="378" y="35"/>
                    <a:pt x="375" y="37"/>
                    <a:pt x="374" y="39"/>
                  </a:cubicBezTo>
                  <a:cubicBezTo>
                    <a:pt x="372" y="41"/>
                    <a:pt x="373" y="43"/>
                    <a:pt x="373" y="45"/>
                  </a:cubicBezTo>
                  <a:cubicBezTo>
                    <a:pt x="372" y="51"/>
                    <a:pt x="370" y="55"/>
                    <a:pt x="368" y="61"/>
                  </a:cubicBezTo>
                  <a:cubicBezTo>
                    <a:pt x="367" y="65"/>
                    <a:pt x="369" y="70"/>
                    <a:pt x="368" y="74"/>
                  </a:cubicBezTo>
                  <a:cubicBezTo>
                    <a:pt x="367" y="79"/>
                    <a:pt x="365" y="86"/>
                    <a:pt x="361" y="90"/>
                  </a:cubicBezTo>
                  <a:cubicBezTo>
                    <a:pt x="358" y="94"/>
                    <a:pt x="352" y="95"/>
                    <a:pt x="348" y="97"/>
                  </a:cubicBezTo>
                  <a:cubicBezTo>
                    <a:pt x="345" y="99"/>
                    <a:pt x="341" y="102"/>
                    <a:pt x="338" y="105"/>
                  </a:cubicBezTo>
                  <a:cubicBezTo>
                    <a:pt x="335" y="106"/>
                    <a:pt x="334" y="107"/>
                    <a:pt x="331" y="108"/>
                  </a:cubicBezTo>
                  <a:cubicBezTo>
                    <a:pt x="328" y="109"/>
                    <a:pt x="326" y="112"/>
                    <a:pt x="323" y="113"/>
                  </a:cubicBezTo>
                  <a:cubicBezTo>
                    <a:pt x="321" y="115"/>
                    <a:pt x="317" y="114"/>
                    <a:pt x="314" y="115"/>
                  </a:cubicBezTo>
                  <a:cubicBezTo>
                    <a:pt x="311" y="116"/>
                    <a:pt x="310" y="118"/>
                    <a:pt x="307" y="119"/>
                  </a:cubicBezTo>
                  <a:cubicBezTo>
                    <a:pt x="304" y="122"/>
                    <a:pt x="298" y="120"/>
                    <a:pt x="295" y="122"/>
                  </a:cubicBezTo>
                  <a:cubicBezTo>
                    <a:pt x="293" y="123"/>
                    <a:pt x="293" y="125"/>
                    <a:pt x="292" y="126"/>
                  </a:cubicBezTo>
                  <a:cubicBezTo>
                    <a:pt x="290" y="128"/>
                    <a:pt x="287" y="128"/>
                    <a:pt x="284" y="128"/>
                  </a:cubicBezTo>
                  <a:cubicBezTo>
                    <a:pt x="282" y="128"/>
                    <a:pt x="280" y="127"/>
                    <a:pt x="279" y="129"/>
                  </a:cubicBezTo>
                  <a:cubicBezTo>
                    <a:pt x="278" y="131"/>
                    <a:pt x="280" y="134"/>
                    <a:pt x="280" y="136"/>
                  </a:cubicBezTo>
                  <a:cubicBezTo>
                    <a:pt x="282" y="141"/>
                    <a:pt x="285" y="144"/>
                    <a:pt x="290" y="145"/>
                  </a:cubicBezTo>
                  <a:cubicBezTo>
                    <a:pt x="292" y="151"/>
                    <a:pt x="286" y="152"/>
                    <a:pt x="282" y="154"/>
                  </a:cubicBezTo>
                  <a:cubicBezTo>
                    <a:pt x="278" y="156"/>
                    <a:pt x="275" y="158"/>
                    <a:pt x="271" y="157"/>
                  </a:cubicBezTo>
                  <a:cubicBezTo>
                    <a:pt x="269" y="156"/>
                    <a:pt x="268" y="155"/>
                    <a:pt x="266" y="155"/>
                  </a:cubicBezTo>
                  <a:cubicBezTo>
                    <a:pt x="263" y="155"/>
                    <a:pt x="262" y="156"/>
                    <a:pt x="259" y="157"/>
                  </a:cubicBezTo>
                  <a:cubicBezTo>
                    <a:pt x="255" y="159"/>
                    <a:pt x="249" y="159"/>
                    <a:pt x="245" y="157"/>
                  </a:cubicBezTo>
                  <a:cubicBezTo>
                    <a:pt x="237" y="152"/>
                    <a:pt x="224" y="155"/>
                    <a:pt x="219" y="148"/>
                  </a:cubicBezTo>
                  <a:cubicBezTo>
                    <a:pt x="218" y="147"/>
                    <a:pt x="217" y="145"/>
                    <a:pt x="216" y="143"/>
                  </a:cubicBezTo>
                  <a:cubicBezTo>
                    <a:pt x="214" y="142"/>
                    <a:pt x="211" y="141"/>
                    <a:pt x="210" y="138"/>
                  </a:cubicBezTo>
                  <a:cubicBezTo>
                    <a:pt x="210" y="136"/>
                    <a:pt x="210" y="133"/>
                    <a:pt x="210" y="131"/>
                  </a:cubicBezTo>
                  <a:cubicBezTo>
                    <a:pt x="210" y="129"/>
                    <a:pt x="209" y="127"/>
                    <a:pt x="209" y="124"/>
                  </a:cubicBezTo>
                  <a:cubicBezTo>
                    <a:pt x="205" y="122"/>
                    <a:pt x="192" y="122"/>
                    <a:pt x="188" y="126"/>
                  </a:cubicBezTo>
                  <a:cubicBezTo>
                    <a:pt x="185" y="128"/>
                    <a:pt x="182" y="130"/>
                    <a:pt x="179" y="132"/>
                  </a:cubicBezTo>
                  <a:cubicBezTo>
                    <a:pt x="177" y="136"/>
                    <a:pt x="177" y="142"/>
                    <a:pt x="179" y="146"/>
                  </a:cubicBezTo>
                  <a:cubicBezTo>
                    <a:pt x="181" y="150"/>
                    <a:pt x="180" y="154"/>
                    <a:pt x="182" y="158"/>
                  </a:cubicBezTo>
                  <a:cubicBezTo>
                    <a:pt x="183" y="160"/>
                    <a:pt x="184" y="161"/>
                    <a:pt x="185" y="163"/>
                  </a:cubicBezTo>
                  <a:cubicBezTo>
                    <a:pt x="188" y="168"/>
                    <a:pt x="190" y="174"/>
                    <a:pt x="190" y="179"/>
                  </a:cubicBezTo>
                  <a:cubicBezTo>
                    <a:pt x="191" y="186"/>
                    <a:pt x="192" y="194"/>
                    <a:pt x="193" y="202"/>
                  </a:cubicBezTo>
                  <a:cubicBezTo>
                    <a:pt x="193" y="205"/>
                    <a:pt x="193" y="207"/>
                    <a:pt x="192" y="208"/>
                  </a:cubicBezTo>
                  <a:cubicBezTo>
                    <a:pt x="192" y="207"/>
                    <a:pt x="188" y="210"/>
                    <a:pt x="189" y="210"/>
                  </a:cubicBezTo>
                  <a:cubicBezTo>
                    <a:pt x="188" y="210"/>
                    <a:pt x="187" y="211"/>
                    <a:pt x="186" y="211"/>
                  </a:cubicBezTo>
                  <a:cubicBezTo>
                    <a:pt x="184" y="211"/>
                    <a:pt x="183" y="211"/>
                    <a:pt x="182" y="211"/>
                  </a:cubicBezTo>
                  <a:cubicBezTo>
                    <a:pt x="182" y="211"/>
                    <a:pt x="179" y="213"/>
                    <a:pt x="180" y="213"/>
                  </a:cubicBezTo>
                  <a:cubicBezTo>
                    <a:pt x="177" y="213"/>
                    <a:pt x="179" y="212"/>
                    <a:pt x="176" y="211"/>
                  </a:cubicBezTo>
                  <a:cubicBezTo>
                    <a:pt x="175" y="211"/>
                    <a:pt x="171" y="211"/>
                    <a:pt x="171" y="211"/>
                  </a:cubicBezTo>
                  <a:cubicBezTo>
                    <a:pt x="169" y="211"/>
                    <a:pt x="169" y="213"/>
                    <a:pt x="168" y="213"/>
                  </a:cubicBezTo>
                  <a:cubicBezTo>
                    <a:pt x="167" y="214"/>
                    <a:pt x="166" y="213"/>
                    <a:pt x="165" y="214"/>
                  </a:cubicBezTo>
                  <a:cubicBezTo>
                    <a:pt x="164" y="214"/>
                    <a:pt x="164" y="215"/>
                    <a:pt x="164" y="215"/>
                  </a:cubicBezTo>
                  <a:cubicBezTo>
                    <a:pt x="162" y="216"/>
                    <a:pt x="161" y="216"/>
                    <a:pt x="160" y="216"/>
                  </a:cubicBezTo>
                  <a:cubicBezTo>
                    <a:pt x="158" y="216"/>
                    <a:pt x="155" y="216"/>
                    <a:pt x="153" y="216"/>
                  </a:cubicBezTo>
                  <a:cubicBezTo>
                    <a:pt x="149" y="215"/>
                    <a:pt x="144" y="210"/>
                    <a:pt x="141" y="214"/>
                  </a:cubicBezTo>
                  <a:cubicBezTo>
                    <a:pt x="138" y="217"/>
                    <a:pt x="140" y="218"/>
                    <a:pt x="137" y="219"/>
                  </a:cubicBezTo>
                  <a:cubicBezTo>
                    <a:pt x="135" y="220"/>
                    <a:pt x="131" y="219"/>
                    <a:pt x="129" y="219"/>
                  </a:cubicBezTo>
                  <a:cubicBezTo>
                    <a:pt x="122" y="219"/>
                    <a:pt x="120" y="217"/>
                    <a:pt x="118" y="210"/>
                  </a:cubicBezTo>
                  <a:cubicBezTo>
                    <a:pt x="117" y="205"/>
                    <a:pt x="115" y="203"/>
                    <a:pt x="110" y="201"/>
                  </a:cubicBezTo>
                  <a:cubicBezTo>
                    <a:pt x="107" y="199"/>
                    <a:pt x="101" y="201"/>
                    <a:pt x="100" y="198"/>
                  </a:cubicBezTo>
                  <a:cubicBezTo>
                    <a:pt x="98" y="200"/>
                    <a:pt x="98" y="202"/>
                    <a:pt x="95" y="203"/>
                  </a:cubicBezTo>
                  <a:cubicBezTo>
                    <a:pt x="94" y="203"/>
                    <a:pt x="92" y="202"/>
                    <a:pt x="91" y="203"/>
                  </a:cubicBezTo>
                  <a:cubicBezTo>
                    <a:pt x="89" y="203"/>
                    <a:pt x="88" y="205"/>
                    <a:pt x="86" y="206"/>
                  </a:cubicBezTo>
                  <a:cubicBezTo>
                    <a:pt x="85" y="206"/>
                    <a:pt x="84" y="206"/>
                    <a:pt x="83" y="206"/>
                  </a:cubicBezTo>
                  <a:cubicBezTo>
                    <a:pt x="82" y="206"/>
                    <a:pt x="82" y="207"/>
                    <a:pt x="81" y="208"/>
                  </a:cubicBezTo>
                  <a:cubicBezTo>
                    <a:pt x="80" y="209"/>
                    <a:pt x="80" y="210"/>
                    <a:pt x="78" y="210"/>
                  </a:cubicBezTo>
                  <a:cubicBezTo>
                    <a:pt x="76" y="212"/>
                    <a:pt x="74" y="211"/>
                    <a:pt x="71" y="210"/>
                  </a:cubicBezTo>
                  <a:cubicBezTo>
                    <a:pt x="69" y="210"/>
                    <a:pt x="64" y="209"/>
                    <a:pt x="62" y="210"/>
                  </a:cubicBezTo>
                  <a:cubicBezTo>
                    <a:pt x="59" y="211"/>
                    <a:pt x="60" y="215"/>
                    <a:pt x="56" y="213"/>
                  </a:cubicBezTo>
                  <a:cubicBezTo>
                    <a:pt x="53" y="212"/>
                    <a:pt x="54" y="209"/>
                    <a:pt x="50" y="208"/>
                  </a:cubicBezTo>
                  <a:cubicBezTo>
                    <a:pt x="46" y="208"/>
                    <a:pt x="44" y="209"/>
                    <a:pt x="41" y="211"/>
                  </a:cubicBezTo>
                  <a:cubicBezTo>
                    <a:pt x="41" y="211"/>
                    <a:pt x="40" y="211"/>
                    <a:pt x="39" y="211"/>
                  </a:cubicBezTo>
                  <a:cubicBezTo>
                    <a:pt x="39" y="211"/>
                    <a:pt x="38" y="212"/>
                    <a:pt x="38" y="213"/>
                  </a:cubicBezTo>
                  <a:cubicBezTo>
                    <a:pt x="36" y="213"/>
                    <a:pt x="35" y="213"/>
                    <a:pt x="33" y="213"/>
                  </a:cubicBezTo>
                  <a:cubicBezTo>
                    <a:pt x="31" y="213"/>
                    <a:pt x="27" y="213"/>
                    <a:pt x="26" y="214"/>
                  </a:cubicBezTo>
                  <a:cubicBezTo>
                    <a:pt x="23" y="215"/>
                    <a:pt x="21" y="218"/>
                    <a:pt x="20" y="220"/>
                  </a:cubicBezTo>
                  <a:cubicBezTo>
                    <a:pt x="20" y="221"/>
                    <a:pt x="19" y="221"/>
                    <a:pt x="18" y="222"/>
                  </a:cubicBezTo>
                  <a:cubicBezTo>
                    <a:pt x="18" y="222"/>
                    <a:pt x="17" y="222"/>
                    <a:pt x="17" y="222"/>
                  </a:cubicBezTo>
                  <a:cubicBezTo>
                    <a:pt x="16" y="223"/>
                    <a:pt x="14" y="224"/>
                    <a:pt x="13" y="224"/>
                  </a:cubicBezTo>
                  <a:cubicBezTo>
                    <a:pt x="11" y="225"/>
                    <a:pt x="9" y="232"/>
                    <a:pt x="8" y="234"/>
                  </a:cubicBezTo>
                  <a:cubicBezTo>
                    <a:pt x="8" y="237"/>
                    <a:pt x="8" y="237"/>
                    <a:pt x="10" y="238"/>
                  </a:cubicBezTo>
                  <a:cubicBezTo>
                    <a:pt x="10" y="238"/>
                    <a:pt x="11" y="237"/>
                    <a:pt x="12" y="237"/>
                  </a:cubicBezTo>
                  <a:cubicBezTo>
                    <a:pt x="14" y="238"/>
                    <a:pt x="14" y="240"/>
                    <a:pt x="16" y="240"/>
                  </a:cubicBezTo>
                  <a:cubicBezTo>
                    <a:pt x="17" y="240"/>
                    <a:pt x="18" y="240"/>
                    <a:pt x="19" y="240"/>
                  </a:cubicBezTo>
                  <a:cubicBezTo>
                    <a:pt x="21" y="241"/>
                    <a:pt x="23" y="241"/>
                    <a:pt x="24" y="242"/>
                  </a:cubicBezTo>
                  <a:cubicBezTo>
                    <a:pt x="28" y="243"/>
                    <a:pt x="27" y="241"/>
                    <a:pt x="31" y="240"/>
                  </a:cubicBezTo>
                  <a:cubicBezTo>
                    <a:pt x="34" y="239"/>
                    <a:pt x="38" y="242"/>
                    <a:pt x="36" y="246"/>
                  </a:cubicBezTo>
                  <a:cubicBezTo>
                    <a:pt x="32" y="247"/>
                    <a:pt x="28" y="244"/>
                    <a:pt x="23" y="245"/>
                  </a:cubicBezTo>
                  <a:cubicBezTo>
                    <a:pt x="21" y="249"/>
                    <a:pt x="30" y="249"/>
                    <a:pt x="32" y="250"/>
                  </a:cubicBezTo>
                  <a:cubicBezTo>
                    <a:pt x="34" y="251"/>
                    <a:pt x="35" y="252"/>
                    <a:pt x="35" y="254"/>
                  </a:cubicBezTo>
                  <a:cubicBezTo>
                    <a:pt x="34" y="256"/>
                    <a:pt x="33" y="255"/>
                    <a:pt x="31" y="255"/>
                  </a:cubicBezTo>
                  <a:cubicBezTo>
                    <a:pt x="28" y="256"/>
                    <a:pt x="26" y="255"/>
                    <a:pt x="23" y="255"/>
                  </a:cubicBezTo>
                  <a:cubicBezTo>
                    <a:pt x="19" y="256"/>
                    <a:pt x="16" y="254"/>
                    <a:pt x="11" y="254"/>
                  </a:cubicBezTo>
                  <a:cubicBezTo>
                    <a:pt x="9" y="254"/>
                    <a:pt x="4" y="253"/>
                    <a:pt x="2" y="254"/>
                  </a:cubicBezTo>
                  <a:cubicBezTo>
                    <a:pt x="1" y="254"/>
                    <a:pt x="0" y="254"/>
                    <a:pt x="0" y="257"/>
                  </a:cubicBezTo>
                  <a:cubicBezTo>
                    <a:pt x="1" y="260"/>
                    <a:pt x="7" y="260"/>
                    <a:pt x="10" y="262"/>
                  </a:cubicBezTo>
                  <a:cubicBezTo>
                    <a:pt x="12" y="264"/>
                    <a:pt x="14" y="266"/>
                    <a:pt x="17" y="266"/>
                  </a:cubicBezTo>
                  <a:cubicBezTo>
                    <a:pt x="22" y="268"/>
                    <a:pt x="27" y="271"/>
                    <a:pt x="33" y="272"/>
                  </a:cubicBezTo>
                  <a:cubicBezTo>
                    <a:pt x="33" y="273"/>
                    <a:pt x="33" y="276"/>
                    <a:pt x="33" y="277"/>
                  </a:cubicBezTo>
                  <a:cubicBezTo>
                    <a:pt x="32" y="279"/>
                    <a:pt x="31" y="279"/>
                    <a:pt x="30" y="281"/>
                  </a:cubicBezTo>
                  <a:cubicBezTo>
                    <a:pt x="28" y="286"/>
                    <a:pt x="33" y="287"/>
                    <a:pt x="36" y="288"/>
                  </a:cubicBezTo>
                  <a:cubicBezTo>
                    <a:pt x="37" y="288"/>
                    <a:pt x="39" y="288"/>
                    <a:pt x="40" y="288"/>
                  </a:cubicBezTo>
                  <a:cubicBezTo>
                    <a:pt x="43" y="287"/>
                    <a:pt x="41" y="285"/>
                    <a:pt x="43" y="283"/>
                  </a:cubicBezTo>
                  <a:cubicBezTo>
                    <a:pt x="45" y="281"/>
                    <a:pt x="47" y="283"/>
                    <a:pt x="49" y="285"/>
                  </a:cubicBezTo>
                  <a:cubicBezTo>
                    <a:pt x="49" y="284"/>
                    <a:pt x="51" y="283"/>
                    <a:pt x="52" y="283"/>
                  </a:cubicBezTo>
                  <a:cubicBezTo>
                    <a:pt x="52" y="280"/>
                    <a:pt x="57" y="279"/>
                    <a:pt x="58" y="281"/>
                  </a:cubicBezTo>
                  <a:cubicBezTo>
                    <a:pt x="60" y="282"/>
                    <a:pt x="58" y="284"/>
                    <a:pt x="60" y="286"/>
                  </a:cubicBezTo>
                  <a:cubicBezTo>
                    <a:pt x="62" y="286"/>
                    <a:pt x="63" y="286"/>
                    <a:pt x="65" y="286"/>
                  </a:cubicBezTo>
                  <a:cubicBezTo>
                    <a:pt x="67" y="287"/>
                    <a:pt x="68" y="288"/>
                    <a:pt x="71" y="289"/>
                  </a:cubicBezTo>
                  <a:cubicBezTo>
                    <a:pt x="73" y="289"/>
                    <a:pt x="75" y="289"/>
                    <a:pt x="77" y="289"/>
                  </a:cubicBezTo>
                  <a:cubicBezTo>
                    <a:pt x="83" y="288"/>
                    <a:pt x="81" y="290"/>
                    <a:pt x="84" y="294"/>
                  </a:cubicBezTo>
                  <a:cubicBezTo>
                    <a:pt x="85" y="297"/>
                    <a:pt x="84" y="295"/>
                    <a:pt x="87" y="296"/>
                  </a:cubicBezTo>
                  <a:cubicBezTo>
                    <a:pt x="89" y="297"/>
                    <a:pt x="88" y="297"/>
                    <a:pt x="90" y="299"/>
                  </a:cubicBezTo>
                  <a:cubicBezTo>
                    <a:pt x="93" y="301"/>
                    <a:pt x="93" y="301"/>
                    <a:pt x="96" y="302"/>
                  </a:cubicBezTo>
                  <a:cubicBezTo>
                    <a:pt x="100" y="302"/>
                    <a:pt x="98" y="302"/>
                    <a:pt x="101" y="305"/>
                  </a:cubicBezTo>
                  <a:cubicBezTo>
                    <a:pt x="104" y="308"/>
                    <a:pt x="108" y="306"/>
                    <a:pt x="112" y="305"/>
                  </a:cubicBezTo>
                  <a:cubicBezTo>
                    <a:pt x="114" y="303"/>
                    <a:pt x="118" y="303"/>
                    <a:pt x="120" y="304"/>
                  </a:cubicBezTo>
                  <a:cubicBezTo>
                    <a:pt x="123" y="309"/>
                    <a:pt x="113" y="305"/>
                    <a:pt x="114" y="310"/>
                  </a:cubicBezTo>
                  <a:cubicBezTo>
                    <a:pt x="114" y="313"/>
                    <a:pt x="126" y="312"/>
                    <a:pt x="129" y="312"/>
                  </a:cubicBezTo>
                  <a:cubicBezTo>
                    <a:pt x="132" y="312"/>
                    <a:pt x="136" y="311"/>
                    <a:pt x="136" y="315"/>
                  </a:cubicBezTo>
                  <a:cubicBezTo>
                    <a:pt x="136" y="317"/>
                    <a:pt x="134" y="319"/>
                    <a:pt x="133" y="320"/>
                  </a:cubicBezTo>
                  <a:cubicBezTo>
                    <a:pt x="132" y="321"/>
                    <a:pt x="131" y="325"/>
                    <a:pt x="132" y="326"/>
                  </a:cubicBezTo>
                  <a:cubicBezTo>
                    <a:pt x="132" y="331"/>
                    <a:pt x="139" y="327"/>
                    <a:pt x="142" y="328"/>
                  </a:cubicBezTo>
                  <a:cubicBezTo>
                    <a:pt x="145" y="329"/>
                    <a:pt x="147" y="333"/>
                    <a:pt x="148" y="335"/>
                  </a:cubicBezTo>
                  <a:cubicBezTo>
                    <a:pt x="148" y="337"/>
                    <a:pt x="147" y="340"/>
                    <a:pt x="147" y="341"/>
                  </a:cubicBezTo>
                  <a:cubicBezTo>
                    <a:pt x="148" y="343"/>
                    <a:pt x="151" y="343"/>
                    <a:pt x="153" y="344"/>
                  </a:cubicBezTo>
                  <a:cubicBezTo>
                    <a:pt x="155" y="346"/>
                    <a:pt x="155" y="346"/>
                    <a:pt x="156" y="349"/>
                  </a:cubicBezTo>
                  <a:cubicBezTo>
                    <a:pt x="157" y="350"/>
                    <a:pt x="158" y="354"/>
                    <a:pt x="157" y="355"/>
                  </a:cubicBezTo>
                  <a:cubicBezTo>
                    <a:pt x="156" y="355"/>
                    <a:pt x="154" y="356"/>
                    <a:pt x="153" y="355"/>
                  </a:cubicBezTo>
                  <a:cubicBezTo>
                    <a:pt x="152" y="355"/>
                    <a:pt x="150" y="351"/>
                    <a:pt x="149" y="350"/>
                  </a:cubicBezTo>
                  <a:cubicBezTo>
                    <a:pt x="148" y="349"/>
                    <a:pt x="148" y="347"/>
                    <a:pt x="145" y="347"/>
                  </a:cubicBezTo>
                  <a:cubicBezTo>
                    <a:pt x="142" y="347"/>
                    <a:pt x="141" y="351"/>
                    <a:pt x="142" y="353"/>
                  </a:cubicBezTo>
                  <a:cubicBezTo>
                    <a:pt x="143" y="355"/>
                    <a:pt x="146" y="356"/>
                    <a:pt x="147" y="358"/>
                  </a:cubicBezTo>
                  <a:cubicBezTo>
                    <a:pt x="149" y="360"/>
                    <a:pt x="150" y="362"/>
                    <a:pt x="152" y="364"/>
                  </a:cubicBezTo>
                  <a:cubicBezTo>
                    <a:pt x="156" y="368"/>
                    <a:pt x="161" y="373"/>
                    <a:pt x="161" y="379"/>
                  </a:cubicBezTo>
                  <a:cubicBezTo>
                    <a:pt x="165" y="379"/>
                    <a:pt x="165" y="385"/>
                    <a:pt x="167" y="387"/>
                  </a:cubicBezTo>
                  <a:cubicBezTo>
                    <a:pt x="169" y="388"/>
                    <a:pt x="171" y="388"/>
                    <a:pt x="172" y="389"/>
                  </a:cubicBezTo>
                  <a:cubicBezTo>
                    <a:pt x="174" y="390"/>
                    <a:pt x="174" y="393"/>
                    <a:pt x="175" y="395"/>
                  </a:cubicBezTo>
                  <a:cubicBezTo>
                    <a:pt x="176" y="396"/>
                    <a:pt x="179" y="400"/>
                    <a:pt x="180" y="400"/>
                  </a:cubicBezTo>
                  <a:cubicBezTo>
                    <a:pt x="182" y="401"/>
                    <a:pt x="184" y="401"/>
                    <a:pt x="187" y="401"/>
                  </a:cubicBezTo>
                  <a:cubicBezTo>
                    <a:pt x="191" y="401"/>
                    <a:pt x="192" y="403"/>
                    <a:pt x="196" y="403"/>
                  </a:cubicBezTo>
                  <a:cubicBezTo>
                    <a:pt x="199" y="403"/>
                    <a:pt x="199" y="403"/>
                    <a:pt x="201" y="404"/>
                  </a:cubicBezTo>
                  <a:cubicBezTo>
                    <a:pt x="202" y="405"/>
                    <a:pt x="203" y="407"/>
                    <a:pt x="205" y="408"/>
                  </a:cubicBezTo>
                  <a:cubicBezTo>
                    <a:pt x="207" y="408"/>
                    <a:pt x="207" y="407"/>
                    <a:pt x="208" y="406"/>
                  </a:cubicBezTo>
                  <a:cubicBezTo>
                    <a:pt x="210" y="406"/>
                    <a:pt x="212" y="405"/>
                    <a:pt x="214" y="405"/>
                  </a:cubicBezTo>
                  <a:cubicBezTo>
                    <a:pt x="218" y="405"/>
                    <a:pt x="222" y="405"/>
                    <a:pt x="226" y="405"/>
                  </a:cubicBezTo>
                  <a:cubicBezTo>
                    <a:pt x="228" y="405"/>
                    <a:pt x="231" y="404"/>
                    <a:pt x="231" y="406"/>
                  </a:cubicBezTo>
                  <a:cubicBezTo>
                    <a:pt x="232" y="409"/>
                    <a:pt x="226" y="409"/>
                    <a:pt x="224" y="409"/>
                  </a:cubicBezTo>
                  <a:cubicBezTo>
                    <a:pt x="221" y="409"/>
                    <a:pt x="218" y="409"/>
                    <a:pt x="215" y="409"/>
                  </a:cubicBezTo>
                  <a:cubicBezTo>
                    <a:pt x="211" y="409"/>
                    <a:pt x="208" y="407"/>
                    <a:pt x="208" y="412"/>
                  </a:cubicBezTo>
                  <a:cubicBezTo>
                    <a:pt x="208" y="414"/>
                    <a:pt x="208" y="417"/>
                    <a:pt x="209" y="419"/>
                  </a:cubicBezTo>
                  <a:cubicBezTo>
                    <a:pt x="210" y="420"/>
                    <a:pt x="211" y="421"/>
                    <a:pt x="212" y="422"/>
                  </a:cubicBezTo>
                  <a:cubicBezTo>
                    <a:pt x="214" y="426"/>
                    <a:pt x="212" y="431"/>
                    <a:pt x="211" y="434"/>
                  </a:cubicBezTo>
                  <a:cubicBezTo>
                    <a:pt x="211" y="436"/>
                    <a:pt x="211" y="443"/>
                    <a:pt x="208" y="443"/>
                  </a:cubicBezTo>
                  <a:cubicBezTo>
                    <a:pt x="208" y="442"/>
                    <a:pt x="204" y="438"/>
                    <a:pt x="204" y="438"/>
                  </a:cubicBezTo>
                  <a:cubicBezTo>
                    <a:pt x="203" y="437"/>
                    <a:pt x="202" y="436"/>
                    <a:pt x="202" y="434"/>
                  </a:cubicBezTo>
                  <a:cubicBezTo>
                    <a:pt x="199" y="430"/>
                    <a:pt x="198" y="432"/>
                    <a:pt x="194" y="430"/>
                  </a:cubicBezTo>
                  <a:cubicBezTo>
                    <a:pt x="189" y="428"/>
                    <a:pt x="193" y="424"/>
                    <a:pt x="189" y="422"/>
                  </a:cubicBezTo>
                  <a:cubicBezTo>
                    <a:pt x="186" y="424"/>
                    <a:pt x="190" y="429"/>
                    <a:pt x="192" y="431"/>
                  </a:cubicBezTo>
                  <a:cubicBezTo>
                    <a:pt x="193" y="433"/>
                    <a:pt x="193" y="434"/>
                    <a:pt x="194" y="435"/>
                  </a:cubicBezTo>
                  <a:cubicBezTo>
                    <a:pt x="196" y="437"/>
                    <a:pt x="196" y="437"/>
                    <a:pt x="198" y="438"/>
                  </a:cubicBezTo>
                  <a:cubicBezTo>
                    <a:pt x="202" y="441"/>
                    <a:pt x="201" y="446"/>
                    <a:pt x="203" y="450"/>
                  </a:cubicBezTo>
                  <a:cubicBezTo>
                    <a:pt x="205" y="454"/>
                    <a:pt x="206" y="458"/>
                    <a:pt x="210" y="460"/>
                  </a:cubicBezTo>
                  <a:cubicBezTo>
                    <a:pt x="212" y="461"/>
                    <a:pt x="214" y="463"/>
                    <a:pt x="216" y="464"/>
                  </a:cubicBezTo>
                  <a:cubicBezTo>
                    <a:pt x="217" y="465"/>
                    <a:pt x="220" y="467"/>
                    <a:pt x="221" y="468"/>
                  </a:cubicBezTo>
                  <a:cubicBezTo>
                    <a:pt x="223" y="470"/>
                    <a:pt x="222" y="473"/>
                    <a:pt x="223" y="475"/>
                  </a:cubicBezTo>
                  <a:cubicBezTo>
                    <a:pt x="225" y="480"/>
                    <a:pt x="227" y="485"/>
                    <a:pt x="229" y="490"/>
                  </a:cubicBezTo>
                  <a:cubicBezTo>
                    <a:pt x="231" y="494"/>
                    <a:pt x="230" y="499"/>
                    <a:pt x="231" y="503"/>
                  </a:cubicBezTo>
                  <a:cubicBezTo>
                    <a:pt x="232" y="505"/>
                    <a:pt x="233" y="506"/>
                    <a:pt x="233" y="507"/>
                  </a:cubicBezTo>
                  <a:cubicBezTo>
                    <a:pt x="234" y="509"/>
                    <a:pt x="234" y="511"/>
                    <a:pt x="234" y="514"/>
                  </a:cubicBezTo>
                  <a:cubicBezTo>
                    <a:pt x="234" y="510"/>
                    <a:pt x="232" y="505"/>
                    <a:pt x="229" y="502"/>
                  </a:cubicBezTo>
                  <a:cubicBezTo>
                    <a:pt x="227" y="498"/>
                    <a:pt x="225" y="494"/>
                    <a:pt x="223" y="491"/>
                  </a:cubicBezTo>
                  <a:cubicBezTo>
                    <a:pt x="221" y="487"/>
                    <a:pt x="221" y="482"/>
                    <a:pt x="219" y="479"/>
                  </a:cubicBezTo>
                  <a:cubicBezTo>
                    <a:pt x="216" y="476"/>
                    <a:pt x="213" y="472"/>
                    <a:pt x="210" y="470"/>
                  </a:cubicBezTo>
                  <a:cubicBezTo>
                    <a:pt x="210" y="470"/>
                    <a:pt x="206" y="467"/>
                    <a:pt x="206" y="467"/>
                  </a:cubicBezTo>
                  <a:cubicBezTo>
                    <a:pt x="204" y="467"/>
                    <a:pt x="203" y="472"/>
                    <a:pt x="203" y="474"/>
                  </a:cubicBezTo>
                  <a:cubicBezTo>
                    <a:pt x="202" y="479"/>
                    <a:pt x="203" y="485"/>
                    <a:pt x="203" y="491"/>
                  </a:cubicBezTo>
                  <a:cubicBezTo>
                    <a:pt x="203" y="494"/>
                    <a:pt x="203" y="497"/>
                    <a:pt x="203" y="500"/>
                  </a:cubicBezTo>
                  <a:cubicBezTo>
                    <a:pt x="202" y="502"/>
                    <a:pt x="201" y="503"/>
                    <a:pt x="200" y="505"/>
                  </a:cubicBezTo>
                  <a:cubicBezTo>
                    <a:pt x="199" y="508"/>
                    <a:pt x="200" y="512"/>
                    <a:pt x="199" y="516"/>
                  </a:cubicBezTo>
                  <a:cubicBezTo>
                    <a:pt x="198" y="519"/>
                    <a:pt x="197" y="521"/>
                    <a:pt x="196" y="524"/>
                  </a:cubicBezTo>
                  <a:cubicBezTo>
                    <a:pt x="196" y="528"/>
                    <a:pt x="195" y="532"/>
                    <a:pt x="194" y="535"/>
                  </a:cubicBezTo>
                  <a:cubicBezTo>
                    <a:pt x="194" y="538"/>
                    <a:pt x="194" y="541"/>
                    <a:pt x="194" y="543"/>
                  </a:cubicBezTo>
                  <a:cubicBezTo>
                    <a:pt x="193" y="546"/>
                    <a:pt x="192" y="548"/>
                    <a:pt x="191" y="551"/>
                  </a:cubicBezTo>
                  <a:cubicBezTo>
                    <a:pt x="191" y="556"/>
                    <a:pt x="190" y="560"/>
                    <a:pt x="189" y="565"/>
                  </a:cubicBezTo>
                  <a:cubicBezTo>
                    <a:pt x="189" y="567"/>
                    <a:pt x="188" y="570"/>
                    <a:pt x="188" y="573"/>
                  </a:cubicBezTo>
                  <a:cubicBezTo>
                    <a:pt x="187" y="577"/>
                    <a:pt x="186" y="576"/>
                    <a:pt x="184" y="579"/>
                  </a:cubicBezTo>
                  <a:cubicBezTo>
                    <a:pt x="181" y="583"/>
                    <a:pt x="182" y="589"/>
                    <a:pt x="182" y="594"/>
                  </a:cubicBezTo>
                  <a:cubicBezTo>
                    <a:pt x="182" y="600"/>
                    <a:pt x="182" y="606"/>
                    <a:pt x="181" y="610"/>
                  </a:cubicBezTo>
                  <a:cubicBezTo>
                    <a:pt x="179" y="617"/>
                    <a:pt x="176" y="619"/>
                    <a:pt x="170" y="623"/>
                  </a:cubicBezTo>
                  <a:cubicBezTo>
                    <a:pt x="168" y="624"/>
                    <a:pt x="166" y="626"/>
                    <a:pt x="165" y="627"/>
                  </a:cubicBezTo>
                  <a:cubicBezTo>
                    <a:pt x="164" y="629"/>
                    <a:pt x="164" y="633"/>
                    <a:pt x="164" y="635"/>
                  </a:cubicBezTo>
                  <a:cubicBezTo>
                    <a:pt x="165" y="636"/>
                    <a:pt x="166" y="637"/>
                    <a:pt x="166" y="637"/>
                  </a:cubicBezTo>
                  <a:cubicBezTo>
                    <a:pt x="168" y="637"/>
                    <a:pt x="169" y="638"/>
                    <a:pt x="169" y="638"/>
                  </a:cubicBezTo>
                  <a:cubicBezTo>
                    <a:pt x="170" y="639"/>
                    <a:pt x="171" y="639"/>
                    <a:pt x="172" y="640"/>
                  </a:cubicBezTo>
                  <a:cubicBezTo>
                    <a:pt x="173" y="640"/>
                    <a:pt x="174" y="640"/>
                    <a:pt x="175" y="640"/>
                  </a:cubicBezTo>
                  <a:cubicBezTo>
                    <a:pt x="176" y="641"/>
                    <a:pt x="178" y="640"/>
                    <a:pt x="179" y="642"/>
                  </a:cubicBezTo>
                  <a:cubicBezTo>
                    <a:pt x="182" y="646"/>
                    <a:pt x="176" y="649"/>
                    <a:pt x="177" y="653"/>
                  </a:cubicBezTo>
                  <a:cubicBezTo>
                    <a:pt x="178" y="657"/>
                    <a:pt x="180" y="658"/>
                    <a:pt x="182" y="656"/>
                  </a:cubicBezTo>
                  <a:cubicBezTo>
                    <a:pt x="184" y="655"/>
                    <a:pt x="185" y="652"/>
                    <a:pt x="188" y="653"/>
                  </a:cubicBezTo>
                  <a:cubicBezTo>
                    <a:pt x="188" y="657"/>
                    <a:pt x="194" y="659"/>
                    <a:pt x="197" y="661"/>
                  </a:cubicBezTo>
                  <a:cubicBezTo>
                    <a:pt x="199" y="663"/>
                    <a:pt x="201" y="664"/>
                    <a:pt x="203" y="665"/>
                  </a:cubicBezTo>
                  <a:cubicBezTo>
                    <a:pt x="210" y="668"/>
                    <a:pt x="217" y="665"/>
                    <a:pt x="219" y="674"/>
                  </a:cubicBezTo>
                  <a:cubicBezTo>
                    <a:pt x="225" y="675"/>
                    <a:pt x="230" y="677"/>
                    <a:pt x="235" y="677"/>
                  </a:cubicBezTo>
                  <a:cubicBezTo>
                    <a:pt x="238" y="678"/>
                    <a:pt x="242" y="676"/>
                    <a:pt x="244" y="677"/>
                  </a:cubicBezTo>
                  <a:cubicBezTo>
                    <a:pt x="245" y="677"/>
                    <a:pt x="247" y="679"/>
                    <a:pt x="247" y="680"/>
                  </a:cubicBezTo>
                  <a:cubicBezTo>
                    <a:pt x="249" y="681"/>
                    <a:pt x="251" y="682"/>
                    <a:pt x="253" y="683"/>
                  </a:cubicBezTo>
                  <a:cubicBezTo>
                    <a:pt x="254" y="684"/>
                    <a:pt x="256" y="685"/>
                    <a:pt x="258" y="685"/>
                  </a:cubicBezTo>
                  <a:cubicBezTo>
                    <a:pt x="260" y="685"/>
                    <a:pt x="262" y="684"/>
                    <a:pt x="265" y="684"/>
                  </a:cubicBezTo>
                  <a:cubicBezTo>
                    <a:pt x="273" y="684"/>
                    <a:pt x="282" y="685"/>
                    <a:pt x="290" y="684"/>
                  </a:cubicBezTo>
                  <a:cubicBezTo>
                    <a:pt x="292" y="684"/>
                    <a:pt x="293" y="685"/>
                    <a:pt x="294" y="683"/>
                  </a:cubicBezTo>
                  <a:cubicBezTo>
                    <a:pt x="295" y="682"/>
                    <a:pt x="294" y="681"/>
                    <a:pt x="295" y="680"/>
                  </a:cubicBezTo>
                  <a:cubicBezTo>
                    <a:pt x="295" y="678"/>
                    <a:pt x="296" y="678"/>
                    <a:pt x="296" y="677"/>
                  </a:cubicBezTo>
                  <a:cubicBezTo>
                    <a:pt x="297" y="676"/>
                    <a:pt x="297" y="674"/>
                    <a:pt x="297" y="672"/>
                  </a:cubicBezTo>
                  <a:cubicBezTo>
                    <a:pt x="300" y="673"/>
                    <a:pt x="302" y="675"/>
                    <a:pt x="305" y="675"/>
                  </a:cubicBezTo>
                  <a:cubicBezTo>
                    <a:pt x="309" y="676"/>
                    <a:pt x="313" y="679"/>
                    <a:pt x="318" y="680"/>
                  </a:cubicBezTo>
                  <a:cubicBezTo>
                    <a:pt x="320" y="680"/>
                    <a:pt x="322" y="680"/>
                    <a:pt x="324" y="681"/>
                  </a:cubicBezTo>
                  <a:cubicBezTo>
                    <a:pt x="327" y="682"/>
                    <a:pt x="328" y="683"/>
                    <a:pt x="330" y="684"/>
                  </a:cubicBezTo>
                  <a:cubicBezTo>
                    <a:pt x="333" y="685"/>
                    <a:pt x="336" y="687"/>
                    <a:pt x="337" y="690"/>
                  </a:cubicBezTo>
                  <a:cubicBezTo>
                    <a:pt x="337" y="690"/>
                    <a:pt x="337" y="690"/>
                    <a:pt x="337" y="690"/>
                  </a:cubicBezTo>
                  <a:cubicBezTo>
                    <a:pt x="338" y="690"/>
                    <a:pt x="338" y="689"/>
                    <a:pt x="338" y="689"/>
                  </a:cubicBezTo>
                  <a:cubicBezTo>
                    <a:pt x="339" y="689"/>
                    <a:pt x="339" y="688"/>
                    <a:pt x="339" y="688"/>
                  </a:cubicBezTo>
                  <a:cubicBezTo>
                    <a:pt x="340" y="686"/>
                    <a:pt x="340" y="685"/>
                    <a:pt x="342" y="684"/>
                  </a:cubicBezTo>
                  <a:cubicBezTo>
                    <a:pt x="342" y="684"/>
                    <a:pt x="343" y="685"/>
                    <a:pt x="344" y="685"/>
                  </a:cubicBezTo>
                  <a:cubicBezTo>
                    <a:pt x="345" y="686"/>
                    <a:pt x="346" y="686"/>
                    <a:pt x="346" y="687"/>
                  </a:cubicBezTo>
                  <a:cubicBezTo>
                    <a:pt x="348" y="688"/>
                    <a:pt x="349" y="687"/>
                    <a:pt x="349" y="687"/>
                  </a:cubicBezTo>
                  <a:cubicBezTo>
                    <a:pt x="350" y="688"/>
                    <a:pt x="351" y="688"/>
                    <a:pt x="352" y="688"/>
                  </a:cubicBezTo>
                  <a:cubicBezTo>
                    <a:pt x="353" y="689"/>
                    <a:pt x="355" y="689"/>
                    <a:pt x="356" y="689"/>
                  </a:cubicBezTo>
                  <a:cubicBezTo>
                    <a:pt x="358" y="690"/>
                    <a:pt x="360" y="692"/>
                    <a:pt x="362" y="693"/>
                  </a:cubicBezTo>
                  <a:cubicBezTo>
                    <a:pt x="363" y="693"/>
                    <a:pt x="363" y="693"/>
                    <a:pt x="364" y="693"/>
                  </a:cubicBezTo>
                  <a:cubicBezTo>
                    <a:pt x="365" y="693"/>
                    <a:pt x="366" y="694"/>
                    <a:pt x="367" y="694"/>
                  </a:cubicBezTo>
                  <a:cubicBezTo>
                    <a:pt x="368" y="695"/>
                    <a:pt x="370" y="695"/>
                    <a:pt x="371" y="697"/>
                  </a:cubicBezTo>
                  <a:cubicBezTo>
                    <a:pt x="372" y="698"/>
                    <a:pt x="372" y="699"/>
                    <a:pt x="372" y="700"/>
                  </a:cubicBezTo>
                  <a:cubicBezTo>
                    <a:pt x="372" y="701"/>
                    <a:pt x="372" y="702"/>
                    <a:pt x="373" y="703"/>
                  </a:cubicBezTo>
                  <a:cubicBezTo>
                    <a:pt x="373" y="705"/>
                    <a:pt x="374" y="707"/>
                    <a:pt x="373" y="709"/>
                  </a:cubicBezTo>
                  <a:cubicBezTo>
                    <a:pt x="373" y="710"/>
                    <a:pt x="373" y="710"/>
                    <a:pt x="372" y="710"/>
                  </a:cubicBezTo>
                  <a:cubicBezTo>
                    <a:pt x="372" y="710"/>
                    <a:pt x="372" y="710"/>
                    <a:pt x="372" y="710"/>
                  </a:cubicBezTo>
                  <a:cubicBezTo>
                    <a:pt x="374" y="711"/>
                    <a:pt x="374" y="712"/>
                    <a:pt x="376" y="711"/>
                  </a:cubicBezTo>
                  <a:cubicBezTo>
                    <a:pt x="378" y="711"/>
                    <a:pt x="378" y="710"/>
                    <a:pt x="380" y="709"/>
                  </a:cubicBezTo>
                  <a:cubicBezTo>
                    <a:pt x="380" y="709"/>
                    <a:pt x="381" y="709"/>
                    <a:pt x="381" y="709"/>
                  </a:cubicBezTo>
                  <a:cubicBezTo>
                    <a:pt x="382" y="708"/>
                    <a:pt x="382" y="708"/>
                    <a:pt x="382" y="707"/>
                  </a:cubicBezTo>
                  <a:cubicBezTo>
                    <a:pt x="383" y="707"/>
                    <a:pt x="384" y="706"/>
                    <a:pt x="385" y="706"/>
                  </a:cubicBezTo>
                  <a:cubicBezTo>
                    <a:pt x="390" y="705"/>
                    <a:pt x="397" y="708"/>
                    <a:pt x="402" y="709"/>
                  </a:cubicBezTo>
                  <a:cubicBezTo>
                    <a:pt x="407" y="710"/>
                    <a:pt x="408" y="707"/>
                    <a:pt x="412" y="705"/>
                  </a:cubicBezTo>
                  <a:cubicBezTo>
                    <a:pt x="416" y="704"/>
                    <a:pt x="418" y="703"/>
                    <a:pt x="422" y="703"/>
                  </a:cubicBezTo>
                  <a:cubicBezTo>
                    <a:pt x="427" y="703"/>
                    <a:pt x="432" y="703"/>
                    <a:pt x="437" y="704"/>
                  </a:cubicBezTo>
                  <a:cubicBezTo>
                    <a:pt x="439" y="704"/>
                    <a:pt x="440" y="705"/>
                    <a:pt x="442" y="706"/>
                  </a:cubicBezTo>
                  <a:cubicBezTo>
                    <a:pt x="441" y="703"/>
                    <a:pt x="439" y="702"/>
                    <a:pt x="436" y="699"/>
                  </a:cubicBezTo>
                  <a:cubicBezTo>
                    <a:pt x="431" y="695"/>
                    <a:pt x="431" y="690"/>
                    <a:pt x="431" y="685"/>
                  </a:cubicBezTo>
                  <a:cubicBezTo>
                    <a:pt x="431" y="682"/>
                    <a:pt x="431" y="679"/>
                    <a:pt x="432" y="677"/>
                  </a:cubicBezTo>
                  <a:cubicBezTo>
                    <a:pt x="432" y="675"/>
                    <a:pt x="432" y="675"/>
                    <a:pt x="433" y="674"/>
                  </a:cubicBezTo>
                  <a:cubicBezTo>
                    <a:pt x="434" y="672"/>
                    <a:pt x="434" y="672"/>
                    <a:pt x="435" y="671"/>
                  </a:cubicBezTo>
                  <a:cubicBezTo>
                    <a:pt x="438" y="667"/>
                    <a:pt x="438" y="664"/>
                    <a:pt x="440" y="659"/>
                  </a:cubicBezTo>
                  <a:cubicBezTo>
                    <a:pt x="442" y="655"/>
                    <a:pt x="445" y="654"/>
                    <a:pt x="448" y="651"/>
                  </a:cubicBezTo>
                  <a:cubicBezTo>
                    <a:pt x="450" y="649"/>
                    <a:pt x="451" y="648"/>
                    <a:pt x="452" y="646"/>
                  </a:cubicBezTo>
                  <a:cubicBezTo>
                    <a:pt x="453" y="644"/>
                    <a:pt x="453" y="641"/>
                    <a:pt x="455" y="639"/>
                  </a:cubicBezTo>
                  <a:cubicBezTo>
                    <a:pt x="458" y="636"/>
                    <a:pt x="460" y="635"/>
                    <a:pt x="464" y="634"/>
                  </a:cubicBezTo>
                  <a:cubicBezTo>
                    <a:pt x="469" y="634"/>
                    <a:pt x="471" y="630"/>
                    <a:pt x="474" y="627"/>
                  </a:cubicBezTo>
                  <a:cubicBezTo>
                    <a:pt x="478" y="623"/>
                    <a:pt x="481" y="621"/>
                    <a:pt x="487" y="621"/>
                  </a:cubicBezTo>
                  <a:cubicBezTo>
                    <a:pt x="489" y="621"/>
                    <a:pt x="489" y="622"/>
                    <a:pt x="491" y="622"/>
                  </a:cubicBezTo>
                  <a:cubicBezTo>
                    <a:pt x="492" y="623"/>
                    <a:pt x="493" y="624"/>
                    <a:pt x="494" y="624"/>
                  </a:cubicBezTo>
                  <a:cubicBezTo>
                    <a:pt x="495" y="624"/>
                    <a:pt x="496" y="624"/>
                    <a:pt x="497" y="624"/>
                  </a:cubicBezTo>
                  <a:cubicBezTo>
                    <a:pt x="500" y="624"/>
                    <a:pt x="503" y="624"/>
                    <a:pt x="505" y="624"/>
                  </a:cubicBezTo>
                  <a:cubicBezTo>
                    <a:pt x="506" y="625"/>
                    <a:pt x="506" y="626"/>
                    <a:pt x="507" y="626"/>
                  </a:cubicBezTo>
                  <a:cubicBezTo>
                    <a:pt x="508" y="626"/>
                    <a:pt x="510" y="626"/>
                    <a:pt x="511" y="626"/>
                  </a:cubicBezTo>
                  <a:cubicBezTo>
                    <a:pt x="513" y="626"/>
                    <a:pt x="515" y="626"/>
                    <a:pt x="517" y="626"/>
                  </a:cubicBezTo>
                  <a:cubicBezTo>
                    <a:pt x="518" y="626"/>
                    <a:pt x="519" y="626"/>
                    <a:pt x="520" y="626"/>
                  </a:cubicBezTo>
                  <a:cubicBezTo>
                    <a:pt x="521" y="626"/>
                    <a:pt x="522" y="625"/>
                    <a:pt x="523" y="625"/>
                  </a:cubicBezTo>
                  <a:cubicBezTo>
                    <a:pt x="524" y="625"/>
                    <a:pt x="524" y="624"/>
                    <a:pt x="526" y="624"/>
                  </a:cubicBezTo>
                  <a:cubicBezTo>
                    <a:pt x="526" y="626"/>
                    <a:pt x="525" y="631"/>
                    <a:pt x="526" y="633"/>
                  </a:cubicBezTo>
                  <a:cubicBezTo>
                    <a:pt x="527" y="635"/>
                    <a:pt x="529" y="634"/>
                    <a:pt x="532" y="634"/>
                  </a:cubicBezTo>
                  <a:cubicBezTo>
                    <a:pt x="532" y="634"/>
                    <a:pt x="534" y="635"/>
                    <a:pt x="534" y="634"/>
                  </a:cubicBezTo>
                  <a:cubicBezTo>
                    <a:pt x="536" y="634"/>
                    <a:pt x="535" y="634"/>
                    <a:pt x="536" y="632"/>
                  </a:cubicBezTo>
                  <a:cubicBezTo>
                    <a:pt x="537" y="631"/>
                    <a:pt x="537" y="630"/>
                    <a:pt x="538" y="629"/>
                  </a:cubicBezTo>
                  <a:cubicBezTo>
                    <a:pt x="539" y="628"/>
                    <a:pt x="541" y="630"/>
                    <a:pt x="541" y="627"/>
                  </a:cubicBezTo>
                  <a:cubicBezTo>
                    <a:pt x="546" y="630"/>
                    <a:pt x="542" y="632"/>
                    <a:pt x="543" y="635"/>
                  </a:cubicBezTo>
                  <a:cubicBezTo>
                    <a:pt x="545" y="635"/>
                    <a:pt x="545" y="637"/>
                    <a:pt x="547" y="637"/>
                  </a:cubicBezTo>
                  <a:cubicBezTo>
                    <a:pt x="549" y="638"/>
                    <a:pt x="549" y="636"/>
                    <a:pt x="551" y="635"/>
                  </a:cubicBezTo>
                  <a:cubicBezTo>
                    <a:pt x="552" y="635"/>
                    <a:pt x="557" y="635"/>
                    <a:pt x="558" y="635"/>
                  </a:cubicBezTo>
                  <a:cubicBezTo>
                    <a:pt x="560" y="636"/>
                    <a:pt x="560" y="636"/>
                    <a:pt x="560" y="639"/>
                  </a:cubicBezTo>
                  <a:cubicBezTo>
                    <a:pt x="562" y="640"/>
                    <a:pt x="565" y="640"/>
                    <a:pt x="566" y="642"/>
                  </a:cubicBezTo>
                  <a:cubicBezTo>
                    <a:pt x="567" y="644"/>
                    <a:pt x="566" y="647"/>
                    <a:pt x="568" y="648"/>
                  </a:cubicBezTo>
                  <a:cubicBezTo>
                    <a:pt x="569" y="650"/>
                    <a:pt x="572" y="651"/>
                    <a:pt x="574" y="652"/>
                  </a:cubicBezTo>
                  <a:cubicBezTo>
                    <a:pt x="576" y="653"/>
                    <a:pt x="577" y="653"/>
                    <a:pt x="580" y="653"/>
                  </a:cubicBezTo>
                  <a:cubicBezTo>
                    <a:pt x="582" y="653"/>
                    <a:pt x="584" y="654"/>
                    <a:pt x="585" y="654"/>
                  </a:cubicBezTo>
                  <a:cubicBezTo>
                    <a:pt x="588" y="654"/>
                    <a:pt x="592" y="653"/>
                    <a:pt x="594" y="654"/>
                  </a:cubicBezTo>
                  <a:cubicBezTo>
                    <a:pt x="596" y="656"/>
                    <a:pt x="596" y="657"/>
                    <a:pt x="599" y="658"/>
                  </a:cubicBezTo>
                  <a:cubicBezTo>
                    <a:pt x="602" y="659"/>
                    <a:pt x="605" y="658"/>
                    <a:pt x="608" y="658"/>
                  </a:cubicBezTo>
                  <a:cubicBezTo>
                    <a:pt x="612" y="658"/>
                    <a:pt x="616" y="658"/>
                    <a:pt x="621" y="658"/>
                  </a:cubicBezTo>
                  <a:cubicBezTo>
                    <a:pt x="628" y="658"/>
                    <a:pt x="634" y="656"/>
                    <a:pt x="639" y="650"/>
                  </a:cubicBezTo>
                  <a:cubicBezTo>
                    <a:pt x="640" y="651"/>
                    <a:pt x="641" y="651"/>
                    <a:pt x="641" y="650"/>
                  </a:cubicBezTo>
                  <a:cubicBezTo>
                    <a:pt x="642" y="649"/>
                    <a:pt x="641" y="646"/>
                    <a:pt x="641" y="645"/>
                  </a:cubicBezTo>
                  <a:cubicBezTo>
                    <a:pt x="640" y="643"/>
                    <a:pt x="636" y="641"/>
                    <a:pt x="638" y="638"/>
                  </a:cubicBezTo>
                  <a:cubicBezTo>
                    <a:pt x="639" y="638"/>
                    <a:pt x="643" y="637"/>
                    <a:pt x="644" y="637"/>
                  </a:cubicBezTo>
                  <a:cubicBezTo>
                    <a:pt x="645" y="637"/>
                    <a:pt x="646" y="637"/>
                    <a:pt x="647" y="637"/>
                  </a:cubicBezTo>
                  <a:cubicBezTo>
                    <a:pt x="648" y="636"/>
                    <a:pt x="648" y="635"/>
                    <a:pt x="650" y="635"/>
                  </a:cubicBezTo>
                  <a:cubicBezTo>
                    <a:pt x="650" y="633"/>
                    <a:pt x="649" y="630"/>
                    <a:pt x="650" y="627"/>
                  </a:cubicBezTo>
                  <a:cubicBezTo>
                    <a:pt x="651" y="624"/>
                    <a:pt x="654" y="624"/>
                    <a:pt x="657" y="622"/>
                  </a:cubicBezTo>
                  <a:cubicBezTo>
                    <a:pt x="658" y="620"/>
                    <a:pt x="659" y="618"/>
                    <a:pt x="659" y="616"/>
                  </a:cubicBezTo>
                  <a:cubicBezTo>
                    <a:pt x="661" y="612"/>
                    <a:pt x="659" y="613"/>
                    <a:pt x="664" y="612"/>
                  </a:cubicBezTo>
                  <a:cubicBezTo>
                    <a:pt x="667" y="612"/>
                    <a:pt x="670" y="611"/>
                    <a:pt x="673" y="610"/>
                  </a:cubicBezTo>
                  <a:cubicBezTo>
                    <a:pt x="676" y="610"/>
                    <a:pt x="678" y="610"/>
                    <a:pt x="681" y="608"/>
                  </a:cubicBezTo>
                  <a:cubicBezTo>
                    <a:pt x="683" y="606"/>
                    <a:pt x="684" y="605"/>
                    <a:pt x="685" y="602"/>
                  </a:cubicBezTo>
                  <a:cubicBezTo>
                    <a:pt x="685" y="602"/>
                    <a:pt x="686" y="602"/>
                    <a:pt x="687" y="601"/>
                  </a:cubicBezTo>
                  <a:cubicBezTo>
                    <a:pt x="687" y="600"/>
                    <a:pt x="687" y="598"/>
                    <a:pt x="687" y="597"/>
                  </a:cubicBezTo>
                  <a:cubicBezTo>
                    <a:pt x="687" y="595"/>
                    <a:pt x="687" y="592"/>
                    <a:pt x="688" y="589"/>
                  </a:cubicBezTo>
                  <a:cubicBezTo>
                    <a:pt x="690" y="589"/>
                    <a:pt x="691" y="585"/>
                    <a:pt x="693" y="583"/>
                  </a:cubicBezTo>
                  <a:cubicBezTo>
                    <a:pt x="694" y="582"/>
                    <a:pt x="697" y="581"/>
                    <a:pt x="698" y="578"/>
                  </a:cubicBezTo>
                  <a:cubicBezTo>
                    <a:pt x="699" y="577"/>
                    <a:pt x="699" y="568"/>
                    <a:pt x="697" y="567"/>
                  </a:cubicBezTo>
                  <a:cubicBezTo>
                    <a:pt x="695" y="566"/>
                    <a:pt x="690" y="568"/>
                    <a:pt x="688" y="569"/>
                  </a:cubicBezTo>
                  <a:cubicBezTo>
                    <a:pt x="685" y="570"/>
                    <a:pt x="679" y="573"/>
                    <a:pt x="675" y="571"/>
                  </a:cubicBezTo>
                  <a:cubicBezTo>
                    <a:pt x="673" y="570"/>
                    <a:pt x="673" y="567"/>
                    <a:pt x="671" y="566"/>
                  </a:cubicBezTo>
                  <a:cubicBezTo>
                    <a:pt x="668" y="563"/>
                    <a:pt x="663" y="564"/>
                    <a:pt x="660" y="562"/>
                  </a:cubicBezTo>
                  <a:cubicBezTo>
                    <a:pt x="658" y="561"/>
                    <a:pt x="651" y="554"/>
                    <a:pt x="652" y="552"/>
                  </a:cubicBezTo>
                  <a:cubicBezTo>
                    <a:pt x="653" y="550"/>
                    <a:pt x="655" y="553"/>
                    <a:pt x="656" y="550"/>
                  </a:cubicBezTo>
                  <a:cubicBezTo>
                    <a:pt x="657" y="548"/>
                    <a:pt x="653" y="545"/>
                    <a:pt x="652" y="543"/>
                  </a:cubicBezTo>
                  <a:cubicBezTo>
                    <a:pt x="649" y="538"/>
                    <a:pt x="653" y="536"/>
                    <a:pt x="658" y="534"/>
                  </a:cubicBezTo>
                  <a:cubicBezTo>
                    <a:pt x="663" y="532"/>
                    <a:pt x="663" y="527"/>
                    <a:pt x="662" y="522"/>
                  </a:cubicBezTo>
                  <a:cubicBezTo>
                    <a:pt x="659" y="522"/>
                    <a:pt x="659" y="519"/>
                    <a:pt x="658" y="517"/>
                  </a:cubicBezTo>
                  <a:cubicBezTo>
                    <a:pt x="658" y="517"/>
                    <a:pt x="655" y="516"/>
                    <a:pt x="655" y="516"/>
                  </a:cubicBezTo>
                  <a:cubicBezTo>
                    <a:pt x="654" y="515"/>
                    <a:pt x="652" y="515"/>
                    <a:pt x="652" y="515"/>
                  </a:cubicBezTo>
                  <a:cubicBezTo>
                    <a:pt x="647" y="511"/>
                    <a:pt x="648" y="504"/>
                    <a:pt x="641" y="502"/>
                  </a:cubicBezTo>
                  <a:cubicBezTo>
                    <a:pt x="640" y="499"/>
                    <a:pt x="642" y="500"/>
                    <a:pt x="644" y="499"/>
                  </a:cubicBezTo>
                  <a:cubicBezTo>
                    <a:pt x="645" y="499"/>
                    <a:pt x="647" y="500"/>
                    <a:pt x="649" y="499"/>
                  </a:cubicBezTo>
                  <a:cubicBezTo>
                    <a:pt x="651" y="498"/>
                    <a:pt x="649" y="499"/>
                    <a:pt x="651" y="497"/>
                  </a:cubicBezTo>
                  <a:cubicBezTo>
                    <a:pt x="654" y="495"/>
                    <a:pt x="657" y="494"/>
                    <a:pt x="660" y="491"/>
                  </a:cubicBezTo>
                  <a:cubicBezTo>
                    <a:pt x="660" y="491"/>
                    <a:pt x="661" y="490"/>
                    <a:pt x="662" y="490"/>
                  </a:cubicBezTo>
                  <a:cubicBezTo>
                    <a:pt x="663" y="489"/>
                    <a:pt x="665" y="489"/>
                    <a:pt x="666" y="488"/>
                  </a:cubicBezTo>
                  <a:cubicBezTo>
                    <a:pt x="668" y="486"/>
                    <a:pt x="666" y="482"/>
                    <a:pt x="667" y="480"/>
                  </a:cubicBezTo>
                  <a:cubicBezTo>
                    <a:pt x="668" y="477"/>
                    <a:pt x="671" y="476"/>
                    <a:pt x="669" y="473"/>
                  </a:cubicBezTo>
                  <a:cubicBezTo>
                    <a:pt x="668" y="471"/>
                    <a:pt x="666" y="471"/>
                    <a:pt x="665" y="470"/>
                  </a:cubicBezTo>
                  <a:cubicBezTo>
                    <a:pt x="663" y="468"/>
                    <a:pt x="662" y="465"/>
                    <a:pt x="662" y="463"/>
                  </a:cubicBezTo>
                  <a:cubicBezTo>
                    <a:pt x="661" y="461"/>
                    <a:pt x="661" y="459"/>
                    <a:pt x="661" y="457"/>
                  </a:cubicBezTo>
                  <a:cubicBezTo>
                    <a:pt x="660" y="455"/>
                    <a:pt x="657" y="454"/>
                    <a:pt x="656" y="453"/>
                  </a:cubicBezTo>
                  <a:cubicBezTo>
                    <a:pt x="653" y="450"/>
                    <a:pt x="657" y="450"/>
                    <a:pt x="655" y="446"/>
                  </a:cubicBezTo>
                  <a:cubicBezTo>
                    <a:pt x="654" y="444"/>
                    <a:pt x="657" y="443"/>
                    <a:pt x="659" y="438"/>
                  </a:cubicBezTo>
                  <a:cubicBezTo>
                    <a:pt x="661" y="437"/>
                    <a:pt x="662" y="436"/>
                    <a:pt x="663" y="436"/>
                  </a:cubicBezTo>
                  <a:cubicBezTo>
                    <a:pt x="663" y="435"/>
                    <a:pt x="665" y="434"/>
                    <a:pt x="665" y="433"/>
                  </a:cubicBezTo>
                  <a:cubicBezTo>
                    <a:pt x="665" y="432"/>
                    <a:pt x="665" y="430"/>
                    <a:pt x="665" y="430"/>
                  </a:cubicBezTo>
                  <a:cubicBezTo>
                    <a:pt x="665" y="428"/>
                    <a:pt x="664" y="428"/>
                    <a:pt x="664" y="427"/>
                  </a:cubicBezTo>
                  <a:cubicBezTo>
                    <a:pt x="663" y="426"/>
                    <a:pt x="663" y="426"/>
                    <a:pt x="662" y="424"/>
                  </a:cubicBezTo>
                  <a:cubicBezTo>
                    <a:pt x="662" y="424"/>
                    <a:pt x="661" y="423"/>
                    <a:pt x="661" y="422"/>
                  </a:cubicBezTo>
                  <a:cubicBezTo>
                    <a:pt x="660" y="421"/>
                    <a:pt x="659" y="420"/>
                    <a:pt x="659" y="419"/>
                  </a:cubicBezTo>
                  <a:cubicBezTo>
                    <a:pt x="658" y="417"/>
                    <a:pt x="658" y="415"/>
                    <a:pt x="658" y="413"/>
                  </a:cubicBezTo>
                  <a:cubicBezTo>
                    <a:pt x="658" y="412"/>
                    <a:pt x="658" y="410"/>
                    <a:pt x="658" y="409"/>
                  </a:cubicBezTo>
                  <a:cubicBezTo>
                    <a:pt x="658" y="409"/>
                    <a:pt x="657" y="408"/>
                    <a:pt x="657" y="408"/>
                  </a:cubicBezTo>
                  <a:cubicBezTo>
                    <a:pt x="656" y="406"/>
                    <a:pt x="657" y="404"/>
                    <a:pt x="656" y="402"/>
                  </a:cubicBezTo>
                  <a:cubicBezTo>
                    <a:pt x="655" y="402"/>
                    <a:pt x="654" y="401"/>
                    <a:pt x="653" y="401"/>
                  </a:cubicBezTo>
                  <a:cubicBezTo>
                    <a:pt x="652" y="401"/>
                    <a:pt x="650" y="400"/>
                    <a:pt x="650" y="400"/>
                  </a:cubicBezTo>
                  <a:cubicBezTo>
                    <a:pt x="647" y="398"/>
                    <a:pt x="643" y="395"/>
                    <a:pt x="639" y="395"/>
                  </a:cubicBezTo>
                  <a:cubicBezTo>
                    <a:pt x="634" y="395"/>
                    <a:pt x="630" y="398"/>
                    <a:pt x="625" y="400"/>
                  </a:cubicBezTo>
                  <a:cubicBezTo>
                    <a:pt x="623" y="401"/>
                    <a:pt x="620" y="402"/>
                    <a:pt x="617" y="401"/>
                  </a:cubicBezTo>
                  <a:cubicBezTo>
                    <a:pt x="615" y="400"/>
                    <a:pt x="612" y="394"/>
                    <a:pt x="614" y="391"/>
                  </a:cubicBezTo>
                  <a:cubicBezTo>
                    <a:pt x="615" y="389"/>
                    <a:pt x="617" y="390"/>
                    <a:pt x="618" y="388"/>
                  </a:cubicBezTo>
                  <a:cubicBezTo>
                    <a:pt x="619" y="387"/>
                    <a:pt x="618" y="383"/>
                    <a:pt x="618" y="381"/>
                  </a:cubicBezTo>
                  <a:cubicBezTo>
                    <a:pt x="618" y="378"/>
                    <a:pt x="618" y="376"/>
                    <a:pt x="620" y="373"/>
                  </a:cubicBezTo>
                  <a:cubicBezTo>
                    <a:pt x="623" y="371"/>
                    <a:pt x="625" y="369"/>
                    <a:pt x="627" y="366"/>
                  </a:cubicBezTo>
                  <a:cubicBezTo>
                    <a:pt x="629" y="365"/>
                    <a:pt x="629" y="363"/>
                    <a:pt x="631" y="361"/>
                  </a:cubicBezTo>
                  <a:cubicBezTo>
                    <a:pt x="632" y="359"/>
                    <a:pt x="634" y="358"/>
                    <a:pt x="635" y="357"/>
                  </a:cubicBezTo>
                  <a:cubicBezTo>
                    <a:pt x="642" y="352"/>
                    <a:pt x="646" y="345"/>
                    <a:pt x="651" y="339"/>
                  </a:cubicBezTo>
                  <a:cubicBezTo>
                    <a:pt x="654" y="336"/>
                    <a:pt x="656" y="334"/>
                    <a:pt x="658" y="330"/>
                  </a:cubicBezTo>
                  <a:cubicBezTo>
                    <a:pt x="658" y="330"/>
                    <a:pt x="659" y="328"/>
                    <a:pt x="659" y="327"/>
                  </a:cubicBezTo>
                  <a:cubicBezTo>
                    <a:pt x="661" y="326"/>
                    <a:pt x="662" y="327"/>
                    <a:pt x="664" y="325"/>
                  </a:cubicBezTo>
                  <a:cubicBezTo>
                    <a:pt x="670" y="320"/>
                    <a:pt x="652" y="311"/>
                    <a:pt x="663" y="310"/>
                  </a:cubicBezTo>
                  <a:cubicBezTo>
                    <a:pt x="666" y="310"/>
                    <a:pt x="668" y="311"/>
                    <a:pt x="670" y="312"/>
                  </a:cubicBezTo>
                  <a:cubicBezTo>
                    <a:pt x="676" y="313"/>
                    <a:pt x="681" y="310"/>
                    <a:pt x="687" y="310"/>
                  </a:cubicBezTo>
                  <a:cubicBezTo>
                    <a:pt x="689" y="310"/>
                    <a:pt x="690" y="310"/>
                    <a:pt x="692" y="309"/>
                  </a:cubicBezTo>
                  <a:cubicBezTo>
                    <a:pt x="695" y="308"/>
                    <a:pt x="699" y="306"/>
                    <a:pt x="702" y="304"/>
                  </a:cubicBezTo>
                  <a:cubicBezTo>
                    <a:pt x="702" y="304"/>
                    <a:pt x="703" y="303"/>
                    <a:pt x="703" y="303"/>
                  </a:cubicBezTo>
                  <a:cubicBezTo>
                    <a:pt x="703" y="303"/>
                    <a:pt x="703" y="303"/>
                    <a:pt x="703" y="303"/>
                  </a:cubicBezTo>
                  <a:cubicBezTo>
                    <a:pt x="703" y="303"/>
                    <a:pt x="703" y="303"/>
                    <a:pt x="703" y="303"/>
                  </a:cubicBezTo>
                  <a:cubicBezTo>
                    <a:pt x="703" y="302"/>
                    <a:pt x="704" y="302"/>
                    <a:pt x="704" y="302"/>
                  </a:cubicBezTo>
                  <a:cubicBezTo>
                    <a:pt x="704" y="302"/>
                    <a:pt x="704" y="302"/>
                    <a:pt x="704" y="302"/>
                  </a:cubicBezTo>
                  <a:cubicBezTo>
                    <a:pt x="704" y="302"/>
                    <a:pt x="704" y="302"/>
                    <a:pt x="704" y="302"/>
                  </a:cubicBezTo>
                  <a:cubicBezTo>
                    <a:pt x="704" y="301"/>
                    <a:pt x="704" y="301"/>
                    <a:pt x="704" y="301"/>
                  </a:cubicBezTo>
                  <a:cubicBezTo>
                    <a:pt x="704" y="301"/>
                    <a:pt x="704" y="301"/>
                    <a:pt x="704" y="301"/>
                  </a:cubicBezTo>
                  <a:cubicBezTo>
                    <a:pt x="704" y="301"/>
                    <a:pt x="704" y="301"/>
                    <a:pt x="704" y="300"/>
                  </a:cubicBezTo>
                  <a:cubicBezTo>
                    <a:pt x="704" y="300"/>
                    <a:pt x="704" y="300"/>
                    <a:pt x="704" y="300"/>
                  </a:cubicBezTo>
                  <a:cubicBezTo>
                    <a:pt x="704" y="300"/>
                    <a:pt x="704" y="299"/>
                    <a:pt x="704" y="298"/>
                  </a:cubicBezTo>
                  <a:cubicBezTo>
                    <a:pt x="703" y="297"/>
                    <a:pt x="702" y="295"/>
                    <a:pt x="702" y="293"/>
                  </a:cubicBezTo>
                  <a:cubicBezTo>
                    <a:pt x="702" y="285"/>
                    <a:pt x="702" y="278"/>
                    <a:pt x="702" y="270"/>
                  </a:cubicBezTo>
                  <a:cubicBezTo>
                    <a:pt x="702" y="264"/>
                    <a:pt x="701" y="259"/>
                    <a:pt x="705" y="254"/>
                  </a:cubicBezTo>
                  <a:cubicBezTo>
                    <a:pt x="710" y="249"/>
                    <a:pt x="708" y="244"/>
                    <a:pt x="710" y="238"/>
                  </a:cubicBezTo>
                  <a:cubicBezTo>
                    <a:pt x="711" y="233"/>
                    <a:pt x="710" y="228"/>
                    <a:pt x="713" y="224"/>
                  </a:cubicBezTo>
                  <a:cubicBezTo>
                    <a:pt x="714" y="222"/>
                    <a:pt x="715" y="222"/>
                    <a:pt x="716" y="221"/>
                  </a:cubicBezTo>
                  <a:cubicBezTo>
                    <a:pt x="719" y="219"/>
                    <a:pt x="719" y="218"/>
                    <a:pt x="720" y="216"/>
                  </a:cubicBezTo>
                  <a:cubicBezTo>
                    <a:pt x="722" y="210"/>
                    <a:pt x="724" y="207"/>
                    <a:pt x="729" y="203"/>
                  </a:cubicBezTo>
                  <a:cubicBezTo>
                    <a:pt x="733" y="200"/>
                    <a:pt x="736" y="196"/>
                    <a:pt x="737" y="191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4270375" y="5575300"/>
              <a:ext cx="120650" cy="241300"/>
            </a:xfrm>
            <a:custGeom>
              <a:avLst/>
              <a:gdLst/>
              <a:ahLst/>
              <a:cxnLst>
                <a:cxn ang="0">
                  <a:pos x="61" y="5"/>
                </a:cxn>
                <a:cxn ang="0">
                  <a:pos x="60" y="2"/>
                </a:cxn>
                <a:cxn ang="0">
                  <a:pos x="53" y="3"/>
                </a:cxn>
                <a:cxn ang="0">
                  <a:pos x="51" y="18"/>
                </a:cxn>
                <a:cxn ang="0">
                  <a:pos x="51" y="23"/>
                </a:cxn>
                <a:cxn ang="0">
                  <a:pos x="49" y="27"/>
                </a:cxn>
                <a:cxn ang="0">
                  <a:pos x="41" y="25"/>
                </a:cxn>
                <a:cxn ang="0">
                  <a:pos x="35" y="30"/>
                </a:cxn>
                <a:cxn ang="0">
                  <a:pos x="29" y="32"/>
                </a:cxn>
                <a:cxn ang="0">
                  <a:pos x="22" y="34"/>
                </a:cxn>
                <a:cxn ang="0">
                  <a:pos x="15" y="39"/>
                </a:cxn>
                <a:cxn ang="0">
                  <a:pos x="13" y="47"/>
                </a:cxn>
                <a:cxn ang="0">
                  <a:pos x="12" y="51"/>
                </a:cxn>
                <a:cxn ang="0">
                  <a:pos x="17" y="58"/>
                </a:cxn>
                <a:cxn ang="0">
                  <a:pos x="10" y="62"/>
                </a:cxn>
                <a:cxn ang="0">
                  <a:pos x="5" y="64"/>
                </a:cxn>
                <a:cxn ang="0">
                  <a:pos x="0" y="74"/>
                </a:cxn>
                <a:cxn ang="0">
                  <a:pos x="4" y="77"/>
                </a:cxn>
                <a:cxn ang="0">
                  <a:pos x="8" y="80"/>
                </a:cxn>
                <a:cxn ang="0">
                  <a:pos x="13" y="82"/>
                </a:cxn>
                <a:cxn ang="0">
                  <a:pos x="17" y="83"/>
                </a:cxn>
                <a:cxn ang="0">
                  <a:pos x="16" y="95"/>
                </a:cxn>
                <a:cxn ang="0">
                  <a:pos x="14" y="100"/>
                </a:cxn>
                <a:cxn ang="0">
                  <a:pos x="18" y="101"/>
                </a:cxn>
                <a:cxn ang="0">
                  <a:pos x="21" y="102"/>
                </a:cxn>
                <a:cxn ang="0">
                  <a:pos x="22" y="106"/>
                </a:cxn>
                <a:cxn ang="0">
                  <a:pos x="19" y="108"/>
                </a:cxn>
                <a:cxn ang="0">
                  <a:pos x="21" y="115"/>
                </a:cxn>
                <a:cxn ang="0">
                  <a:pos x="29" y="122"/>
                </a:cxn>
                <a:cxn ang="0">
                  <a:pos x="33" y="126"/>
                </a:cxn>
                <a:cxn ang="0">
                  <a:pos x="39" y="129"/>
                </a:cxn>
                <a:cxn ang="0">
                  <a:pos x="41" y="121"/>
                </a:cxn>
                <a:cxn ang="0">
                  <a:pos x="44" y="116"/>
                </a:cxn>
                <a:cxn ang="0">
                  <a:pos x="45" y="113"/>
                </a:cxn>
                <a:cxn ang="0">
                  <a:pos x="49" y="109"/>
                </a:cxn>
                <a:cxn ang="0">
                  <a:pos x="52" y="99"/>
                </a:cxn>
                <a:cxn ang="0">
                  <a:pos x="53" y="87"/>
                </a:cxn>
                <a:cxn ang="0">
                  <a:pos x="54" y="82"/>
                </a:cxn>
                <a:cxn ang="0">
                  <a:pos x="59" y="76"/>
                </a:cxn>
                <a:cxn ang="0">
                  <a:pos x="60" y="74"/>
                </a:cxn>
                <a:cxn ang="0">
                  <a:pos x="63" y="52"/>
                </a:cxn>
                <a:cxn ang="0">
                  <a:pos x="63" y="40"/>
                </a:cxn>
                <a:cxn ang="0">
                  <a:pos x="60" y="32"/>
                </a:cxn>
                <a:cxn ang="0">
                  <a:pos x="59" y="23"/>
                </a:cxn>
                <a:cxn ang="0">
                  <a:pos x="60" y="22"/>
                </a:cxn>
                <a:cxn ang="0">
                  <a:pos x="63" y="18"/>
                </a:cxn>
                <a:cxn ang="0">
                  <a:pos x="63" y="13"/>
                </a:cxn>
                <a:cxn ang="0">
                  <a:pos x="61" y="20"/>
                </a:cxn>
              </a:cxnLst>
              <a:rect l="0" t="0" r="r" b="b"/>
              <a:pathLst>
                <a:path w="64" h="129">
                  <a:moveTo>
                    <a:pt x="61" y="20"/>
                  </a:moveTo>
                  <a:cubicBezTo>
                    <a:pt x="61" y="15"/>
                    <a:pt x="61" y="10"/>
                    <a:pt x="61" y="5"/>
                  </a:cubicBezTo>
                  <a:cubicBezTo>
                    <a:pt x="61" y="4"/>
                    <a:pt x="62" y="3"/>
                    <a:pt x="61" y="2"/>
                  </a:cubicBezTo>
                  <a:cubicBezTo>
                    <a:pt x="61" y="2"/>
                    <a:pt x="60" y="2"/>
                    <a:pt x="60" y="2"/>
                  </a:cubicBezTo>
                  <a:cubicBezTo>
                    <a:pt x="60" y="2"/>
                    <a:pt x="59" y="1"/>
                    <a:pt x="59" y="1"/>
                  </a:cubicBezTo>
                  <a:cubicBezTo>
                    <a:pt x="57" y="0"/>
                    <a:pt x="54" y="1"/>
                    <a:pt x="53" y="3"/>
                  </a:cubicBezTo>
                  <a:cubicBezTo>
                    <a:pt x="51" y="6"/>
                    <a:pt x="52" y="10"/>
                    <a:pt x="51" y="13"/>
                  </a:cubicBezTo>
                  <a:cubicBezTo>
                    <a:pt x="51" y="15"/>
                    <a:pt x="51" y="16"/>
                    <a:pt x="51" y="18"/>
                  </a:cubicBezTo>
                  <a:cubicBezTo>
                    <a:pt x="51" y="19"/>
                    <a:pt x="51" y="20"/>
                    <a:pt x="51" y="20"/>
                  </a:cubicBezTo>
                  <a:cubicBezTo>
                    <a:pt x="51" y="21"/>
                    <a:pt x="51" y="22"/>
                    <a:pt x="51" y="23"/>
                  </a:cubicBezTo>
                  <a:cubicBezTo>
                    <a:pt x="52" y="25"/>
                    <a:pt x="52" y="26"/>
                    <a:pt x="51" y="27"/>
                  </a:cubicBezTo>
                  <a:cubicBezTo>
                    <a:pt x="50" y="28"/>
                    <a:pt x="50" y="28"/>
                    <a:pt x="49" y="27"/>
                  </a:cubicBezTo>
                  <a:cubicBezTo>
                    <a:pt x="47" y="26"/>
                    <a:pt x="47" y="25"/>
                    <a:pt x="46" y="25"/>
                  </a:cubicBezTo>
                  <a:cubicBezTo>
                    <a:pt x="45" y="24"/>
                    <a:pt x="42" y="24"/>
                    <a:pt x="41" y="25"/>
                  </a:cubicBezTo>
                  <a:cubicBezTo>
                    <a:pt x="40" y="25"/>
                    <a:pt x="39" y="27"/>
                    <a:pt x="38" y="28"/>
                  </a:cubicBezTo>
                  <a:cubicBezTo>
                    <a:pt x="37" y="29"/>
                    <a:pt x="36" y="30"/>
                    <a:pt x="35" y="30"/>
                  </a:cubicBezTo>
                  <a:cubicBezTo>
                    <a:pt x="34" y="31"/>
                    <a:pt x="32" y="30"/>
                    <a:pt x="31" y="30"/>
                  </a:cubicBezTo>
                  <a:cubicBezTo>
                    <a:pt x="30" y="31"/>
                    <a:pt x="30" y="31"/>
                    <a:pt x="29" y="32"/>
                  </a:cubicBezTo>
                  <a:cubicBezTo>
                    <a:pt x="28" y="32"/>
                    <a:pt x="27" y="33"/>
                    <a:pt x="26" y="33"/>
                  </a:cubicBezTo>
                  <a:cubicBezTo>
                    <a:pt x="24" y="34"/>
                    <a:pt x="23" y="33"/>
                    <a:pt x="22" y="34"/>
                  </a:cubicBezTo>
                  <a:cubicBezTo>
                    <a:pt x="20" y="35"/>
                    <a:pt x="20" y="36"/>
                    <a:pt x="19" y="37"/>
                  </a:cubicBezTo>
                  <a:cubicBezTo>
                    <a:pt x="18" y="38"/>
                    <a:pt x="17" y="39"/>
                    <a:pt x="15" y="39"/>
                  </a:cubicBezTo>
                  <a:cubicBezTo>
                    <a:pt x="12" y="41"/>
                    <a:pt x="16" y="41"/>
                    <a:pt x="16" y="43"/>
                  </a:cubicBezTo>
                  <a:cubicBezTo>
                    <a:pt x="13" y="43"/>
                    <a:pt x="13" y="45"/>
                    <a:pt x="13" y="47"/>
                  </a:cubicBezTo>
                  <a:cubicBezTo>
                    <a:pt x="13" y="47"/>
                    <a:pt x="13" y="48"/>
                    <a:pt x="13" y="49"/>
                  </a:cubicBezTo>
                  <a:cubicBezTo>
                    <a:pt x="13" y="49"/>
                    <a:pt x="12" y="49"/>
                    <a:pt x="12" y="51"/>
                  </a:cubicBezTo>
                  <a:cubicBezTo>
                    <a:pt x="12" y="52"/>
                    <a:pt x="13" y="54"/>
                    <a:pt x="14" y="54"/>
                  </a:cubicBezTo>
                  <a:cubicBezTo>
                    <a:pt x="15" y="55"/>
                    <a:pt x="17" y="57"/>
                    <a:pt x="17" y="58"/>
                  </a:cubicBezTo>
                  <a:cubicBezTo>
                    <a:pt x="15" y="59"/>
                    <a:pt x="13" y="58"/>
                    <a:pt x="11" y="58"/>
                  </a:cubicBezTo>
                  <a:cubicBezTo>
                    <a:pt x="10" y="59"/>
                    <a:pt x="10" y="61"/>
                    <a:pt x="10" y="62"/>
                  </a:cubicBezTo>
                  <a:cubicBezTo>
                    <a:pt x="10" y="64"/>
                    <a:pt x="10" y="64"/>
                    <a:pt x="8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5"/>
                    <a:pt x="4" y="67"/>
                    <a:pt x="3" y="68"/>
                  </a:cubicBezTo>
                  <a:cubicBezTo>
                    <a:pt x="3" y="69"/>
                    <a:pt x="0" y="73"/>
                    <a:pt x="0" y="74"/>
                  </a:cubicBezTo>
                  <a:cubicBezTo>
                    <a:pt x="1" y="75"/>
                    <a:pt x="2" y="74"/>
                    <a:pt x="3" y="75"/>
                  </a:cubicBezTo>
                  <a:cubicBezTo>
                    <a:pt x="3" y="76"/>
                    <a:pt x="3" y="76"/>
                    <a:pt x="4" y="77"/>
                  </a:cubicBezTo>
                  <a:cubicBezTo>
                    <a:pt x="4" y="77"/>
                    <a:pt x="5" y="76"/>
                    <a:pt x="6" y="77"/>
                  </a:cubicBezTo>
                  <a:cubicBezTo>
                    <a:pt x="7" y="77"/>
                    <a:pt x="7" y="79"/>
                    <a:pt x="8" y="80"/>
                  </a:cubicBezTo>
                  <a:cubicBezTo>
                    <a:pt x="9" y="80"/>
                    <a:pt x="10" y="81"/>
                    <a:pt x="10" y="81"/>
                  </a:cubicBezTo>
                  <a:cubicBezTo>
                    <a:pt x="11" y="81"/>
                    <a:pt x="12" y="82"/>
                    <a:pt x="13" y="82"/>
                  </a:cubicBezTo>
                  <a:cubicBezTo>
                    <a:pt x="13" y="82"/>
                    <a:pt x="13" y="82"/>
                    <a:pt x="13" y="83"/>
                  </a:cubicBezTo>
                  <a:cubicBezTo>
                    <a:pt x="14" y="83"/>
                    <a:pt x="16" y="83"/>
                    <a:pt x="17" y="83"/>
                  </a:cubicBezTo>
                  <a:cubicBezTo>
                    <a:pt x="18" y="84"/>
                    <a:pt x="17" y="87"/>
                    <a:pt x="17" y="88"/>
                  </a:cubicBezTo>
                  <a:cubicBezTo>
                    <a:pt x="17" y="90"/>
                    <a:pt x="18" y="93"/>
                    <a:pt x="16" y="95"/>
                  </a:cubicBezTo>
                  <a:cubicBezTo>
                    <a:pt x="15" y="95"/>
                    <a:pt x="15" y="95"/>
                    <a:pt x="14" y="97"/>
                  </a:cubicBezTo>
                  <a:cubicBezTo>
                    <a:pt x="14" y="98"/>
                    <a:pt x="14" y="99"/>
                    <a:pt x="14" y="100"/>
                  </a:cubicBezTo>
                  <a:cubicBezTo>
                    <a:pt x="14" y="100"/>
                    <a:pt x="15" y="101"/>
                    <a:pt x="15" y="101"/>
                  </a:cubicBezTo>
                  <a:cubicBezTo>
                    <a:pt x="16" y="101"/>
                    <a:pt x="17" y="101"/>
                    <a:pt x="18" y="101"/>
                  </a:cubicBezTo>
                  <a:cubicBezTo>
                    <a:pt x="18" y="101"/>
                    <a:pt x="18" y="102"/>
                    <a:pt x="19" y="102"/>
                  </a:cubicBezTo>
                  <a:cubicBezTo>
                    <a:pt x="20" y="102"/>
                    <a:pt x="21" y="102"/>
                    <a:pt x="21" y="102"/>
                  </a:cubicBezTo>
                  <a:cubicBezTo>
                    <a:pt x="22" y="102"/>
                    <a:pt x="23" y="102"/>
                    <a:pt x="24" y="102"/>
                  </a:cubicBezTo>
                  <a:cubicBezTo>
                    <a:pt x="25" y="104"/>
                    <a:pt x="23" y="105"/>
                    <a:pt x="22" y="106"/>
                  </a:cubicBezTo>
                  <a:cubicBezTo>
                    <a:pt x="22" y="107"/>
                    <a:pt x="21" y="107"/>
                    <a:pt x="21" y="107"/>
                  </a:cubicBezTo>
                  <a:cubicBezTo>
                    <a:pt x="20" y="107"/>
                    <a:pt x="20" y="107"/>
                    <a:pt x="19" y="108"/>
                  </a:cubicBezTo>
                  <a:cubicBezTo>
                    <a:pt x="19" y="108"/>
                    <a:pt x="19" y="109"/>
                    <a:pt x="19" y="110"/>
                  </a:cubicBezTo>
                  <a:cubicBezTo>
                    <a:pt x="18" y="113"/>
                    <a:pt x="19" y="113"/>
                    <a:pt x="21" y="115"/>
                  </a:cubicBezTo>
                  <a:cubicBezTo>
                    <a:pt x="22" y="116"/>
                    <a:pt x="22" y="118"/>
                    <a:pt x="24" y="120"/>
                  </a:cubicBezTo>
                  <a:cubicBezTo>
                    <a:pt x="25" y="121"/>
                    <a:pt x="27" y="122"/>
                    <a:pt x="29" y="122"/>
                  </a:cubicBezTo>
                  <a:cubicBezTo>
                    <a:pt x="30" y="122"/>
                    <a:pt x="34" y="121"/>
                    <a:pt x="34" y="123"/>
                  </a:cubicBezTo>
                  <a:cubicBezTo>
                    <a:pt x="34" y="124"/>
                    <a:pt x="33" y="125"/>
                    <a:pt x="33" y="126"/>
                  </a:cubicBezTo>
                  <a:cubicBezTo>
                    <a:pt x="33" y="127"/>
                    <a:pt x="35" y="128"/>
                    <a:pt x="36" y="128"/>
                  </a:cubicBezTo>
                  <a:cubicBezTo>
                    <a:pt x="37" y="129"/>
                    <a:pt x="38" y="129"/>
                    <a:pt x="39" y="129"/>
                  </a:cubicBezTo>
                  <a:cubicBezTo>
                    <a:pt x="40" y="129"/>
                    <a:pt x="41" y="129"/>
                    <a:pt x="41" y="127"/>
                  </a:cubicBezTo>
                  <a:cubicBezTo>
                    <a:pt x="41" y="125"/>
                    <a:pt x="40" y="122"/>
                    <a:pt x="41" y="121"/>
                  </a:cubicBezTo>
                  <a:cubicBezTo>
                    <a:pt x="42" y="120"/>
                    <a:pt x="42" y="120"/>
                    <a:pt x="43" y="119"/>
                  </a:cubicBezTo>
                  <a:cubicBezTo>
                    <a:pt x="43" y="118"/>
                    <a:pt x="43" y="117"/>
                    <a:pt x="44" y="116"/>
                  </a:cubicBezTo>
                  <a:cubicBezTo>
                    <a:pt x="44" y="115"/>
                    <a:pt x="44" y="114"/>
                    <a:pt x="45" y="114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45" y="112"/>
                    <a:pt x="46" y="112"/>
                    <a:pt x="47" y="112"/>
                  </a:cubicBezTo>
                  <a:cubicBezTo>
                    <a:pt x="49" y="111"/>
                    <a:pt x="48" y="110"/>
                    <a:pt x="49" y="109"/>
                  </a:cubicBezTo>
                  <a:cubicBezTo>
                    <a:pt x="49" y="107"/>
                    <a:pt x="50" y="106"/>
                    <a:pt x="51" y="104"/>
                  </a:cubicBezTo>
                  <a:cubicBezTo>
                    <a:pt x="51" y="102"/>
                    <a:pt x="52" y="101"/>
                    <a:pt x="52" y="99"/>
                  </a:cubicBezTo>
                  <a:cubicBezTo>
                    <a:pt x="52" y="98"/>
                    <a:pt x="52" y="97"/>
                    <a:pt x="52" y="96"/>
                  </a:cubicBezTo>
                  <a:cubicBezTo>
                    <a:pt x="52" y="93"/>
                    <a:pt x="53" y="90"/>
                    <a:pt x="53" y="87"/>
                  </a:cubicBezTo>
                  <a:cubicBezTo>
                    <a:pt x="53" y="86"/>
                    <a:pt x="52" y="85"/>
                    <a:pt x="53" y="84"/>
                  </a:cubicBezTo>
                  <a:cubicBezTo>
                    <a:pt x="53" y="83"/>
                    <a:pt x="54" y="83"/>
                    <a:pt x="54" y="82"/>
                  </a:cubicBezTo>
                  <a:cubicBezTo>
                    <a:pt x="54" y="82"/>
                    <a:pt x="54" y="81"/>
                    <a:pt x="54" y="81"/>
                  </a:cubicBezTo>
                  <a:cubicBezTo>
                    <a:pt x="54" y="78"/>
                    <a:pt x="58" y="78"/>
                    <a:pt x="59" y="76"/>
                  </a:cubicBezTo>
                  <a:cubicBezTo>
                    <a:pt x="59" y="76"/>
                    <a:pt x="59" y="75"/>
                    <a:pt x="59" y="75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1" y="73"/>
                    <a:pt x="61" y="72"/>
                    <a:pt x="61" y="71"/>
                  </a:cubicBezTo>
                  <a:cubicBezTo>
                    <a:pt x="61" y="64"/>
                    <a:pt x="63" y="58"/>
                    <a:pt x="63" y="52"/>
                  </a:cubicBezTo>
                  <a:cubicBezTo>
                    <a:pt x="63" y="49"/>
                    <a:pt x="63" y="47"/>
                    <a:pt x="63" y="44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4" y="37"/>
                    <a:pt x="63" y="36"/>
                  </a:cubicBezTo>
                  <a:cubicBezTo>
                    <a:pt x="62" y="34"/>
                    <a:pt x="60" y="34"/>
                    <a:pt x="60" y="32"/>
                  </a:cubicBezTo>
                  <a:cubicBezTo>
                    <a:pt x="59" y="30"/>
                    <a:pt x="59" y="29"/>
                    <a:pt x="59" y="27"/>
                  </a:cubicBezTo>
                  <a:cubicBezTo>
                    <a:pt x="59" y="26"/>
                    <a:pt x="59" y="24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2"/>
                    <a:pt x="60" y="22"/>
                    <a:pt x="60" y="22"/>
                  </a:cubicBezTo>
                  <a:cubicBezTo>
                    <a:pt x="60" y="21"/>
                    <a:pt x="61" y="20"/>
                    <a:pt x="61" y="20"/>
                  </a:cubicBezTo>
                  <a:cubicBezTo>
                    <a:pt x="62" y="19"/>
                    <a:pt x="63" y="19"/>
                    <a:pt x="63" y="18"/>
                  </a:cubicBezTo>
                  <a:cubicBezTo>
                    <a:pt x="63" y="17"/>
                    <a:pt x="63" y="16"/>
                    <a:pt x="63" y="15"/>
                  </a:cubicBezTo>
                  <a:cubicBezTo>
                    <a:pt x="63" y="14"/>
                    <a:pt x="62" y="14"/>
                    <a:pt x="63" y="13"/>
                  </a:cubicBezTo>
                  <a:cubicBezTo>
                    <a:pt x="61" y="12"/>
                    <a:pt x="61" y="11"/>
                    <a:pt x="61" y="9"/>
                  </a:cubicBezTo>
                  <a:lnTo>
                    <a:pt x="61" y="2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4116388" y="4992688"/>
              <a:ext cx="1143000" cy="1347788"/>
            </a:xfrm>
            <a:custGeom>
              <a:avLst/>
              <a:gdLst/>
              <a:ahLst/>
              <a:cxnLst>
                <a:cxn ang="0">
                  <a:pos x="600" y="532"/>
                </a:cxn>
                <a:cxn ang="0">
                  <a:pos x="571" y="505"/>
                </a:cxn>
                <a:cxn ang="0">
                  <a:pos x="530" y="474"/>
                </a:cxn>
                <a:cxn ang="0">
                  <a:pos x="479" y="433"/>
                </a:cxn>
                <a:cxn ang="0">
                  <a:pos x="489" y="411"/>
                </a:cxn>
                <a:cxn ang="0">
                  <a:pos x="432" y="405"/>
                </a:cxn>
                <a:cxn ang="0">
                  <a:pos x="398" y="374"/>
                </a:cxn>
                <a:cxn ang="0">
                  <a:pos x="378" y="341"/>
                </a:cxn>
                <a:cxn ang="0">
                  <a:pos x="358" y="280"/>
                </a:cxn>
                <a:cxn ang="0">
                  <a:pos x="319" y="243"/>
                </a:cxn>
                <a:cxn ang="0">
                  <a:pos x="296" y="196"/>
                </a:cxn>
                <a:cxn ang="0">
                  <a:pos x="314" y="171"/>
                </a:cxn>
                <a:cxn ang="0">
                  <a:pos x="320" y="143"/>
                </a:cxn>
                <a:cxn ang="0">
                  <a:pos x="329" y="129"/>
                </a:cxn>
                <a:cxn ang="0">
                  <a:pos x="354" y="109"/>
                </a:cxn>
                <a:cxn ang="0">
                  <a:pos x="375" y="120"/>
                </a:cxn>
                <a:cxn ang="0">
                  <a:pos x="373" y="95"/>
                </a:cxn>
                <a:cxn ang="0">
                  <a:pos x="361" y="68"/>
                </a:cxn>
                <a:cxn ang="0">
                  <a:pos x="347" y="37"/>
                </a:cxn>
                <a:cxn ang="0">
                  <a:pos x="303" y="6"/>
                </a:cxn>
                <a:cxn ang="0">
                  <a:pos x="247" y="11"/>
                </a:cxn>
                <a:cxn ang="0">
                  <a:pos x="220" y="18"/>
                </a:cxn>
                <a:cxn ang="0">
                  <a:pos x="198" y="39"/>
                </a:cxn>
                <a:cxn ang="0">
                  <a:pos x="186" y="63"/>
                </a:cxn>
                <a:cxn ang="0">
                  <a:pos x="153" y="50"/>
                </a:cxn>
                <a:cxn ang="0">
                  <a:pos x="131" y="86"/>
                </a:cxn>
                <a:cxn ang="0">
                  <a:pos x="120" y="86"/>
                </a:cxn>
                <a:cxn ang="0">
                  <a:pos x="99" y="60"/>
                </a:cxn>
                <a:cxn ang="0">
                  <a:pos x="74" y="89"/>
                </a:cxn>
                <a:cxn ang="0">
                  <a:pos x="23" y="98"/>
                </a:cxn>
                <a:cxn ang="0">
                  <a:pos x="11" y="159"/>
                </a:cxn>
                <a:cxn ang="0">
                  <a:pos x="20" y="224"/>
                </a:cxn>
                <a:cxn ang="0">
                  <a:pos x="55" y="262"/>
                </a:cxn>
                <a:cxn ang="0">
                  <a:pos x="85" y="238"/>
                </a:cxn>
                <a:cxn ang="0">
                  <a:pos x="140" y="218"/>
                </a:cxn>
                <a:cxn ang="0">
                  <a:pos x="168" y="236"/>
                </a:cxn>
                <a:cxn ang="0">
                  <a:pos x="190" y="257"/>
                </a:cxn>
                <a:cxn ang="0">
                  <a:pos x="199" y="303"/>
                </a:cxn>
                <a:cxn ang="0">
                  <a:pos x="213" y="336"/>
                </a:cxn>
                <a:cxn ang="0">
                  <a:pos x="237" y="363"/>
                </a:cxn>
                <a:cxn ang="0">
                  <a:pos x="264" y="398"/>
                </a:cxn>
                <a:cxn ang="0">
                  <a:pos x="292" y="428"/>
                </a:cxn>
                <a:cxn ang="0">
                  <a:pos x="319" y="461"/>
                </a:cxn>
                <a:cxn ang="0">
                  <a:pos x="365" y="477"/>
                </a:cxn>
                <a:cxn ang="0">
                  <a:pos x="391" y="505"/>
                </a:cxn>
                <a:cxn ang="0">
                  <a:pos x="408" y="513"/>
                </a:cxn>
                <a:cxn ang="0">
                  <a:pos x="427" y="547"/>
                </a:cxn>
                <a:cxn ang="0">
                  <a:pos x="462" y="570"/>
                </a:cxn>
                <a:cxn ang="0">
                  <a:pos x="475" y="628"/>
                </a:cxn>
                <a:cxn ang="0">
                  <a:pos x="458" y="691"/>
                </a:cxn>
                <a:cxn ang="0">
                  <a:pos x="445" y="719"/>
                </a:cxn>
                <a:cxn ang="0">
                  <a:pos x="478" y="708"/>
                </a:cxn>
                <a:cxn ang="0">
                  <a:pos x="510" y="649"/>
                </a:cxn>
                <a:cxn ang="0">
                  <a:pos x="533" y="631"/>
                </a:cxn>
                <a:cxn ang="0">
                  <a:pos x="511" y="590"/>
                </a:cxn>
                <a:cxn ang="0">
                  <a:pos x="518" y="543"/>
                </a:cxn>
                <a:cxn ang="0">
                  <a:pos x="548" y="534"/>
                </a:cxn>
                <a:cxn ang="0">
                  <a:pos x="581" y="549"/>
                </a:cxn>
                <a:cxn ang="0">
                  <a:pos x="612" y="557"/>
                </a:cxn>
              </a:cxnLst>
              <a:rect l="0" t="0" r="r" b="b"/>
              <a:pathLst>
                <a:path w="612" h="721">
                  <a:moveTo>
                    <a:pt x="532" y="476"/>
                  </a:moveTo>
                  <a:cubicBezTo>
                    <a:pt x="533" y="475"/>
                    <a:pt x="533" y="475"/>
                    <a:pt x="533" y="475"/>
                  </a:cubicBezTo>
                  <a:cubicBezTo>
                    <a:pt x="533" y="475"/>
                    <a:pt x="532" y="475"/>
                    <a:pt x="532" y="476"/>
                  </a:cubicBezTo>
                  <a:moveTo>
                    <a:pt x="612" y="551"/>
                  </a:moveTo>
                  <a:cubicBezTo>
                    <a:pt x="612" y="550"/>
                    <a:pt x="611" y="550"/>
                    <a:pt x="611" y="550"/>
                  </a:cubicBezTo>
                  <a:cubicBezTo>
                    <a:pt x="611" y="549"/>
                    <a:pt x="611" y="548"/>
                    <a:pt x="611" y="548"/>
                  </a:cubicBezTo>
                  <a:cubicBezTo>
                    <a:pt x="610" y="547"/>
                    <a:pt x="610" y="547"/>
                    <a:pt x="609" y="546"/>
                  </a:cubicBezTo>
                  <a:cubicBezTo>
                    <a:pt x="609" y="545"/>
                    <a:pt x="609" y="544"/>
                    <a:pt x="609" y="543"/>
                  </a:cubicBezTo>
                  <a:cubicBezTo>
                    <a:pt x="608" y="542"/>
                    <a:pt x="608" y="542"/>
                    <a:pt x="607" y="541"/>
                  </a:cubicBezTo>
                  <a:cubicBezTo>
                    <a:pt x="606" y="540"/>
                    <a:pt x="606" y="538"/>
                    <a:pt x="605" y="537"/>
                  </a:cubicBezTo>
                  <a:cubicBezTo>
                    <a:pt x="604" y="536"/>
                    <a:pt x="603" y="535"/>
                    <a:pt x="602" y="534"/>
                  </a:cubicBezTo>
                  <a:cubicBezTo>
                    <a:pt x="601" y="533"/>
                    <a:pt x="601" y="533"/>
                    <a:pt x="600" y="532"/>
                  </a:cubicBezTo>
                  <a:cubicBezTo>
                    <a:pt x="600" y="532"/>
                    <a:pt x="599" y="531"/>
                    <a:pt x="599" y="531"/>
                  </a:cubicBezTo>
                  <a:cubicBezTo>
                    <a:pt x="598" y="530"/>
                    <a:pt x="598" y="529"/>
                    <a:pt x="597" y="528"/>
                  </a:cubicBezTo>
                  <a:cubicBezTo>
                    <a:pt x="596" y="527"/>
                    <a:pt x="596" y="527"/>
                    <a:pt x="595" y="526"/>
                  </a:cubicBezTo>
                  <a:cubicBezTo>
                    <a:pt x="594" y="525"/>
                    <a:pt x="594" y="524"/>
                    <a:pt x="593" y="523"/>
                  </a:cubicBezTo>
                  <a:cubicBezTo>
                    <a:pt x="592" y="522"/>
                    <a:pt x="591" y="522"/>
                    <a:pt x="591" y="522"/>
                  </a:cubicBezTo>
                  <a:cubicBezTo>
                    <a:pt x="589" y="520"/>
                    <a:pt x="588" y="518"/>
                    <a:pt x="587" y="517"/>
                  </a:cubicBezTo>
                  <a:cubicBezTo>
                    <a:pt x="587" y="516"/>
                    <a:pt x="585" y="515"/>
                    <a:pt x="584" y="514"/>
                  </a:cubicBezTo>
                  <a:cubicBezTo>
                    <a:pt x="582" y="512"/>
                    <a:pt x="580" y="510"/>
                    <a:pt x="578" y="509"/>
                  </a:cubicBezTo>
                  <a:cubicBezTo>
                    <a:pt x="577" y="509"/>
                    <a:pt x="576" y="508"/>
                    <a:pt x="575" y="507"/>
                  </a:cubicBezTo>
                  <a:cubicBezTo>
                    <a:pt x="575" y="507"/>
                    <a:pt x="575" y="507"/>
                    <a:pt x="575" y="507"/>
                  </a:cubicBezTo>
                  <a:cubicBezTo>
                    <a:pt x="575" y="507"/>
                    <a:pt x="574" y="507"/>
                    <a:pt x="574" y="507"/>
                  </a:cubicBezTo>
                  <a:cubicBezTo>
                    <a:pt x="573" y="506"/>
                    <a:pt x="572" y="505"/>
                    <a:pt x="571" y="505"/>
                  </a:cubicBezTo>
                  <a:cubicBezTo>
                    <a:pt x="570" y="504"/>
                    <a:pt x="569" y="504"/>
                    <a:pt x="568" y="503"/>
                  </a:cubicBezTo>
                  <a:cubicBezTo>
                    <a:pt x="566" y="502"/>
                    <a:pt x="565" y="501"/>
                    <a:pt x="563" y="500"/>
                  </a:cubicBezTo>
                  <a:cubicBezTo>
                    <a:pt x="562" y="499"/>
                    <a:pt x="560" y="499"/>
                    <a:pt x="559" y="498"/>
                  </a:cubicBezTo>
                  <a:cubicBezTo>
                    <a:pt x="558" y="497"/>
                    <a:pt x="557" y="497"/>
                    <a:pt x="556" y="496"/>
                  </a:cubicBezTo>
                  <a:cubicBezTo>
                    <a:pt x="555" y="495"/>
                    <a:pt x="554" y="494"/>
                    <a:pt x="552" y="494"/>
                  </a:cubicBezTo>
                  <a:cubicBezTo>
                    <a:pt x="552" y="493"/>
                    <a:pt x="551" y="493"/>
                    <a:pt x="550" y="492"/>
                  </a:cubicBezTo>
                  <a:cubicBezTo>
                    <a:pt x="549" y="491"/>
                    <a:pt x="548" y="490"/>
                    <a:pt x="547" y="489"/>
                  </a:cubicBezTo>
                  <a:cubicBezTo>
                    <a:pt x="546" y="488"/>
                    <a:pt x="545" y="487"/>
                    <a:pt x="544" y="486"/>
                  </a:cubicBezTo>
                  <a:cubicBezTo>
                    <a:pt x="544" y="485"/>
                    <a:pt x="543" y="484"/>
                    <a:pt x="543" y="483"/>
                  </a:cubicBezTo>
                  <a:cubicBezTo>
                    <a:pt x="542" y="481"/>
                    <a:pt x="540" y="481"/>
                    <a:pt x="538" y="479"/>
                  </a:cubicBezTo>
                  <a:cubicBezTo>
                    <a:pt x="537" y="479"/>
                    <a:pt x="532" y="477"/>
                    <a:pt x="532" y="476"/>
                  </a:cubicBezTo>
                  <a:cubicBezTo>
                    <a:pt x="532" y="476"/>
                    <a:pt x="530" y="475"/>
                    <a:pt x="530" y="474"/>
                  </a:cubicBezTo>
                  <a:cubicBezTo>
                    <a:pt x="528" y="473"/>
                    <a:pt x="526" y="471"/>
                    <a:pt x="523" y="471"/>
                  </a:cubicBezTo>
                  <a:cubicBezTo>
                    <a:pt x="521" y="470"/>
                    <a:pt x="519" y="470"/>
                    <a:pt x="517" y="469"/>
                  </a:cubicBezTo>
                  <a:cubicBezTo>
                    <a:pt x="512" y="469"/>
                    <a:pt x="509" y="466"/>
                    <a:pt x="506" y="463"/>
                  </a:cubicBezTo>
                  <a:cubicBezTo>
                    <a:pt x="504" y="462"/>
                    <a:pt x="503" y="460"/>
                    <a:pt x="501" y="460"/>
                  </a:cubicBezTo>
                  <a:cubicBezTo>
                    <a:pt x="499" y="459"/>
                    <a:pt x="497" y="459"/>
                    <a:pt x="495" y="459"/>
                  </a:cubicBezTo>
                  <a:cubicBezTo>
                    <a:pt x="493" y="458"/>
                    <a:pt x="491" y="457"/>
                    <a:pt x="490" y="457"/>
                  </a:cubicBezTo>
                  <a:cubicBezTo>
                    <a:pt x="489" y="455"/>
                    <a:pt x="488" y="454"/>
                    <a:pt x="487" y="452"/>
                  </a:cubicBezTo>
                  <a:cubicBezTo>
                    <a:pt x="486" y="450"/>
                    <a:pt x="485" y="449"/>
                    <a:pt x="483" y="448"/>
                  </a:cubicBezTo>
                  <a:cubicBezTo>
                    <a:pt x="482" y="447"/>
                    <a:pt x="481" y="447"/>
                    <a:pt x="480" y="446"/>
                  </a:cubicBezTo>
                  <a:cubicBezTo>
                    <a:pt x="478" y="445"/>
                    <a:pt x="477" y="444"/>
                    <a:pt x="477" y="443"/>
                  </a:cubicBezTo>
                  <a:cubicBezTo>
                    <a:pt x="476" y="442"/>
                    <a:pt x="477" y="440"/>
                    <a:pt x="477" y="439"/>
                  </a:cubicBezTo>
                  <a:cubicBezTo>
                    <a:pt x="477" y="437"/>
                    <a:pt x="478" y="435"/>
                    <a:pt x="479" y="433"/>
                  </a:cubicBezTo>
                  <a:cubicBezTo>
                    <a:pt x="480" y="432"/>
                    <a:pt x="481" y="431"/>
                    <a:pt x="482" y="430"/>
                  </a:cubicBezTo>
                  <a:cubicBezTo>
                    <a:pt x="482" y="429"/>
                    <a:pt x="483" y="428"/>
                    <a:pt x="484" y="427"/>
                  </a:cubicBezTo>
                  <a:cubicBezTo>
                    <a:pt x="485" y="427"/>
                    <a:pt x="486" y="426"/>
                    <a:pt x="486" y="426"/>
                  </a:cubicBezTo>
                  <a:cubicBezTo>
                    <a:pt x="487" y="426"/>
                    <a:pt x="487" y="426"/>
                    <a:pt x="488" y="426"/>
                  </a:cubicBezTo>
                  <a:cubicBezTo>
                    <a:pt x="488" y="426"/>
                    <a:pt x="488" y="425"/>
                    <a:pt x="489" y="425"/>
                  </a:cubicBezTo>
                  <a:cubicBezTo>
                    <a:pt x="489" y="424"/>
                    <a:pt x="490" y="425"/>
                    <a:pt x="490" y="424"/>
                  </a:cubicBezTo>
                  <a:cubicBezTo>
                    <a:pt x="491" y="424"/>
                    <a:pt x="491" y="424"/>
                    <a:pt x="491" y="423"/>
                  </a:cubicBezTo>
                  <a:cubicBezTo>
                    <a:pt x="492" y="422"/>
                    <a:pt x="493" y="422"/>
                    <a:pt x="494" y="421"/>
                  </a:cubicBezTo>
                  <a:cubicBezTo>
                    <a:pt x="495" y="420"/>
                    <a:pt x="495" y="418"/>
                    <a:pt x="495" y="417"/>
                  </a:cubicBezTo>
                  <a:cubicBezTo>
                    <a:pt x="495" y="417"/>
                    <a:pt x="494" y="416"/>
                    <a:pt x="494" y="416"/>
                  </a:cubicBezTo>
                  <a:cubicBezTo>
                    <a:pt x="494" y="415"/>
                    <a:pt x="493" y="415"/>
                    <a:pt x="493" y="414"/>
                  </a:cubicBezTo>
                  <a:cubicBezTo>
                    <a:pt x="492" y="412"/>
                    <a:pt x="490" y="412"/>
                    <a:pt x="489" y="411"/>
                  </a:cubicBezTo>
                  <a:cubicBezTo>
                    <a:pt x="487" y="409"/>
                    <a:pt x="486" y="408"/>
                    <a:pt x="483" y="408"/>
                  </a:cubicBezTo>
                  <a:cubicBezTo>
                    <a:pt x="482" y="408"/>
                    <a:pt x="481" y="409"/>
                    <a:pt x="479" y="409"/>
                  </a:cubicBezTo>
                  <a:cubicBezTo>
                    <a:pt x="477" y="410"/>
                    <a:pt x="474" y="410"/>
                    <a:pt x="473" y="409"/>
                  </a:cubicBezTo>
                  <a:cubicBezTo>
                    <a:pt x="471" y="408"/>
                    <a:pt x="470" y="408"/>
                    <a:pt x="467" y="409"/>
                  </a:cubicBezTo>
                  <a:cubicBezTo>
                    <a:pt x="466" y="409"/>
                    <a:pt x="464" y="409"/>
                    <a:pt x="463" y="409"/>
                  </a:cubicBezTo>
                  <a:cubicBezTo>
                    <a:pt x="462" y="409"/>
                    <a:pt x="461" y="410"/>
                    <a:pt x="460" y="410"/>
                  </a:cubicBezTo>
                  <a:cubicBezTo>
                    <a:pt x="459" y="410"/>
                    <a:pt x="458" y="410"/>
                    <a:pt x="458" y="410"/>
                  </a:cubicBezTo>
                  <a:cubicBezTo>
                    <a:pt x="456" y="410"/>
                    <a:pt x="454" y="411"/>
                    <a:pt x="452" y="411"/>
                  </a:cubicBezTo>
                  <a:cubicBezTo>
                    <a:pt x="451" y="411"/>
                    <a:pt x="449" y="411"/>
                    <a:pt x="448" y="411"/>
                  </a:cubicBezTo>
                  <a:cubicBezTo>
                    <a:pt x="444" y="411"/>
                    <a:pt x="439" y="411"/>
                    <a:pt x="436" y="408"/>
                  </a:cubicBezTo>
                  <a:cubicBezTo>
                    <a:pt x="435" y="407"/>
                    <a:pt x="435" y="406"/>
                    <a:pt x="434" y="406"/>
                  </a:cubicBezTo>
                  <a:cubicBezTo>
                    <a:pt x="433" y="405"/>
                    <a:pt x="433" y="405"/>
                    <a:pt x="432" y="405"/>
                  </a:cubicBezTo>
                  <a:cubicBezTo>
                    <a:pt x="431" y="403"/>
                    <a:pt x="430" y="403"/>
                    <a:pt x="428" y="402"/>
                  </a:cubicBezTo>
                  <a:cubicBezTo>
                    <a:pt x="427" y="401"/>
                    <a:pt x="426" y="401"/>
                    <a:pt x="425" y="400"/>
                  </a:cubicBezTo>
                  <a:cubicBezTo>
                    <a:pt x="424" y="399"/>
                    <a:pt x="424" y="398"/>
                    <a:pt x="423" y="398"/>
                  </a:cubicBezTo>
                  <a:cubicBezTo>
                    <a:pt x="422" y="397"/>
                    <a:pt x="420" y="398"/>
                    <a:pt x="419" y="398"/>
                  </a:cubicBezTo>
                  <a:cubicBezTo>
                    <a:pt x="418" y="397"/>
                    <a:pt x="418" y="396"/>
                    <a:pt x="416" y="396"/>
                  </a:cubicBezTo>
                  <a:cubicBezTo>
                    <a:pt x="416" y="395"/>
                    <a:pt x="415" y="393"/>
                    <a:pt x="414" y="391"/>
                  </a:cubicBezTo>
                  <a:cubicBezTo>
                    <a:pt x="414" y="390"/>
                    <a:pt x="414" y="388"/>
                    <a:pt x="413" y="387"/>
                  </a:cubicBezTo>
                  <a:cubicBezTo>
                    <a:pt x="413" y="386"/>
                    <a:pt x="412" y="386"/>
                    <a:pt x="411" y="385"/>
                  </a:cubicBezTo>
                  <a:cubicBezTo>
                    <a:pt x="410" y="385"/>
                    <a:pt x="411" y="385"/>
                    <a:pt x="410" y="384"/>
                  </a:cubicBezTo>
                  <a:cubicBezTo>
                    <a:pt x="408" y="383"/>
                    <a:pt x="407" y="382"/>
                    <a:pt x="405" y="381"/>
                  </a:cubicBezTo>
                  <a:cubicBezTo>
                    <a:pt x="403" y="379"/>
                    <a:pt x="401" y="378"/>
                    <a:pt x="399" y="375"/>
                  </a:cubicBezTo>
                  <a:cubicBezTo>
                    <a:pt x="399" y="375"/>
                    <a:pt x="398" y="374"/>
                    <a:pt x="398" y="374"/>
                  </a:cubicBezTo>
                  <a:cubicBezTo>
                    <a:pt x="397" y="372"/>
                    <a:pt x="397" y="371"/>
                    <a:pt x="395" y="370"/>
                  </a:cubicBezTo>
                  <a:cubicBezTo>
                    <a:pt x="395" y="370"/>
                    <a:pt x="391" y="367"/>
                    <a:pt x="391" y="366"/>
                  </a:cubicBezTo>
                  <a:cubicBezTo>
                    <a:pt x="391" y="366"/>
                    <a:pt x="391" y="366"/>
                    <a:pt x="391" y="366"/>
                  </a:cubicBezTo>
                  <a:cubicBezTo>
                    <a:pt x="391" y="366"/>
                    <a:pt x="390" y="366"/>
                    <a:pt x="390" y="366"/>
                  </a:cubicBezTo>
                  <a:cubicBezTo>
                    <a:pt x="390" y="366"/>
                    <a:pt x="390" y="365"/>
                    <a:pt x="390" y="365"/>
                  </a:cubicBezTo>
                  <a:cubicBezTo>
                    <a:pt x="389" y="365"/>
                    <a:pt x="389" y="364"/>
                    <a:pt x="389" y="364"/>
                  </a:cubicBezTo>
                  <a:cubicBezTo>
                    <a:pt x="388" y="363"/>
                    <a:pt x="388" y="363"/>
                    <a:pt x="387" y="363"/>
                  </a:cubicBezTo>
                  <a:cubicBezTo>
                    <a:pt x="387" y="362"/>
                    <a:pt x="387" y="361"/>
                    <a:pt x="386" y="361"/>
                  </a:cubicBezTo>
                  <a:cubicBezTo>
                    <a:pt x="386" y="360"/>
                    <a:pt x="385" y="359"/>
                    <a:pt x="385" y="358"/>
                  </a:cubicBezTo>
                  <a:cubicBezTo>
                    <a:pt x="384" y="357"/>
                    <a:pt x="383" y="356"/>
                    <a:pt x="383" y="355"/>
                  </a:cubicBezTo>
                  <a:cubicBezTo>
                    <a:pt x="382" y="354"/>
                    <a:pt x="382" y="352"/>
                    <a:pt x="381" y="352"/>
                  </a:cubicBezTo>
                  <a:cubicBezTo>
                    <a:pt x="381" y="348"/>
                    <a:pt x="379" y="345"/>
                    <a:pt x="378" y="341"/>
                  </a:cubicBezTo>
                  <a:cubicBezTo>
                    <a:pt x="377" y="338"/>
                    <a:pt x="376" y="335"/>
                    <a:pt x="376" y="332"/>
                  </a:cubicBezTo>
                  <a:cubicBezTo>
                    <a:pt x="375" y="329"/>
                    <a:pt x="375" y="325"/>
                    <a:pt x="374" y="323"/>
                  </a:cubicBezTo>
                  <a:cubicBezTo>
                    <a:pt x="373" y="321"/>
                    <a:pt x="373" y="320"/>
                    <a:pt x="372" y="319"/>
                  </a:cubicBezTo>
                  <a:cubicBezTo>
                    <a:pt x="372" y="318"/>
                    <a:pt x="372" y="317"/>
                    <a:pt x="372" y="316"/>
                  </a:cubicBezTo>
                  <a:cubicBezTo>
                    <a:pt x="372" y="316"/>
                    <a:pt x="371" y="315"/>
                    <a:pt x="371" y="315"/>
                  </a:cubicBezTo>
                  <a:cubicBezTo>
                    <a:pt x="370" y="311"/>
                    <a:pt x="370" y="307"/>
                    <a:pt x="369" y="303"/>
                  </a:cubicBezTo>
                  <a:cubicBezTo>
                    <a:pt x="368" y="301"/>
                    <a:pt x="366" y="299"/>
                    <a:pt x="365" y="297"/>
                  </a:cubicBezTo>
                  <a:cubicBezTo>
                    <a:pt x="364" y="296"/>
                    <a:pt x="364" y="295"/>
                    <a:pt x="364" y="294"/>
                  </a:cubicBezTo>
                  <a:cubicBezTo>
                    <a:pt x="364" y="293"/>
                    <a:pt x="363" y="291"/>
                    <a:pt x="362" y="290"/>
                  </a:cubicBezTo>
                  <a:cubicBezTo>
                    <a:pt x="361" y="288"/>
                    <a:pt x="360" y="287"/>
                    <a:pt x="360" y="285"/>
                  </a:cubicBezTo>
                  <a:cubicBezTo>
                    <a:pt x="360" y="285"/>
                    <a:pt x="359" y="284"/>
                    <a:pt x="359" y="283"/>
                  </a:cubicBezTo>
                  <a:cubicBezTo>
                    <a:pt x="358" y="282"/>
                    <a:pt x="358" y="282"/>
                    <a:pt x="358" y="280"/>
                  </a:cubicBezTo>
                  <a:cubicBezTo>
                    <a:pt x="358" y="279"/>
                    <a:pt x="358" y="279"/>
                    <a:pt x="357" y="279"/>
                  </a:cubicBezTo>
                  <a:cubicBezTo>
                    <a:pt x="355" y="278"/>
                    <a:pt x="354" y="280"/>
                    <a:pt x="352" y="277"/>
                  </a:cubicBezTo>
                  <a:cubicBezTo>
                    <a:pt x="350" y="275"/>
                    <a:pt x="351" y="271"/>
                    <a:pt x="349" y="269"/>
                  </a:cubicBezTo>
                  <a:cubicBezTo>
                    <a:pt x="347" y="268"/>
                    <a:pt x="346" y="267"/>
                    <a:pt x="345" y="266"/>
                  </a:cubicBezTo>
                  <a:cubicBezTo>
                    <a:pt x="344" y="265"/>
                    <a:pt x="343" y="265"/>
                    <a:pt x="342" y="265"/>
                  </a:cubicBezTo>
                  <a:cubicBezTo>
                    <a:pt x="342" y="264"/>
                    <a:pt x="342" y="264"/>
                    <a:pt x="341" y="264"/>
                  </a:cubicBezTo>
                  <a:cubicBezTo>
                    <a:pt x="341" y="264"/>
                    <a:pt x="340" y="263"/>
                    <a:pt x="340" y="263"/>
                  </a:cubicBezTo>
                  <a:cubicBezTo>
                    <a:pt x="338" y="262"/>
                    <a:pt x="337" y="260"/>
                    <a:pt x="336" y="259"/>
                  </a:cubicBezTo>
                  <a:cubicBezTo>
                    <a:pt x="335" y="257"/>
                    <a:pt x="333" y="256"/>
                    <a:pt x="331" y="254"/>
                  </a:cubicBezTo>
                  <a:cubicBezTo>
                    <a:pt x="330" y="253"/>
                    <a:pt x="328" y="251"/>
                    <a:pt x="327" y="250"/>
                  </a:cubicBezTo>
                  <a:cubicBezTo>
                    <a:pt x="326" y="248"/>
                    <a:pt x="324" y="248"/>
                    <a:pt x="323" y="247"/>
                  </a:cubicBezTo>
                  <a:cubicBezTo>
                    <a:pt x="321" y="246"/>
                    <a:pt x="320" y="244"/>
                    <a:pt x="319" y="243"/>
                  </a:cubicBezTo>
                  <a:cubicBezTo>
                    <a:pt x="318" y="242"/>
                    <a:pt x="317" y="241"/>
                    <a:pt x="316" y="241"/>
                  </a:cubicBezTo>
                  <a:cubicBezTo>
                    <a:pt x="315" y="241"/>
                    <a:pt x="315" y="241"/>
                    <a:pt x="314" y="241"/>
                  </a:cubicBezTo>
                  <a:cubicBezTo>
                    <a:pt x="314" y="240"/>
                    <a:pt x="314" y="240"/>
                    <a:pt x="313" y="240"/>
                  </a:cubicBezTo>
                  <a:cubicBezTo>
                    <a:pt x="313" y="239"/>
                    <a:pt x="312" y="239"/>
                    <a:pt x="311" y="238"/>
                  </a:cubicBezTo>
                  <a:cubicBezTo>
                    <a:pt x="309" y="237"/>
                    <a:pt x="308" y="236"/>
                    <a:pt x="307" y="234"/>
                  </a:cubicBezTo>
                  <a:cubicBezTo>
                    <a:pt x="305" y="231"/>
                    <a:pt x="304" y="228"/>
                    <a:pt x="302" y="225"/>
                  </a:cubicBezTo>
                  <a:cubicBezTo>
                    <a:pt x="302" y="224"/>
                    <a:pt x="302" y="224"/>
                    <a:pt x="302" y="224"/>
                  </a:cubicBezTo>
                  <a:cubicBezTo>
                    <a:pt x="302" y="223"/>
                    <a:pt x="301" y="223"/>
                    <a:pt x="301" y="223"/>
                  </a:cubicBezTo>
                  <a:cubicBezTo>
                    <a:pt x="300" y="221"/>
                    <a:pt x="299" y="219"/>
                    <a:pt x="299" y="218"/>
                  </a:cubicBezTo>
                  <a:cubicBezTo>
                    <a:pt x="299" y="214"/>
                    <a:pt x="300" y="210"/>
                    <a:pt x="299" y="206"/>
                  </a:cubicBezTo>
                  <a:cubicBezTo>
                    <a:pt x="298" y="203"/>
                    <a:pt x="296" y="201"/>
                    <a:pt x="296" y="198"/>
                  </a:cubicBezTo>
                  <a:cubicBezTo>
                    <a:pt x="296" y="198"/>
                    <a:pt x="296" y="197"/>
                    <a:pt x="296" y="196"/>
                  </a:cubicBezTo>
                  <a:cubicBezTo>
                    <a:pt x="296" y="196"/>
                    <a:pt x="297" y="196"/>
                    <a:pt x="297" y="195"/>
                  </a:cubicBezTo>
                  <a:cubicBezTo>
                    <a:pt x="297" y="194"/>
                    <a:pt x="297" y="192"/>
                    <a:pt x="297" y="191"/>
                  </a:cubicBezTo>
                  <a:cubicBezTo>
                    <a:pt x="297" y="190"/>
                    <a:pt x="296" y="190"/>
                    <a:pt x="296" y="189"/>
                  </a:cubicBezTo>
                  <a:cubicBezTo>
                    <a:pt x="296" y="189"/>
                    <a:pt x="296" y="188"/>
                    <a:pt x="296" y="187"/>
                  </a:cubicBezTo>
                  <a:cubicBezTo>
                    <a:pt x="296" y="186"/>
                    <a:pt x="296" y="186"/>
                    <a:pt x="297" y="185"/>
                  </a:cubicBezTo>
                  <a:cubicBezTo>
                    <a:pt x="297" y="184"/>
                    <a:pt x="297" y="183"/>
                    <a:pt x="298" y="182"/>
                  </a:cubicBezTo>
                  <a:cubicBezTo>
                    <a:pt x="298" y="181"/>
                    <a:pt x="298" y="181"/>
                    <a:pt x="299" y="181"/>
                  </a:cubicBezTo>
                  <a:cubicBezTo>
                    <a:pt x="299" y="181"/>
                    <a:pt x="299" y="181"/>
                    <a:pt x="300" y="181"/>
                  </a:cubicBezTo>
                  <a:cubicBezTo>
                    <a:pt x="300" y="180"/>
                    <a:pt x="301" y="180"/>
                    <a:pt x="302" y="180"/>
                  </a:cubicBezTo>
                  <a:cubicBezTo>
                    <a:pt x="305" y="179"/>
                    <a:pt x="305" y="176"/>
                    <a:pt x="306" y="173"/>
                  </a:cubicBezTo>
                  <a:cubicBezTo>
                    <a:pt x="307" y="172"/>
                    <a:pt x="307" y="172"/>
                    <a:pt x="308" y="171"/>
                  </a:cubicBezTo>
                  <a:cubicBezTo>
                    <a:pt x="310" y="171"/>
                    <a:pt x="312" y="171"/>
                    <a:pt x="314" y="171"/>
                  </a:cubicBezTo>
                  <a:cubicBezTo>
                    <a:pt x="316" y="171"/>
                    <a:pt x="318" y="170"/>
                    <a:pt x="321" y="171"/>
                  </a:cubicBezTo>
                  <a:cubicBezTo>
                    <a:pt x="321" y="171"/>
                    <a:pt x="322" y="171"/>
                    <a:pt x="323" y="170"/>
                  </a:cubicBezTo>
                  <a:cubicBezTo>
                    <a:pt x="324" y="170"/>
                    <a:pt x="324" y="169"/>
                    <a:pt x="324" y="168"/>
                  </a:cubicBezTo>
                  <a:cubicBezTo>
                    <a:pt x="324" y="166"/>
                    <a:pt x="322" y="165"/>
                    <a:pt x="320" y="164"/>
                  </a:cubicBezTo>
                  <a:cubicBezTo>
                    <a:pt x="318" y="163"/>
                    <a:pt x="317" y="163"/>
                    <a:pt x="316" y="161"/>
                  </a:cubicBezTo>
                  <a:cubicBezTo>
                    <a:pt x="316" y="159"/>
                    <a:pt x="315" y="158"/>
                    <a:pt x="315" y="156"/>
                  </a:cubicBezTo>
                  <a:cubicBezTo>
                    <a:pt x="315" y="154"/>
                    <a:pt x="315" y="155"/>
                    <a:pt x="317" y="154"/>
                  </a:cubicBezTo>
                  <a:cubicBezTo>
                    <a:pt x="318" y="154"/>
                    <a:pt x="319" y="153"/>
                    <a:pt x="319" y="152"/>
                  </a:cubicBezTo>
                  <a:cubicBezTo>
                    <a:pt x="321" y="151"/>
                    <a:pt x="322" y="149"/>
                    <a:pt x="323" y="148"/>
                  </a:cubicBezTo>
                  <a:cubicBezTo>
                    <a:pt x="324" y="147"/>
                    <a:pt x="326" y="147"/>
                    <a:pt x="327" y="146"/>
                  </a:cubicBezTo>
                  <a:cubicBezTo>
                    <a:pt x="328" y="145"/>
                    <a:pt x="328" y="145"/>
                    <a:pt x="328" y="144"/>
                  </a:cubicBezTo>
                  <a:cubicBezTo>
                    <a:pt x="325" y="143"/>
                    <a:pt x="323" y="144"/>
                    <a:pt x="320" y="143"/>
                  </a:cubicBezTo>
                  <a:cubicBezTo>
                    <a:pt x="317" y="141"/>
                    <a:pt x="312" y="142"/>
                    <a:pt x="308" y="142"/>
                  </a:cubicBezTo>
                  <a:cubicBezTo>
                    <a:pt x="308" y="140"/>
                    <a:pt x="310" y="138"/>
                    <a:pt x="310" y="137"/>
                  </a:cubicBezTo>
                  <a:cubicBezTo>
                    <a:pt x="311" y="136"/>
                    <a:pt x="311" y="136"/>
                    <a:pt x="311" y="135"/>
                  </a:cubicBezTo>
                  <a:cubicBezTo>
                    <a:pt x="312" y="135"/>
                    <a:pt x="312" y="135"/>
                    <a:pt x="313" y="134"/>
                  </a:cubicBezTo>
                  <a:cubicBezTo>
                    <a:pt x="315" y="133"/>
                    <a:pt x="314" y="132"/>
                    <a:pt x="314" y="130"/>
                  </a:cubicBezTo>
                  <a:cubicBezTo>
                    <a:pt x="315" y="128"/>
                    <a:pt x="316" y="128"/>
                    <a:pt x="317" y="130"/>
                  </a:cubicBezTo>
                  <a:cubicBezTo>
                    <a:pt x="318" y="131"/>
                    <a:pt x="316" y="133"/>
                    <a:pt x="318" y="134"/>
                  </a:cubicBezTo>
                  <a:cubicBezTo>
                    <a:pt x="319" y="134"/>
                    <a:pt x="320" y="134"/>
                    <a:pt x="321" y="134"/>
                  </a:cubicBezTo>
                  <a:cubicBezTo>
                    <a:pt x="321" y="134"/>
                    <a:pt x="321" y="134"/>
                    <a:pt x="322" y="134"/>
                  </a:cubicBezTo>
                  <a:cubicBezTo>
                    <a:pt x="322" y="134"/>
                    <a:pt x="322" y="134"/>
                    <a:pt x="322" y="133"/>
                  </a:cubicBezTo>
                  <a:cubicBezTo>
                    <a:pt x="324" y="133"/>
                    <a:pt x="325" y="132"/>
                    <a:pt x="326" y="131"/>
                  </a:cubicBezTo>
                  <a:cubicBezTo>
                    <a:pt x="327" y="130"/>
                    <a:pt x="329" y="130"/>
                    <a:pt x="329" y="129"/>
                  </a:cubicBezTo>
                  <a:cubicBezTo>
                    <a:pt x="330" y="128"/>
                    <a:pt x="330" y="128"/>
                    <a:pt x="331" y="127"/>
                  </a:cubicBezTo>
                  <a:cubicBezTo>
                    <a:pt x="331" y="127"/>
                    <a:pt x="332" y="127"/>
                    <a:pt x="333" y="127"/>
                  </a:cubicBezTo>
                  <a:cubicBezTo>
                    <a:pt x="334" y="126"/>
                    <a:pt x="336" y="127"/>
                    <a:pt x="338" y="126"/>
                  </a:cubicBezTo>
                  <a:cubicBezTo>
                    <a:pt x="339" y="126"/>
                    <a:pt x="340" y="124"/>
                    <a:pt x="341" y="124"/>
                  </a:cubicBezTo>
                  <a:cubicBezTo>
                    <a:pt x="342" y="123"/>
                    <a:pt x="343" y="123"/>
                    <a:pt x="345" y="123"/>
                  </a:cubicBezTo>
                  <a:cubicBezTo>
                    <a:pt x="346" y="122"/>
                    <a:pt x="347" y="121"/>
                    <a:pt x="347" y="120"/>
                  </a:cubicBezTo>
                  <a:cubicBezTo>
                    <a:pt x="348" y="119"/>
                    <a:pt x="348" y="118"/>
                    <a:pt x="349" y="118"/>
                  </a:cubicBezTo>
                  <a:cubicBezTo>
                    <a:pt x="350" y="118"/>
                    <a:pt x="351" y="118"/>
                    <a:pt x="351" y="118"/>
                  </a:cubicBezTo>
                  <a:cubicBezTo>
                    <a:pt x="352" y="118"/>
                    <a:pt x="355" y="118"/>
                    <a:pt x="355" y="117"/>
                  </a:cubicBezTo>
                  <a:cubicBezTo>
                    <a:pt x="357" y="115"/>
                    <a:pt x="354" y="114"/>
                    <a:pt x="354" y="112"/>
                  </a:cubicBezTo>
                  <a:cubicBezTo>
                    <a:pt x="353" y="112"/>
                    <a:pt x="353" y="112"/>
                    <a:pt x="353" y="112"/>
                  </a:cubicBezTo>
                  <a:cubicBezTo>
                    <a:pt x="352" y="110"/>
                    <a:pt x="353" y="111"/>
                    <a:pt x="354" y="109"/>
                  </a:cubicBezTo>
                  <a:cubicBezTo>
                    <a:pt x="354" y="108"/>
                    <a:pt x="354" y="107"/>
                    <a:pt x="355" y="106"/>
                  </a:cubicBezTo>
                  <a:cubicBezTo>
                    <a:pt x="355" y="105"/>
                    <a:pt x="356" y="104"/>
                    <a:pt x="358" y="104"/>
                  </a:cubicBezTo>
                  <a:cubicBezTo>
                    <a:pt x="359" y="105"/>
                    <a:pt x="359" y="106"/>
                    <a:pt x="359" y="107"/>
                  </a:cubicBezTo>
                  <a:cubicBezTo>
                    <a:pt x="360" y="108"/>
                    <a:pt x="361" y="108"/>
                    <a:pt x="362" y="109"/>
                  </a:cubicBezTo>
                  <a:cubicBezTo>
                    <a:pt x="363" y="109"/>
                    <a:pt x="364" y="109"/>
                    <a:pt x="365" y="109"/>
                  </a:cubicBezTo>
                  <a:cubicBezTo>
                    <a:pt x="366" y="108"/>
                    <a:pt x="366" y="108"/>
                    <a:pt x="367" y="108"/>
                  </a:cubicBezTo>
                  <a:cubicBezTo>
                    <a:pt x="368" y="107"/>
                    <a:pt x="370" y="104"/>
                    <a:pt x="371" y="105"/>
                  </a:cubicBezTo>
                  <a:cubicBezTo>
                    <a:pt x="372" y="105"/>
                    <a:pt x="372" y="107"/>
                    <a:pt x="372" y="108"/>
                  </a:cubicBezTo>
                  <a:cubicBezTo>
                    <a:pt x="373" y="108"/>
                    <a:pt x="373" y="110"/>
                    <a:pt x="373" y="110"/>
                  </a:cubicBezTo>
                  <a:cubicBezTo>
                    <a:pt x="375" y="111"/>
                    <a:pt x="378" y="111"/>
                    <a:pt x="377" y="114"/>
                  </a:cubicBezTo>
                  <a:cubicBezTo>
                    <a:pt x="376" y="115"/>
                    <a:pt x="375" y="115"/>
                    <a:pt x="375" y="116"/>
                  </a:cubicBezTo>
                  <a:cubicBezTo>
                    <a:pt x="374" y="117"/>
                    <a:pt x="374" y="119"/>
                    <a:pt x="375" y="120"/>
                  </a:cubicBezTo>
                  <a:cubicBezTo>
                    <a:pt x="375" y="120"/>
                    <a:pt x="380" y="120"/>
                    <a:pt x="381" y="120"/>
                  </a:cubicBezTo>
                  <a:cubicBezTo>
                    <a:pt x="383" y="119"/>
                    <a:pt x="384" y="118"/>
                    <a:pt x="385" y="117"/>
                  </a:cubicBezTo>
                  <a:cubicBezTo>
                    <a:pt x="386" y="116"/>
                    <a:pt x="386" y="116"/>
                    <a:pt x="387" y="115"/>
                  </a:cubicBezTo>
                  <a:cubicBezTo>
                    <a:pt x="387" y="115"/>
                    <a:pt x="387" y="115"/>
                    <a:pt x="388" y="114"/>
                  </a:cubicBezTo>
                  <a:cubicBezTo>
                    <a:pt x="389" y="112"/>
                    <a:pt x="389" y="111"/>
                    <a:pt x="389" y="108"/>
                  </a:cubicBezTo>
                  <a:cubicBezTo>
                    <a:pt x="389" y="107"/>
                    <a:pt x="389" y="107"/>
                    <a:pt x="389" y="105"/>
                  </a:cubicBezTo>
                  <a:cubicBezTo>
                    <a:pt x="388" y="105"/>
                    <a:pt x="389" y="105"/>
                    <a:pt x="388" y="104"/>
                  </a:cubicBezTo>
                  <a:cubicBezTo>
                    <a:pt x="388" y="103"/>
                    <a:pt x="386" y="103"/>
                    <a:pt x="385" y="102"/>
                  </a:cubicBezTo>
                  <a:cubicBezTo>
                    <a:pt x="384" y="101"/>
                    <a:pt x="384" y="100"/>
                    <a:pt x="383" y="100"/>
                  </a:cubicBezTo>
                  <a:cubicBezTo>
                    <a:pt x="382" y="100"/>
                    <a:pt x="381" y="100"/>
                    <a:pt x="380" y="100"/>
                  </a:cubicBezTo>
                  <a:cubicBezTo>
                    <a:pt x="379" y="100"/>
                    <a:pt x="377" y="100"/>
                    <a:pt x="376" y="99"/>
                  </a:cubicBezTo>
                  <a:cubicBezTo>
                    <a:pt x="374" y="98"/>
                    <a:pt x="374" y="97"/>
                    <a:pt x="373" y="95"/>
                  </a:cubicBezTo>
                  <a:cubicBezTo>
                    <a:pt x="372" y="94"/>
                    <a:pt x="371" y="92"/>
                    <a:pt x="370" y="91"/>
                  </a:cubicBezTo>
                  <a:cubicBezTo>
                    <a:pt x="370" y="91"/>
                    <a:pt x="370" y="91"/>
                    <a:pt x="370" y="90"/>
                  </a:cubicBezTo>
                  <a:cubicBezTo>
                    <a:pt x="370" y="89"/>
                    <a:pt x="371" y="89"/>
                    <a:pt x="371" y="89"/>
                  </a:cubicBezTo>
                  <a:cubicBezTo>
                    <a:pt x="372" y="88"/>
                    <a:pt x="372" y="89"/>
                    <a:pt x="372" y="87"/>
                  </a:cubicBezTo>
                  <a:cubicBezTo>
                    <a:pt x="372" y="87"/>
                    <a:pt x="372" y="86"/>
                    <a:pt x="372" y="86"/>
                  </a:cubicBezTo>
                  <a:cubicBezTo>
                    <a:pt x="369" y="85"/>
                    <a:pt x="364" y="86"/>
                    <a:pt x="367" y="82"/>
                  </a:cubicBezTo>
                  <a:cubicBezTo>
                    <a:pt x="368" y="81"/>
                    <a:pt x="368" y="80"/>
                    <a:pt x="370" y="79"/>
                  </a:cubicBezTo>
                  <a:cubicBezTo>
                    <a:pt x="371" y="78"/>
                    <a:pt x="372" y="76"/>
                    <a:pt x="374" y="75"/>
                  </a:cubicBezTo>
                  <a:cubicBezTo>
                    <a:pt x="375" y="75"/>
                    <a:pt x="378" y="75"/>
                    <a:pt x="377" y="73"/>
                  </a:cubicBezTo>
                  <a:cubicBezTo>
                    <a:pt x="376" y="72"/>
                    <a:pt x="373" y="71"/>
                    <a:pt x="372" y="70"/>
                  </a:cubicBezTo>
                  <a:cubicBezTo>
                    <a:pt x="370" y="70"/>
                    <a:pt x="369" y="69"/>
                    <a:pt x="368" y="69"/>
                  </a:cubicBezTo>
                  <a:cubicBezTo>
                    <a:pt x="365" y="69"/>
                    <a:pt x="363" y="68"/>
                    <a:pt x="361" y="68"/>
                  </a:cubicBezTo>
                  <a:cubicBezTo>
                    <a:pt x="361" y="67"/>
                    <a:pt x="361" y="66"/>
                    <a:pt x="362" y="65"/>
                  </a:cubicBezTo>
                  <a:cubicBezTo>
                    <a:pt x="362" y="64"/>
                    <a:pt x="363" y="64"/>
                    <a:pt x="364" y="63"/>
                  </a:cubicBezTo>
                  <a:cubicBezTo>
                    <a:pt x="366" y="62"/>
                    <a:pt x="366" y="62"/>
                    <a:pt x="366" y="61"/>
                  </a:cubicBezTo>
                  <a:cubicBezTo>
                    <a:pt x="366" y="59"/>
                    <a:pt x="366" y="58"/>
                    <a:pt x="367" y="57"/>
                  </a:cubicBezTo>
                  <a:cubicBezTo>
                    <a:pt x="369" y="55"/>
                    <a:pt x="371" y="54"/>
                    <a:pt x="374" y="54"/>
                  </a:cubicBezTo>
                  <a:cubicBezTo>
                    <a:pt x="376" y="54"/>
                    <a:pt x="378" y="54"/>
                    <a:pt x="380" y="53"/>
                  </a:cubicBezTo>
                  <a:cubicBezTo>
                    <a:pt x="382" y="42"/>
                    <a:pt x="382" y="42"/>
                    <a:pt x="382" y="42"/>
                  </a:cubicBezTo>
                  <a:cubicBezTo>
                    <a:pt x="382" y="42"/>
                    <a:pt x="382" y="42"/>
                    <a:pt x="381" y="42"/>
                  </a:cubicBezTo>
                  <a:cubicBezTo>
                    <a:pt x="378" y="42"/>
                    <a:pt x="374" y="42"/>
                    <a:pt x="371" y="42"/>
                  </a:cubicBezTo>
                  <a:cubicBezTo>
                    <a:pt x="368" y="42"/>
                    <a:pt x="366" y="42"/>
                    <a:pt x="363" y="42"/>
                  </a:cubicBezTo>
                  <a:cubicBezTo>
                    <a:pt x="359" y="41"/>
                    <a:pt x="355" y="41"/>
                    <a:pt x="351" y="39"/>
                  </a:cubicBezTo>
                  <a:cubicBezTo>
                    <a:pt x="350" y="39"/>
                    <a:pt x="349" y="38"/>
                    <a:pt x="347" y="37"/>
                  </a:cubicBezTo>
                  <a:cubicBezTo>
                    <a:pt x="346" y="37"/>
                    <a:pt x="344" y="37"/>
                    <a:pt x="343" y="37"/>
                  </a:cubicBezTo>
                  <a:cubicBezTo>
                    <a:pt x="341" y="36"/>
                    <a:pt x="339" y="36"/>
                    <a:pt x="337" y="36"/>
                  </a:cubicBezTo>
                  <a:cubicBezTo>
                    <a:pt x="334" y="35"/>
                    <a:pt x="332" y="35"/>
                    <a:pt x="329" y="35"/>
                  </a:cubicBezTo>
                  <a:cubicBezTo>
                    <a:pt x="328" y="35"/>
                    <a:pt x="327" y="35"/>
                    <a:pt x="326" y="35"/>
                  </a:cubicBezTo>
                  <a:cubicBezTo>
                    <a:pt x="322" y="33"/>
                    <a:pt x="317" y="30"/>
                    <a:pt x="314" y="27"/>
                  </a:cubicBezTo>
                  <a:cubicBezTo>
                    <a:pt x="312" y="26"/>
                    <a:pt x="310" y="24"/>
                    <a:pt x="309" y="22"/>
                  </a:cubicBezTo>
                  <a:cubicBezTo>
                    <a:pt x="308" y="20"/>
                    <a:pt x="308" y="18"/>
                    <a:pt x="306" y="17"/>
                  </a:cubicBezTo>
                  <a:cubicBezTo>
                    <a:pt x="305" y="16"/>
                    <a:pt x="304" y="15"/>
                    <a:pt x="303" y="14"/>
                  </a:cubicBezTo>
                  <a:cubicBezTo>
                    <a:pt x="302" y="13"/>
                    <a:pt x="301" y="12"/>
                    <a:pt x="301" y="12"/>
                  </a:cubicBezTo>
                  <a:cubicBezTo>
                    <a:pt x="299" y="10"/>
                    <a:pt x="300" y="10"/>
                    <a:pt x="300" y="9"/>
                  </a:cubicBezTo>
                  <a:cubicBezTo>
                    <a:pt x="300" y="8"/>
                    <a:pt x="300" y="7"/>
                    <a:pt x="301" y="6"/>
                  </a:cubicBezTo>
                  <a:cubicBezTo>
                    <a:pt x="301" y="6"/>
                    <a:pt x="303" y="6"/>
                    <a:pt x="303" y="6"/>
                  </a:cubicBezTo>
                  <a:cubicBezTo>
                    <a:pt x="304" y="5"/>
                    <a:pt x="306" y="4"/>
                    <a:pt x="306" y="3"/>
                  </a:cubicBezTo>
                  <a:cubicBezTo>
                    <a:pt x="306" y="0"/>
                    <a:pt x="303" y="0"/>
                    <a:pt x="301" y="0"/>
                  </a:cubicBezTo>
                  <a:cubicBezTo>
                    <a:pt x="299" y="0"/>
                    <a:pt x="297" y="1"/>
                    <a:pt x="296" y="2"/>
                  </a:cubicBezTo>
                  <a:cubicBezTo>
                    <a:pt x="293" y="3"/>
                    <a:pt x="290" y="4"/>
                    <a:pt x="288" y="6"/>
                  </a:cubicBezTo>
                  <a:cubicBezTo>
                    <a:pt x="286" y="7"/>
                    <a:pt x="283" y="10"/>
                    <a:pt x="281" y="8"/>
                  </a:cubicBezTo>
                  <a:cubicBezTo>
                    <a:pt x="280" y="7"/>
                    <a:pt x="279" y="6"/>
                    <a:pt x="277" y="7"/>
                  </a:cubicBezTo>
                  <a:cubicBezTo>
                    <a:pt x="276" y="7"/>
                    <a:pt x="275" y="8"/>
                    <a:pt x="274" y="9"/>
                  </a:cubicBezTo>
                  <a:cubicBezTo>
                    <a:pt x="273" y="9"/>
                    <a:pt x="272" y="9"/>
                    <a:pt x="271" y="9"/>
                  </a:cubicBezTo>
                  <a:cubicBezTo>
                    <a:pt x="266" y="9"/>
                    <a:pt x="261" y="8"/>
                    <a:pt x="256" y="8"/>
                  </a:cubicBezTo>
                  <a:cubicBezTo>
                    <a:pt x="255" y="8"/>
                    <a:pt x="254" y="8"/>
                    <a:pt x="253" y="8"/>
                  </a:cubicBezTo>
                  <a:cubicBezTo>
                    <a:pt x="251" y="8"/>
                    <a:pt x="250" y="9"/>
                    <a:pt x="249" y="9"/>
                  </a:cubicBezTo>
                  <a:cubicBezTo>
                    <a:pt x="247" y="10"/>
                    <a:pt x="247" y="10"/>
                    <a:pt x="247" y="11"/>
                  </a:cubicBezTo>
                  <a:cubicBezTo>
                    <a:pt x="246" y="12"/>
                    <a:pt x="246" y="12"/>
                    <a:pt x="246" y="14"/>
                  </a:cubicBezTo>
                  <a:cubicBezTo>
                    <a:pt x="246" y="15"/>
                    <a:pt x="246" y="16"/>
                    <a:pt x="246" y="17"/>
                  </a:cubicBezTo>
                  <a:cubicBezTo>
                    <a:pt x="245" y="19"/>
                    <a:pt x="244" y="20"/>
                    <a:pt x="243" y="21"/>
                  </a:cubicBezTo>
                  <a:cubicBezTo>
                    <a:pt x="243" y="23"/>
                    <a:pt x="243" y="25"/>
                    <a:pt x="241" y="26"/>
                  </a:cubicBezTo>
                  <a:cubicBezTo>
                    <a:pt x="239" y="26"/>
                    <a:pt x="237" y="26"/>
                    <a:pt x="236" y="26"/>
                  </a:cubicBezTo>
                  <a:cubicBezTo>
                    <a:pt x="235" y="26"/>
                    <a:pt x="234" y="26"/>
                    <a:pt x="234" y="25"/>
                  </a:cubicBezTo>
                  <a:cubicBezTo>
                    <a:pt x="233" y="25"/>
                    <a:pt x="233" y="25"/>
                    <a:pt x="232" y="24"/>
                  </a:cubicBezTo>
                  <a:cubicBezTo>
                    <a:pt x="232" y="24"/>
                    <a:pt x="230" y="24"/>
                    <a:pt x="230" y="24"/>
                  </a:cubicBezTo>
                  <a:cubicBezTo>
                    <a:pt x="229" y="24"/>
                    <a:pt x="227" y="24"/>
                    <a:pt x="227" y="23"/>
                  </a:cubicBezTo>
                  <a:cubicBezTo>
                    <a:pt x="226" y="22"/>
                    <a:pt x="227" y="21"/>
                    <a:pt x="226" y="20"/>
                  </a:cubicBezTo>
                  <a:cubicBezTo>
                    <a:pt x="226" y="19"/>
                    <a:pt x="225" y="19"/>
                    <a:pt x="224" y="19"/>
                  </a:cubicBezTo>
                  <a:cubicBezTo>
                    <a:pt x="223" y="19"/>
                    <a:pt x="221" y="18"/>
                    <a:pt x="220" y="18"/>
                  </a:cubicBezTo>
                  <a:cubicBezTo>
                    <a:pt x="219" y="18"/>
                    <a:pt x="218" y="18"/>
                    <a:pt x="217" y="18"/>
                  </a:cubicBezTo>
                  <a:cubicBezTo>
                    <a:pt x="216" y="18"/>
                    <a:pt x="215" y="18"/>
                    <a:pt x="213" y="18"/>
                  </a:cubicBezTo>
                  <a:cubicBezTo>
                    <a:pt x="213" y="19"/>
                    <a:pt x="213" y="20"/>
                    <a:pt x="213" y="22"/>
                  </a:cubicBezTo>
                  <a:cubicBezTo>
                    <a:pt x="212" y="23"/>
                    <a:pt x="212" y="25"/>
                    <a:pt x="211" y="27"/>
                  </a:cubicBezTo>
                  <a:cubicBezTo>
                    <a:pt x="209" y="29"/>
                    <a:pt x="207" y="30"/>
                    <a:pt x="208" y="34"/>
                  </a:cubicBezTo>
                  <a:cubicBezTo>
                    <a:pt x="208" y="35"/>
                    <a:pt x="209" y="35"/>
                    <a:pt x="210" y="36"/>
                  </a:cubicBezTo>
                  <a:cubicBezTo>
                    <a:pt x="210" y="36"/>
                    <a:pt x="210" y="37"/>
                    <a:pt x="211" y="37"/>
                  </a:cubicBezTo>
                  <a:cubicBezTo>
                    <a:pt x="211" y="37"/>
                    <a:pt x="212" y="37"/>
                    <a:pt x="213" y="38"/>
                  </a:cubicBezTo>
                  <a:cubicBezTo>
                    <a:pt x="213" y="38"/>
                    <a:pt x="212" y="41"/>
                    <a:pt x="212" y="42"/>
                  </a:cubicBezTo>
                  <a:cubicBezTo>
                    <a:pt x="211" y="42"/>
                    <a:pt x="209" y="43"/>
                    <a:pt x="208" y="43"/>
                  </a:cubicBezTo>
                  <a:cubicBezTo>
                    <a:pt x="206" y="44"/>
                    <a:pt x="204" y="44"/>
                    <a:pt x="203" y="43"/>
                  </a:cubicBezTo>
                  <a:cubicBezTo>
                    <a:pt x="201" y="42"/>
                    <a:pt x="201" y="39"/>
                    <a:pt x="198" y="39"/>
                  </a:cubicBezTo>
                  <a:cubicBezTo>
                    <a:pt x="197" y="39"/>
                    <a:pt x="197" y="40"/>
                    <a:pt x="196" y="40"/>
                  </a:cubicBezTo>
                  <a:cubicBezTo>
                    <a:pt x="195" y="41"/>
                    <a:pt x="194" y="41"/>
                    <a:pt x="192" y="42"/>
                  </a:cubicBezTo>
                  <a:cubicBezTo>
                    <a:pt x="191" y="42"/>
                    <a:pt x="190" y="43"/>
                    <a:pt x="190" y="44"/>
                  </a:cubicBezTo>
                  <a:cubicBezTo>
                    <a:pt x="189" y="46"/>
                    <a:pt x="189" y="47"/>
                    <a:pt x="189" y="49"/>
                  </a:cubicBezTo>
                  <a:cubicBezTo>
                    <a:pt x="189" y="50"/>
                    <a:pt x="189" y="52"/>
                    <a:pt x="189" y="54"/>
                  </a:cubicBezTo>
                  <a:cubicBezTo>
                    <a:pt x="191" y="54"/>
                    <a:pt x="193" y="53"/>
                    <a:pt x="194" y="54"/>
                  </a:cubicBezTo>
                  <a:cubicBezTo>
                    <a:pt x="196" y="55"/>
                    <a:pt x="194" y="58"/>
                    <a:pt x="194" y="59"/>
                  </a:cubicBezTo>
                  <a:cubicBezTo>
                    <a:pt x="193" y="60"/>
                    <a:pt x="193" y="60"/>
                    <a:pt x="192" y="61"/>
                  </a:cubicBezTo>
                  <a:cubicBezTo>
                    <a:pt x="192" y="62"/>
                    <a:pt x="193" y="62"/>
                    <a:pt x="193" y="63"/>
                  </a:cubicBezTo>
                  <a:cubicBezTo>
                    <a:pt x="194" y="65"/>
                    <a:pt x="195" y="66"/>
                    <a:pt x="195" y="68"/>
                  </a:cubicBezTo>
                  <a:cubicBezTo>
                    <a:pt x="192" y="68"/>
                    <a:pt x="190" y="67"/>
                    <a:pt x="188" y="66"/>
                  </a:cubicBezTo>
                  <a:cubicBezTo>
                    <a:pt x="187" y="65"/>
                    <a:pt x="187" y="64"/>
                    <a:pt x="186" y="63"/>
                  </a:cubicBezTo>
                  <a:cubicBezTo>
                    <a:pt x="186" y="63"/>
                    <a:pt x="186" y="60"/>
                    <a:pt x="185" y="60"/>
                  </a:cubicBezTo>
                  <a:cubicBezTo>
                    <a:pt x="184" y="59"/>
                    <a:pt x="182" y="60"/>
                    <a:pt x="181" y="60"/>
                  </a:cubicBezTo>
                  <a:cubicBezTo>
                    <a:pt x="179" y="60"/>
                    <a:pt x="177" y="60"/>
                    <a:pt x="175" y="60"/>
                  </a:cubicBezTo>
                  <a:cubicBezTo>
                    <a:pt x="174" y="60"/>
                    <a:pt x="173" y="60"/>
                    <a:pt x="172" y="61"/>
                  </a:cubicBezTo>
                  <a:cubicBezTo>
                    <a:pt x="171" y="61"/>
                    <a:pt x="171" y="62"/>
                    <a:pt x="170" y="63"/>
                  </a:cubicBezTo>
                  <a:cubicBezTo>
                    <a:pt x="170" y="63"/>
                    <a:pt x="169" y="63"/>
                    <a:pt x="168" y="63"/>
                  </a:cubicBezTo>
                  <a:cubicBezTo>
                    <a:pt x="167" y="63"/>
                    <a:pt x="167" y="63"/>
                    <a:pt x="166" y="64"/>
                  </a:cubicBezTo>
                  <a:cubicBezTo>
                    <a:pt x="164" y="64"/>
                    <a:pt x="162" y="63"/>
                    <a:pt x="161" y="62"/>
                  </a:cubicBezTo>
                  <a:cubicBezTo>
                    <a:pt x="159" y="62"/>
                    <a:pt x="158" y="62"/>
                    <a:pt x="157" y="60"/>
                  </a:cubicBezTo>
                  <a:cubicBezTo>
                    <a:pt x="157" y="59"/>
                    <a:pt x="157" y="57"/>
                    <a:pt x="157" y="56"/>
                  </a:cubicBezTo>
                  <a:cubicBezTo>
                    <a:pt x="156" y="55"/>
                    <a:pt x="156" y="54"/>
                    <a:pt x="155" y="52"/>
                  </a:cubicBezTo>
                  <a:cubicBezTo>
                    <a:pt x="155" y="52"/>
                    <a:pt x="153" y="50"/>
                    <a:pt x="153" y="50"/>
                  </a:cubicBezTo>
                  <a:cubicBezTo>
                    <a:pt x="152" y="49"/>
                    <a:pt x="148" y="49"/>
                    <a:pt x="147" y="50"/>
                  </a:cubicBezTo>
                  <a:cubicBezTo>
                    <a:pt x="147" y="50"/>
                    <a:pt x="146" y="51"/>
                    <a:pt x="145" y="51"/>
                  </a:cubicBezTo>
                  <a:cubicBezTo>
                    <a:pt x="145" y="52"/>
                    <a:pt x="144" y="53"/>
                    <a:pt x="144" y="53"/>
                  </a:cubicBezTo>
                  <a:cubicBezTo>
                    <a:pt x="143" y="55"/>
                    <a:pt x="144" y="58"/>
                    <a:pt x="145" y="59"/>
                  </a:cubicBezTo>
                  <a:cubicBezTo>
                    <a:pt x="146" y="60"/>
                    <a:pt x="146" y="61"/>
                    <a:pt x="147" y="62"/>
                  </a:cubicBezTo>
                  <a:cubicBezTo>
                    <a:pt x="147" y="63"/>
                    <a:pt x="147" y="65"/>
                    <a:pt x="146" y="66"/>
                  </a:cubicBezTo>
                  <a:cubicBezTo>
                    <a:pt x="146" y="67"/>
                    <a:pt x="145" y="68"/>
                    <a:pt x="144" y="69"/>
                  </a:cubicBezTo>
                  <a:cubicBezTo>
                    <a:pt x="143" y="70"/>
                    <a:pt x="143" y="70"/>
                    <a:pt x="143" y="71"/>
                  </a:cubicBezTo>
                  <a:cubicBezTo>
                    <a:pt x="141" y="72"/>
                    <a:pt x="140" y="73"/>
                    <a:pt x="138" y="74"/>
                  </a:cubicBezTo>
                  <a:cubicBezTo>
                    <a:pt x="136" y="75"/>
                    <a:pt x="136" y="77"/>
                    <a:pt x="135" y="79"/>
                  </a:cubicBezTo>
                  <a:cubicBezTo>
                    <a:pt x="135" y="81"/>
                    <a:pt x="133" y="82"/>
                    <a:pt x="132" y="84"/>
                  </a:cubicBezTo>
                  <a:cubicBezTo>
                    <a:pt x="132" y="85"/>
                    <a:pt x="132" y="85"/>
                    <a:pt x="131" y="86"/>
                  </a:cubicBezTo>
                  <a:cubicBezTo>
                    <a:pt x="131" y="87"/>
                    <a:pt x="130" y="88"/>
                    <a:pt x="129" y="88"/>
                  </a:cubicBezTo>
                  <a:cubicBezTo>
                    <a:pt x="129" y="89"/>
                    <a:pt x="129" y="92"/>
                    <a:pt x="129" y="92"/>
                  </a:cubicBezTo>
                  <a:cubicBezTo>
                    <a:pt x="130" y="93"/>
                    <a:pt x="132" y="93"/>
                    <a:pt x="132" y="93"/>
                  </a:cubicBezTo>
                  <a:cubicBezTo>
                    <a:pt x="133" y="94"/>
                    <a:pt x="134" y="94"/>
                    <a:pt x="134" y="95"/>
                  </a:cubicBezTo>
                  <a:cubicBezTo>
                    <a:pt x="136" y="96"/>
                    <a:pt x="135" y="97"/>
                    <a:pt x="135" y="98"/>
                  </a:cubicBezTo>
                  <a:cubicBezTo>
                    <a:pt x="134" y="101"/>
                    <a:pt x="133" y="102"/>
                    <a:pt x="130" y="101"/>
                  </a:cubicBezTo>
                  <a:cubicBezTo>
                    <a:pt x="129" y="101"/>
                    <a:pt x="126" y="101"/>
                    <a:pt x="125" y="99"/>
                  </a:cubicBezTo>
                  <a:cubicBezTo>
                    <a:pt x="124" y="97"/>
                    <a:pt x="125" y="94"/>
                    <a:pt x="124" y="92"/>
                  </a:cubicBezTo>
                  <a:cubicBezTo>
                    <a:pt x="123" y="90"/>
                    <a:pt x="121" y="90"/>
                    <a:pt x="119" y="90"/>
                  </a:cubicBezTo>
                  <a:cubicBezTo>
                    <a:pt x="119" y="89"/>
                    <a:pt x="119" y="88"/>
                    <a:pt x="119" y="88"/>
                  </a:cubicBezTo>
                  <a:cubicBezTo>
                    <a:pt x="119" y="88"/>
                    <a:pt x="120" y="87"/>
                    <a:pt x="120" y="87"/>
                  </a:cubicBezTo>
                  <a:cubicBezTo>
                    <a:pt x="120" y="87"/>
                    <a:pt x="120" y="86"/>
                    <a:pt x="120" y="86"/>
                  </a:cubicBezTo>
                  <a:cubicBezTo>
                    <a:pt x="120" y="85"/>
                    <a:pt x="122" y="84"/>
                    <a:pt x="122" y="83"/>
                  </a:cubicBezTo>
                  <a:cubicBezTo>
                    <a:pt x="121" y="82"/>
                    <a:pt x="121" y="82"/>
                    <a:pt x="120" y="82"/>
                  </a:cubicBezTo>
                  <a:cubicBezTo>
                    <a:pt x="119" y="81"/>
                    <a:pt x="118" y="80"/>
                    <a:pt x="116" y="80"/>
                  </a:cubicBezTo>
                  <a:cubicBezTo>
                    <a:pt x="116" y="80"/>
                    <a:pt x="115" y="80"/>
                    <a:pt x="114" y="80"/>
                  </a:cubicBezTo>
                  <a:cubicBezTo>
                    <a:pt x="114" y="80"/>
                    <a:pt x="114" y="79"/>
                    <a:pt x="113" y="79"/>
                  </a:cubicBezTo>
                  <a:cubicBezTo>
                    <a:pt x="112" y="79"/>
                    <a:pt x="111" y="79"/>
                    <a:pt x="110" y="78"/>
                  </a:cubicBezTo>
                  <a:cubicBezTo>
                    <a:pt x="108" y="78"/>
                    <a:pt x="107" y="77"/>
                    <a:pt x="106" y="75"/>
                  </a:cubicBezTo>
                  <a:cubicBezTo>
                    <a:pt x="105" y="73"/>
                    <a:pt x="104" y="71"/>
                    <a:pt x="103" y="70"/>
                  </a:cubicBezTo>
                  <a:cubicBezTo>
                    <a:pt x="102" y="69"/>
                    <a:pt x="101" y="68"/>
                    <a:pt x="100" y="67"/>
                  </a:cubicBezTo>
                  <a:cubicBezTo>
                    <a:pt x="100" y="66"/>
                    <a:pt x="99" y="66"/>
                    <a:pt x="99" y="65"/>
                  </a:cubicBezTo>
                  <a:cubicBezTo>
                    <a:pt x="99" y="65"/>
                    <a:pt x="99" y="63"/>
                    <a:pt x="99" y="63"/>
                  </a:cubicBezTo>
                  <a:cubicBezTo>
                    <a:pt x="99" y="62"/>
                    <a:pt x="99" y="61"/>
                    <a:pt x="99" y="60"/>
                  </a:cubicBezTo>
                  <a:cubicBezTo>
                    <a:pt x="99" y="58"/>
                    <a:pt x="97" y="56"/>
                    <a:pt x="95" y="55"/>
                  </a:cubicBezTo>
                  <a:cubicBezTo>
                    <a:pt x="92" y="54"/>
                    <a:pt x="92" y="57"/>
                    <a:pt x="91" y="59"/>
                  </a:cubicBezTo>
                  <a:cubicBezTo>
                    <a:pt x="91" y="61"/>
                    <a:pt x="90" y="63"/>
                    <a:pt x="89" y="64"/>
                  </a:cubicBezTo>
                  <a:cubicBezTo>
                    <a:pt x="87" y="65"/>
                    <a:pt x="85" y="65"/>
                    <a:pt x="83" y="67"/>
                  </a:cubicBezTo>
                  <a:cubicBezTo>
                    <a:pt x="81" y="68"/>
                    <a:pt x="81" y="70"/>
                    <a:pt x="82" y="72"/>
                  </a:cubicBezTo>
                  <a:cubicBezTo>
                    <a:pt x="83" y="73"/>
                    <a:pt x="84" y="72"/>
                    <a:pt x="85" y="74"/>
                  </a:cubicBezTo>
                  <a:cubicBezTo>
                    <a:pt x="85" y="75"/>
                    <a:pt x="85" y="76"/>
                    <a:pt x="85" y="77"/>
                  </a:cubicBezTo>
                  <a:cubicBezTo>
                    <a:pt x="85" y="78"/>
                    <a:pt x="85" y="78"/>
                    <a:pt x="83" y="79"/>
                  </a:cubicBezTo>
                  <a:cubicBezTo>
                    <a:pt x="83" y="79"/>
                    <a:pt x="82" y="80"/>
                    <a:pt x="82" y="80"/>
                  </a:cubicBezTo>
                  <a:cubicBezTo>
                    <a:pt x="82" y="80"/>
                    <a:pt x="81" y="80"/>
                    <a:pt x="80" y="80"/>
                  </a:cubicBezTo>
                  <a:cubicBezTo>
                    <a:pt x="78" y="81"/>
                    <a:pt x="78" y="84"/>
                    <a:pt x="77" y="85"/>
                  </a:cubicBezTo>
                  <a:cubicBezTo>
                    <a:pt x="77" y="87"/>
                    <a:pt x="75" y="88"/>
                    <a:pt x="74" y="89"/>
                  </a:cubicBezTo>
                  <a:cubicBezTo>
                    <a:pt x="72" y="90"/>
                    <a:pt x="72" y="91"/>
                    <a:pt x="71" y="92"/>
                  </a:cubicBezTo>
                  <a:cubicBezTo>
                    <a:pt x="67" y="94"/>
                    <a:pt x="63" y="91"/>
                    <a:pt x="60" y="90"/>
                  </a:cubicBezTo>
                  <a:cubicBezTo>
                    <a:pt x="58" y="89"/>
                    <a:pt x="57" y="88"/>
                    <a:pt x="56" y="88"/>
                  </a:cubicBezTo>
                  <a:cubicBezTo>
                    <a:pt x="54" y="89"/>
                    <a:pt x="54" y="90"/>
                    <a:pt x="53" y="92"/>
                  </a:cubicBezTo>
                  <a:cubicBezTo>
                    <a:pt x="52" y="93"/>
                    <a:pt x="51" y="94"/>
                    <a:pt x="49" y="94"/>
                  </a:cubicBezTo>
                  <a:cubicBezTo>
                    <a:pt x="46" y="95"/>
                    <a:pt x="43" y="95"/>
                    <a:pt x="40" y="96"/>
                  </a:cubicBezTo>
                  <a:cubicBezTo>
                    <a:pt x="39" y="96"/>
                    <a:pt x="39" y="97"/>
                    <a:pt x="38" y="98"/>
                  </a:cubicBezTo>
                  <a:cubicBezTo>
                    <a:pt x="37" y="98"/>
                    <a:pt x="35" y="98"/>
                    <a:pt x="35" y="98"/>
                  </a:cubicBezTo>
                  <a:cubicBezTo>
                    <a:pt x="34" y="99"/>
                    <a:pt x="33" y="99"/>
                    <a:pt x="32" y="99"/>
                  </a:cubicBezTo>
                  <a:cubicBezTo>
                    <a:pt x="31" y="99"/>
                    <a:pt x="30" y="98"/>
                    <a:pt x="29" y="98"/>
                  </a:cubicBezTo>
                  <a:cubicBezTo>
                    <a:pt x="27" y="98"/>
                    <a:pt x="25" y="99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8"/>
                    <a:pt x="21" y="99"/>
                    <a:pt x="19" y="100"/>
                  </a:cubicBezTo>
                  <a:cubicBezTo>
                    <a:pt x="17" y="105"/>
                    <a:pt x="14" y="106"/>
                    <a:pt x="15" y="108"/>
                  </a:cubicBezTo>
                  <a:cubicBezTo>
                    <a:pt x="17" y="112"/>
                    <a:pt x="13" y="112"/>
                    <a:pt x="16" y="115"/>
                  </a:cubicBezTo>
                  <a:cubicBezTo>
                    <a:pt x="17" y="116"/>
                    <a:pt x="20" y="117"/>
                    <a:pt x="21" y="119"/>
                  </a:cubicBezTo>
                  <a:cubicBezTo>
                    <a:pt x="21" y="121"/>
                    <a:pt x="21" y="123"/>
                    <a:pt x="22" y="125"/>
                  </a:cubicBezTo>
                  <a:cubicBezTo>
                    <a:pt x="22" y="127"/>
                    <a:pt x="23" y="130"/>
                    <a:pt x="25" y="132"/>
                  </a:cubicBezTo>
                  <a:cubicBezTo>
                    <a:pt x="26" y="133"/>
                    <a:pt x="28" y="133"/>
                    <a:pt x="29" y="135"/>
                  </a:cubicBezTo>
                  <a:cubicBezTo>
                    <a:pt x="31" y="138"/>
                    <a:pt x="28" y="139"/>
                    <a:pt x="27" y="142"/>
                  </a:cubicBezTo>
                  <a:cubicBezTo>
                    <a:pt x="26" y="144"/>
                    <a:pt x="28" y="148"/>
                    <a:pt x="26" y="150"/>
                  </a:cubicBezTo>
                  <a:cubicBezTo>
                    <a:pt x="25" y="151"/>
                    <a:pt x="23" y="151"/>
                    <a:pt x="22" y="152"/>
                  </a:cubicBezTo>
                  <a:cubicBezTo>
                    <a:pt x="21" y="152"/>
                    <a:pt x="20" y="153"/>
                    <a:pt x="20" y="153"/>
                  </a:cubicBezTo>
                  <a:cubicBezTo>
                    <a:pt x="17" y="156"/>
                    <a:pt x="14" y="157"/>
                    <a:pt x="11" y="159"/>
                  </a:cubicBezTo>
                  <a:cubicBezTo>
                    <a:pt x="9" y="161"/>
                    <a:pt x="11" y="160"/>
                    <a:pt x="9" y="161"/>
                  </a:cubicBezTo>
                  <a:cubicBezTo>
                    <a:pt x="7" y="162"/>
                    <a:pt x="5" y="161"/>
                    <a:pt x="4" y="161"/>
                  </a:cubicBezTo>
                  <a:cubicBezTo>
                    <a:pt x="2" y="162"/>
                    <a:pt x="0" y="161"/>
                    <a:pt x="1" y="164"/>
                  </a:cubicBezTo>
                  <a:cubicBezTo>
                    <a:pt x="8" y="166"/>
                    <a:pt x="7" y="173"/>
                    <a:pt x="12" y="177"/>
                  </a:cubicBezTo>
                  <a:cubicBezTo>
                    <a:pt x="12" y="177"/>
                    <a:pt x="14" y="177"/>
                    <a:pt x="15" y="178"/>
                  </a:cubicBezTo>
                  <a:cubicBezTo>
                    <a:pt x="15" y="178"/>
                    <a:pt x="18" y="179"/>
                    <a:pt x="18" y="179"/>
                  </a:cubicBezTo>
                  <a:cubicBezTo>
                    <a:pt x="19" y="181"/>
                    <a:pt x="19" y="184"/>
                    <a:pt x="22" y="184"/>
                  </a:cubicBezTo>
                  <a:cubicBezTo>
                    <a:pt x="23" y="189"/>
                    <a:pt x="23" y="194"/>
                    <a:pt x="18" y="196"/>
                  </a:cubicBezTo>
                  <a:cubicBezTo>
                    <a:pt x="13" y="198"/>
                    <a:pt x="9" y="200"/>
                    <a:pt x="12" y="205"/>
                  </a:cubicBezTo>
                  <a:cubicBezTo>
                    <a:pt x="13" y="207"/>
                    <a:pt x="17" y="210"/>
                    <a:pt x="16" y="212"/>
                  </a:cubicBezTo>
                  <a:cubicBezTo>
                    <a:pt x="15" y="215"/>
                    <a:pt x="13" y="212"/>
                    <a:pt x="12" y="214"/>
                  </a:cubicBezTo>
                  <a:cubicBezTo>
                    <a:pt x="11" y="216"/>
                    <a:pt x="18" y="223"/>
                    <a:pt x="20" y="224"/>
                  </a:cubicBezTo>
                  <a:cubicBezTo>
                    <a:pt x="23" y="226"/>
                    <a:pt x="28" y="225"/>
                    <a:pt x="31" y="228"/>
                  </a:cubicBezTo>
                  <a:cubicBezTo>
                    <a:pt x="33" y="229"/>
                    <a:pt x="33" y="232"/>
                    <a:pt x="35" y="233"/>
                  </a:cubicBezTo>
                  <a:cubicBezTo>
                    <a:pt x="39" y="235"/>
                    <a:pt x="45" y="232"/>
                    <a:pt x="48" y="231"/>
                  </a:cubicBezTo>
                  <a:cubicBezTo>
                    <a:pt x="50" y="230"/>
                    <a:pt x="55" y="228"/>
                    <a:pt x="57" y="229"/>
                  </a:cubicBezTo>
                  <a:cubicBezTo>
                    <a:pt x="59" y="230"/>
                    <a:pt x="59" y="239"/>
                    <a:pt x="58" y="240"/>
                  </a:cubicBezTo>
                  <a:cubicBezTo>
                    <a:pt x="57" y="243"/>
                    <a:pt x="54" y="244"/>
                    <a:pt x="53" y="245"/>
                  </a:cubicBezTo>
                  <a:cubicBezTo>
                    <a:pt x="51" y="247"/>
                    <a:pt x="50" y="251"/>
                    <a:pt x="48" y="251"/>
                  </a:cubicBezTo>
                  <a:cubicBezTo>
                    <a:pt x="47" y="254"/>
                    <a:pt x="47" y="257"/>
                    <a:pt x="47" y="259"/>
                  </a:cubicBezTo>
                  <a:cubicBezTo>
                    <a:pt x="47" y="260"/>
                    <a:pt x="47" y="262"/>
                    <a:pt x="47" y="263"/>
                  </a:cubicBezTo>
                  <a:cubicBezTo>
                    <a:pt x="47" y="263"/>
                    <a:pt x="47" y="263"/>
                    <a:pt x="46" y="263"/>
                  </a:cubicBezTo>
                  <a:cubicBezTo>
                    <a:pt x="48" y="263"/>
                    <a:pt x="50" y="263"/>
                    <a:pt x="52" y="263"/>
                  </a:cubicBezTo>
                  <a:cubicBezTo>
                    <a:pt x="54" y="263"/>
                    <a:pt x="54" y="262"/>
                    <a:pt x="55" y="262"/>
                  </a:cubicBezTo>
                  <a:cubicBezTo>
                    <a:pt x="56" y="261"/>
                    <a:pt x="56" y="261"/>
                    <a:pt x="57" y="260"/>
                  </a:cubicBezTo>
                  <a:cubicBezTo>
                    <a:pt x="58" y="259"/>
                    <a:pt x="57" y="259"/>
                    <a:pt x="59" y="259"/>
                  </a:cubicBezTo>
                  <a:cubicBezTo>
                    <a:pt x="62" y="258"/>
                    <a:pt x="65" y="259"/>
                    <a:pt x="68" y="259"/>
                  </a:cubicBezTo>
                  <a:cubicBezTo>
                    <a:pt x="69" y="258"/>
                    <a:pt x="71" y="258"/>
                    <a:pt x="72" y="257"/>
                  </a:cubicBezTo>
                  <a:cubicBezTo>
                    <a:pt x="74" y="257"/>
                    <a:pt x="74" y="256"/>
                    <a:pt x="75" y="255"/>
                  </a:cubicBezTo>
                  <a:cubicBezTo>
                    <a:pt x="76" y="254"/>
                    <a:pt x="78" y="254"/>
                    <a:pt x="79" y="253"/>
                  </a:cubicBezTo>
                  <a:cubicBezTo>
                    <a:pt x="79" y="253"/>
                    <a:pt x="79" y="252"/>
                    <a:pt x="80" y="252"/>
                  </a:cubicBezTo>
                  <a:cubicBezTo>
                    <a:pt x="80" y="251"/>
                    <a:pt x="81" y="251"/>
                    <a:pt x="81" y="251"/>
                  </a:cubicBezTo>
                  <a:cubicBezTo>
                    <a:pt x="82" y="250"/>
                    <a:pt x="83" y="248"/>
                    <a:pt x="84" y="246"/>
                  </a:cubicBezTo>
                  <a:cubicBezTo>
                    <a:pt x="84" y="245"/>
                    <a:pt x="84" y="244"/>
                    <a:pt x="84" y="243"/>
                  </a:cubicBezTo>
                  <a:cubicBezTo>
                    <a:pt x="84" y="243"/>
                    <a:pt x="85" y="242"/>
                    <a:pt x="85" y="242"/>
                  </a:cubicBezTo>
                  <a:cubicBezTo>
                    <a:pt x="85" y="240"/>
                    <a:pt x="85" y="239"/>
                    <a:pt x="85" y="238"/>
                  </a:cubicBezTo>
                  <a:cubicBezTo>
                    <a:pt x="86" y="237"/>
                    <a:pt x="86" y="237"/>
                    <a:pt x="87" y="236"/>
                  </a:cubicBezTo>
                  <a:cubicBezTo>
                    <a:pt x="88" y="235"/>
                    <a:pt x="89" y="233"/>
                    <a:pt x="91" y="232"/>
                  </a:cubicBezTo>
                  <a:cubicBezTo>
                    <a:pt x="92" y="231"/>
                    <a:pt x="94" y="231"/>
                    <a:pt x="95" y="230"/>
                  </a:cubicBezTo>
                  <a:cubicBezTo>
                    <a:pt x="97" y="229"/>
                    <a:pt x="97" y="226"/>
                    <a:pt x="97" y="225"/>
                  </a:cubicBezTo>
                  <a:cubicBezTo>
                    <a:pt x="98" y="223"/>
                    <a:pt x="97" y="222"/>
                    <a:pt x="99" y="221"/>
                  </a:cubicBezTo>
                  <a:cubicBezTo>
                    <a:pt x="100" y="219"/>
                    <a:pt x="103" y="218"/>
                    <a:pt x="105" y="217"/>
                  </a:cubicBezTo>
                  <a:cubicBezTo>
                    <a:pt x="106" y="216"/>
                    <a:pt x="108" y="214"/>
                    <a:pt x="109" y="213"/>
                  </a:cubicBezTo>
                  <a:cubicBezTo>
                    <a:pt x="110" y="212"/>
                    <a:pt x="111" y="212"/>
                    <a:pt x="112" y="212"/>
                  </a:cubicBezTo>
                  <a:cubicBezTo>
                    <a:pt x="113" y="212"/>
                    <a:pt x="113" y="212"/>
                    <a:pt x="114" y="211"/>
                  </a:cubicBezTo>
                  <a:cubicBezTo>
                    <a:pt x="116" y="210"/>
                    <a:pt x="117" y="210"/>
                    <a:pt x="119" y="209"/>
                  </a:cubicBezTo>
                  <a:cubicBezTo>
                    <a:pt x="119" y="206"/>
                    <a:pt x="126" y="209"/>
                    <a:pt x="128" y="210"/>
                  </a:cubicBezTo>
                  <a:cubicBezTo>
                    <a:pt x="132" y="213"/>
                    <a:pt x="136" y="215"/>
                    <a:pt x="140" y="218"/>
                  </a:cubicBezTo>
                  <a:cubicBezTo>
                    <a:pt x="141" y="218"/>
                    <a:pt x="143" y="218"/>
                    <a:pt x="142" y="220"/>
                  </a:cubicBezTo>
                  <a:cubicBezTo>
                    <a:pt x="143" y="220"/>
                    <a:pt x="143" y="221"/>
                    <a:pt x="143" y="221"/>
                  </a:cubicBezTo>
                  <a:cubicBezTo>
                    <a:pt x="145" y="221"/>
                    <a:pt x="146" y="221"/>
                    <a:pt x="148" y="222"/>
                  </a:cubicBezTo>
                  <a:cubicBezTo>
                    <a:pt x="148" y="222"/>
                    <a:pt x="149" y="222"/>
                    <a:pt x="149" y="223"/>
                  </a:cubicBezTo>
                  <a:cubicBezTo>
                    <a:pt x="150" y="223"/>
                    <a:pt x="151" y="222"/>
                    <a:pt x="152" y="223"/>
                  </a:cubicBezTo>
                  <a:cubicBezTo>
                    <a:pt x="152" y="223"/>
                    <a:pt x="153" y="224"/>
                    <a:pt x="154" y="224"/>
                  </a:cubicBezTo>
                  <a:cubicBezTo>
                    <a:pt x="154" y="225"/>
                    <a:pt x="154" y="225"/>
                    <a:pt x="156" y="225"/>
                  </a:cubicBezTo>
                  <a:cubicBezTo>
                    <a:pt x="157" y="226"/>
                    <a:pt x="158" y="226"/>
                    <a:pt x="159" y="227"/>
                  </a:cubicBezTo>
                  <a:cubicBezTo>
                    <a:pt x="160" y="228"/>
                    <a:pt x="160" y="228"/>
                    <a:pt x="161" y="229"/>
                  </a:cubicBezTo>
                  <a:cubicBezTo>
                    <a:pt x="161" y="229"/>
                    <a:pt x="161" y="229"/>
                    <a:pt x="162" y="229"/>
                  </a:cubicBezTo>
                  <a:cubicBezTo>
                    <a:pt x="162" y="229"/>
                    <a:pt x="163" y="230"/>
                    <a:pt x="163" y="230"/>
                  </a:cubicBezTo>
                  <a:cubicBezTo>
                    <a:pt x="165" y="231"/>
                    <a:pt x="166" y="234"/>
                    <a:pt x="168" y="236"/>
                  </a:cubicBezTo>
                  <a:cubicBezTo>
                    <a:pt x="168" y="236"/>
                    <a:pt x="168" y="236"/>
                    <a:pt x="168" y="236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70" y="238"/>
                    <a:pt x="171" y="238"/>
                    <a:pt x="171" y="238"/>
                  </a:cubicBezTo>
                  <a:cubicBezTo>
                    <a:pt x="172" y="239"/>
                    <a:pt x="172" y="239"/>
                    <a:pt x="173" y="240"/>
                  </a:cubicBezTo>
                  <a:cubicBezTo>
                    <a:pt x="174" y="240"/>
                    <a:pt x="175" y="240"/>
                    <a:pt x="176" y="240"/>
                  </a:cubicBezTo>
                  <a:cubicBezTo>
                    <a:pt x="177" y="240"/>
                    <a:pt x="178" y="240"/>
                    <a:pt x="179" y="240"/>
                  </a:cubicBezTo>
                  <a:cubicBezTo>
                    <a:pt x="180" y="240"/>
                    <a:pt x="181" y="240"/>
                    <a:pt x="181" y="240"/>
                  </a:cubicBezTo>
                  <a:cubicBezTo>
                    <a:pt x="183" y="241"/>
                    <a:pt x="184" y="242"/>
                    <a:pt x="185" y="243"/>
                  </a:cubicBezTo>
                  <a:cubicBezTo>
                    <a:pt x="186" y="243"/>
                    <a:pt x="187" y="244"/>
                    <a:pt x="188" y="245"/>
                  </a:cubicBezTo>
                  <a:cubicBezTo>
                    <a:pt x="188" y="245"/>
                    <a:pt x="188" y="247"/>
                    <a:pt x="188" y="248"/>
                  </a:cubicBezTo>
                  <a:cubicBezTo>
                    <a:pt x="188" y="250"/>
                    <a:pt x="188" y="251"/>
                    <a:pt x="189" y="253"/>
                  </a:cubicBezTo>
                  <a:cubicBezTo>
                    <a:pt x="189" y="254"/>
                    <a:pt x="189" y="256"/>
                    <a:pt x="190" y="257"/>
                  </a:cubicBezTo>
                  <a:cubicBezTo>
                    <a:pt x="190" y="258"/>
                    <a:pt x="191" y="258"/>
                    <a:pt x="191" y="259"/>
                  </a:cubicBezTo>
                  <a:cubicBezTo>
                    <a:pt x="191" y="260"/>
                    <a:pt x="191" y="262"/>
                    <a:pt x="191" y="263"/>
                  </a:cubicBezTo>
                  <a:cubicBezTo>
                    <a:pt x="191" y="263"/>
                    <a:pt x="191" y="264"/>
                    <a:pt x="191" y="265"/>
                  </a:cubicBezTo>
                  <a:cubicBezTo>
                    <a:pt x="191" y="265"/>
                    <a:pt x="190" y="266"/>
                    <a:pt x="190" y="266"/>
                  </a:cubicBezTo>
                  <a:cubicBezTo>
                    <a:pt x="190" y="268"/>
                    <a:pt x="190" y="270"/>
                    <a:pt x="190" y="272"/>
                  </a:cubicBezTo>
                  <a:cubicBezTo>
                    <a:pt x="190" y="274"/>
                    <a:pt x="190" y="277"/>
                    <a:pt x="191" y="278"/>
                  </a:cubicBezTo>
                  <a:cubicBezTo>
                    <a:pt x="192" y="280"/>
                    <a:pt x="193" y="281"/>
                    <a:pt x="193" y="282"/>
                  </a:cubicBezTo>
                  <a:cubicBezTo>
                    <a:pt x="194" y="283"/>
                    <a:pt x="194" y="284"/>
                    <a:pt x="194" y="285"/>
                  </a:cubicBezTo>
                  <a:cubicBezTo>
                    <a:pt x="195" y="287"/>
                    <a:pt x="195" y="289"/>
                    <a:pt x="197" y="290"/>
                  </a:cubicBezTo>
                  <a:cubicBezTo>
                    <a:pt x="197" y="292"/>
                    <a:pt x="199" y="293"/>
                    <a:pt x="199" y="294"/>
                  </a:cubicBezTo>
                  <a:cubicBezTo>
                    <a:pt x="200" y="295"/>
                    <a:pt x="200" y="296"/>
                    <a:pt x="200" y="298"/>
                  </a:cubicBezTo>
                  <a:cubicBezTo>
                    <a:pt x="200" y="299"/>
                    <a:pt x="199" y="301"/>
                    <a:pt x="199" y="303"/>
                  </a:cubicBezTo>
                  <a:cubicBezTo>
                    <a:pt x="199" y="304"/>
                    <a:pt x="199" y="304"/>
                    <a:pt x="199" y="305"/>
                  </a:cubicBezTo>
                  <a:cubicBezTo>
                    <a:pt x="199" y="308"/>
                    <a:pt x="199" y="312"/>
                    <a:pt x="199" y="314"/>
                  </a:cubicBezTo>
                  <a:cubicBezTo>
                    <a:pt x="198" y="315"/>
                    <a:pt x="198" y="316"/>
                    <a:pt x="197" y="316"/>
                  </a:cubicBezTo>
                  <a:cubicBezTo>
                    <a:pt x="196" y="317"/>
                    <a:pt x="196" y="317"/>
                    <a:pt x="196" y="319"/>
                  </a:cubicBezTo>
                  <a:cubicBezTo>
                    <a:pt x="196" y="320"/>
                    <a:pt x="197" y="322"/>
                    <a:pt x="197" y="323"/>
                  </a:cubicBezTo>
                  <a:cubicBezTo>
                    <a:pt x="198" y="326"/>
                    <a:pt x="199" y="324"/>
                    <a:pt x="200" y="323"/>
                  </a:cubicBezTo>
                  <a:cubicBezTo>
                    <a:pt x="201" y="322"/>
                    <a:pt x="203" y="322"/>
                    <a:pt x="205" y="323"/>
                  </a:cubicBezTo>
                  <a:cubicBezTo>
                    <a:pt x="207" y="323"/>
                    <a:pt x="209" y="322"/>
                    <a:pt x="209" y="324"/>
                  </a:cubicBezTo>
                  <a:cubicBezTo>
                    <a:pt x="210" y="325"/>
                    <a:pt x="209" y="325"/>
                    <a:pt x="210" y="326"/>
                  </a:cubicBezTo>
                  <a:cubicBezTo>
                    <a:pt x="210" y="327"/>
                    <a:pt x="211" y="327"/>
                    <a:pt x="211" y="327"/>
                  </a:cubicBezTo>
                  <a:cubicBezTo>
                    <a:pt x="212" y="328"/>
                    <a:pt x="211" y="330"/>
                    <a:pt x="211" y="331"/>
                  </a:cubicBezTo>
                  <a:cubicBezTo>
                    <a:pt x="211" y="333"/>
                    <a:pt x="211" y="335"/>
                    <a:pt x="213" y="336"/>
                  </a:cubicBezTo>
                  <a:cubicBezTo>
                    <a:pt x="215" y="337"/>
                    <a:pt x="220" y="336"/>
                    <a:pt x="221" y="338"/>
                  </a:cubicBezTo>
                  <a:cubicBezTo>
                    <a:pt x="221" y="338"/>
                    <a:pt x="222" y="340"/>
                    <a:pt x="222" y="341"/>
                  </a:cubicBezTo>
                  <a:cubicBezTo>
                    <a:pt x="222" y="342"/>
                    <a:pt x="221" y="343"/>
                    <a:pt x="221" y="344"/>
                  </a:cubicBezTo>
                  <a:cubicBezTo>
                    <a:pt x="222" y="346"/>
                    <a:pt x="223" y="345"/>
                    <a:pt x="224" y="346"/>
                  </a:cubicBezTo>
                  <a:cubicBezTo>
                    <a:pt x="226" y="346"/>
                    <a:pt x="227" y="346"/>
                    <a:pt x="228" y="347"/>
                  </a:cubicBezTo>
                  <a:cubicBezTo>
                    <a:pt x="228" y="348"/>
                    <a:pt x="229" y="349"/>
                    <a:pt x="229" y="350"/>
                  </a:cubicBezTo>
                  <a:cubicBezTo>
                    <a:pt x="230" y="351"/>
                    <a:pt x="229" y="353"/>
                    <a:pt x="230" y="354"/>
                  </a:cubicBezTo>
                  <a:cubicBezTo>
                    <a:pt x="230" y="354"/>
                    <a:pt x="231" y="354"/>
                    <a:pt x="231" y="355"/>
                  </a:cubicBezTo>
                  <a:cubicBezTo>
                    <a:pt x="231" y="355"/>
                    <a:pt x="231" y="356"/>
                    <a:pt x="232" y="356"/>
                  </a:cubicBezTo>
                  <a:cubicBezTo>
                    <a:pt x="232" y="357"/>
                    <a:pt x="233" y="357"/>
                    <a:pt x="233" y="358"/>
                  </a:cubicBezTo>
                  <a:cubicBezTo>
                    <a:pt x="233" y="360"/>
                    <a:pt x="233" y="360"/>
                    <a:pt x="234" y="361"/>
                  </a:cubicBezTo>
                  <a:cubicBezTo>
                    <a:pt x="235" y="362"/>
                    <a:pt x="236" y="363"/>
                    <a:pt x="237" y="363"/>
                  </a:cubicBezTo>
                  <a:cubicBezTo>
                    <a:pt x="239" y="364"/>
                    <a:pt x="240" y="367"/>
                    <a:pt x="243" y="367"/>
                  </a:cubicBezTo>
                  <a:cubicBezTo>
                    <a:pt x="244" y="367"/>
                    <a:pt x="246" y="367"/>
                    <a:pt x="247" y="368"/>
                  </a:cubicBezTo>
                  <a:cubicBezTo>
                    <a:pt x="247" y="369"/>
                    <a:pt x="247" y="370"/>
                    <a:pt x="248" y="371"/>
                  </a:cubicBezTo>
                  <a:cubicBezTo>
                    <a:pt x="249" y="371"/>
                    <a:pt x="250" y="372"/>
                    <a:pt x="251" y="372"/>
                  </a:cubicBezTo>
                  <a:cubicBezTo>
                    <a:pt x="251" y="373"/>
                    <a:pt x="251" y="373"/>
                    <a:pt x="252" y="373"/>
                  </a:cubicBezTo>
                  <a:cubicBezTo>
                    <a:pt x="252" y="373"/>
                    <a:pt x="252" y="373"/>
                    <a:pt x="252" y="373"/>
                  </a:cubicBezTo>
                  <a:cubicBezTo>
                    <a:pt x="252" y="374"/>
                    <a:pt x="252" y="374"/>
                    <a:pt x="253" y="375"/>
                  </a:cubicBezTo>
                  <a:cubicBezTo>
                    <a:pt x="253" y="375"/>
                    <a:pt x="253" y="375"/>
                    <a:pt x="253" y="376"/>
                  </a:cubicBezTo>
                  <a:cubicBezTo>
                    <a:pt x="254" y="378"/>
                    <a:pt x="255" y="381"/>
                    <a:pt x="255" y="384"/>
                  </a:cubicBezTo>
                  <a:cubicBezTo>
                    <a:pt x="255" y="386"/>
                    <a:pt x="256" y="386"/>
                    <a:pt x="257" y="387"/>
                  </a:cubicBezTo>
                  <a:cubicBezTo>
                    <a:pt x="258" y="389"/>
                    <a:pt x="260" y="392"/>
                    <a:pt x="260" y="394"/>
                  </a:cubicBezTo>
                  <a:cubicBezTo>
                    <a:pt x="262" y="395"/>
                    <a:pt x="263" y="397"/>
                    <a:pt x="264" y="398"/>
                  </a:cubicBezTo>
                  <a:cubicBezTo>
                    <a:pt x="265" y="398"/>
                    <a:pt x="267" y="398"/>
                    <a:pt x="268" y="399"/>
                  </a:cubicBezTo>
                  <a:cubicBezTo>
                    <a:pt x="269" y="400"/>
                    <a:pt x="270" y="401"/>
                    <a:pt x="271" y="402"/>
                  </a:cubicBezTo>
                  <a:cubicBezTo>
                    <a:pt x="272" y="403"/>
                    <a:pt x="274" y="404"/>
                    <a:pt x="276" y="405"/>
                  </a:cubicBezTo>
                  <a:cubicBezTo>
                    <a:pt x="276" y="406"/>
                    <a:pt x="277" y="407"/>
                    <a:pt x="277" y="408"/>
                  </a:cubicBezTo>
                  <a:cubicBezTo>
                    <a:pt x="278" y="408"/>
                    <a:pt x="279" y="409"/>
                    <a:pt x="280" y="410"/>
                  </a:cubicBezTo>
                  <a:cubicBezTo>
                    <a:pt x="281" y="413"/>
                    <a:pt x="280" y="416"/>
                    <a:pt x="281" y="419"/>
                  </a:cubicBezTo>
                  <a:cubicBezTo>
                    <a:pt x="282" y="419"/>
                    <a:pt x="282" y="419"/>
                    <a:pt x="283" y="420"/>
                  </a:cubicBezTo>
                  <a:cubicBezTo>
                    <a:pt x="283" y="420"/>
                    <a:pt x="284" y="420"/>
                    <a:pt x="284" y="420"/>
                  </a:cubicBezTo>
                  <a:cubicBezTo>
                    <a:pt x="285" y="421"/>
                    <a:pt x="286" y="422"/>
                    <a:pt x="287" y="423"/>
                  </a:cubicBezTo>
                  <a:cubicBezTo>
                    <a:pt x="287" y="424"/>
                    <a:pt x="287" y="424"/>
                    <a:pt x="288" y="424"/>
                  </a:cubicBezTo>
                  <a:cubicBezTo>
                    <a:pt x="288" y="425"/>
                    <a:pt x="289" y="426"/>
                    <a:pt x="289" y="426"/>
                  </a:cubicBezTo>
                  <a:cubicBezTo>
                    <a:pt x="290" y="427"/>
                    <a:pt x="291" y="427"/>
                    <a:pt x="292" y="428"/>
                  </a:cubicBezTo>
                  <a:cubicBezTo>
                    <a:pt x="293" y="430"/>
                    <a:pt x="294" y="432"/>
                    <a:pt x="295" y="433"/>
                  </a:cubicBezTo>
                  <a:cubicBezTo>
                    <a:pt x="296" y="434"/>
                    <a:pt x="297" y="434"/>
                    <a:pt x="297" y="435"/>
                  </a:cubicBezTo>
                  <a:cubicBezTo>
                    <a:pt x="297" y="436"/>
                    <a:pt x="297" y="437"/>
                    <a:pt x="297" y="438"/>
                  </a:cubicBezTo>
                  <a:cubicBezTo>
                    <a:pt x="298" y="440"/>
                    <a:pt x="298" y="439"/>
                    <a:pt x="301" y="440"/>
                  </a:cubicBezTo>
                  <a:cubicBezTo>
                    <a:pt x="302" y="440"/>
                    <a:pt x="303" y="441"/>
                    <a:pt x="304" y="442"/>
                  </a:cubicBezTo>
                  <a:cubicBezTo>
                    <a:pt x="304" y="442"/>
                    <a:pt x="305" y="445"/>
                    <a:pt x="306" y="443"/>
                  </a:cubicBezTo>
                  <a:cubicBezTo>
                    <a:pt x="306" y="443"/>
                    <a:pt x="306" y="444"/>
                    <a:pt x="306" y="444"/>
                  </a:cubicBezTo>
                  <a:cubicBezTo>
                    <a:pt x="308" y="444"/>
                    <a:pt x="310" y="444"/>
                    <a:pt x="311" y="444"/>
                  </a:cubicBezTo>
                  <a:cubicBezTo>
                    <a:pt x="313" y="445"/>
                    <a:pt x="312" y="447"/>
                    <a:pt x="313" y="448"/>
                  </a:cubicBezTo>
                  <a:cubicBezTo>
                    <a:pt x="313" y="449"/>
                    <a:pt x="314" y="450"/>
                    <a:pt x="315" y="450"/>
                  </a:cubicBezTo>
                  <a:cubicBezTo>
                    <a:pt x="316" y="451"/>
                    <a:pt x="317" y="451"/>
                    <a:pt x="318" y="452"/>
                  </a:cubicBezTo>
                  <a:cubicBezTo>
                    <a:pt x="319" y="454"/>
                    <a:pt x="317" y="460"/>
                    <a:pt x="319" y="461"/>
                  </a:cubicBezTo>
                  <a:cubicBezTo>
                    <a:pt x="322" y="457"/>
                    <a:pt x="327" y="457"/>
                    <a:pt x="332" y="457"/>
                  </a:cubicBezTo>
                  <a:cubicBezTo>
                    <a:pt x="333" y="457"/>
                    <a:pt x="334" y="456"/>
                    <a:pt x="336" y="456"/>
                  </a:cubicBezTo>
                  <a:cubicBezTo>
                    <a:pt x="337" y="456"/>
                    <a:pt x="338" y="456"/>
                    <a:pt x="339" y="456"/>
                  </a:cubicBezTo>
                  <a:cubicBezTo>
                    <a:pt x="341" y="456"/>
                    <a:pt x="343" y="458"/>
                    <a:pt x="345" y="460"/>
                  </a:cubicBezTo>
                  <a:cubicBezTo>
                    <a:pt x="347" y="462"/>
                    <a:pt x="348" y="463"/>
                    <a:pt x="350" y="462"/>
                  </a:cubicBezTo>
                  <a:cubicBezTo>
                    <a:pt x="351" y="462"/>
                    <a:pt x="352" y="462"/>
                    <a:pt x="353" y="462"/>
                  </a:cubicBezTo>
                  <a:cubicBezTo>
                    <a:pt x="353" y="461"/>
                    <a:pt x="354" y="460"/>
                    <a:pt x="354" y="460"/>
                  </a:cubicBezTo>
                  <a:cubicBezTo>
                    <a:pt x="355" y="460"/>
                    <a:pt x="357" y="460"/>
                    <a:pt x="358" y="460"/>
                  </a:cubicBezTo>
                  <a:cubicBezTo>
                    <a:pt x="359" y="461"/>
                    <a:pt x="359" y="463"/>
                    <a:pt x="360" y="464"/>
                  </a:cubicBezTo>
                  <a:cubicBezTo>
                    <a:pt x="360" y="465"/>
                    <a:pt x="361" y="466"/>
                    <a:pt x="361" y="467"/>
                  </a:cubicBezTo>
                  <a:cubicBezTo>
                    <a:pt x="362" y="469"/>
                    <a:pt x="363" y="470"/>
                    <a:pt x="363" y="473"/>
                  </a:cubicBezTo>
                  <a:cubicBezTo>
                    <a:pt x="364" y="474"/>
                    <a:pt x="364" y="475"/>
                    <a:pt x="365" y="477"/>
                  </a:cubicBezTo>
                  <a:cubicBezTo>
                    <a:pt x="365" y="477"/>
                    <a:pt x="366" y="478"/>
                    <a:pt x="366" y="479"/>
                  </a:cubicBezTo>
                  <a:cubicBezTo>
                    <a:pt x="366" y="480"/>
                    <a:pt x="365" y="481"/>
                    <a:pt x="365" y="482"/>
                  </a:cubicBezTo>
                  <a:cubicBezTo>
                    <a:pt x="365" y="483"/>
                    <a:pt x="365" y="484"/>
                    <a:pt x="365" y="484"/>
                  </a:cubicBezTo>
                  <a:cubicBezTo>
                    <a:pt x="367" y="485"/>
                    <a:pt x="368" y="485"/>
                    <a:pt x="370" y="486"/>
                  </a:cubicBezTo>
                  <a:cubicBezTo>
                    <a:pt x="370" y="486"/>
                    <a:pt x="371" y="486"/>
                    <a:pt x="371" y="487"/>
                  </a:cubicBezTo>
                  <a:cubicBezTo>
                    <a:pt x="373" y="489"/>
                    <a:pt x="372" y="491"/>
                    <a:pt x="373" y="493"/>
                  </a:cubicBezTo>
                  <a:cubicBezTo>
                    <a:pt x="374" y="494"/>
                    <a:pt x="375" y="495"/>
                    <a:pt x="377" y="494"/>
                  </a:cubicBezTo>
                  <a:cubicBezTo>
                    <a:pt x="378" y="494"/>
                    <a:pt x="378" y="493"/>
                    <a:pt x="379" y="492"/>
                  </a:cubicBezTo>
                  <a:cubicBezTo>
                    <a:pt x="380" y="491"/>
                    <a:pt x="382" y="492"/>
                    <a:pt x="384" y="492"/>
                  </a:cubicBezTo>
                  <a:cubicBezTo>
                    <a:pt x="385" y="493"/>
                    <a:pt x="386" y="492"/>
                    <a:pt x="387" y="492"/>
                  </a:cubicBezTo>
                  <a:cubicBezTo>
                    <a:pt x="393" y="490"/>
                    <a:pt x="394" y="495"/>
                    <a:pt x="394" y="499"/>
                  </a:cubicBezTo>
                  <a:cubicBezTo>
                    <a:pt x="394" y="502"/>
                    <a:pt x="394" y="504"/>
                    <a:pt x="391" y="505"/>
                  </a:cubicBezTo>
                  <a:cubicBezTo>
                    <a:pt x="391" y="505"/>
                    <a:pt x="391" y="505"/>
                    <a:pt x="390" y="505"/>
                  </a:cubicBezTo>
                  <a:cubicBezTo>
                    <a:pt x="389" y="505"/>
                    <a:pt x="389" y="506"/>
                    <a:pt x="388" y="507"/>
                  </a:cubicBezTo>
                  <a:cubicBezTo>
                    <a:pt x="388" y="507"/>
                    <a:pt x="386" y="508"/>
                    <a:pt x="386" y="509"/>
                  </a:cubicBezTo>
                  <a:cubicBezTo>
                    <a:pt x="386" y="509"/>
                    <a:pt x="387" y="509"/>
                    <a:pt x="388" y="509"/>
                  </a:cubicBezTo>
                  <a:cubicBezTo>
                    <a:pt x="388" y="510"/>
                    <a:pt x="388" y="510"/>
                    <a:pt x="388" y="510"/>
                  </a:cubicBezTo>
                  <a:cubicBezTo>
                    <a:pt x="389" y="510"/>
                    <a:pt x="389" y="512"/>
                    <a:pt x="389" y="512"/>
                  </a:cubicBezTo>
                  <a:cubicBezTo>
                    <a:pt x="390" y="513"/>
                    <a:pt x="392" y="513"/>
                    <a:pt x="393" y="514"/>
                  </a:cubicBezTo>
                  <a:cubicBezTo>
                    <a:pt x="394" y="514"/>
                    <a:pt x="396" y="515"/>
                    <a:pt x="398" y="515"/>
                  </a:cubicBezTo>
                  <a:cubicBezTo>
                    <a:pt x="399" y="515"/>
                    <a:pt x="400" y="512"/>
                    <a:pt x="401" y="512"/>
                  </a:cubicBezTo>
                  <a:cubicBezTo>
                    <a:pt x="402" y="511"/>
                    <a:pt x="402" y="511"/>
                    <a:pt x="403" y="511"/>
                  </a:cubicBezTo>
                  <a:cubicBezTo>
                    <a:pt x="404" y="511"/>
                    <a:pt x="406" y="511"/>
                    <a:pt x="407" y="512"/>
                  </a:cubicBezTo>
                  <a:cubicBezTo>
                    <a:pt x="408" y="512"/>
                    <a:pt x="408" y="512"/>
                    <a:pt x="408" y="513"/>
                  </a:cubicBezTo>
                  <a:cubicBezTo>
                    <a:pt x="409" y="513"/>
                    <a:pt x="409" y="513"/>
                    <a:pt x="409" y="513"/>
                  </a:cubicBezTo>
                  <a:cubicBezTo>
                    <a:pt x="410" y="513"/>
                    <a:pt x="411" y="514"/>
                    <a:pt x="412" y="514"/>
                  </a:cubicBezTo>
                  <a:cubicBezTo>
                    <a:pt x="414" y="514"/>
                    <a:pt x="415" y="514"/>
                    <a:pt x="417" y="516"/>
                  </a:cubicBezTo>
                  <a:cubicBezTo>
                    <a:pt x="418" y="517"/>
                    <a:pt x="418" y="518"/>
                    <a:pt x="418" y="520"/>
                  </a:cubicBezTo>
                  <a:cubicBezTo>
                    <a:pt x="418" y="521"/>
                    <a:pt x="418" y="522"/>
                    <a:pt x="419" y="522"/>
                  </a:cubicBezTo>
                  <a:cubicBezTo>
                    <a:pt x="419" y="523"/>
                    <a:pt x="419" y="524"/>
                    <a:pt x="420" y="525"/>
                  </a:cubicBezTo>
                  <a:cubicBezTo>
                    <a:pt x="420" y="525"/>
                    <a:pt x="421" y="525"/>
                    <a:pt x="422" y="526"/>
                  </a:cubicBezTo>
                  <a:cubicBezTo>
                    <a:pt x="423" y="526"/>
                    <a:pt x="422" y="528"/>
                    <a:pt x="422" y="529"/>
                  </a:cubicBezTo>
                  <a:cubicBezTo>
                    <a:pt x="422" y="531"/>
                    <a:pt x="422" y="532"/>
                    <a:pt x="422" y="534"/>
                  </a:cubicBezTo>
                  <a:cubicBezTo>
                    <a:pt x="421" y="537"/>
                    <a:pt x="419" y="538"/>
                    <a:pt x="416" y="538"/>
                  </a:cubicBezTo>
                  <a:cubicBezTo>
                    <a:pt x="416" y="540"/>
                    <a:pt x="418" y="541"/>
                    <a:pt x="419" y="542"/>
                  </a:cubicBezTo>
                  <a:cubicBezTo>
                    <a:pt x="422" y="543"/>
                    <a:pt x="425" y="545"/>
                    <a:pt x="427" y="547"/>
                  </a:cubicBezTo>
                  <a:cubicBezTo>
                    <a:pt x="428" y="547"/>
                    <a:pt x="429" y="547"/>
                    <a:pt x="430" y="548"/>
                  </a:cubicBezTo>
                  <a:cubicBezTo>
                    <a:pt x="431" y="548"/>
                    <a:pt x="432" y="549"/>
                    <a:pt x="432" y="550"/>
                  </a:cubicBezTo>
                  <a:cubicBezTo>
                    <a:pt x="433" y="550"/>
                    <a:pt x="434" y="551"/>
                    <a:pt x="435" y="551"/>
                  </a:cubicBezTo>
                  <a:cubicBezTo>
                    <a:pt x="436" y="552"/>
                    <a:pt x="436" y="554"/>
                    <a:pt x="437" y="555"/>
                  </a:cubicBezTo>
                  <a:cubicBezTo>
                    <a:pt x="438" y="556"/>
                    <a:pt x="439" y="557"/>
                    <a:pt x="441" y="557"/>
                  </a:cubicBezTo>
                  <a:cubicBezTo>
                    <a:pt x="441" y="557"/>
                    <a:pt x="444" y="557"/>
                    <a:pt x="444" y="556"/>
                  </a:cubicBezTo>
                  <a:cubicBezTo>
                    <a:pt x="445" y="556"/>
                    <a:pt x="445" y="556"/>
                    <a:pt x="445" y="555"/>
                  </a:cubicBezTo>
                  <a:cubicBezTo>
                    <a:pt x="446" y="555"/>
                    <a:pt x="446" y="554"/>
                    <a:pt x="447" y="553"/>
                  </a:cubicBezTo>
                  <a:cubicBezTo>
                    <a:pt x="447" y="553"/>
                    <a:pt x="447" y="552"/>
                    <a:pt x="447" y="551"/>
                  </a:cubicBezTo>
                  <a:cubicBezTo>
                    <a:pt x="447" y="550"/>
                    <a:pt x="448" y="548"/>
                    <a:pt x="449" y="548"/>
                  </a:cubicBezTo>
                  <a:cubicBezTo>
                    <a:pt x="453" y="553"/>
                    <a:pt x="457" y="558"/>
                    <a:pt x="460" y="564"/>
                  </a:cubicBezTo>
                  <a:cubicBezTo>
                    <a:pt x="461" y="566"/>
                    <a:pt x="462" y="568"/>
                    <a:pt x="462" y="570"/>
                  </a:cubicBezTo>
                  <a:cubicBezTo>
                    <a:pt x="462" y="573"/>
                    <a:pt x="463" y="577"/>
                    <a:pt x="464" y="580"/>
                  </a:cubicBezTo>
                  <a:cubicBezTo>
                    <a:pt x="464" y="583"/>
                    <a:pt x="464" y="587"/>
                    <a:pt x="466" y="589"/>
                  </a:cubicBezTo>
                  <a:cubicBezTo>
                    <a:pt x="467" y="590"/>
                    <a:pt x="468" y="591"/>
                    <a:pt x="469" y="593"/>
                  </a:cubicBezTo>
                  <a:cubicBezTo>
                    <a:pt x="469" y="594"/>
                    <a:pt x="469" y="595"/>
                    <a:pt x="469" y="596"/>
                  </a:cubicBezTo>
                  <a:cubicBezTo>
                    <a:pt x="470" y="597"/>
                    <a:pt x="470" y="599"/>
                    <a:pt x="471" y="600"/>
                  </a:cubicBezTo>
                  <a:cubicBezTo>
                    <a:pt x="471" y="602"/>
                    <a:pt x="471" y="603"/>
                    <a:pt x="472" y="605"/>
                  </a:cubicBezTo>
                  <a:cubicBezTo>
                    <a:pt x="472" y="606"/>
                    <a:pt x="473" y="607"/>
                    <a:pt x="473" y="608"/>
                  </a:cubicBezTo>
                  <a:cubicBezTo>
                    <a:pt x="473" y="611"/>
                    <a:pt x="473" y="614"/>
                    <a:pt x="474" y="616"/>
                  </a:cubicBezTo>
                  <a:cubicBezTo>
                    <a:pt x="474" y="617"/>
                    <a:pt x="474" y="617"/>
                    <a:pt x="474" y="617"/>
                  </a:cubicBezTo>
                  <a:cubicBezTo>
                    <a:pt x="474" y="618"/>
                    <a:pt x="474" y="619"/>
                    <a:pt x="474" y="619"/>
                  </a:cubicBezTo>
                  <a:cubicBezTo>
                    <a:pt x="474" y="620"/>
                    <a:pt x="474" y="621"/>
                    <a:pt x="474" y="622"/>
                  </a:cubicBezTo>
                  <a:cubicBezTo>
                    <a:pt x="475" y="624"/>
                    <a:pt x="475" y="625"/>
                    <a:pt x="475" y="628"/>
                  </a:cubicBezTo>
                  <a:cubicBezTo>
                    <a:pt x="475" y="630"/>
                    <a:pt x="475" y="634"/>
                    <a:pt x="475" y="637"/>
                  </a:cubicBezTo>
                  <a:cubicBezTo>
                    <a:pt x="476" y="641"/>
                    <a:pt x="481" y="643"/>
                    <a:pt x="482" y="647"/>
                  </a:cubicBezTo>
                  <a:cubicBezTo>
                    <a:pt x="482" y="648"/>
                    <a:pt x="482" y="650"/>
                    <a:pt x="481" y="652"/>
                  </a:cubicBezTo>
                  <a:cubicBezTo>
                    <a:pt x="481" y="653"/>
                    <a:pt x="481" y="655"/>
                    <a:pt x="480" y="657"/>
                  </a:cubicBezTo>
                  <a:cubicBezTo>
                    <a:pt x="479" y="658"/>
                    <a:pt x="479" y="659"/>
                    <a:pt x="477" y="659"/>
                  </a:cubicBezTo>
                  <a:cubicBezTo>
                    <a:pt x="474" y="659"/>
                    <a:pt x="472" y="659"/>
                    <a:pt x="470" y="660"/>
                  </a:cubicBezTo>
                  <a:cubicBezTo>
                    <a:pt x="468" y="660"/>
                    <a:pt x="466" y="661"/>
                    <a:pt x="464" y="662"/>
                  </a:cubicBezTo>
                  <a:cubicBezTo>
                    <a:pt x="462" y="662"/>
                    <a:pt x="461" y="663"/>
                    <a:pt x="460" y="663"/>
                  </a:cubicBezTo>
                  <a:cubicBezTo>
                    <a:pt x="459" y="668"/>
                    <a:pt x="464" y="670"/>
                    <a:pt x="464" y="675"/>
                  </a:cubicBezTo>
                  <a:cubicBezTo>
                    <a:pt x="465" y="677"/>
                    <a:pt x="463" y="678"/>
                    <a:pt x="463" y="680"/>
                  </a:cubicBezTo>
                  <a:cubicBezTo>
                    <a:pt x="461" y="682"/>
                    <a:pt x="461" y="685"/>
                    <a:pt x="460" y="688"/>
                  </a:cubicBezTo>
                  <a:cubicBezTo>
                    <a:pt x="459" y="689"/>
                    <a:pt x="459" y="690"/>
                    <a:pt x="458" y="691"/>
                  </a:cubicBezTo>
                  <a:cubicBezTo>
                    <a:pt x="456" y="692"/>
                    <a:pt x="455" y="692"/>
                    <a:pt x="454" y="693"/>
                  </a:cubicBezTo>
                  <a:cubicBezTo>
                    <a:pt x="454" y="693"/>
                    <a:pt x="453" y="693"/>
                    <a:pt x="453" y="694"/>
                  </a:cubicBezTo>
                  <a:cubicBezTo>
                    <a:pt x="452" y="694"/>
                    <a:pt x="452" y="694"/>
                    <a:pt x="452" y="694"/>
                  </a:cubicBezTo>
                  <a:cubicBezTo>
                    <a:pt x="451" y="694"/>
                    <a:pt x="451" y="695"/>
                    <a:pt x="451" y="695"/>
                  </a:cubicBezTo>
                  <a:cubicBezTo>
                    <a:pt x="450" y="696"/>
                    <a:pt x="449" y="697"/>
                    <a:pt x="447" y="698"/>
                  </a:cubicBezTo>
                  <a:cubicBezTo>
                    <a:pt x="446" y="699"/>
                    <a:pt x="446" y="699"/>
                    <a:pt x="445" y="700"/>
                  </a:cubicBezTo>
                  <a:cubicBezTo>
                    <a:pt x="445" y="701"/>
                    <a:pt x="445" y="702"/>
                    <a:pt x="445" y="703"/>
                  </a:cubicBezTo>
                  <a:cubicBezTo>
                    <a:pt x="445" y="704"/>
                    <a:pt x="446" y="707"/>
                    <a:pt x="445" y="708"/>
                  </a:cubicBezTo>
                  <a:cubicBezTo>
                    <a:pt x="444" y="709"/>
                    <a:pt x="443" y="709"/>
                    <a:pt x="443" y="710"/>
                  </a:cubicBezTo>
                  <a:cubicBezTo>
                    <a:pt x="442" y="711"/>
                    <a:pt x="441" y="713"/>
                    <a:pt x="441" y="714"/>
                  </a:cubicBezTo>
                  <a:cubicBezTo>
                    <a:pt x="442" y="716"/>
                    <a:pt x="443" y="717"/>
                    <a:pt x="444" y="718"/>
                  </a:cubicBezTo>
                  <a:cubicBezTo>
                    <a:pt x="445" y="718"/>
                    <a:pt x="444" y="718"/>
                    <a:pt x="445" y="719"/>
                  </a:cubicBezTo>
                  <a:cubicBezTo>
                    <a:pt x="446" y="719"/>
                    <a:pt x="447" y="720"/>
                    <a:pt x="447" y="720"/>
                  </a:cubicBezTo>
                  <a:cubicBezTo>
                    <a:pt x="448" y="720"/>
                    <a:pt x="448" y="721"/>
                    <a:pt x="449" y="721"/>
                  </a:cubicBezTo>
                  <a:cubicBezTo>
                    <a:pt x="451" y="721"/>
                    <a:pt x="453" y="721"/>
                    <a:pt x="455" y="721"/>
                  </a:cubicBezTo>
                  <a:cubicBezTo>
                    <a:pt x="458" y="721"/>
                    <a:pt x="460" y="720"/>
                    <a:pt x="463" y="720"/>
                  </a:cubicBezTo>
                  <a:cubicBezTo>
                    <a:pt x="464" y="720"/>
                    <a:pt x="465" y="720"/>
                    <a:pt x="466" y="720"/>
                  </a:cubicBezTo>
                  <a:cubicBezTo>
                    <a:pt x="468" y="720"/>
                    <a:pt x="469" y="719"/>
                    <a:pt x="470" y="719"/>
                  </a:cubicBezTo>
                  <a:cubicBezTo>
                    <a:pt x="471" y="719"/>
                    <a:pt x="471" y="719"/>
                    <a:pt x="472" y="719"/>
                  </a:cubicBezTo>
                  <a:cubicBezTo>
                    <a:pt x="473" y="718"/>
                    <a:pt x="474" y="717"/>
                    <a:pt x="474" y="717"/>
                  </a:cubicBezTo>
                  <a:cubicBezTo>
                    <a:pt x="475" y="716"/>
                    <a:pt x="475" y="715"/>
                    <a:pt x="475" y="714"/>
                  </a:cubicBezTo>
                  <a:cubicBezTo>
                    <a:pt x="476" y="714"/>
                    <a:pt x="476" y="713"/>
                    <a:pt x="477" y="712"/>
                  </a:cubicBezTo>
                  <a:cubicBezTo>
                    <a:pt x="477" y="712"/>
                    <a:pt x="477" y="711"/>
                    <a:pt x="477" y="710"/>
                  </a:cubicBezTo>
                  <a:cubicBezTo>
                    <a:pt x="478" y="709"/>
                    <a:pt x="478" y="709"/>
                    <a:pt x="478" y="708"/>
                  </a:cubicBezTo>
                  <a:cubicBezTo>
                    <a:pt x="479" y="705"/>
                    <a:pt x="478" y="704"/>
                    <a:pt x="480" y="702"/>
                  </a:cubicBezTo>
                  <a:cubicBezTo>
                    <a:pt x="481" y="700"/>
                    <a:pt x="483" y="698"/>
                    <a:pt x="485" y="697"/>
                  </a:cubicBezTo>
                  <a:cubicBezTo>
                    <a:pt x="485" y="695"/>
                    <a:pt x="489" y="692"/>
                    <a:pt x="491" y="691"/>
                  </a:cubicBezTo>
                  <a:cubicBezTo>
                    <a:pt x="493" y="690"/>
                    <a:pt x="495" y="688"/>
                    <a:pt x="498" y="686"/>
                  </a:cubicBezTo>
                  <a:cubicBezTo>
                    <a:pt x="502" y="683"/>
                    <a:pt x="500" y="678"/>
                    <a:pt x="500" y="674"/>
                  </a:cubicBezTo>
                  <a:cubicBezTo>
                    <a:pt x="501" y="671"/>
                    <a:pt x="500" y="668"/>
                    <a:pt x="500" y="665"/>
                  </a:cubicBezTo>
                  <a:cubicBezTo>
                    <a:pt x="500" y="663"/>
                    <a:pt x="500" y="661"/>
                    <a:pt x="500" y="660"/>
                  </a:cubicBezTo>
                  <a:cubicBezTo>
                    <a:pt x="500" y="659"/>
                    <a:pt x="500" y="657"/>
                    <a:pt x="501" y="656"/>
                  </a:cubicBezTo>
                  <a:cubicBezTo>
                    <a:pt x="501" y="656"/>
                    <a:pt x="502" y="655"/>
                    <a:pt x="503" y="655"/>
                  </a:cubicBezTo>
                  <a:cubicBezTo>
                    <a:pt x="503" y="654"/>
                    <a:pt x="504" y="653"/>
                    <a:pt x="505" y="652"/>
                  </a:cubicBezTo>
                  <a:cubicBezTo>
                    <a:pt x="505" y="651"/>
                    <a:pt x="505" y="651"/>
                    <a:pt x="506" y="651"/>
                  </a:cubicBezTo>
                  <a:cubicBezTo>
                    <a:pt x="507" y="650"/>
                    <a:pt x="508" y="649"/>
                    <a:pt x="510" y="649"/>
                  </a:cubicBezTo>
                  <a:cubicBezTo>
                    <a:pt x="512" y="648"/>
                    <a:pt x="515" y="648"/>
                    <a:pt x="517" y="647"/>
                  </a:cubicBezTo>
                  <a:cubicBezTo>
                    <a:pt x="517" y="647"/>
                    <a:pt x="517" y="646"/>
                    <a:pt x="517" y="646"/>
                  </a:cubicBezTo>
                  <a:cubicBezTo>
                    <a:pt x="517" y="646"/>
                    <a:pt x="519" y="646"/>
                    <a:pt x="518" y="646"/>
                  </a:cubicBezTo>
                  <a:cubicBezTo>
                    <a:pt x="520" y="646"/>
                    <a:pt x="520" y="646"/>
                    <a:pt x="521" y="646"/>
                  </a:cubicBezTo>
                  <a:cubicBezTo>
                    <a:pt x="523" y="646"/>
                    <a:pt x="525" y="646"/>
                    <a:pt x="526" y="645"/>
                  </a:cubicBezTo>
                  <a:cubicBezTo>
                    <a:pt x="527" y="645"/>
                    <a:pt x="528" y="644"/>
                    <a:pt x="529" y="644"/>
                  </a:cubicBezTo>
                  <a:cubicBezTo>
                    <a:pt x="530" y="644"/>
                    <a:pt x="530" y="644"/>
                    <a:pt x="531" y="643"/>
                  </a:cubicBezTo>
                  <a:cubicBezTo>
                    <a:pt x="531" y="643"/>
                    <a:pt x="532" y="643"/>
                    <a:pt x="532" y="642"/>
                  </a:cubicBezTo>
                  <a:cubicBezTo>
                    <a:pt x="532" y="641"/>
                    <a:pt x="532" y="640"/>
                    <a:pt x="532" y="639"/>
                  </a:cubicBezTo>
                  <a:cubicBezTo>
                    <a:pt x="532" y="638"/>
                    <a:pt x="531" y="636"/>
                    <a:pt x="531" y="635"/>
                  </a:cubicBezTo>
                  <a:cubicBezTo>
                    <a:pt x="531" y="634"/>
                    <a:pt x="531" y="633"/>
                    <a:pt x="532" y="632"/>
                  </a:cubicBezTo>
                  <a:cubicBezTo>
                    <a:pt x="532" y="632"/>
                    <a:pt x="533" y="631"/>
                    <a:pt x="533" y="631"/>
                  </a:cubicBezTo>
                  <a:cubicBezTo>
                    <a:pt x="534" y="629"/>
                    <a:pt x="534" y="626"/>
                    <a:pt x="534" y="624"/>
                  </a:cubicBezTo>
                  <a:cubicBezTo>
                    <a:pt x="534" y="622"/>
                    <a:pt x="534" y="620"/>
                    <a:pt x="534" y="617"/>
                  </a:cubicBezTo>
                  <a:cubicBezTo>
                    <a:pt x="534" y="616"/>
                    <a:pt x="534" y="614"/>
                    <a:pt x="534" y="613"/>
                  </a:cubicBezTo>
                  <a:cubicBezTo>
                    <a:pt x="534" y="611"/>
                    <a:pt x="533" y="609"/>
                    <a:pt x="533" y="607"/>
                  </a:cubicBezTo>
                  <a:cubicBezTo>
                    <a:pt x="532" y="605"/>
                    <a:pt x="531" y="604"/>
                    <a:pt x="529" y="604"/>
                  </a:cubicBezTo>
                  <a:cubicBezTo>
                    <a:pt x="529" y="603"/>
                    <a:pt x="528" y="601"/>
                    <a:pt x="527" y="600"/>
                  </a:cubicBezTo>
                  <a:cubicBezTo>
                    <a:pt x="526" y="598"/>
                    <a:pt x="526" y="597"/>
                    <a:pt x="524" y="597"/>
                  </a:cubicBezTo>
                  <a:cubicBezTo>
                    <a:pt x="523" y="597"/>
                    <a:pt x="522" y="597"/>
                    <a:pt x="521" y="597"/>
                  </a:cubicBezTo>
                  <a:cubicBezTo>
                    <a:pt x="520" y="596"/>
                    <a:pt x="520" y="596"/>
                    <a:pt x="520" y="595"/>
                  </a:cubicBezTo>
                  <a:cubicBezTo>
                    <a:pt x="519" y="594"/>
                    <a:pt x="518" y="594"/>
                    <a:pt x="517" y="593"/>
                  </a:cubicBezTo>
                  <a:cubicBezTo>
                    <a:pt x="516" y="592"/>
                    <a:pt x="516" y="591"/>
                    <a:pt x="515" y="590"/>
                  </a:cubicBezTo>
                  <a:cubicBezTo>
                    <a:pt x="514" y="590"/>
                    <a:pt x="512" y="591"/>
                    <a:pt x="511" y="590"/>
                  </a:cubicBezTo>
                  <a:cubicBezTo>
                    <a:pt x="510" y="590"/>
                    <a:pt x="509" y="590"/>
                    <a:pt x="508" y="590"/>
                  </a:cubicBezTo>
                  <a:cubicBezTo>
                    <a:pt x="506" y="590"/>
                    <a:pt x="506" y="589"/>
                    <a:pt x="504" y="589"/>
                  </a:cubicBezTo>
                  <a:cubicBezTo>
                    <a:pt x="503" y="585"/>
                    <a:pt x="503" y="581"/>
                    <a:pt x="503" y="577"/>
                  </a:cubicBezTo>
                  <a:cubicBezTo>
                    <a:pt x="503" y="575"/>
                    <a:pt x="503" y="574"/>
                    <a:pt x="503" y="572"/>
                  </a:cubicBezTo>
                  <a:cubicBezTo>
                    <a:pt x="504" y="571"/>
                    <a:pt x="504" y="568"/>
                    <a:pt x="505" y="567"/>
                  </a:cubicBezTo>
                  <a:cubicBezTo>
                    <a:pt x="506" y="566"/>
                    <a:pt x="507" y="566"/>
                    <a:pt x="508" y="565"/>
                  </a:cubicBezTo>
                  <a:cubicBezTo>
                    <a:pt x="509" y="564"/>
                    <a:pt x="509" y="562"/>
                    <a:pt x="509" y="561"/>
                  </a:cubicBezTo>
                  <a:cubicBezTo>
                    <a:pt x="509" y="558"/>
                    <a:pt x="510" y="555"/>
                    <a:pt x="511" y="553"/>
                  </a:cubicBezTo>
                  <a:cubicBezTo>
                    <a:pt x="512" y="552"/>
                    <a:pt x="513" y="551"/>
                    <a:pt x="514" y="550"/>
                  </a:cubicBezTo>
                  <a:cubicBezTo>
                    <a:pt x="515" y="550"/>
                    <a:pt x="515" y="550"/>
                    <a:pt x="515" y="549"/>
                  </a:cubicBezTo>
                  <a:cubicBezTo>
                    <a:pt x="516" y="549"/>
                    <a:pt x="516" y="548"/>
                    <a:pt x="516" y="548"/>
                  </a:cubicBezTo>
                  <a:cubicBezTo>
                    <a:pt x="517" y="546"/>
                    <a:pt x="518" y="544"/>
                    <a:pt x="518" y="543"/>
                  </a:cubicBezTo>
                  <a:cubicBezTo>
                    <a:pt x="519" y="541"/>
                    <a:pt x="519" y="540"/>
                    <a:pt x="520" y="538"/>
                  </a:cubicBezTo>
                  <a:cubicBezTo>
                    <a:pt x="521" y="537"/>
                    <a:pt x="521" y="536"/>
                    <a:pt x="522" y="535"/>
                  </a:cubicBezTo>
                  <a:cubicBezTo>
                    <a:pt x="523" y="534"/>
                    <a:pt x="523" y="534"/>
                    <a:pt x="523" y="533"/>
                  </a:cubicBezTo>
                  <a:cubicBezTo>
                    <a:pt x="524" y="532"/>
                    <a:pt x="524" y="532"/>
                    <a:pt x="525" y="531"/>
                  </a:cubicBezTo>
                  <a:cubicBezTo>
                    <a:pt x="526" y="530"/>
                    <a:pt x="526" y="529"/>
                    <a:pt x="527" y="528"/>
                  </a:cubicBezTo>
                  <a:cubicBezTo>
                    <a:pt x="528" y="527"/>
                    <a:pt x="530" y="526"/>
                    <a:pt x="531" y="525"/>
                  </a:cubicBezTo>
                  <a:cubicBezTo>
                    <a:pt x="533" y="524"/>
                    <a:pt x="535" y="521"/>
                    <a:pt x="537" y="522"/>
                  </a:cubicBezTo>
                  <a:cubicBezTo>
                    <a:pt x="538" y="523"/>
                    <a:pt x="539" y="524"/>
                    <a:pt x="539" y="525"/>
                  </a:cubicBezTo>
                  <a:cubicBezTo>
                    <a:pt x="540" y="525"/>
                    <a:pt x="540" y="526"/>
                    <a:pt x="541" y="527"/>
                  </a:cubicBezTo>
                  <a:cubicBezTo>
                    <a:pt x="542" y="528"/>
                    <a:pt x="542" y="528"/>
                    <a:pt x="543" y="530"/>
                  </a:cubicBezTo>
                  <a:cubicBezTo>
                    <a:pt x="543" y="531"/>
                    <a:pt x="545" y="533"/>
                    <a:pt x="546" y="534"/>
                  </a:cubicBezTo>
                  <a:cubicBezTo>
                    <a:pt x="547" y="534"/>
                    <a:pt x="547" y="534"/>
                    <a:pt x="548" y="534"/>
                  </a:cubicBezTo>
                  <a:cubicBezTo>
                    <a:pt x="548" y="535"/>
                    <a:pt x="548" y="536"/>
                    <a:pt x="549" y="536"/>
                  </a:cubicBezTo>
                  <a:cubicBezTo>
                    <a:pt x="551" y="537"/>
                    <a:pt x="552" y="538"/>
                    <a:pt x="554" y="539"/>
                  </a:cubicBezTo>
                  <a:cubicBezTo>
                    <a:pt x="555" y="540"/>
                    <a:pt x="557" y="540"/>
                    <a:pt x="558" y="540"/>
                  </a:cubicBezTo>
                  <a:cubicBezTo>
                    <a:pt x="559" y="541"/>
                    <a:pt x="559" y="541"/>
                    <a:pt x="561" y="542"/>
                  </a:cubicBezTo>
                  <a:cubicBezTo>
                    <a:pt x="561" y="542"/>
                    <a:pt x="562" y="542"/>
                    <a:pt x="562" y="542"/>
                  </a:cubicBezTo>
                  <a:cubicBezTo>
                    <a:pt x="563" y="543"/>
                    <a:pt x="564" y="542"/>
                    <a:pt x="565" y="542"/>
                  </a:cubicBezTo>
                  <a:cubicBezTo>
                    <a:pt x="567" y="542"/>
                    <a:pt x="568" y="542"/>
                    <a:pt x="570" y="542"/>
                  </a:cubicBezTo>
                  <a:cubicBezTo>
                    <a:pt x="571" y="542"/>
                    <a:pt x="571" y="542"/>
                    <a:pt x="572" y="542"/>
                  </a:cubicBezTo>
                  <a:cubicBezTo>
                    <a:pt x="572" y="542"/>
                    <a:pt x="572" y="541"/>
                    <a:pt x="573" y="541"/>
                  </a:cubicBezTo>
                  <a:cubicBezTo>
                    <a:pt x="574" y="541"/>
                    <a:pt x="575" y="543"/>
                    <a:pt x="575" y="544"/>
                  </a:cubicBezTo>
                  <a:cubicBezTo>
                    <a:pt x="576" y="545"/>
                    <a:pt x="576" y="546"/>
                    <a:pt x="578" y="547"/>
                  </a:cubicBezTo>
                  <a:cubicBezTo>
                    <a:pt x="579" y="547"/>
                    <a:pt x="580" y="548"/>
                    <a:pt x="581" y="549"/>
                  </a:cubicBezTo>
                  <a:cubicBezTo>
                    <a:pt x="581" y="551"/>
                    <a:pt x="582" y="553"/>
                    <a:pt x="582" y="555"/>
                  </a:cubicBezTo>
                  <a:cubicBezTo>
                    <a:pt x="582" y="559"/>
                    <a:pt x="583" y="562"/>
                    <a:pt x="583" y="566"/>
                  </a:cubicBezTo>
                  <a:cubicBezTo>
                    <a:pt x="583" y="568"/>
                    <a:pt x="582" y="572"/>
                    <a:pt x="584" y="574"/>
                  </a:cubicBezTo>
                  <a:cubicBezTo>
                    <a:pt x="585" y="575"/>
                    <a:pt x="588" y="576"/>
                    <a:pt x="589" y="577"/>
                  </a:cubicBezTo>
                  <a:cubicBezTo>
                    <a:pt x="591" y="578"/>
                    <a:pt x="593" y="579"/>
                    <a:pt x="595" y="580"/>
                  </a:cubicBezTo>
                  <a:cubicBezTo>
                    <a:pt x="597" y="580"/>
                    <a:pt x="598" y="581"/>
                    <a:pt x="600" y="582"/>
                  </a:cubicBezTo>
                  <a:cubicBezTo>
                    <a:pt x="601" y="582"/>
                    <a:pt x="604" y="582"/>
                    <a:pt x="605" y="582"/>
                  </a:cubicBezTo>
                  <a:cubicBezTo>
                    <a:pt x="606" y="581"/>
                    <a:pt x="605" y="579"/>
                    <a:pt x="605" y="578"/>
                  </a:cubicBezTo>
                  <a:cubicBezTo>
                    <a:pt x="605" y="577"/>
                    <a:pt x="606" y="576"/>
                    <a:pt x="606" y="574"/>
                  </a:cubicBezTo>
                  <a:cubicBezTo>
                    <a:pt x="606" y="572"/>
                    <a:pt x="606" y="570"/>
                    <a:pt x="606" y="568"/>
                  </a:cubicBezTo>
                  <a:cubicBezTo>
                    <a:pt x="607" y="565"/>
                    <a:pt x="608" y="562"/>
                    <a:pt x="610" y="560"/>
                  </a:cubicBezTo>
                  <a:cubicBezTo>
                    <a:pt x="611" y="559"/>
                    <a:pt x="612" y="559"/>
                    <a:pt x="612" y="557"/>
                  </a:cubicBezTo>
                  <a:cubicBezTo>
                    <a:pt x="612" y="556"/>
                    <a:pt x="612" y="555"/>
                    <a:pt x="612" y="555"/>
                  </a:cubicBezTo>
                  <a:cubicBezTo>
                    <a:pt x="612" y="554"/>
                    <a:pt x="612" y="552"/>
                    <a:pt x="612" y="551"/>
                  </a:cubicBezTo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4627563" y="6280150"/>
              <a:ext cx="320675" cy="239713"/>
            </a:xfrm>
            <a:custGeom>
              <a:avLst/>
              <a:gdLst/>
              <a:ahLst/>
              <a:cxnLst>
                <a:cxn ang="0">
                  <a:pos x="135" y="7"/>
                </a:cxn>
                <a:cxn ang="0">
                  <a:pos x="121" y="12"/>
                </a:cxn>
                <a:cxn ang="0">
                  <a:pos x="110" y="16"/>
                </a:cxn>
                <a:cxn ang="0">
                  <a:pos x="103" y="19"/>
                </a:cxn>
                <a:cxn ang="0">
                  <a:pos x="86" y="19"/>
                </a:cxn>
                <a:cxn ang="0">
                  <a:pos x="77" y="17"/>
                </a:cxn>
                <a:cxn ang="0">
                  <a:pos x="67" y="19"/>
                </a:cxn>
                <a:cxn ang="0">
                  <a:pos x="58" y="14"/>
                </a:cxn>
                <a:cxn ang="0">
                  <a:pos x="53" y="6"/>
                </a:cxn>
                <a:cxn ang="0">
                  <a:pos x="37" y="1"/>
                </a:cxn>
                <a:cxn ang="0">
                  <a:pos x="32" y="14"/>
                </a:cxn>
                <a:cxn ang="0">
                  <a:pos x="22" y="9"/>
                </a:cxn>
                <a:cxn ang="0">
                  <a:pos x="15" y="3"/>
                </a:cxn>
                <a:cxn ang="0">
                  <a:pos x="6" y="14"/>
                </a:cxn>
                <a:cxn ang="0">
                  <a:pos x="7" y="28"/>
                </a:cxn>
                <a:cxn ang="0">
                  <a:pos x="1" y="34"/>
                </a:cxn>
                <a:cxn ang="0">
                  <a:pos x="6" y="47"/>
                </a:cxn>
                <a:cxn ang="0">
                  <a:pos x="13" y="51"/>
                </a:cxn>
                <a:cxn ang="0">
                  <a:pos x="35" y="57"/>
                </a:cxn>
                <a:cxn ang="0">
                  <a:pos x="52" y="69"/>
                </a:cxn>
                <a:cxn ang="0">
                  <a:pos x="69" y="88"/>
                </a:cxn>
                <a:cxn ang="0">
                  <a:pos x="77" y="88"/>
                </a:cxn>
                <a:cxn ang="0">
                  <a:pos x="83" y="90"/>
                </a:cxn>
                <a:cxn ang="0">
                  <a:pos x="92" y="94"/>
                </a:cxn>
                <a:cxn ang="0">
                  <a:pos x="103" y="109"/>
                </a:cxn>
                <a:cxn ang="0">
                  <a:pos x="109" y="125"/>
                </a:cxn>
                <a:cxn ang="0">
                  <a:pos x="122" y="126"/>
                </a:cxn>
                <a:cxn ang="0">
                  <a:pos x="144" y="121"/>
                </a:cxn>
                <a:cxn ang="0">
                  <a:pos x="142" y="106"/>
                </a:cxn>
                <a:cxn ang="0">
                  <a:pos x="150" y="98"/>
                </a:cxn>
                <a:cxn ang="0">
                  <a:pos x="147" y="87"/>
                </a:cxn>
                <a:cxn ang="0">
                  <a:pos x="148" y="79"/>
                </a:cxn>
                <a:cxn ang="0">
                  <a:pos x="141" y="61"/>
                </a:cxn>
                <a:cxn ang="0">
                  <a:pos x="156" y="52"/>
                </a:cxn>
                <a:cxn ang="0">
                  <a:pos x="163" y="45"/>
                </a:cxn>
                <a:cxn ang="0">
                  <a:pos x="154" y="42"/>
                </a:cxn>
                <a:cxn ang="0">
                  <a:pos x="159" y="31"/>
                </a:cxn>
                <a:cxn ang="0">
                  <a:pos x="164" y="19"/>
                </a:cxn>
                <a:cxn ang="0">
                  <a:pos x="167" y="10"/>
                </a:cxn>
                <a:cxn ang="0">
                  <a:pos x="168" y="1"/>
                </a:cxn>
                <a:cxn ang="0">
                  <a:pos x="144" y="12"/>
                </a:cxn>
              </a:cxnLst>
              <a:rect l="0" t="0" r="r" b="b"/>
              <a:pathLst>
                <a:path w="171" h="128">
                  <a:moveTo>
                    <a:pt x="144" y="12"/>
                  </a:moveTo>
                  <a:cubicBezTo>
                    <a:pt x="141" y="11"/>
                    <a:pt x="138" y="8"/>
                    <a:pt x="135" y="7"/>
                  </a:cubicBezTo>
                  <a:cubicBezTo>
                    <a:pt x="133" y="7"/>
                    <a:pt x="132" y="8"/>
                    <a:pt x="130" y="8"/>
                  </a:cubicBezTo>
                  <a:cubicBezTo>
                    <a:pt x="126" y="8"/>
                    <a:pt x="123" y="10"/>
                    <a:pt x="121" y="12"/>
                  </a:cubicBezTo>
                  <a:cubicBezTo>
                    <a:pt x="120" y="13"/>
                    <a:pt x="118" y="14"/>
                    <a:pt x="117" y="15"/>
                  </a:cubicBezTo>
                  <a:cubicBezTo>
                    <a:pt x="115" y="16"/>
                    <a:pt x="113" y="15"/>
                    <a:pt x="110" y="16"/>
                  </a:cubicBezTo>
                  <a:cubicBezTo>
                    <a:pt x="109" y="17"/>
                    <a:pt x="108" y="17"/>
                    <a:pt x="106" y="17"/>
                  </a:cubicBezTo>
                  <a:cubicBezTo>
                    <a:pt x="105" y="18"/>
                    <a:pt x="105" y="19"/>
                    <a:pt x="103" y="19"/>
                  </a:cubicBezTo>
                  <a:cubicBezTo>
                    <a:pt x="100" y="21"/>
                    <a:pt x="95" y="19"/>
                    <a:pt x="91" y="19"/>
                  </a:cubicBezTo>
                  <a:cubicBezTo>
                    <a:pt x="90" y="19"/>
                    <a:pt x="87" y="20"/>
                    <a:pt x="86" y="19"/>
                  </a:cubicBezTo>
                  <a:cubicBezTo>
                    <a:pt x="85" y="19"/>
                    <a:pt x="86" y="18"/>
                    <a:pt x="85" y="18"/>
                  </a:cubicBezTo>
                  <a:cubicBezTo>
                    <a:pt x="82" y="17"/>
                    <a:pt x="80" y="17"/>
                    <a:pt x="77" y="17"/>
                  </a:cubicBezTo>
                  <a:cubicBezTo>
                    <a:pt x="74" y="17"/>
                    <a:pt x="71" y="17"/>
                    <a:pt x="68" y="18"/>
                  </a:cubicBezTo>
                  <a:cubicBezTo>
                    <a:pt x="67" y="19"/>
                    <a:pt x="68" y="19"/>
                    <a:pt x="67" y="19"/>
                  </a:cubicBezTo>
                  <a:cubicBezTo>
                    <a:pt x="65" y="20"/>
                    <a:pt x="64" y="19"/>
                    <a:pt x="63" y="18"/>
                  </a:cubicBezTo>
                  <a:cubicBezTo>
                    <a:pt x="61" y="17"/>
                    <a:pt x="59" y="15"/>
                    <a:pt x="58" y="14"/>
                  </a:cubicBezTo>
                  <a:cubicBezTo>
                    <a:pt x="57" y="13"/>
                    <a:pt x="57" y="11"/>
                    <a:pt x="56" y="10"/>
                  </a:cubicBezTo>
                  <a:cubicBezTo>
                    <a:pt x="55" y="9"/>
                    <a:pt x="54" y="8"/>
                    <a:pt x="53" y="6"/>
                  </a:cubicBezTo>
                  <a:cubicBezTo>
                    <a:pt x="51" y="3"/>
                    <a:pt x="49" y="1"/>
                    <a:pt x="44" y="0"/>
                  </a:cubicBezTo>
                  <a:cubicBezTo>
                    <a:pt x="42" y="0"/>
                    <a:pt x="39" y="0"/>
                    <a:pt x="37" y="1"/>
                  </a:cubicBezTo>
                  <a:cubicBezTo>
                    <a:pt x="36" y="2"/>
                    <a:pt x="37" y="6"/>
                    <a:pt x="36" y="7"/>
                  </a:cubicBezTo>
                  <a:cubicBezTo>
                    <a:pt x="36" y="11"/>
                    <a:pt x="34" y="12"/>
                    <a:pt x="32" y="14"/>
                  </a:cubicBezTo>
                  <a:cubicBezTo>
                    <a:pt x="31" y="14"/>
                    <a:pt x="28" y="16"/>
                    <a:pt x="27" y="16"/>
                  </a:cubicBezTo>
                  <a:cubicBezTo>
                    <a:pt x="26" y="16"/>
                    <a:pt x="23" y="10"/>
                    <a:pt x="22" y="9"/>
                  </a:cubicBezTo>
                  <a:cubicBezTo>
                    <a:pt x="21" y="7"/>
                    <a:pt x="20" y="3"/>
                    <a:pt x="19" y="2"/>
                  </a:cubicBezTo>
                  <a:cubicBezTo>
                    <a:pt x="18" y="1"/>
                    <a:pt x="16" y="2"/>
                    <a:pt x="15" y="3"/>
                  </a:cubicBezTo>
                  <a:cubicBezTo>
                    <a:pt x="14" y="5"/>
                    <a:pt x="15" y="6"/>
                    <a:pt x="13" y="8"/>
                  </a:cubicBezTo>
                  <a:cubicBezTo>
                    <a:pt x="10" y="10"/>
                    <a:pt x="7" y="11"/>
                    <a:pt x="6" y="14"/>
                  </a:cubicBezTo>
                  <a:cubicBezTo>
                    <a:pt x="5" y="15"/>
                    <a:pt x="4" y="17"/>
                    <a:pt x="4" y="18"/>
                  </a:cubicBezTo>
                  <a:cubicBezTo>
                    <a:pt x="4" y="21"/>
                    <a:pt x="8" y="25"/>
                    <a:pt x="7" y="28"/>
                  </a:cubicBezTo>
                  <a:cubicBezTo>
                    <a:pt x="7" y="30"/>
                    <a:pt x="5" y="30"/>
                    <a:pt x="4" y="31"/>
                  </a:cubicBezTo>
                  <a:cubicBezTo>
                    <a:pt x="3" y="31"/>
                    <a:pt x="2" y="33"/>
                    <a:pt x="1" y="34"/>
                  </a:cubicBezTo>
                  <a:cubicBezTo>
                    <a:pt x="0" y="37"/>
                    <a:pt x="2" y="41"/>
                    <a:pt x="3" y="43"/>
                  </a:cubicBezTo>
                  <a:cubicBezTo>
                    <a:pt x="4" y="46"/>
                    <a:pt x="4" y="46"/>
                    <a:pt x="6" y="47"/>
                  </a:cubicBezTo>
                  <a:cubicBezTo>
                    <a:pt x="8" y="47"/>
                    <a:pt x="9" y="47"/>
                    <a:pt x="11" y="48"/>
                  </a:cubicBezTo>
                  <a:cubicBezTo>
                    <a:pt x="11" y="49"/>
                    <a:pt x="12" y="50"/>
                    <a:pt x="13" y="51"/>
                  </a:cubicBezTo>
                  <a:cubicBezTo>
                    <a:pt x="16" y="54"/>
                    <a:pt x="19" y="52"/>
                    <a:pt x="23" y="52"/>
                  </a:cubicBezTo>
                  <a:cubicBezTo>
                    <a:pt x="28" y="52"/>
                    <a:pt x="32" y="52"/>
                    <a:pt x="35" y="57"/>
                  </a:cubicBezTo>
                  <a:cubicBezTo>
                    <a:pt x="37" y="60"/>
                    <a:pt x="40" y="60"/>
                    <a:pt x="43" y="62"/>
                  </a:cubicBezTo>
                  <a:cubicBezTo>
                    <a:pt x="46" y="63"/>
                    <a:pt x="50" y="66"/>
                    <a:pt x="52" y="69"/>
                  </a:cubicBezTo>
                  <a:cubicBezTo>
                    <a:pt x="54" y="74"/>
                    <a:pt x="58" y="81"/>
                    <a:pt x="62" y="84"/>
                  </a:cubicBezTo>
                  <a:cubicBezTo>
                    <a:pt x="64" y="85"/>
                    <a:pt x="67" y="86"/>
                    <a:pt x="69" y="88"/>
                  </a:cubicBezTo>
                  <a:cubicBezTo>
                    <a:pt x="71" y="88"/>
                    <a:pt x="72" y="89"/>
                    <a:pt x="74" y="89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8" y="88"/>
                    <a:pt x="79" y="89"/>
                    <a:pt x="80" y="90"/>
                  </a:cubicBezTo>
                  <a:cubicBezTo>
                    <a:pt x="81" y="90"/>
                    <a:pt x="82" y="90"/>
                    <a:pt x="83" y="90"/>
                  </a:cubicBezTo>
                  <a:cubicBezTo>
                    <a:pt x="85" y="90"/>
                    <a:pt x="86" y="90"/>
                    <a:pt x="88" y="90"/>
                  </a:cubicBezTo>
                  <a:cubicBezTo>
                    <a:pt x="91" y="90"/>
                    <a:pt x="91" y="92"/>
                    <a:pt x="92" y="94"/>
                  </a:cubicBezTo>
                  <a:cubicBezTo>
                    <a:pt x="94" y="97"/>
                    <a:pt x="97" y="98"/>
                    <a:pt x="100" y="101"/>
                  </a:cubicBezTo>
                  <a:cubicBezTo>
                    <a:pt x="103" y="103"/>
                    <a:pt x="103" y="106"/>
                    <a:pt x="103" y="109"/>
                  </a:cubicBezTo>
                  <a:cubicBezTo>
                    <a:pt x="103" y="113"/>
                    <a:pt x="103" y="117"/>
                    <a:pt x="105" y="121"/>
                  </a:cubicBezTo>
                  <a:cubicBezTo>
                    <a:pt x="106" y="124"/>
                    <a:pt x="106" y="125"/>
                    <a:pt x="109" y="125"/>
                  </a:cubicBezTo>
                  <a:cubicBezTo>
                    <a:pt x="111" y="125"/>
                    <a:pt x="114" y="124"/>
                    <a:pt x="116" y="124"/>
                  </a:cubicBezTo>
                  <a:cubicBezTo>
                    <a:pt x="118" y="124"/>
                    <a:pt x="120" y="125"/>
                    <a:pt x="122" y="126"/>
                  </a:cubicBezTo>
                  <a:cubicBezTo>
                    <a:pt x="127" y="128"/>
                    <a:pt x="132" y="127"/>
                    <a:pt x="136" y="128"/>
                  </a:cubicBezTo>
                  <a:cubicBezTo>
                    <a:pt x="140" y="128"/>
                    <a:pt x="146" y="125"/>
                    <a:pt x="144" y="121"/>
                  </a:cubicBezTo>
                  <a:cubicBezTo>
                    <a:pt x="143" y="117"/>
                    <a:pt x="138" y="114"/>
                    <a:pt x="140" y="110"/>
                  </a:cubicBezTo>
                  <a:cubicBezTo>
                    <a:pt x="140" y="108"/>
                    <a:pt x="141" y="107"/>
                    <a:pt x="142" y="106"/>
                  </a:cubicBezTo>
                  <a:cubicBezTo>
                    <a:pt x="144" y="103"/>
                    <a:pt x="146" y="103"/>
                    <a:pt x="148" y="101"/>
                  </a:cubicBezTo>
                  <a:cubicBezTo>
                    <a:pt x="149" y="100"/>
                    <a:pt x="149" y="99"/>
                    <a:pt x="150" y="98"/>
                  </a:cubicBezTo>
                  <a:cubicBezTo>
                    <a:pt x="152" y="97"/>
                    <a:pt x="153" y="97"/>
                    <a:pt x="153" y="94"/>
                  </a:cubicBezTo>
                  <a:cubicBezTo>
                    <a:pt x="153" y="89"/>
                    <a:pt x="149" y="91"/>
                    <a:pt x="147" y="87"/>
                  </a:cubicBezTo>
                  <a:cubicBezTo>
                    <a:pt x="146" y="86"/>
                    <a:pt x="146" y="84"/>
                    <a:pt x="146" y="83"/>
                  </a:cubicBezTo>
                  <a:cubicBezTo>
                    <a:pt x="146" y="81"/>
                    <a:pt x="147" y="81"/>
                    <a:pt x="148" y="79"/>
                  </a:cubicBezTo>
                  <a:cubicBezTo>
                    <a:pt x="149" y="76"/>
                    <a:pt x="143" y="72"/>
                    <a:pt x="142" y="70"/>
                  </a:cubicBezTo>
                  <a:cubicBezTo>
                    <a:pt x="139" y="66"/>
                    <a:pt x="140" y="65"/>
                    <a:pt x="141" y="61"/>
                  </a:cubicBezTo>
                  <a:cubicBezTo>
                    <a:pt x="142" y="57"/>
                    <a:pt x="147" y="52"/>
                    <a:pt x="151" y="52"/>
                  </a:cubicBezTo>
                  <a:cubicBezTo>
                    <a:pt x="153" y="52"/>
                    <a:pt x="154" y="52"/>
                    <a:pt x="156" y="52"/>
                  </a:cubicBezTo>
                  <a:cubicBezTo>
                    <a:pt x="157" y="53"/>
                    <a:pt x="158" y="55"/>
                    <a:pt x="160" y="54"/>
                  </a:cubicBezTo>
                  <a:cubicBezTo>
                    <a:pt x="165" y="53"/>
                    <a:pt x="167" y="48"/>
                    <a:pt x="163" y="45"/>
                  </a:cubicBezTo>
                  <a:cubicBezTo>
                    <a:pt x="162" y="44"/>
                    <a:pt x="160" y="43"/>
                    <a:pt x="158" y="43"/>
                  </a:cubicBezTo>
                  <a:cubicBezTo>
                    <a:pt x="157" y="42"/>
                    <a:pt x="155" y="43"/>
                    <a:pt x="154" y="42"/>
                  </a:cubicBezTo>
                  <a:cubicBezTo>
                    <a:pt x="152" y="41"/>
                    <a:pt x="152" y="37"/>
                    <a:pt x="152" y="35"/>
                  </a:cubicBezTo>
                  <a:cubicBezTo>
                    <a:pt x="153" y="31"/>
                    <a:pt x="156" y="31"/>
                    <a:pt x="159" y="31"/>
                  </a:cubicBezTo>
                  <a:cubicBezTo>
                    <a:pt x="165" y="29"/>
                    <a:pt x="162" y="27"/>
                    <a:pt x="163" y="22"/>
                  </a:cubicBezTo>
                  <a:cubicBezTo>
                    <a:pt x="163" y="21"/>
                    <a:pt x="164" y="20"/>
                    <a:pt x="164" y="19"/>
                  </a:cubicBezTo>
                  <a:cubicBezTo>
                    <a:pt x="164" y="17"/>
                    <a:pt x="163" y="15"/>
                    <a:pt x="164" y="14"/>
                  </a:cubicBezTo>
                  <a:cubicBezTo>
                    <a:pt x="164" y="12"/>
                    <a:pt x="166" y="11"/>
                    <a:pt x="167" y="10"/>
                  </a:cubicBezTo>
                  <a:cubicBezTo>
                    <a:pt x="169" y="9"/>
                    <a:pt x="170" y="6"/>
                    <a:pt x="171" y="5"/>
                  </a:cubicBezTo>
                  <a:cubicBezTo>
                    <a:pt x="171" y="3"/>
                    <a:pt x="170" y="1"/>
                    <a:pt x="168" y="1"/>
                  </a:cubicBezTo>
                  <a:cubicBezTo>
                    <a:pt x="166" y="1"/>
                    <a:pt x="165" y="4"/>
                    <a:pt x="164" y="5"/>
                  </a:cubicBezTo>
                  <a:lnTo>
                    <a:pt x="144" y="12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4230688" y="5835650"/>
              <a:ext cx="161925" cy="334963"/>
            </a:xfrm>
            <a:custGeom>
              <a:avLst/>
              <a:gdLst/>
              <a:ahLst/>
              <a:cxnLst>
                <a:cxn ang="0">
                  <a:pos x="69" y="8"/>
                </a:cxn>
                <a:cxn ang="0">
                  <a:pos x="74" y="14"/>
                </a:cxn>
                <a:cxn ang="0">
                  <a:pos x="77" y="21"/>
                </a:cxn>
                <a:cxn ang="0">
                  <a:pos x="77" y="28"/>
                </a:cxn>
                <a:cxn ang="0">
                  <a:pos x="85" y="34"/>
                </a:cxn>
                <a:cxn ang="0">
                  <a:pos x="87" y="46"/>
                </a:cxn>
                <a:cxn ang="0">
                  <a:pos x="86" y="56"/>
                </a:cxn>
                <a:cxn ang="0">
                  <a:pos x="85" y="65"/>
                </a:cxn>
                <a:cxn ang="0">
                  <a:pos x="83" y="72"/>
                </a:cxn>
                <a:cxn ang="0">
                  <a:pos x="77" y="76"/>
                </a:cxn>
                <a:cxn ang="0">
                  <a:pos x="75" y="80"/>
                </a:cxn>
                <a:cxn ang="0">
                  <a:pos x="79" y="90"/>
                </a:cxn>
                <a:cxn ang="0">
                  <a:pos x="76" y="114"/>
                </a:cxn>
                <a:cxn ang="0">
                  <a:pos x="75" y="126"/>
                </a:cxn>
                <a:cxn ang="0">
                  <a:pos x="74" y="132"/>
                </a:cxn>
                <a:cxn ang="0">
                  <a:pos x="73" y="138"/>
                </a:cxn>
                <a:cxn ang="0">
                  <a:pos x="72" y="145"/>
                </a:cxn>
                <a:cxn ang="0">
                  <a:pos x="70" y="152"/>
                </a:cxn>
                <a:cxn ang="0">
                  <a:pos x="69" y="153"/>
                </a:cxn>
                <a:cxn ang="0">
                  <a:pos x="68" y="162"/>
                </a:cxn>
                <a:cxn ang="0">
                  <a:pos x="64" y="162"/>
                </a:cxn>
                <a:cxn ang="0">
                  <a:pos x="57" y="156"/>
                </a:cxn>
                <a:cxn ang="0">
                  <a:pos x="53" y="155"/>
                </a:cxn>
                <a:cxn ang="0">
                  <a:pos x="40" y="150"/>
                </a:cxn>
                <a:cxn ang="0">
                  <a:pos x="41" y="157"/>
                </a:cxn>
                <a:cxn ang="0">
                  <a:pos x="34" y="175"/>
                </a:cxn>
                <a:cxn ang="0">
                  <a:pos x="21" y="178"/>
                </a:cxn>
                <a:cxn ang="0">
                  <a:pos x="17" y="179"/>
                </a:cxn>
                <a:cxn ang="0">
                  <a:pos x="14" y="165"/>
                </a:cxn>
                <a:cxn ang="0">
                  <a:pos x="8" y="155"/>
                </a:cxn>
                <a:cxn ang="0">
                  <a:pos x="6" y="151"/>
                </a:cxn>
                <a:cxn ang="0">
                  <a:pos x="9" y="138"/>
                </a:cxn>
                <a:cxn ang="0">
                  <a:pos x="14" y="131"/>
                </a:cxn>
                <a:cxn ang="0">
                  <a:pos x="12" y="120"/>
                </a:cxn>
                <a:cxn ang="0">
                  <a:pos x="17" y="116"/>
                </a:cxn>
                <a:cxn ang="0">
                  <a:pos x="19" y="110"/>
                </a:cxn>
                <a:cxn ang="0">
                  <a:pos x="18" y="104"/>
                </a:cxn>
                <a:cxn ang="0">
                  <a:pos x="13" y="102"/>
                </a:cxn>
                <a:cxn ang="0">
                  <a:pos x="10" y="105"/>
                </a:cxn>
                <a:cxn ang="0">
                  <a:pos x="11" y="98"/>
                </a:cxn>
                <a:cxn ang="0">
                  <a:pos x="13" y="88"/>
                </a:cxn>
                <a:cxn ang="0">
                  <a:pos x="17" y="85"/>
                </a:cxn>
                <a:cxn ang="0">
                  <a:pos x="17" y="68"/>
                </a:cxn>
                <a:cxn ang="0">
                  <a:pos x="12" y="58"/>
                </a:cxn>
                <a:cxn ang="0">
                  <a:pos x="11" y="52"/>
                </a:cxn>
                <a:cxn ang="0">
                  <a:pos x="8" y="48"/>
                </a:cxn>
                <a:cxn ang="0">
                  <a:pos x="3" y="43"/>
                </a:cxn>
                <a:cxn ang="0">
                  <a:pos x="6" y="32"/>
                </a:cxn>
                <a:cxn ang="0">
                  <a:pos x="7" y="24"/>
                </a:cxn>
                <a:cxn ang="0">
                  <a:pos x="9" y="16"/>
                </a:cxn>
                <a:cxn ang="0">
                  <a:pos x="13" y="12"/>
                </a:cxn>
                <a:cxn ang="0">
                  <a:pos x="10" y="19"/>
                </a:cxn>
                <a:cxn ang="0">
                  <a:pos x="17" y="22"/>
                </a:cxn>
                <a:cxn ang="0">
                  <a:pos x="27" y="23"/>
                </a:cxn>
                <a:cxn ang="0">
                  <a:pos x="32" y="25"/>
                </a:cxn>
                <a:cxn ang="0">
                  <a:pos x="38" y="22"/>
                </a:cxn>
                <a:cxn ang="0">
                  <a:pos x="47" y="14"/>
                </a:cxn>
                <a:cxn ang="0">
                  <a:pos x="52" y="10"/>
                </a:cxn>
                <a:cxn ang="0">
                  <a:pos x="56" y="2"/>
                </a:cxn>
              </a:cxnLst>
              <a:rect l="0" t="0" r="r" b="b"/>
              <a:pathLst>
                <a:path w="87" h="179">
                  <a:moveTo>
                    <a:pt x="67" y="5"/>
                  </a:moveTo>
                  <a:cubicBezTo>
                    <a:pt x="67" y="6"/>
                    <a:pt x="68" y="8"/>
                    <a:pt x="69" y="8"/>
                  </a:cubicBezTo>
                  <a:cubicBezTo>
                    <a:pt x="71" y="9"/>
                    <a:pt x="73" y="9"/>
                    <a:pt x="73" y="11"/>
                  </a:cubicBezTo>
                  <a:cubicBezTo>
                    <a:pt x="74" y="12"/>
                    <a:pt x="73" y="13"/>
                    <a:pt x="74" y="14"/>
                  </a:cubicBezTo>
                  <a:cubicBezTo>
                    <a:pt x="74" y="15"/>
                    <a:pt x="75" y="14"/>
                    <a:pt x="76" y="15"/>
                  </a:cubicBezTo>
                  <a:cubicBezTo>
                    <a:pt x="77" y="16"/>
                    <a:pt x="77" y="19"/>
                    <a:pt x="77" y="21"/>
                  </a:cubicBezTo>
                  <a:cubicBezTo>
                    <a:pt x="77" y="22"/>
                    <a:pt x="77" y="23"/>
                    <a:pt x="76" y="25"/>
                  </a:cubicBezTo>
                  <a:cubicBezTo>
                    <a:pt x="76" y="26"/>
                    <a:pt x="76" y="27"/>
                    <a:pt x="77" y="28"/>
                  </a:cubicBezTo>
                  <a:cubicBezTo>
                    <a:pt x="79" y="30"/>
                    <a:pt x="81" y="29"/>
                    <a:pt x="83" y="30"/>
                  </a:cubicBezTo>
                  <a:cubicBezTo>
                    <a:pt x="85" y="31"/>
                    <a:pt x="85" y="32"/>
                    <a:pt x="85" y="34"/>
                  </a:cubicBezTo>
                  <a:cubicBezTo>
                    <a:pt x="85" y="37"/>
                    <a:pt x="87" y="40"/>
                    <a:pt x="87" y="43"/>
                  </a:cubicBezTo>
                  <a:cubicBezTo>
                    <a:pt x="87" y="44"/>
                    <a:pt x="87" y="45"/>
                    <a:pt x="87" y="46"/>
                  </a:cubicBezTo>
                  <a:cubicBezTo>
                    <a:pt x="87" y="48"/>
                    <a:pt x="86" y="49"/>
                    <a:pt x="86" y="50"/>
                  </a:cubicBezTo>
                  <a:cubicBezTo>
                    <a:pt x="86" y="52"/>
                    <a:pt x="86" y="54"/>
                    <a:pt x="86" y="56"/>
                  </a:cubicBezTo>
                  <a:cubicBezTo>
                    <a:pt x="86" y="58"/>
                    <a:pt x="86" y="60"/>
                    <a:pt x="86" y="62"/>
                  </a:cubicBezTo>
                  <a:cubicBezTo>
                    <a:pt x="85" y="63"/>
                    <a:pt x="85" y="64"/>
                    <a:pt x="85" y="65"/>
                  </a:cubicBezTo>
                  <a:cubicBezTo>
                    <a:pt x="85" y="66"/>
                    <a:pt x="85" y="67"/>
                    <a:pt x="85" y="68"/>
                  </a:cubicBezTo>
                  <a:cubicBezTo>
                    <a:pt x="84" y="69"/>
                    <a:pt x="83" y="71"/>
                    <a:pt x="83" y="72"/>
                  </a:cubicBezTo>
                  <a:cubicBezTo>
                    <a:pt x="82" y="73"/>
                    <a:pt x="81" y="74"/>
                    <a:pt x="81" y="74"/>
                  </a:cubicBezTo>
                  <a:cubicBezTo>
                    <a:pt x="79" y="75"/>
                    <a:pt x="77" y="74"/>
                    <a:pt x="77" y="76"/>
                  </a:cubicBezTo>
                  <a:cubicBezTo>
                    <a:pt x="76" y="76"/>
                    <a:pt x="77" y="77"/>
                    <a:pt x="76" y="78"/>
                  </a:cubicBezTo>
                  <a:cubicBezTo>
                    <a:pt x="76" y="79"/>
                    <a:pt x="76" y="79"/>
                    <a:pt x="75" y="80"/>
                  </a:cubicBezTo>
                  <a:cubicBezTo>
                    <a:pt x="75" y="81"/>
                    <a:pt x="75" y="84"/>
                    <a:pt x="76" y="86"/>
                  </a:cubicBezTo>
                  <a:cubicBezTo>
                    <a:pt x="77" y="87"/>
                    <a:pt x="78" y="88"/>
                    <a:pt x="79" y="90"/>
                  </a:cubicBezTo>
                  <a:cubicBezTo>
                    <a:pt x="79" y="91"/>
                    <a:pt x="80" y="92"/>
                    <a:pt x="80" y="94"/>
                  </a:cubicBezTo>
                  <a:cubicBezTo>
                    <a:pt x="79" y="101"/>
                    <a:pt x="77" y="107"/>
                    <a:pt x="76" y="114"/>
                  </a:cubicBezTo>
                  <a:cubicBezTo>
                    <a:pt x="76" y="117"/>
                    <a:pt x="76" y="119"/>
                    <a:pt x="76" y="122"/>
                  </a:cubicBezTo>
                  <a:cubicBezTo>
                    <a:pt x="76" y="123"/>
                    <a:pt x="76" y="125"/>
                    <a:pt x="75" y="126"/>
                  </a:cubicBezTo>
                  <a:cubicBezTo>
                    <a:pt x="75" y="128"/>
                    <a:pt x="75" y="129"/>
                    <a:pt x="75" y="130"/>
                  </a:cubicBezTo>
                  <a:cubicBezTo>
                    <a:pt x="75" y="131"/>
                    <a:pt x="74" y="131"/>
                    <a:pt x="74" y="132"/>
                  </a:cubicBezTo>
                  <a:cubicBezTo>
                    <a:pt x="74" y="133"/>
                    <a:pt x="74" y="134"/>
                    <a:pt x="73" y="135"/>
                  </a:cubicBezTo>
                  <a:cubicBezTo>
                    <a:pt x="73" y="136"/>
                    <a:pt x="73" y="137"/>
                    <a:pt x="73" y="138"/>
                  </a:cubicBezTo>
                  <a:cubicBezTo>
                    <a:pt x="72" y="140"/>
                    <a:pt x="73" y="142"/>
                    <a:pt x="72" y="143"/>
                  </a:cubicBezTo>
                  <a:cubicBezTo>
                    <a:pt x="72" y="144"/>
                    <a:pt x="72" y="145"/>
                    <a:pt x="72" y="145"/>
                  </a:cubicBezTo>
                  <a:cubicBezTo>
                    <a:pt x="71" y="147"/>
                    <a:pt x="71" y="148"/>
                    <a:pt x="71" y="150"/>
                  </a:cubicBezTo>
                  <a:cubicBezTo>
                    <a:pt x="71" y="151"/>
                    <a:pt x="70" y="151"/>
                    <a:pt x="70" y="152"/>
                  </a:cubicBezTo>
                  <a:cubicBezTo>
                    <a:pt x="70" y="152"/>
                    <a:pt x="69" y="152"/>
                    <a:pt x="69" y="153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68" y="155"/>
                    <a:pt x="68" y="156"/>
                    <a:pt x="68" y="158"/>
                  </a:cubicBezTo>
                  <a:cubicBezTo>
                    <a:pt x="68" y="158"/>
                    <a:pt x="68" y="161"/>
                    <a:pt x="68" y="162"/>
                  </a:cubicBezTo>
                  <a:cubicBezTo>
                    <a:pt x="67" y="162"/>
                    <a:pt x="67" y="161"/>
                    <a:pt x="66" y="161"/>
                  </a:cubicBezTo>
                  <a:cubicBezTo>
                    <a:pt x="65" y="161"/>
                    <a:pt x="65" y="162"/>
                    <a:pt x="64" y="162"/>
                  </a:cubicBezTo>
                  <a:cubicBezTo>
                    <a:pt x="63" y="163"/>
                    <a:pt x="61" y="163"/>
                    <a:pt x="60" y="161"/>
                  </a:cubicBezTo>
                  <a:cubicBezTo>
                    <a:pt x="59" y="159"/>
                    <a:pt x="59" y="158"/>
                    <a:pt x="57" y="156"/>
                  </a:cubicBezTo>
                  <a:cubicBezTo>
                    <a:pt x="57" y="155"/>
                    <a:pt x="57" y="155"/>
                    <a:pt x="55" y="155"/>
                  </a:cubicBezTo>
                  <a:cubicBezTo>
                    <a:pt x="55" y="154"/>
                    <a:pt x="54" y="155"/>
                    <a:pt x="53" y="155"/>
                  </a:cubicBezTo>
                  <a:cubicBezTo>
                    <a:pt x="49" y="154"/>
                    <a:pt x="47" y="152"/>
                    <a:pt x="44" y="150"/>
                  </a:cubicBezTo>
                  <a:cubicBezTo>
                    <a:pt x="44" y="150"/>
                    <a:pt x="41" y="149"/>
                    <a:pt x="40" y="150"/>
                  </a:cubicBezTo>
                  <a:cubicBezTo>
                    <a:pt x="39" y="152"/>
                    <a:pt x="42" y="153"/>
                    <a:pt x="42" y="154"/>
                  </a:cubicBezTo>
                  <a:cubicBezTo>
                    <a:pt x="43" y="155"/>
                    <a:pt x="42" y="156"/>
                    <a:pt x="41" y="157"/>
                  </a:cubicBezTo>
                  <a:cubicBezTo>
                    <a:pt x="39" y="160"/>
                    <a:pt x="41" y="162"/>
                    <a:pt x="41" y="166"/>
                  </a:cubicBezTo>
                  <a:cubicBezTo>
                    <a:pt x="41" y="170"/>
                    <a:pt x="38" y="173"/>
                    <a:pt x="34" y="175"/>
                  </a:cubicBezTo>
                  <a:cubicBezTo>
                    <a:pt x="31" y="176"/>
                    <a:pt x="28" y="176"/>
                    <a:pt x="25" y="177"/>
                  </a:cubicBezTo>
                  <a:cubicBezTo>
                    <a:pt x="24" y="177"/>
                    <a:pt x="23" y="178"/>
                    <a:pt x="21" y="178"/>
                  </a:cubicBezTo>
                  <a:cubicBezTo>
                    <a:pt x="21" y="178"/>
                    <a:pt x="20" y="177"/>
                    <a:pt x="19" y="178"/>
                  </a:cubicBezTo>
                  <a:cubicBezTo>
                    <a:pt x="18" y="178"/>
                    <a:pt x="18" y="179"/>
                    <a:pt x="17" y="179"/>
                  </a:cubicBezTo>
                  <a:cubicBezTo>
                    <a:pt x="16" y="176"/>
                    <a:pt x="16" y="173"/>
                    <a:pt x="15" y="170"/>
                  </a:cubicBezTo>
                  <a:cubicBezTo>
                    <a:pt x="15" y="168"/>
                    <a:pt x="15" y="167"/>
                    <a:pt x="14" y="165"/>
                  </a:cubicBezTo>
                  <a:cubicBezTo>
                    <a:pt x="13" y="163"/>
                    <a:pt x="11" y="161"/>
                    <a:pt x="10" y="158"/>
                  </a:cubicBezTo>
                  <a:cubicBezTo>
                    <a:pt x="10" y="157"/>
                    <a:pt x="9" y="157"/>
                    <a:pt x="8" y="155"/>
                  </a:cubicBezTo>
                  <a:cubicBezTo>
                    <a:pt x="7" y="154"/>
                    <a:pt x="6" y="154"/>
                    <a:pt x="5" y="153"/>
                  </a:cubicBezTo>
                  <a:cubicBezTo>
                    <a:pt x="4" y="152"/>
                    <a:pt x="5" y="152"/>
                    <a:pt x="6" y="151"/>
                  </a:cubicBezTo>
                  <a:cubicBezTo>
                    <a:pt x="8" y="149"/>
                    <a:pt x="9" y="144"/>
                    <a:pt x="9" y="141"/>
                  </a:cubicBezTo>
                  <a:cubicBezTo>
                    <a:pt x="9" y="140"/>
                    <a:pt x="8" y="139"/>
                    <a:pt x="9" y="138"/>
                  </a:cubicBezTo>
                  <a:cubicBezTo>
                    <a:pt x="9" y="137"/>
                    <a:pt x="9" y="137"/>
                    <a:pt x="10" y="137"/>
                  </a:cubicBezTo>
                  <a:cubicBezTo>
                    <a:pt x="12" y="135"/>
                    <a:pt x="13" y="133"/>
                    <a:pt x="14" y="131"/>
                  </a:cubicBezTo>
                  <a:cubicBezTo>
                    <a:pt x="14" y="129"/>
                    <a:pt x="15" y="126"/>
                    <a:pt x="14" y="124"/>
                  </a:cubicBezTo>
                  <a:cubicBezTo>
                    <a:pt x="14" y="123"/>
                    <a:pt x="13" y="122"/>
                    <a:pt x="12" y="120"/>
                  </a:cubicBezTo>
                  <a:cubicBezTo>
                    <a:pt x="12" y="117"/>
                    <a:pt x="15" y="116"/>
                    <a:pt x="15" y="113"/>
                  </a:cubicBezTo>
                  <a:cubicBezTo>
                    <a:pt x="15" y="114"/>
                    <a:pt x="16" y="116"/>
                    <a:pt x="17" y="116"/>
                  </a:cubicBezTo>
                  <a:cubicBezTo>
                    <a:pt x="17" y="115"/>
                    <a:pt x="17" y="115"/>
                    <a:pt x="18" y="114"/>
                  </a:cubicBezTo>
                  <a:cubicBezTo>
                    <a:pt x="19" y="112"/>
                    <a:pt x="19" y="111"/>
                    <a:pt x="19" y="110"/>
                  </a:cubicBezTo>
                  <a:cubicBezTo>
                    <a:pt x="20" y="108"/>
                    <a:pt x="24" y="106"/>
                    <a:pt x="22" y="104"/>
                  </a:cubicBezTo>
                  <a:cubicBezTo>
                    <a:pt x="21" y="104"/>
                    <a:pt x="19" y="104"/>
                    <a:pt x="18" y="104"/>
                  </a:cubicBezTo>
                  <a:cubicBezTo>
                    <a:pt x="16" y="104"/>
                    <a:pt x="17" y="103"/>
                    <a:pt x="16" y="102"/>
                  </a:cubicBezTo>
                  <a:cubicBezTo>
                    <a:pt x="15" y="100"/>
                    <a:pt x="15" y="101"/>
                    <a:pt x="13" y="102"/>
                  </a:cubicBezTo>
                  <a:cubicBezTo>
                    <a:pt x="13" y="102"/>
                    <a:pt x="12" y="102"/>
                    <a:pt x="12" y="103"/>
                  </a:cubicBezTo>
                  <a:cubicBezTo>
                    <a:pt x="11" y="103"/>
                    <a:pt x="11" y="104"/>
                    <a:pt x="10" y="105"/>
                  </a:cubicBezTo>
                  <a:cubicBezTo>
                    <a:pt x="9" y="105"/>
                    <a:pt x="9" y="104"/>
                    <a:pt x="9" y="103"/>
                  </a:cubicBezTo>
                  <a:cubicBezTo>
                    <a:pt x="10" y="101"/>
                    <a:pt x="11" y="100"/>
                    <a:pt x="11" y="98"/>
                  </a:cubicBezTo>
                  <a:cubicBezTo>
                    <a:pt x="11" y="97"/>
                    <a:pt x="11" y="94"/>
                    <a:pt x="12" y="93"/>
                  </a:cubicBezTo>
                  <a:cubicBezTo>
                    <a:pt x="13" y="91"/>
                    <a:pt x="13" y="90"/>
                    <a:pt x="13" y="88"/>
                  </a:cubicBezTo>
                  <a:cubicBezTo>
                    <a:pt x="15" y="87"/>
                    <a:pt x="20" y="89"/>
                    <a:pt x="21" y="87"/>
                  </a:cubicBezTo>
                  <a:cubicBezTo>
                    <a:pt x="22" y="85"/>
                    <a:pt x="18" y="85"/>
                    <a:pt x="17" y="85"/>
                  </a:cubicBezTo>
                  <a:cubicBezTo>
                    <a:pt x="16" y="82"/>
                    <a:pt x="17" y="78"/>
                    <a:pt x="17" y="74"/>
                  </a:cubicBezTo>
                  <a:cubicBezTo>
                    <a:pt x="17" y="73"/>
                    <a:pt x="17" y="69"/>
                    <a:pt x="17" y="68"/>
                  </a:cubicBezTo>
                  <a:cubicBezTo>
                    <a:pt x="16" y="67"/>
                    <a:pt x="14" y="66"/>
                    <a:pt x="13" y="66"/>
                  </a:cubicBezTo>
                  <a:cubicBezTo>
                    <a:pt x="12" y="63"/>
                    <a:pt x="13" y="61"/>
                    <a:pt x="12" y="58"/>
                  </a:cubicBezTo>
                  <a:cubicBezTo>
                    <a:pt x="12" y="56"/>
                    <a:pt x="12" y="55"/>
                    <a:pt x="11" y="53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1"/>
                    <a:pt x="9" y="51"/>
                    <a:pt x="9" y="50"/>
                  </a:cubicBezTo>
                  <a:cubicBezTo>
                    <a:pt x="8" y="49"/>
                    <a:pt x="8" y="48"/>
                    <a:pt x="8" y="48"/>
                  </a:cubicBezTo>
                  <a:cubicBezTo>
                    <a:pt x="7" y="46"/>
                    <a:pt x="7" y="47"/>
                    <a:pt x="5" y="47"/>
                  </a:cubicBezTo>
                  <a:cubicBezTo>
                    <a:pt x="3" y="46"/>
                    <a:pt x="0" y="45"/>
                    <a:pt x="3" y="43"/>
                  </a:cubicBezTo>
                  <a:cubicBezTo>
                    <a:pt x="4" y="41"/>
                    <a:pt x="5" y="41"/>
                    <a:pt x="5" y="39"/>
                  </a:cubicBezTo>
                  <a:cubicBezTo>
                    <a:pt x="5" y="36"/>
                    <a:pt x="5" y="34"/>
                    <a:pt x="6" y="32"/>
                  </a:cubicBezTo>
                  <a:cubicBezTo>
                    <a:pt x="6" y="30"/>
                    <a:pt x="5" y="28"/>
                    <a:pt x="6" y="27"/>
                  </a:cubicBezTo>
                  <a:cubicBezTo>
                    <a:pt x="6" y="26"/>
                    <a:pt x="7" y="25"/>
                    <a:pt x="7" y="24"/>
                  </a:cubicBezTo>
                  <a:cubicBezTo>
                    <a:pt x="8" y="23"/>
                    <a:pt x="8" y="21"/>
                    <a:pt x="8" y="20"/>
                  </a:cubicBezTo>
                  <a:cubicBezTo>
                    <a:pt x="9" y="19"/>
                    <a:pt x="9" y="17"/>
                    <a:pt x="9" y="16"/>
                  </a:cubicBezTo>
                  <a:cubicBezTo>
                    <a:pt x="9" y="14"/>
                    <a:pt x="9" y="13"/>
                    <a:pt x="11" y="12"/>
                  </a:cubicBezTo>
                  <a:cubicBezTo>
                    <a:pt x="11" y="12"/>
                    <a:pt x="12" y="11"/>
                    <a:pt x="13" y="12"/>
                  </a:cubicBezTo>
                  <a:cubicBezTo>
                    <a:pt x="13" y="13"/>
                    <a:pt x="11" y="15"/>
                    <a:pt x="11" y="15"/>
                  </a:cubicBezTo>
                  <a:cubicBezTo>
                    <a:pt x="9" y="17"/>
                    <a:pt x="10" y="17"/>
                    <a:pt x="10" y="19"/>
                  </a:cubicBezTo>
                  <a:cubicBezTo>
                    <a:pt x="10" y="21"/>
                    <a:pt x="10" y="20"/>
                    <a:pt x="11" y="21"/>
                  </a:cubicBezTo>
                  <a:cubicBezTo>
                    <a:pt x="13" y="22"/>
                    <a:pt x="15" y="22"/>
                    <a:pt x="17" y="22"/>
                  </a:cubicBezTo>
                  <a:cubicBezTo>
                    <a:pt x="19" y="22"/>
                    <a:pt x="21" y="21"/>
                    <a:pt x="24" y="21"/>
                  </a:cubicBezTo>
                  <a:cubicBezTo>
                    <a:pt x="25" y="22"/>
                    <a:pt x="26" y="23"/>
                    <a:pt x="27" y="23"/>
                  </a:cubicBezTo>
                  <a:cubicBezTo>
                    <a:pt x="27" y="23"/>
                    <a:pt x="28" y="23"/>
                    <a:pt x="29" y="23"/>
                  </a:cubicBezTo>
                  <a:cubicBezTo>
                    <a:pt x="29" y="24"/>
                    <a:pt x="31" y="25"/>
                    <a:pt x="32" y="25"/>
                  </a:cubicBezTo>
                  <a:cubicBezTo>
                    <a:pt x="32" y="25"/>
                    <a:pt x="33" y="24"/>
                    <a:pt x="34" y="23"/>
                  </a:cubicBezTo>
                  <a:cubicBezTo>
                    <a:pt x="35" y="22"/>
                    <a:pt x="36" y="22"/>
                    <a:pt x="38" y="22"/>
                  </a:cubicBezTo>
                  <a:cubicBezTo>
                    <a:pt x="41" y="21"/>
                    <a:pt x="40" y="18"/>
                    <a:pt x="42" y="16"/>
                  </a:cubicBezTo>
                  <a:cubicBezTo>
                    <a:pt x="44" y="14"/>
                    <a:pt x="45" y="14"/>
                    <a:pt x="47" y="14"/>
                  </a:cubicBezTo>
                  <a:cubicBezTo>
                    <a:pt x="48" y="13"/>
                    <a:pt x="49" y="12"/>
                    <a:pt x="50" y="11"/>
                  </a:cubicBezTo>
                  <a:cubicBezTo>
                    <a:pt x="51" y="11"/>
                    <a:pt x="52" y="10"/>
                    <a:pt x="52" y="10"/>
                  </a:cubicBezTo>
                  <a:cubicBezTo>
                    <a:pt x="53" y="9"/>
                    <a:pt x="53" y="8"/>
                    <a:pt x="53" y="7"/>
                  </a:cubicBezTo>
                  <a:cubicBezTo>
                    <a:pt x="53" y="4"/>
                    <a:pt x="54" y="3"/>
                    <a:pt x="56" y="2"/>
                  </a:cubicBezTo>
                  <a:cubicBezTo>
                    <a:pt x="59" y="0"/>
                    <a:pt x="65" y="1"/>
                    <a:pt x="67" y="5"/>
                  </a:cubicBezTo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4889500" y="3751263"/>
              <a:ext cx="1041400" cy="944563"/>
            </a:xfrm>
            <a:custGeom>
              <a:avLst/>
              <a:gdLst/>
              <a:ahLst/>
              <a:cxnLst>
                <a:cxn ang="0">
                  <a:pos x="549" y="385"/>
                </a:cxn>
                <a:cxn ang="0">
                  <a:pos x="543" y="329"/>
                </a:cxn>
                <a:cxn ang="0">
                  <a:pos x="531" y="290"/>
                </a:cxn>
                <a:cxn ang="0">
                  <a:pos x="533" y="257"/>
                </a:cxn>
                <a:cxn ang="0">
                  <a:pos x="522" y="235"/>
                </a:cxn>
                <a:cxn ang="0">
                  <a:pos x="532" y="203"/>
                </a:cxn>
                <a:cxn ang="0">
                  <a:pos x="552" y="184"/>
                </a:cxn>
                <a:cxn ang="0">
                  <a:pos x="546" y="161"/>
                </a:cxn>
                <a:cxn ang="0">
                  <a:pos x="524" y="97"/>
                </a:cxn>
                <a:cxn ang="0">
                  <a:pos x="518" y="61"/>
                </a:cxn>
                <a:cxn ang="0">
                  <a:pos x="473" y="42"/>
                </a:cxn>
                <a:cxn ang="0">
                  <a:pos x="315" y="39"/>
                </a:cxn>
                <a:cxn ang="0">
                  <a:pos x="293" y="41"/>
                </a:cxn>
                <a:cxn ang="0">
                  <a:pos x="243" y="1"/>
                </a:cxn>
                <a:cxn ang="0">
                  <a:pos x="187" y="10"/>
                </a:cxn>
                <a:cxn ang="0">
                  <a:pos x="156" y="17"/>
                </a:cxn>
                <a:cxn ang="0">
                  <a:pos x="114" y="50"/>
                </a:cxn>
                <a:cxn ang="0">
                  <a:pos x="77" y="63"/>
                </a:cxn>
                <a:cxn ang="0">
                  <a:pos x="36" y="71"/>
                </a:cxn>
                <a:cxn ang="0">
                  <a:pos x="14" y="81"/>
                </a:cxn>
                <a:cxn ang="0">
                  <a:pos x="16" y="93"/>
                </a:cxn>
                <a:cxn ang="0">
                  <a:pos x="33" y="138"/>
                </a:cxn>
                <a:cxn ang="0">
                  <a:pos x="16" y="170"/>
                </a:cxn>
                <a:cxn ang="0">
                  <a:pos x="31" y="187"/>
                </a:cxn>
                <a:cxn ang="0">
                  <a:pos x="37" y="212"/>
                </a:cxn>
                <a:cxn ang="0">
                  <a:pos x="43" y="231"/>
                </a:cxn>
                <a:cxn ang="0">
                  <a:pos x="38" y="260"/>
                </a:cxn>
                <a:cxn ang="0">
                  <a:pos x="44" y="276"/>
                </a:cxn>
                <a:cxn ang="0">
                  <a:pos x="47" y="292"/>
                </a:cxn>
                <a:cxn ang="0">
                  <a:pos x="60" y="310"/>
                </a:cxn>
                <a:cxn ang="0">
                  <a:pos x="61" y="338"/>
                </a:cxn>
                <a:cxn ang="0">
                  <a:pos x="88" y="356"/>
                </a:cxn>
                <a:cxn ang="0">
                  <a:pos x="118" y="367"/>
                </a:cxn>
                <a:cxn ang="0">
                  <a:pos x="138" y="375"/>
                </a:cxn>
                <a:cxn ang="0">
                  <a:pos x="140" y="398"/>
                </a:cxn>
                <a:cxn ang="0">
                  <a:pos x="157" y="412"/>
                </a:cxn>
                <a:cxn ang="0">
                  <a:pos x="167" y="393"/>
                </a:cxn>
                <a:cxn ang="0">
                  <a:pos x="191" y="400"/>
                </a:cxn>
                <a:cxn ang="0">
                  <a:pos x="208" y="414"/>
                </a:cxn>
                <a:cxn ang="0">
                  <a:pos x="231" y="426"/>
                </a:cxn>
                <a:cxn ang="0">
                  <a:pos x="269" y="455"/>
                </a:cxn>
                <a:cxn ang="0">
                  <a:pos x="286" y="475"/>
                </a:cxn>
                <a:cxn ang="0">
                  <a:pos x="308" y="466"/>
                </a:cxn>
                <a:cxn ang="0">
                  <a:pos x="321" y="487"/>
                </a:cxn>
                <a:cxn ang="0">
                  <a:pos x="338" y="483"/>
                </a:cxn>
                <a:cxn ang="0">
                  <a:pos x="376" y="480"/>
                </a:cxn>
                <a:cxn ang="0">
                  <a:pos x="393" y="473"/>
                </a:cxn>
                <a:cxn ang="0">
                  <a:pos x="427" y="479"/>
                </a:cxn>
                <a:cxn ang="0">
                  <a:pos x="445" y="490"/>
                </a:cxn>
                <a:cxn ang="0">
                  <a:pos x="477" y="503"/>
                </a:cxn>
                <a:cxn ang="0">
                  <a:pos x="477" y="486"/>
                </a:cxn>
                <a:cxn ang="0">
                  <a:pos x="474" y="462"/>
                </a:cxn>
                <a:cxn ang="0">
                  <a:pos x="500" y="424"/>
                </a:cxn>
                <a:cxn ang="0">
                  <a:pos x="551" y="390"/>
                </a:cxn>
                <a:cxn ang="0">
                  <a:pos x="545" y="359"/>
                </a:cxn>
              </a:cxnLst>
              <a:rect l="0" t="0" r="r" b="b"/>
              <a:pathLst>
                <a:path w="557" h="505">
                  <a:moveTo>
                    <a:pt x="552" y="381"/>
                  </a:moveTo>
                  <a:cubicBezTo>
                    <a:pt x="552" y="381"/>
                    <a:pt x="552" y="382"/>
                    <a:pt x="552" y="382"/>
                  </a:cubicBezTo>
                  <a:cubicBezTo>
                    <a:pt x="552" y="382"/>
                    <a:pt x="552" y="381"/>
                    <a:pt x="552" y="381"/>
                  </a:cubicBezTo>
                  <a:moveTo>
                    <a:pt x="549" y="385"/>
                  </a:moveTo>
                  <a:cubicBezTo>
                    <a:pt x="550" y="385"/>
                    <a:pt x="550" y="385"/>
                    <a:pt x="550" y="385"/>
                  </a:cubicBezTo>
                  <a:cubicBezTo>
                    <a:pt x="550" y="385"/>
                    <a:pt x="550" y="385"/>
                    <a:pt x="550" y="385"/>
                  </a:cubicBezTo>
                  <a:lnTo>
                    <a:pt x="549" y="385"/>
                  </a:lnTo>
                  <a:close/>
                  <a:moveTo>
                    <a:pt x="557" y="352"/>
                  </a:moveTo>
                  <a:cubicBezTo>
                    <a:pt x="556" y="350"/>
                    <a:pt x="556" y="351"/>
                    <a:pt x="555" y="350"/>
                  </a:cubicBezTo>
                  <a:cubicBezTo>
                    <a:pt x="554" y="348"/>
                    <a:pt x="554" y="346"/>
                    <a:pt x="554" y="344"/>
                  </a:cubicBezTo>
                  <a:cubicBezTo>
                    <a:pt x="552" y="342"/>
                    <a:pt x="550" y="339"/>
                    <a:pt x="548" y="336"/>
                  </a:cubicBezTo>
                  <a:cubicBezTo>
                    <a:pt x="548" y="335"/>
                    <a:pt x="547" y="332"/>
                    <a:pt x="546" y="331"/>
                  </a:cubicBezTo>
                  <a:cubicBezTo>
                    <a:pt x="546" y="331"/>
                    <a:pt x="545" y="331"/>
                    <a:pt x="544" y="331"/>
                  </a:cubicBezTo>
                  <a:cubicBezTo>
                    <a:pt x="543" y="331"/>
                    <a:pt x="543" y="330"/>
                    <a:pt x="543" y="329"/>
                  </a:cubicBezTo>
                  <a:cubicBezTo>
                    <a:pt x="543" y="329"/>
                    <a:pt x="543" y="328"/>
                    <a:pt x="543" y="328"/>
                  </a:cubicBezTo>
                  <a:cubicBezTo>
                    <a:pt x="542" y="327"/>
                    <a:pt x="542" y="327"/>
                    <a:pt x="542" y="326"/>
                  </a:cubicBezTo>
                  <a:cubicBezTo>
                    <a:pt x="541" y="324"/>
                    <a:pt x="540" y="323"/>
                    <a:pt x="540" y="321"/>
                  </a:cubicBezTo>
                  <a:cubicBezTo>
                    <a:pt x="538" y="317"/>
                    <a:pt x="536" y="314"/>
                    <a:pt x="535" y="310"/>
                  </a:cubicBezTo>
                  <a:cubicBezTo>
                    <a:pt x="534" y="307"/>
                    <a:pt x="533" y="304"/>
                    <a:pt x="533" y="301"/>
                  </a:cubicBezTo>
                  <a:cubicBezTo>
                    <a:pt x="533" y="299"/>
                    <a:pt x="533" y="298"/>
                    <a:pt x="533" y="296"/>
                  </a:cubicBezTo>
                  <a:cubicBezTo>
                    <a:pt x="532" y="294"/>
                    <a:pt x="532" y="291"/>
                    <a:pt x="531" y="290"/>
                  </a:cubicBezTo>
                  <a:cubicBezTo>
                    <a:pt x="530" y="288"/>
                    <a:pt x="529" y="290"/>
                    <a:pt x="527" y="289"/>
                  </a:cubicBezTo>
                  <a:cubicBezTo>
                    <a:pt x="524" y="288"/>
                    <a:pt x="525" y="285"/>
                    <a:pt x="525" y="282"/>
                  </a:cubicBezTo>
                  <a:cubicBezTo>
                    <a:pt x="525" y="280"/>
                    <a:pt x="525" y="278"/>
                    <a:pt x="525" y="276"/>
                  </a:cubicBezTo>
                  <a:cubicBezTo>
                    <a:pt x="526" y="274"/>
                    <a:pt x="527" y="274"/>
                    <a:pt x="528" y="272"/>
                  </a:cubicBezTo>
                  <a:cubicBezTo>
                    <a:pt x="528" y="271"/>
                    <a:pt x="528" y="269"/>
                    <a:pt x="528" y="268"/>
                  </a:cubicBezTo>
                  <a:cubicBezTo>
                    <a:pt x="529" y="266"/>
                    <a:pt x="529" y="266"/>
                    <a:pt x="530" y="264"/>
                  </a:cubicBezTo>
                  <a:cubicBezTo>
                    <a:pt x="531" y="262"/>
                    <a:pt x="532" y="260"/>
                    <a:pt x="533" y="257"/>
                  </a:cubicBezTo>
                  <a:cubicBezTo>
                    <a:pt x="533" y="255"/>
                    <a:pt x="532" y="254"/>
                    <a:pt x="534" y="253"/>
                  </a:cubicBezTo>
                  <a:cubicBezTo>
                    <a:pt x="534" y="252"/>
                    <a:pt x="535" y="253"/>
                    <a:pt x="535" y="252"/>
                  </a:cubicBezTo>
                  <a:cubicBezTo>
                    <a:pt x="535" y="251"/>
                    <a:pt x="535" y="249"/>
                    <a:pt x="535" y="249"/>
                  </a:cubicBezTo>
                  <a:cubicBezTo>
                    <a:pt x="535" y="247"/>
                    <a:pt x="534" y="247"/>
                    <a:pt x="533" y="245"/>
                  </a:cubicBezTo>
                  <a:cubicBezTo>
                    <a:pt x="532" y="244"/>
                    <a:pt x="531" y="243"/>
                    <a:pt x="530" y="242"/>
                  </a:cubicBezTo>
                  <a:cubicBezTo>
                    <a:pt x="528" y="240"/>
                    <a:pt x="528" y="240"/>
                    <a:pt x="526" y="240"/>
                  </a:cubicBezTo>
                  <a:cubicBezTo>
                    <a:pt x="524" y="239"/>
                    <a:pt x="523" y="237"/>
                    <a:pt x="522" y="235"/>
                  </a:cubicBezTo>
                  <a:cubicBezTo>
                    <a:pt x="520" y="232"/>
                    <a:pt x="520" y="231"/>
                    <a:pt x="516" y="232"/>
                  </a:cubicBezTo>
                  <a:cubicBezTo>
                    <a:pt x="512" y="232"/>
                    <a:pt x="513" y="227"/>
                    <a:pt x="514" y="224"/>
                  </a:cubicBezTo>
                  <a:cubicBezTo>
                    <a:pt x="515" y="223"/>
                    <a:pt x="515" y="221"/>
                    <a:pt x="515" y="219"/>
                  </a:cubicBezTo>
                  <a:cubicBezTo>
                    <a:pt x="516" y="218"/>
                    <a:pt x="518" y="217"/>
                    <a:pt x="520" y="216"/>
                  </a:cubicBezTo>
                  <a:cubicBezTo>
                    <a:pt x="523" y="214"/>
                    <a:pt x="526" y="213"/>
                    <a:pt x="528" y="210"/>
                  </a:cubicBezTo>
                  <a:cubicBezTo>
                    <a:pt x="530" y="209"/>
                    <a:pt x="529" y="210"/>
                    <a:pt x="530" y="208"/>
                  </a:cubicBezTo>
                  <a:cubicBezTo>
                    <a:pt x="531" y="206"/>
                    <a:pt x="531" y="205"/>
                    <a:pt x="532" y="203"/>
                  </a:cubicBezTo>
                  <a:cubicBezTo>
                    <a:pt x="532" y="203"/>
                    <a:pt x="532" y="201"/>
                    <a:pt x="533" y="201"/>
                  </a:cubicBezTo>
                  <a:cubicBezTo>
                    <a:pt x="533" y="200"/>
                    <a:pt x="534" y="200"/>
                    <a:pt x="535" y="199"/>
                  </a:cubicBezTo>
                  <a:cubicBezTo>
                    <a:pt x="536" y="198"/>
                    <a:pt x="537" y="197"/>
                    <a:pt x="539" y="196"/>
                  </a:cubicBezTo>
                  <a:cubicBezTo>
                    <a:pt x="542" y="195"/>
                    <a:pt x="544" y="196"/>
                    <a:pt x="547" y="196"/>
                  </a:cubicBezTo>
                  <a:cubicBezTo>
                    <a:pt x="550" y="195"/>
                    <a:pt x="549" y="195"/>
                    <a:pt x="550" y="193"/>
                  </a:cubicBezTo>
                  <a:cubicBezTo>
                    <a:pt x="551" y="192"/>
                    <a:pt x="552" y="190"/>
                    <a:pt x="552" y="188"/>
                  </a:cubicBezTo>
                  <a:cubicBezTo>
                    <a:pt x="552" y="187"/>
                    <a:pt x="552" y="185"/>
                    <a:pt x="552" y="184"/>
                  </a:cubicBezTo>
                  <a:cubicBezTo>
                    <a:pt x="553" y="183"/>
                    <a:pt x="554" y="182"/>
                    <a:pt x="554" y="181"/>
                  </a:cubicBezTo>
                  <a:cubicBezTo>
                    <a:pt x="555" y="179"/>
                    <a:pt x="555" y="178"/>
                    <a:pt x="555" y="176"/>
                  </a:cubicBezTo>
                  <a:cubicBezTo>
                    <a:pt x="555" y="174"/>
                    <a:pt x="555" y="172"/>
                    <a:pt x="555" y="170"/>
                  </a:cubicBezTo>
                  <a:cubicBezTo>
                    <a:pt x="555" y="168"/>
                    <a:pt x="556" y="164"/>
                    <a:pt x="552" y="165"/>
                  </a:cubicBezTo>
                  <a:cubicBezTo>
                    <a:pt x="551" y="165"/>
                    <a:pt x="551" y="167"/>
                    <a:pt x="550" y="166"/>
                  </a:cubicBezTo>
                  <a:cubicBezTo>
                    <a:pt x="549" y="166"/>
                    <a:pt x="549" y="165"/>
                    <a:pt x="548" y="165"/>
                  </a:cubicBezTo>
                  <a:cubicBezTo>
                    <a:pt x="547" y="163"/>
                    <a:pt x="547" y="163"/>
                    <a:pt x="546" y="161"/>
                  </a:cubicBezTo>
                  <a:cubicBezTo>
                    <a:pt x="546" y="159"/>
                    <a:pt x="547" y="156"/>
                    <a:pt x="547" y="154"/>
                  </a:cubicBezTo>
                  <a:cubicBezTo>
                    <a:pt x="546" y="153"/>
                    <a:pt x="545" y="153"/>
                    <a:pt x="545" y="151"/>
                  </a:cubicBezTo>
                  <a:cubicBezTo>
                    <a:pt x="543" y="149"/>
                    <a:pt x="542" y="145"/>
                    <a:pt x="540" y="142"/>
                  </a:cubicBezTo>
                  <a:cubicBezTo>
                    <a:pt x="538" y="136"/>
                    <a:pt x="537" y="131"/>
                    <a:pt x="534" y="125"/>
                  </a:cubicBezTo>
                  <a:cubicBezTo>
                    <a:pt x="532" y="120"/>
                    <a:pt x="529" y="116"/>
                    <a:pt x="527" y="111"/>
                  </a:cubicBezTo>
                  <a:cubicBezTo>
                    <a:pt x="526" y="108"/>
                    <a:pt x="523" y="106"/>
                    <a:pt x="523" y="102"/>
                  </a:cubicBezTo>
                  <a:cubicBezTo>
                    <a:pt x="523" y="99"/>
                    <a:pt x="523" y="99"/>
                    <a:pt x="524" y="97"/>
                  </a:cubicBezTo>
                  <a:cubicBezTo>
                    <a:pt x="525" y="95"/>
                    <a:pt x="526" y="94"/>
                    <a:pt x="526" y="92"/>
                  </a:cubicBezTo>
                  <a:cubicBezTo>
                    <a:pt x="525" y="88"/>
                    <a:pt x="521" y="85"/>
                    <a:pt x="521" y="81"/>
                  </a:cubicBezTo>
                  <a:cubicBezTo>
                    <a:pt x="520" y="80"/>
                    <a:pt x="521" y="78"/>
                    <a:pt x="521" y="77"/>
                  </a:cubicBezTo>
                  <a:cubicBezTo>
                    <a:pt x="521" y="77"/>
                    <a:pt x="520" y="76"/>
                    <a:pt x="521" y="75"/>
                  </a:cubicBezTo>
                  <a:cubicBezTo>
                    <a:pt x="521" y="74"/>
                    <a:pt x="522" y="75"/>
                    <a:pt x="522" y="74"/>
                  </a:cubicBezTo>
                  <a:cubicBezTo>
                    <a:pt x="523" y="72"/>
                    <a:pt x="523" y="67"/>
                    <a:pt x="522" y="65"/>
                  </a:cubicBezTo>
                  <a:cubicBezTo>
                    <a:pt x="521" y="63"/>
                    <a:pt x="519" y="62"/>
                    <a:pt x="518" y="61"/>
                  </a:cubicBezTo>
                  <a:cubicBezTo>
                    <a:pt x="518" y="60"/>
                    <a:pt x="516" y="59"/>
                    <a:pt x="516" y="57"/>
                  </a:cubicBezTo>
                  <a:cubicBezTo>
                    <a:pt x="516" y="56"/>
                    <a:pt x="516" y="55"/>
                    <a:pt x="516" y="54"/>
                  </a:cubicBezTo>
                  <a:cubicBezTo>
                    <a:pt x="515" y="54"/>
                    <a:pt x="513" y="52"/>
                    <a:pt x="512" y="51"/>
                  </a:cubicBezTo>
                  <a:cubicBezTo>
                    <a:pt x="508" y="49"/>
                    <a:pt x="504" y="50"/>
                    <a:pt x="500" y="49"/>
                  </a:cubicBezTo>
                  <a:cubicBezTo>
                    <a:pt x="495" y="48"/>
                    <a:pt x="491" y="45"/>
                    <a:pt x="486" y="43"/>
                  </a:cubicBezTo>
                  <a:cubicBezTo>
                    <a:pt x="484" y="43"/>
                    <a:pt x="482" y="42"/>
                    <a:pt x="480" y="42"/>
                  </a:cubicBezTo>
                  <a:cubicBezTo>
                    <a:pt x="478" y="42"/>
                    <a:pt x="475" y="42"/>
                    <a:pt x="473" y="42"/>
                  </a:cubicBezTo>
                  <a:cubicBezTo>
                    <a:pt x="466" y="42"/>
                    <a:pt x="460" y="42"/>
                    <a:pt x="453" y="42"/>
                  </a:cubicBezTo>
                  <a:cubicBezTo>
                    <a:pt x="445" y="42"/>
                    <a:pt x="436" y="41"/>
                    <a:pt x="428" y="41"/>
                  </a:cubicBezTo>
                  <a:cubicBezTo>
                    <a:pt x="416" y="41"/>
                    <a:pt x="404" y="42"/>
                    <a:pt x="392" y="41"/>
                  </a:cubicBezTo>
                  <a:cubicBezTo>
                    <a:pt x="375" y="41"/>
                    <a:pt x="359" y="40"/>
                    <a:pt x="343" y="39"/>
                  </a:cubicBezTo>
                  <a:cubicBezTo>
                    <a:pt x="336" y="38"/>
                    <a:pt x="329" y="37"/>
                    <a:pt x="322" y="36"/>
                  </a:cubicBezTo>
                  <a:cubicBezTo>
                    <a:pt x="321" y="35"/>
                    <a:pt x="320" y="35"/>
                    <a:pt x="319" y="35"/>
                  </a:cubicBezTo>
                  <a:cubicBezTo>
                    <a:pt x="319" y="37"/>
                    <a:pt x="317" y="38"/>
                    <a:pt x="315" y="39"/>
                  </a:cubicBezTo>
                  <a:cubicBezTo>
                    <a:pt x="314" y="41"/>
                    <a:pt x="310" y="41"/>
                    <a:pt x="309" y="43"/>
                  </a:cubicBezTo>
                  <a:cubicBezTo>
                    <a:pt x="308" y="45"/>
                    <a:pt x="309" y="46"/>
                    <a:pt x="307" y="48"/>
                  </a:cubicBezTo>
                  <a:cubicBezTo>
                    <a:pt x="306" y="49"/>
                    <a:pt x="303" y="48"/>
                    <a:pt x="301" y="48"/>
                  </a:cubicBezTo>
                  <a:cubicBezTo>
                    <a:pt x="298" y="49"/>
                    <a:pt x="295" y="51"/>
                    <a:pt x="292" y="50"/>
                  </a:cubicBezTo>
                  <a:cubicBezTo>
                    <a:pt x="292" y="49"/>
                    <a:pt x="292" y="48"/>
                    <a:pt x="292" y="47"/>
                  </a:cubicBezTo>
                  <a:cubicBezTo>
                    <a:pt x="293" y="45"/>
                    <a:pt x="296" y="43"/>
                    <a:pt x="296" y="42"/>
                  </a:cubicBezTo>
                  <a:cubicBezTo>
                    <a:pt x="296" y="40"/>
                    <a:pt x="295" y="39"/>
                    <a:pt x="293" y="41"/>
                  </a:cubicBezTo>
                  <a:cubicBezTo>
                    <a:pt x="292" y="41"/>
                    <a:pt x="292" y="44"/>
                    <a:pt x="291" y="44"/>
                  </a:cubicBezTo>
                  <a:cubicBezTo>
                    <a:pt x="290" y="45"/>
                    <a:pt x="289" y="43"/>
                    <a:pt x="287" y="43"/>
                  </a:cubicBezTo>
                  <a:cubicBezTo>
                    <a:pt x="286" y="43"/>
                    <a:pt x="283" y="44"/>
                    <a:pt x="282" y="44"/>
                  </a:cubicBezTo>
                  <a:cubicBezTo>
                    <a:pt x="280" y="44"/>
                    <a:pt x="269" y="46"/>
                    <a:pt x="253" y="35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3" y="20"/>
                    <a:pt x="246" y="10"/>
                    <a:pt x="245" y="7"/>
                  </a:cubicBezTo>
                  <a:cubicBezTo>
                    <a:pt x="245" y="5"/>
                    <a:pt x="243" y="3"/>
                    <a:pt x="243" y="1"/>
                  </a:cubicBezTo>
                  <a:cubicBezTo>
                    <a:pt x="237" y="0"/>
                    <a:pt x="230" y="1"/>
                    <a:pt x="225" y="1"/>
                  </a:cubicBezTo>
                  <a:cubicBezTo>
                    <a:pt x="220" y="1"/>
                    <a:pt x="214" y="1"/>
                    <a:pt x="210" y="1"/>
                  </a:cubicBezTo>
                  <a:cubicBezTo>
                    <a:pt x="208" y="1"/>
                    <a:pt x="206" y="1"/>
                    <a:pt x="205" y="2"/>
                  </a:cubicBezTo>
                  <a:cubicBezTo>
                    <a:pt x="202" y="2"/>
                    <a:pt x="201" y="4"/>
                    <a:pt x="199" y="5"/>
                  </a:cubicBezTo>
                  <a:cubicBezTo>
                    <a:pt x="196" y="8"/>
                    <a:pt x="193" y="9"/>
                    <a:pt x="192" y="13"/>
                  </a:cubicBezTo>
                  <a:cubicBezTo>
                    <a:pt x="191" y="13"/>
                    <a:pt x="190" y="13"/>
                    <a:pt x="189" y="13"/>
                  </a:cubicBezTo>
                  <a:cubicBezTo>
                    <a:pt x="188" y="12"/>
                    <a:pt x="187" y="10"/>
                    <a:pt x="187" y="10"/>
                  </a:cubicBezTo>
                  <a:cubicBezTo>
                    <a:pt x="184" y="8"/>
                    <a:pt x="181" y="11"/>
                    <a:pt x="178" y="12"/>
                  </a:cubicBezTo>
                  <a:cubicBezTo>
                    <a:pt x="178" y="12"/>
                    <a:pt x="176" y="12"/>
                    <a:pt x="176" y="12"/>
                  </a:cubicBezTo>
                  <a:cubicBezTo>
                    <a:pt x="174" y="13"/>
                    <a:pt x="174" y="16"/>
                    <a:pt x="172" y="16"/>
                  </a:cubicBezTo>
                  <a:cubicBezTo>
                    <a:pt x="171" y="17"/>
                    <a:pt x="168" y="18"/>
                    <a:pt x="166" y="17"/>
                  </a:cubicBezTo>
                  <a:cubicBezTo>
                    <a:pt x="164" y="17"/>
                    <a:pt x="164" y="16"/>
                    <a:pt x="163" y="15"/>
                  </a:cubicBezTo>
                  <a:cubicBezTo>
                    <a:pt x="162" y="14"/>
                    <a:pt x="157" y="14"/>
                    <a:pt x="156" y="15"/>
                  </a:cubicBezTo>
                  <a:cubicBezTo>
                    <a:pt x="155" y="15"/>
                    <a:pt x="156" y="17"/>
                    <a:pt x="156" y="17"/>
                  </a:cubicBezTo>
                  <a:cubicBezTo>
                    <a:pt x="156" y="18"/>
                    <a:pt x="155" y="18"/>
                    <a:pt x="155" y="19"/>
                  </a:cubicBezTo>
                  <a:cubicBezTo>
                    <a:pt x="152" y="21"/>
                    <a:pt x="148" y="21"/>
                    <a:pt x="145" y="24"/>
                  </a:cubicBezTo>
                  <a:cubicBezTo>
                    <a:pt x="144" y="24"/>
                    <a:pt x="143" y="26"/>
                    <a:pt x="143" y="27"/>
                  </a:cubicBezTo>
                  <a:cubicBezTo>
                    <a:pt x="141" y="28"/>
                    <a:pt x="139" y="30"/>
                    <a:pt x="137" y="32"/>
                  </a:cubicBezTo>
                  <a:cubicBezTo>
                    <a:pt x="135" y="34"/>
                    <a:pt x="135" y="37"/>
                    <a:pt x="133" y="40"/>
                  </a:cubicBezTo>
                  <a:cubicBezTo>
                    <a:pt x="131" y="43"/>
                    <a:pt x="129" y="47"/>
                    <a:pt x="125" y="47"/>
                  </a:cubicBezTo>
                  <a:cubicBezTo>
                    <a:pt x="121" y="47"/>
                    <a:pt x="117" y="47"/>
                    <a:pt x="114" y="50"/>
                  </a:cubicBezTo>
                  <a:cubicBezTo>
                    <a:pt x="113" y="50"/>
                    <a:pt x="113" y="51"/>
                    <a:pt x="112" y="51"/>
                  </a:cubicBezTo>
                  <a:cubicBezTo>
                    <a:pt x="109" y="53"/>
                    <a:pt x="105" y="53"/>
                    <a:pt x="102" y="54"/>
                  </a:cubicBezTo>
                  <a:cubicBezTo>
                    <a:pt x="101" y="54"/>
                    <a:pt x="101" y="54"/>
                    <a:pt x="100" y="55"/>
                  </a:cubicBezTo>
                  <a:cubicBezTo>
                    <a:pt x="100" y="56"/>
                    <a:pt x="100" y="57"/>
                    <a:pt x="100" y="57"/>
                  </a:cubicBezTo>
                  <a:cubicBezTo>
                    <a:pt x="99" y="58"/>
                    <a:pt x="98" y="57"/>
                    <a:pt x="97" y="58"/>
                  </a:cubicBezTo>
                  <a:cubicBezTo>
                    <a:pt x="95" y="58"/>
                    <a:pt x="95" y="59"/>
                    <a:pt x="93" y="59"/>
                  </a:cubicBezTo>
                  <a:cubicBezTo>
                    <a:pt x="88" y="62"/>
                    <a:pt x="83" y="63"/>
                    <a:pt x="77" y="63"/>
                  </a:cubicBezTo>
                  <a:cubicBezTo>
                    <a:pt x="72" y="63"/>
                    <a:pt x="69" y="63"/>
                    <a:pt x="65" y="65"/>
                  </a:cubicBezTo>
                  <a:cubicBezTo>
                    <a:pt x="61" y="67"/>
                    <a:pt x="57" y="69"/>
                    <a:pt x="54" y="71"/>
                  </a:cubicBezTo>
                  <a:cubicBezTo>
                    <a:pt x="50" y="73"/>
                    <a:pt x="46" y="74"/>
                    <a:pt x="43" y="76"/>
                  </a:cubicBezTo>
                  <a:cubicBezTo>
                    <a:pt x="46" y="75"/>
                    <a:pt x="46" y="70"/>
                    <a:pt x="48" y="69"/>
                  </a:cubicBezTo>
                  <a:cubicBezTo>
                    <a:pt x="45" y="68"/>
                    <a:pt x="43" y="68"/>
                    <a:pt x="40" y="70"/>
                  </a:cubicBezTo>
                  <a:cubicBezTo>
                    <a:pt x="39" y="70"/>
                    <a:pt x="38" y="71"/>
                    <a:pt x="38" y="71"/>
                  </a:cubicBezTo>
                  <a:cubicBezTo>
                    <a:pt x="37" y="72"/>
                    <a:pt x="36" y="71"/>
                    <a:pt x="36" y="71"/>
                  </a:cubicBezTo>
                  <a:cubicBezTo>
                    <a:pt x="34" y="72"/>
                    <a:pt x="31" y="72"/>
                    <a:pt x="29" y="73"/>
                  </a:cubicBezTo>
                  <a:cubicBezTo>
                    <a:pt x="29" y="73"/>
                    <a:pt x="28" y="74"/>
                    <a:pt x="27" y="74"/>
                  </a:cubicBezTo>
                  <a:cubicBezTo>
                    <a:pt x="25" y="75"/>
                    <a:pt x="21" y="76"/>
                    <a:pt x="18" y="77"/>
                  </a:cubicBezTo>
                  <a:cubicBezTo>
                    <a:pt x="18" y="77"/>
                    <a:pt x="18" y="78"/>
                    <a:pt x="19" y="78"/>
                  </a:cubicBezTo>
                  <a:cubicBezTo>
                    <a:pt x="19" y="79"/>
                    <a:pt x="20" y="79"/>
                    <a:pt x="20" y="80"/>
                  </a:cubicBezTo>
                  <a:cubicBezTo>
                    <a:pt x="19" y="80"/>
                    <a:pt x="18" y="80"/>
                    <a:pt x="17" y="80"/>
                  </a:cubicBezTo>
                  <a:cubicBezTo>
                    <a:pt x="16" y="80"/>
                    <a:pt x="15" y="80"/>
                    <a:pt x="14" y="81"/>
                  </a:cubicBezTo>
                  <a:cubicBezTo>
                    <a:pt x="12" y="81"/>
                    <a:pt x="11" y="82"/>
                    <a:pt x="9" y="82"/>
                  </a:cubicBezTo>
                  <a:cubicBezTo>
                    <a:pt x="6" y="82"/>
                    <a:pt x="3" y="81"/>
                    <a:pt x="0" y="83"/>
                  </a:cubicBezTo>
                  <a:cubicBezTo>
                    <a:pt x="0" y="84"/>
                    <a:pt x="1" y="85"/>
                    <a:pt x="1" y="85"/>
                  </a:cubicBezTo>
                  <a:cubicBezTo>
                    <a:pt x="1" y="86"/>
                    <a:pt x="1" y="87"/>
                    <a:pt x="1" y="87"/>
                  </a:cubicBezTo>
                  <a:cubicBezTo>
                    <a:pt x="2" y="88"/>
                    <a:pt x="5" y="89"/>
                    <a:pt x="7" y="90"/>
                  </a:cubicBezTo>
                  <a:cubicBezTo>
                    <a:pt x="8" y="91"/>
                    <a:pt x="9" y="92"/>
                    <a:pt x="10" y="93"/>
                  </a:cubicBezTo>
                  <a:cubicBezTo>
                    <a:pt x="11" y="93"/>
                    <a:pt x="14" y="94"/>
                    <a:pt x="16" y="93"/>
                  </a:cubicBezTo>
                  <a:cubicBezTo>
                    <a:pt x="18" y="93"/>
                    <a:pt x="20" y="90"/>
                    <a:pt x="21" y="89"/>
                  </a:cubicBezTo>
                  <a:cubicBezTo>
                    <a:pt x="22" y="88"/>
                    <a:pt x="23" y="93"/>
                    <a:pt x="23" y="94"/>
                  </a:cubicBezTo>
                  <a:cubicBezTo>
                    <a:pt x="23" y="96"/>
                    <a:pt x="22" y="99"/>
                    <a:pt x="23" y="101"/>
                  </a:cubicBezTo>
                  <a:cubicBezTo>
                    <a:pt x="23" y="103"/>
                    <a:pt x="24" y="106"/>
                    <a:pt x="24" y="108"/>
                  </a:cubicBezTo>
                  <a:cubicBezTo>
                    <a:pt x="26" y="113"/>
                    <a:pt x="27" y="117"/>
                    <a:pt x="29" y="122"/>
                  </a:cubicBezTo>
                  <a:cubicBezTo>
                    <a:pt x="30" y="124"/>
                    <a:pt x="32" y="127"/>
                    <a:pt x="33" y="130"/>
                  </a:cubicBezTo>
                  <a:cubicBezTo>
                    <a:pt x="34" y="132"/>
                    <a:pt x="33" y="136"/>
                    <a:pt x="33" y="138"/>
                  </a:cubicBezTo>
                  <a:cubicBezTo>
                    <a:pt x="33" y="141"/>
                    <a:pt x="33" y="143"/>
                    <a:pt x="32" y="145"/>
                  </a:cubicBezTo>
                  <a:cubicBezTo>
                    <a:pt x="31" y="148"/>
                    <a:pt x="30" y="149"/>
                    <a:pt x="28" y="151"/>
                  </a:cubicBezTo>
                  <a:cubicBezTo>
                    <a:pt x="27" y="152"/>
                    <a:pt x="26" y="155"/>
                    <a:pt x="25" y="156"/>
                  </a:cubicBezTo>
                  <a:cubicBezTo>
                    <a:pt x="25" y="156"/>
                    <a:pt x="24" y="156"/>
                    <a:pt x="23" y="157"/>
                  </a:cubicBezTo>
                  <a:cubicBezTo>
                    <a:pt x="23" y="158"/>
                    <a:pt x="22" y="159"/>
                    <a:pt x="22" y="160"/>
                  </a:cubicBezTo>
                  <a:cubicBezTo>
                    <a:pt x="21" y="162"/>
                    <a:pt x="20" y="163"/>
                    <a:pt x="19" y="164"/>
                  </a:cubicBezTo>
                  <a:cubicBezTo>
                    <a:pt x="18" y="166"/>
                    <a:pt x="17" y="168"/>
                    <a:pt x="16" y="170"/>
                  </a:cubicBezTo>
                  <a:cubicBezTo>
                    <a:pt x="16" y="170"/>
                    <a:pt x="16" y="171"/>
                    <a:pt x="16" y="171"/>
                  </a:cubicBezTo>
                  <a:cubicBezTo>
                    <a:pt x="16" y="171"/>
                    <a:pt x="15" y="172"/>
                    <a:pt x="15" y="172"/>
                  </a:cubicBezTo>
                  <a:cubicBezTo>
                    <a:pt x="15" y="174"/>
                    <a:pt x="17" y="174"/>
                    <a:pt x="17" y="175"/>
                  </a:cubicBezTo>
                  <a:cubicBezTo>
                    <a:pt x="19" y="176"/>
                    <a:pt x="20" y="177"/>
                    <a:pt x="21" y="178"/>
                  </a:cubicBezTo>
                  <a:cubicBezTo>
                    <a:pt x="22" y="180"/>
                    <a:pt x="23" y="181"/>
                    <a:pt x="25" y="182"/>
                  </a:cubicBezTo>
                  <a:cubicBezTo>
                    <a:pt x="26" y="183"/>
                    <a:pt x="27" y="183"/>
                    <a:pt x="28" y="184"/>
                  </a:cubicBezTo>
                  <a:cubicBezTo>
                    <a:pt x="29" y="185"/>
                    <a:pt x="30" y="185"/>
                    <a:pt x="31" y="187"/>
                  </a:cubicBezTo>
                  <a:cubicBezTo>
                    <a:pt x="33" y="188"/>
                    <a:pt x="33" y="190"/>
                    <a:pt x="34" y="192"/>
                  </a:cubicBezTo>
                  <a:cubicBezTo>
                    <a:pt x="34" y="192"/>
                    <a:pt x="34" y="193"/>
                    <a:pt x="34" y="193"/>
                  </a:cubicBezTo>
                  <a:cubicBezTo>
                    <a:pt x="36" y="196"/>
                    <a:pt x="40" y="196"/>
                    <a:pt x="41" y="199"/>
                  </a:cubicBezTo>
                  <a:cubicBezTo>
                    <a:pt x="41" y="200"/>
                    <a:pt x="40" y="202"/>
                    <a:pt x="40" y="203"/>
                  </a:cubicBezTo>
                  <a:cubicBezTo>
                    <a:pt x="40" y="204"/>
                    <a:pt x="40" y="205"/>
                    <a:pt x="39" y="206"/>
                  </a:cubicBezTo>
                  <a:cubicBezTo>
                    <a:pt x="39" y="208"/>
                    <a:pt x="38" y="208"/>
                    <a:pt x="37" y="210"/>
                  </a:cubicBezTo>
                  <a:cubicBezTo>
                    <a:pt x="36" y="211"/>
                    <a:pt x="36" y="210"/>
                    <a:pt x="37" y="212"/>
                  </a:cubicBezTo>
                  <a:cubicBezTo>
                    <a:pt x="37" y="214"/>
                    <a:pt x="37" y="215"/>
                    <a:pt x="37" y="217"/>
                  </a:cubicBezTo>
                  <a:cubicBezTo>
                    <a:pt x="37" y="218"/>
                    <a:pt x="38" y="221"/>
                    <a:pt x="38" y="222"/>
                  </a:cubicBezTo>
                  <a:cubicBezTo>
                    <a:pt x="39" y="223"/>
                    <a:pt x="39" y="223"/>
                    <a:pt x="39" y="223"/>
                  </a:cubicBezTo>
                  <a:cubicBezTo>
                    <a:pt x="40" y="223"/>
                    <a:pt x="40" y="224"/>
                    <a:pt x="40" y="224"/>
                  </a:cubicBezTo>
                  <a:cubicBezTo>
                    <a:pt x="40" y="224"/>
                    <a:pt x="41" y="224"/>
                    <a:pt x="42" y="225"/>
                  </a:cubicBezTo>
                  <a:cubicBezTo>
                    <a:pt x="42" y="225"/>
                    <a:pt x="42" y="227"/>
                    <a:pt x="42" y="227"/>
                  </a:cubicBezTo>
                  <a:cubicBezTo>
                    <a:pt x="42" y="229"/>
                    <a:pt x="43" y="230"/>
                    <a:pt x="43" y="231"/>
                  </a:cubicBezTo>
                  <a:cubicBezTo>
                    <a:pt x="43" y="232"/>
                    <a:pt x="42" y="232"/>
                    <a:pt x="43" y="233"/>
                  </a:cubicBezTo>
                  <a:cubicBezTo>
                    <a:pt x="43" y="234"/>
                    <a:pt x="46" y="235"/>
                    <a:pt x="46" y="236"/>
                  </a:cubicBezTo>
                  <a:cubicBezTo>
                    <a:pt x="49" y="238"/>
                    <a:pt x="47" y="241"/>
                    <a:pt x="47" y="244"/>
                  </a:cubicBezTo>
                  <a:cubicBezTo>
                    <a:pt x="46" y="247"/>
                    <a:pt x="46" y="249"/>
                    <a:pt x="46" y="252"/>
                  </a:cubicBezTo>
                  <a:cubicBezTo>
                    <a:pt x="46" y="252"/>
                    <a:pt x="46" y="252"/>
                    <a:pt x="46" y="253"/>
                  </a:cubicBezTo>
                  <a:cubicBezTo>
                    <a:pt x="45" y="255"/>
                    <a:pt x="43" y="255"/>
                    <a:pt x="41" y="255"/>
                  </a:cubicBezTo>
                  <a:cubicBezTo>
                    <a:pt x="37" y="256"/>
                    <a:pt x="38" y="257"/>
                    <a:pt x="38" y="260"/>
                  </a:cubicBezTo>
                  <a:cubicBezTo>
                    <a:pt x="38" y="261"/>
                    <a:pt x="38" y="264"/>
                    <a:pt x="38" y="265"/>
                  </a:cubicBezTo>
                  <a:cubicBezTo>
                    <a:pt x="39" y="266"/>
                    <a:pt x="40" y="265"/>
                    <a:pt x="41" y="265"/>
                  </a:cubicBezTo>
                  <a:cubicBezTo>
                    <a:pt x="40" y="265"/>
                    <a:pt x="39" y="266"/>
                    <a:pt x="38" y="267"/>
                  </a:cubicBezTo>
                  <a:cubicBezTo>
                    <a:pt x="39" y="269"/>
                    <a:pt x="41" y="271"/>
                    <a:pt x="42" y="273"/>
                  </a:cubicBezTo>
                  <a:cubicBezTo>
                    <a:pt x="42" y="273"/>
                    <a:pt x="42" y="274"/>
                    <a:pt x="42" y="274"/>
                  </a:cubicBezTo>
                  <a:cubicBezTo>
                    <a:pt x="42" y="275"/>
                    <a:pt x="43" y="275"/>
                    <a:pt x="43" y="275"/>
                  </a:cubicBezTo>
                  <a:cubicBezTo>
                    <a:pt x="43" y="275"/>
                    <a:pt x="44" y="277"/>
                    <a:pt x="44" y="276"/>
                  </a:cubicBezTo>
                  <a:cubicBezTo>
                    <a:pt x="44" y="278"/>
                    <a:pt x="45" y="280"/>
                    <a:pt x="45" y="282"/>
                  </a:cubicBezTo>
                  <a:cubicBezTo>
                    <a:pt x="45" y="283"/>
                    <a:pt x="44" y="283"/>
                    <a:pt x="44" y="284"/>
                  </a:cubicBezTo>
                  <a:cubicBezTo>
                    <a:pt x="44" y="284"/>
                    <a:pt x="43" y="284"/>
                    <a:pt x="43" y="284"/>
                  </a:cubicBezTo>
                  <a:cubicBezTo>
                    <a:pt x="43" y="285"/>
                    <a:pt x="42" y="285"/>
                    <a:pt x="41" y="285"/>
                  </a:cubicBezTo>
                  <a:cubicBezTo>
                    <a:pt x="40" y="286"/>
                    <a:pt x="41" y="287"/>
                    <a:pt x="42" y="288"/>
                  </a:cubicBezTo>
                  <a:cubicBezTo>
                    <a:pt x="42" y="288"/>
                    <a:pt x="42" y="288"/>
                    <a:pt x="43" y="289"/>
                  </a:cubicBezTo>
                  <a:cubicBezTo>
                    <a:pt x="45" y="290"/>
                    <a:pt x="46" y="291"/>
                    <a:pt x="47" y="292"/>
                  </a:cubicBezTo>
                  <a:cubicBezTo>
                    <a:pt x="48" y="293"/>
                    <a:pt x="50" y="293"/>
                    <a:pt x="51" y="294"/>
                  </a:cubicBezTo>
                  <a:cubicBezTo>
                    <a:pt x="52" y="295"/>
                    <a:pt x="52" y="295"/>
                    <a:pt x="53" y="296"/>
                  </a:cubicBezTo>
                  <a:cubicBezTo>
                    <a:pt x="54" y="298"/>
                    <a:pt x="54" y="299"/>
                    <a:pt x="54" y="301"/>
                  </a:cubicBezTo>
                  <a:cubicBezTo>
                    <a:pt x="55" y="302"/>
                    <a:pt x="55" y="303"/>
                    <a:pt x="55" y="303"/>
                  </a:cubicBezTo>
                  <a:cubicBezTo>
                    <a:pt x="55" y="304"/>
                    <a:pt x="56" y="304"/>
                    <a:pt x="56" y="304"/>
                  </a:cubicBezTo>
                  <a:cubicBezTo>
                    <a:pt x="57" y="305"/>
                    <a:pt x="58" y="306"/>
                    <a:pt x="58" y="307"/>
                  </a:cubicBezTo>
                  <a:cubicBezTo>
                    <a:pt x="59" y="308"/>
                    <a:pt x="59" y="309"/>
                    <a:pt x="60" y="310"/>
                  </a:cubicBezTo>
                  <a:cubicBezTo>
                    <a:pt x="60" y="312"/>
                    <a:pt x="60" y="311"/>
                    <a:pt x="60" y="313"/>
                  </a:cubicBezTo>
                  <a:cubicBezTo>
                    <a:pt x="59" y="315"/>
                    <a:pt x="59" y="317"/>
                    <a:pt x="58" y="319"/>
                  </a:cubicBezTo>
                  <a:cubicBezTo>
                    <a:pt x="57" y="321"/>
                    <a:pt x="57" y="322"/>
                    <a:pt x="57" y="324"/>
                  </a:cubicBezTo>
                  <a:cubicBezTo>
                    <a:pt x="56" y="326"/>
                    <a:pt x="57" y="328"/>
                    <a:pt x="56" y="330"/>
                  </a:cubicBezTo>
                  <a:cubicBezTo>
                    <a:pt x="56" y="332"/>
                    <a:pt x="54" y="333"/>
                    <a:pt x="54" y="336"/>
                  </a:cubicBezTo>
                  <a:cubicBezTo>
                    <a:pt x="54" y="337"/>
                    <a:pt x="54" y="337"/>
                    <a:pt x="54" y="338"/>
                  </a:cubicBezTo>
                  <a:cubicBezTo>
                    <a:pt x="56" y="338"/>
                    <a:pt x="59" y="338"/>
                    <a:pt x="61" y="338"/>
                  </a:cubicBezTo>
                  <a:cubicBezTo>
                    <a:pt x="65" y="338"/>
                    <a:pt x="68" y="338"/>
                    <a:pt x="72" y="338"/>
                  </a:cubicBezTo>
                  <a:cubicBezTo>
                    <a:pt x="75" y="338"/>
                    <a:pt x="75" y="338"/>
                    <a:pt x="76" y="340"/>
                  </a:cubicBezTo>
                  <a:cubicBezTo>
                    <a:pt x="76" y="340"/>
                    <a:pt x="77" y="340"/>
                    <a:pt x="77" y="341"/>
                  </a:cubicBezTo>
                  <a:cubicBezTo>
                    <a:pt x="78" y="341"/>
                    <a:pt x="78" y="341"/>
                    <a:pt x="78" y="342"/>
                  </a:cubicBezTo>
                  <a:cubicBezTo>
                    <a:pt x="78" y="342"/>
                    <a:pt x="79" y="343"/>
                    <a:pt x="79" y="343"/>
                  </a:cubicBezTo>
                  <a:cubicBezTo>
                    <a:pt x="81" y="346"/>
                    <a:pt x="82" y="348"/>
                    <a:pt x="84" y="350"/>
                  </a:cubicBezTo>
                  <a:cubicBezTo>
                    <a:pt x="85" y="352"/>
                    <a:pt x="86" y="355"/>
                    <a:pt x="88" y="356"/>
                  </a:cubicBezTo>
                  <a:cubicBezTo>
                    <a:pt x="89" y="356"/>
                    <a:pt x="90" y="356"/>
                    <a:pt x="91" y="356"/>
                  </a:cubicBezTo>
                  <a:cubicBezTo>
                    <a:pt x="93" y="356"/>
                    <a:pt x="95" y="358"/>
                    <a:pt x="97" y="358"/>
                  </a:cubicBezTo>
                  <a:cubicBezTo>
                    <a:pt x="99" y="359"/>
                    <a:pt x="102" y="361"/>
                    <a:pt x="104" y="362"/>
                  </a:cubicBezTo>
                  <a:cubicBezTo>
                    <a:pt x="106" y="362"/>
                    <a:pt x="107" y="363"/>
                    <a:pt x="108" y="363"/>
                  </a:cubicBezTo>
                  <a:cubicBezTo>
                    <a:pt x="110" y="364"/>
                    <a:pt x="111" y="364"/>
                    <a:pt x="113" y="365"/>
                  </a:cubicBezTo>
                  <a:cubicBezTo>
                    <a:pt x="114" y="365"/>
                    <a:pt x="114" y="366"/>
                    <a:pt x="115" y="366"/>
                  </a:cubicBezTo>
                  <a:cubicBezTo>
                    <a:pt x="116" y="367"/>
                    <a:pt x="117" y="366"/>
                    <a:pt x="118" y="367"/>
                  </a:cubicBezTo>
                  <a:cubicBezTo>
                    <a:pt x="118" y="367"/>
                    <a:pt x="119" y="368"/>
                    <a:pt x="120" y="369"/>
                  </a:cubicBezTo>
                  <a:cubicBezTo>
                    <a:pt x="120" y="369"/>
                    <a:pt x="122" y="369"/>
                    <a:pt x="122" y="369"/>
                  </a:cubicBezTo>
                  <a:cubicBezTo>
                    <a:pt x="124" y="370"/>
                    <a:pt x="125" y="370"/>
                    <a:pt x="127" y="370"/>
                  </a:cubicBezTo>
                  <a:cubicBezTo>
                    <a:pt x="129" y="370"/>
                    <a:pt x="131" y="369"/>
                    <a:pt x="133" y="370"/>
                  </a:cubicBezTo>
                  <a:cubicBezTo>
                    <a:pt x="135" y="370"/>
                    <a:pt x="135" y="370"/>
                    <a:pt x="136" y="371"/>
                  </a:cubicBezTo>
                  <a:cubicBezTo>
                    <a:pt x="138" y="372"/>
                    <a:pt x="137" y="370"/>
                    <a:pt x="138" y="372"/>
                  </a:cubicBezTo>
                  <a:cubicBezTo>
                    <a:pt x="138" y="372"/>
                    <a:pt x="138" y="374"/>
                    <a:pt x="138" y="375"/>
                  </a:cubicBezTo>
                  <a:cubicBezTo>
                    <a:pt x="137" y="376"/>
                    <a:pt x="136" y="377"/>
                    <a:pt x="136" y="378"/>
                  </a:cubicBezTo>
                  <a:cubicBezTo>
                    <a:pt x="135" y="379"/>
                    <a:pt x="134" y="380"/>
                    <a:pt x="133" y="381"/>
                  </a:cubicBezTo>
                  <a:cubicBezTo>
                    <a:pt x="132" y="382"/>
                    <a:pt x="130" y="383"/>
                    <a:pt x="129" y="385"/>
                  </a:cubicBezTo>
                  <a:cubicBezTo>
                    <a:pt x="128" y="386"/>
                    <a:pt x="128" y="388"/>
                    <a:pt x="128" y="389"/>
                  </a:cubicBezTo>
                  <a:cubicBezTo>
                    <a:pt x="129" y="392"/>
                    <a:pt x="131" y="392"/>
                    <a:pt x="133" y="393"/>
                  </a:cubicBezTo>
                  <a:cubicBezTo>
                    <a:pt x="135" y="394"/>
                    <a:pt x="136" y="395"/>
                    <a:pt x="137" y="396"/>
                  </a:cubicBezTo>
                  <a:cubicBezTo>
                    <a:pt x="138" y="397"/>
                    <a:pt x="139" y="397"/>
                    <a:pt x="140" y="398"/>
                  </a:cubicBezTo>
                  <a:cubicBezTo>
                    <a:pt x="140" y="398"/>
                    <a:pt x="141" y="400"/>
                    <a:pt x="141" y="400"/>
                  </a:cubicBezTo>
                  <a:cubicBezTo>
                    <a:pt x="142" y="401"/>
                    <a:pt x="142" y="401"/>
                    <a:pt x="143" y="402"/>
                  </a:cubicBezTo>
                  <a:cubicBezTo>
                    <a:pt x="144" y="404"/>
                    <a:pt x="145" y="405"/>
                    <a:pt x="145" y="407"/>
                  </a:cubicBezTo>
                  <a:cubicBezTo>
                    <a:pt x="145" y="409"/>
                    <a:pt x="146" y="410"/>
                    <a:pt x="147" y="412"/>
                  </a:cubicBezTo>
                  <a:cubicBezTo>
                    <a:pt x="148" y="413"/>
                    <a:pt x="148" y="414"/>
                    <a:pt x="149" y="415"/>
                  </a:cubicBezTo>
                  <a:cubicBezTo>
                    <a:pt x="152" y="417"/>
                    <a:pt x="154" y="415"/>
                    <a:pt x="156" y="413"/>
                  </a:cubicBezTo>
                  <a:cubicBezTo>
                    <a:pt x="156" y="412"/>
                    <a:pt x="157" y="412"/>
                    <a:pt x="157" y="412"/>
                  </a:cubicBezTo>
                  <a:cubicBezTo>
                    <a:pt x="158" y="410"/>
                    <a:pt x="158" y="411"/>
                    <a:pt x="160" y="410"/>
                  </a:cubicBezTo>
                  <a:cubicBezTo>
                    <a:pt x="162" y="408"/>
                    <a:pt x="161" y="407"/>
                    <a:pt x="163" y="406"/>
                  </a:cubicBezTo>
                  <a:cubicBezTo>
                    <a:pt x="164" y="405"/>
                    <a:pt x="165" y="405"/>
                    <a:pt x="166" y="405"/>
                  </a:cubicBezTo>
                  <a:cubicBezTo>
                    <a:pt x="167" y="404"/>
                    <a:pt x="169" y="403"/>
                    <a:pt x="171" y="403"/>
                  </a:cubicBezTo>
                  <a:cubicBezTo>
                    <a:pt x="173" y="402"/>
                    <a:pt x="174" y="402"/>
                    <a:pt x="174" y="400"/>
                  </a:cubicBezTo>
                  <a:cubicBezTo>
                    <a:pt x="173" y="397"/>
                    <a:pt x="171" y="397"/>
                    <a:pt x="169" y="395"/>
                  </a:cubicBezTo>
                  <a:cubicBezTo>
                    <a:pt x="168" y="394"/>
                    <a:pt x="168" y="394"/>
                    <a:pt x="167" y="393"/>
                  </a:cubicBezTo>
                  <a:cubicBezTo>
                    <a:pt x="166" y="391"/>
                    <a:pt x="165" y="390"/>
                    <a:pt x="165" y="388"/>
                  </a:cubicBezTo>
                  <a:cubicBezTo>
                    <a:pt x="169" y="388"/>
                    <a:pt x="174" y="388"/>
                    <a:pt x="177" y="390"/>
                  </a:cubicBezTo>
                  <a:cubicBezTo>
                    <a:pt x="177" y="390"/>
                    <a:pt x="178" y="391"/>
                    <a:pt x="177" y="392"/>
                  </a:cubicBezTo>
                  <a:cubicBezTo>
                    <a:pt x="179" y="393"/>
                    <a:pt x="179" y="392"/>
                    <a:pt x="180" y="393"/>
                  </a:cubicBezTo>
                  <a:cubicBezTo>
                    <a:pt x="181" y="394"/>
                    <a:pt x="183" y="395"/>
                    <a:pt x="184" y="395"/>
                  </a:cubicBezTo>
                  <a:cubicBezTo>
                    <a:pt x="184" y="397"/>
                    <a:pt x="185" y="397"/>
                    <a:pt x="187" y="398"/>
                  </a:cubicBezTo>
                  <a:cubicBezTo>
                    <a:pt x="189" y="398"/>
                    <a:pt x="190" y="400"/>
                    <a:pt x="191" y="400"/>
                  </a:cubicBezTo>
                  <a:cubicBezTo>
                    <a:pt x="192" y="401"/>
                    <a:pt x="192" y="400"/>
                    <a:pt x="193" y="401"/>
                  </a:cubicBezTo>
                  <a:cubicBezTo>
                    <a:pt x="194" y="401"/>
                    <a:pt x="193" y="402"/>
                    <a:pt x="194" y="402"/>
                  </a:cubicBezTo>
                  <a:cubicBezTo>
                    <a:pt x="196" y="403"/>
                    <a:pt x="200" y="402"/>
                    <a:pt x="201" y="402"/>
                  </a:cubicBezTo>
                  <a:cubicBezTo>
                    <a:pt x="204" y="402"/>
                    <a:pt x="208" y="399"/>
                    <a:pt x="210" y="402"/>
                  </a:cubicBezTo>
                  <a:cubicBezTo>
                    <a:pt x="210" y="403"/>
                    <a:pt x="210" y="406"/>
                    <a:pt x="210" y="407"/>
                  </a:cubicBezTo>
                  <a:cubicBezTo>
                    <a:pt x="209" y="409"/>
                    <a:pt x="207" y="409"/>
                    <a:pt x="206" y="411"/>
                  </a:cubicBezTo>
                  <a:cubicBezTo>
                    <a:pt x="206" y="412"/>
                    <a:pt x="207" y="413"/>
                    <a:pt x="208" y="414"/>
                  </a:cubicBezTo>
                  <a:cubicBezTo>
                    <a:pt x="209" y="415"/>
                    <a:pt x="210" y="417"/>
                    <a:pt x="212" y="417"/>
                  </a:cubicBezTo>
                  <a:cubicBezTo>
                    <a:pt x="213" y="418"/>
                    <a:pt x="214" y="420"/>
                    <a:pt x="215" y="421"/>
                  </a:cubicBezTo>
                  <a:cubicBezTo>
                    <a:pt x="217" y="422"/>
                    <a:pt x="219" y="421"/>
                    <a:pt x="220" y="421"/>
                  </a:cubicBezTo>
                  <a:cubicBezTo>
                    <a:pt x="221" y="422"/>
                    <a:pt x="221" y="422"/>
                    <a:pt x="222" y="423"/>
                  </a:cubicBezTo>
                  <a:cubicBezTo>
                    <a:pt x="222" y="423"/>
                    <a:pt x="222" y="423"/>
                    <a:pt x="223" y="423"/>
                  </a:cubicBezTo>
                  <a:cubicBezTo>
                    <a:pt x="225" y="424"/>
                    <a:pt x="226" y="423"/>
                    <a:pt x="227" y="424"/>
                  </a:cubicBezTo>
                  <a:cubicBezTo>
                    <a:pt x="229" y="424"/>
                    <a:pt x="229" y="425"/>
                    <a:pt x="231" y="426"/>
                  </a:cubicBezTo>
                  <a:cubicBezTo>
                    <a:pt x="233" y="426"/>
                    <a:pt x="235" y="426"/>
                    <a:pt x="237" y="427"/>
                  </a:cubicBezTo>
                  <a:cubicBezTo>
                    <a:pt x="239" y="427"/>
                    <a:pt x="240" y="428"/>
                    <a:pt x="243" y="428"/>
                  </a:cubicBezTo>
                  <a:cubicBezTo>
                    <a:pt x="243" y="429"/>
                    <a:pt x="243" y="429"/>
                    <a:pt x="243" y="429"/>
                  </a:cubicBezTo>
                  <a:cubicBezTo>
                    <a:pt x="245" y="429"/>
                    <a:pt x="247" y="430"/>
                    <a:pt x="249" y="431"/>
                  </a:cubicBezTo>
                  <a:cubicBezTo>
                    <a:pt x="253" y="433"/>
                    <a:pt x="256" y="433"/>
                    <a:pt x="260" y="434"/>
                  </a:cubicBezTo>
                  <a:cubicBezTo>
                    <a:pt x="257" y="440"/>
                    <a:pt x="259" y="446"/>
                    <a:pt x="264" y="449"/>
                  </a:cubicBezTo>
                  <a:cubicBezTo>
                    <a:pt x="267" y="451"/>
                    <a:pt x="269" y="452"/>
                    <a:pt x="269" y="455"/>
                  </a:cubicBezTo>
                  <a:cubicBezTo>
                    <a:pt x="269" y="457"/>
                    <a:pt x="269" y="459"/>
                    <a:pt x="269" y="460"/>
                  </a:cubicBezTo>
                  <a:cubicBezTo>
                    <a:pt x="268" y="462"/>
                    <a:pt x="267" y="463"/>
                    <a:pt x="268" y="465"/>
                  </a:cubicBezTo>
                  <a:cubicBezTo>
                    <a:pt x="268" y="465"/>
                    <a:pt x="269" y="465"/>
                    <a:pt x="270" y="465"/>
                  </a:cubicBezTo>
                  <a:cubicBezTo>
                    <a:pt x="271" y="465"/>
                    <a:pt x="271" y="465"/>
                    <a:pt x="271" y="466"/>
                  </a:cubicBezTo>
                  <a:cubicBezTo>
                    <a:pt x="272" y="467"/>
                    <a:pt x="272" y="469"/>
                    <a:pt x="272" y="470"/>
                  </a:cubicBezTo>
                  <a:cubicBezTo>
                    <a:pt x="273" y="473"/>
                    <a:pt x="272" y="475"/>
                    <a:pt x="276" y="475"/>
                  </a:cubicBezTo>
                  <a:cubicBezTo>
                    <a:pt x="279" y="476"/>
                    <a:pt x="283" y="476"/>
                    <a:pt x="286" y="475"/>
                  </a:cubicBezTo>
                  <a:cubicBezTo>
                    <a:pt x="290" y="475"/>
                    <a:pt x="289" y="473"/>
                    <a:pt x="289" y="469"/>
                  </a:cubicBezTo>
                  <a:cubicBezTo>
                    <a:pt x="290" y="466"/>
                    <a:pt x="291" y="465"/>
                    <a:pt x="294" y="464"/>
                  </a:cubicBezTo>
                  <a:cubicBezTo>
                    <a:pt x="296" y="464"/>
                    <a:pt x="296" y="463"/>
                    <a:pt x="298" y="463"/>
                  </a:cubicBezTo>
                  <a:cubicBezTo>
                    <a:pt x="298" y="463"/>
                    <a:pt x="299" y="463"/>
                    <a:pt x="299" y="462"/>
                  </a:cubicBezTo>
                  <a:cubicBezTo>
                    <a:pt x="301" y="462"/>
                    <a:pt x="301" y="461"/>
                    <a:pt x="302" y="460"/>
                  </a:cubicBezTo>
                  <a:cubicBezTo>
                    <a:pt x="304" y="458"/>
                    <a:pt x="307" y="460"/>
                    <a:pt x="307" y="463"/>
                  </a:cubicBezTo>
                  <a:cubicBezTo>
                    <a:pt x="307" y="464"/>
                    <a:pt x="307" y="465"/>
                    <a:pt x="308" y="466"/>
                  </a:cubicBezTo>
                  <a:cubicBezTo>
                    <a:pt x="309" y="467"/>
                    <a:pt x="311" y="466"/>
                    <a:pt x="311" y="468"/>
                  </a:cubicBezTo>
                  <a:cubicBezTo>
                    <a:pt x="312" y="468"/>
                    <a:pt x="315" y="470"/>
                    <a:pt x="315" y="471"/>
                  </a:cubicBezTo>
                  <a:cubicBezTo>
                    <a:pt x="316" y="472"/>
                    <a:pt x="316" y="473"/>
                    <a:pt x="316" y="473"/>
                  </a:cubicBezTo>
                  <a:cubicBezTo>
                    <a:pt x="317" y="474"/>
                    <a:pt x="318" y="475"/>
                    <a:pt x="318" y="476"/>
                  </a:cubicBezTo>
                  <a:cubicBezTo>
                    <a:pt x="319" y="477"/>
                    <a:pt x="319" y="477"/>
                    <a:pt x="319" y="479"/>
                  </a:cubicBezTo>
                  <a:cubicBezTo>
                    <a:pt x="319" y="481"/>
                    <a:pt x="319" y="483"/>
                    <a:pt x="319" y="485"/>
                  </a:cubicBezTo>
                  <a:cubicBezTo>
                    <a:pt x="319" y="487"/>
                    <a:pt x="319" y="486"/>
                    <a:pt x="321" y="487"/>
                  </a:cubicBezTo>
                  <a:cubicBezTo>
                    <a:pt x="321" y="488"/>
                    <a:pt x="322" y="488"/>
                    <a:pt x="323" y="488"/>
                  </a:cubicBezTo>
                  <a:cubicBezTo>
                    <a:pt x="323" y="489"/>
                    <a:pt x="324" y="490"/>
                    <a:pt x="325" y="490"/>
                  </a:cubicBezTo>
                  <a:cubicBezTo>
                    <a:pt x="326" y="491"/>
                    <a:pt x="326" y="491"/>
                    <a:pt x="327" y="491"/>
                  </a:cubicBezTo>
                  <a:cubicBezTo>
                    <a:pt x="328" y="491"/>
                    <a:pt x="329" y="492"/>
                    <a:pt x="329" y="493"/>
                  </a:cubicBezTo>
                  <a:cubicBezTo>
                    <a:pt x="331" y="493"/>
                    <a:pt x="333" y="493"/>
                    <a:pt x="334" y="493"/>
                  </a:cubicBezTo>
                  <a:cubicBezTo>
                    <a:pt x="334" y="491"/>
                    <a:pt x="334" y="490"/>
                    <a:pt x="334" y="488"/>
                  </a:cubicBezTo>
                  <a:cubicBezTo>
                    <a:pt x="334" y="485"/>
                    <a:pt x="335" y="484"/>
                    <a:pt x="338" y="483"/>
                  </a:cubicBezTo>
                  <a:cubicBezTo>
                    <a:pt x="341" y="480"/>
                    <a:pt x="345" y="482"/>
                    <a:pt x="349" y="481"/>
                  </a:cubicBezTo>
                  <a:cubicBezTo>
                    <a:pt x="350" y="479"/>
                    <a:pt x="349" y="478"/>
                    <a:pt x="349" y="476"/>
                  </a:cubicBezTo>
                  <a:cubicBezTo>
                    <a:pt x="351" y="476"/>
                    <a:pt x="354" y="476"/>
                    <a:pt x="356" y="476"/>
                  </a:cubicBezTo>
                  <a:cubicBezTo>
                    <a:pt x="359" y="476"/>
                    <a:pt x="361" y="473"/>
                    <a:pt x="365" y="473"/>
                  </a:cubicBezTo>
                  <a:cubicBezTo>
                    <a:pt x="366" y="474"/>
                    <a:pt x="366" y="475"/>
                    <a:pt x="368" y="475"/>
                  </a:cubicBezTo>
                  <a:cubicBezTo>
                    <a:pt x="369" y="476"/>
                    <a:pt x="370" y="475"/>
                    <a:pt x="371" y="475"/>
                  </a:cubicBezTo>
                  <a:cubicBezTo>
                    <a:pt x="373" y="476"/>
                    <a:pt x="374" y="479"/>
                    <a:pt x="376" y="480"/>
                  </a:cubicBezTo>
                  <a:cubicBezTo>
                    <a:pt x="376" y="480"/>
                    <a:pt x="378" y="480"/>
                    <a:pt x="378" y="480"/>
                  </a:cubicBezTo>
                  <a:cubicBezTo>
                    <a:pt x="379" y="481"/>
                    <a:pt x="380" y="481"/>
                    <a:pt x="381" y="481"/>
                  </a:cubicBezTo>
                  <a:cubicBezTo>
                    <a:pt x="381" y="482"/>
                    <a:pt x="381" y="483"/>
                    <a:pt x="382" y="483"/>
                  </a:cubicBezTo>
                  <a:cubicBezTo>
                    <a:pt x="382" y="483"/>
                    <a:pt x="385" y="483"/>
                    <a:pt x="385" y="483"/>
                  </a:cubicBezTo>
                  <a:cubicBezTo>
                    <a:pt x="386" y="483"/>
                    <a:pt x="389" y="481"/>
                    <a:pt x="389" y="480"/>
                  </a:cubicBezTo>
                  <a:cubicBezTo>
                    <a:pt x="390" y="478"/>
                    <a:pt x="389" y="477"/>
                    <a:pt x="390" y="475"/>
                  </a:cubicBezTo>
                  <a:cubicBezTo>
                    <a:pt x="391" y="474"/>
                    <a:pt x="392" y="473"/>
                    <a:pt x="393" y="473"/>
                  </a:cubicBezTo>
                  <a:cubicBezTo>
                    <a:pt x="395" y="473"/>
                    <a:pt x="398" y="475"/>
                    <a:pt x="399" y="471"/>
                  </a:cubicBezTo>
                  <a:cubicBezTo>
                    <a:pt x="399" y="471"/>
                    <a:pt x="400" y="470"/>
                    <a:pt x="401" y="470"/>
                  </a:cubicBezTo>
                  <a:cubicBezTo>
                    <a:pt x="402" y="470"/>
                    <a:pt x="402" y="471"/>
                    <a:pt x="403" y="471"/>
                  </a:cubicBezTo>
                  <a:cubicBezTo>
                    <a:pt x="405" y="471"/>
                    <a:pt x="408" y="471"/>
                    <a:pt x="410" y="471"/>
                  </a:cubicBezTo>
                  <a:cubicBezTo>
                    <a:pt x="413" y="472"/>
                    <a:pt x="417" y="473"/>
                    <a:pt x="420" y="474"/>
                  </a:cubicBezTo>
                  <a:cubicBezTo>
                    <a:pt x="422" y="475"/>
                    <a:pt x="423" y="476"/>
                    <a:pt x="425" y="477"/>
                  </a:cubicBezTo>
                  <a:cubicBezTo>
                    <a:pt x="426" y="478"/>
                    <a:pt x="425" y="478"/>
                    <a:pt x="427" y="479"/>
                  </a:cubicBezTo>
                  <a:cubicBezTo>
                    <a:pt x="428" y="479"/>
                    <a:pt x="429" y="478"/>
                    <a:pt x="430" y="478"/>
                  </a:cubicBezTo>
                  <a:cubicBezTo>
                    <a:pt x="431" y="479"/>
                    <a:pt x="432" y="480"/>
                    <a:pt x="433" y="481"/>
                  </a:cubicBezTo>
                  <a:cubicBezTo>
                    <a:pt x="433" y="482"/>
                    <a:pt x="433" y="482"/>
                    <a:pt x="434" y="483"/>
                  </a:cubicBezTo>
                  <a:cubicBezTo>
                    <a:pt x="434" y="483"/>
                    <a:pt x="435" y="485"/>
                    <a:pt x="435" y="485"/>
                  </a:cubicBezTo>
                  <a:cubicBezTo>
                    <a:pt x="436" y="485"/>
                    <a:pt x="436" y="485"/>
                    <a:pt x="437" y="485"/>
                  </a:cubicBezTo>
                  <a:cubicBezTo>
                    <a:pt x="439" y="486"/>
                    <a:pt x="441" y="487"/>
                    <a:pt x="442" y="488"/>
                  </a:cubicBezTo>
                  <a:cubicBezTo>
                    <a:pt x="444" y="489"/>
                    <a:pt x="444" y="489"/>
                    <a:pt x="445" y="490"/>
                  </a:cubicBezTo>
                  <a:cubicBezTo>
                    <a:pt x="446" y="492"/>
                    <a:pt x="447" y="492"/>
                    <a:pt x="448" y="493"/>
                  </a:cubicBezTo>
                  <a:cubicBezTo>
                    <a:pt x="452" y="494"/>
                    <a:pt x="455" y="494"/>
                    <a:pt x="459" y="496"/>
                  </a:cubicBezTo>
                  <a:cubicBezTo>
                    <a:pt x="460" y="496"/>
                    <a:pt x="462" y="497"/>
                    <a:pt x="464" y="498"/>
                  </a:cubicBezTo>
                  <a:cubicBezTo>
                    <a:pt x="464" y="498"/>
                    <a:pt x="465" y="499"/>
                    <a:pt x="466" y="499"/>
                  </a:cubicBezTo>
                  <a:cubicBezTo>
                    <a:pt x="466" y="500"/>
                    <a:pt x="467" y="500"/>
                    <a:pt x="468" y="500"/>
                  </a:cubicBezTo>
                  <a:cubicBezTo>
                    <a:pt x="470" y="501"/>
                    <a:pt x="471" y="503"/>
                    <a:pt x="474" y="503"/>
                  </a:cubicBezTo>
                  <a:cubicBezTo>
                    <a:pt x="475" y="503"/>
                    <a:pt x="476" y="503"/>
                    <a:pt x="477" y="503"/>
                  </a:cubicBezTo>
                  <a:cubicBezTo>
                    <a:pt x="478" y="503"/>
                    <a:pt x="478" y="504"/>
                    <a:pt x="479" y="505"/>
                  </a:cubicBezTo>
                  <a:cubicBezTo>
                    <a:pt x="481" y="505"/>
                    <a:pt x="485" y="505"/>
                    <a:pt x="487" y="505"/>
                  </a:cubicBezTo>
                  <a:cubicBezTo>
                    <a:pt x="488" y="502"/>
                    <a:pt x="485" y="500"/>
                    <a:pt x="485" y="497"/>
                  </a:cubicBezTo>
                  <a:cubicBezTo>
                    <a:pt x="484" y="497"/>
                    <a:pt x="484" y="497"/>
                    <a:pt x="483" y="496"/>
                  </a:cubicBezTo>
                  <a:cubicBezTo>
                    <a:pt x="483" y="496"/>
                    <a:pt x="483" y="495"/>
                    <a:pt x="482" y="495"/>
                  </a:cubicBezTo>
                  <a:cubicBezTo>
                    <a:pt x="482" y="495"/>
                    <a:pt x="481" y="495"/>
                    <a:pt x="480" y="495"/>
                  </a:cubicBezTo>
                  <a:cubicBezTo>
                    <a:pt x="476" y="494"/>
                    <a:pt x="477" y="489"/>
                    <a:pt x="477" y="486"/>
                  </a:cubicBezTo>
                  <a:cubicBezTo>
                    <a:pt x="477" y="484"/>
                    <a:pt x="478" y="481"/>
                    <a:pt x="477" y="479"/>
                  </a:cubicBezTo>
                  <a:cubicBezTo>
                    <a:pt x="476" y="479"/>
                    <a:pt x="476" y="478"/>
                    <a:pt x="475" y="478"/>
                  </a:cubicBezTo>
                  <a:cubicBezTo>
                    <a:pt x="475" y="477"/>
                    <a:pt x="475" y="475"/>
                    <a:pt x="475" y="474"/>
                  </a:cubicBezTo>
                  <a:cubicBezTo>
                    <a:pt x="475" y="472"/>
                    <a:pt x="474" y="471"/>
                    <a:pt x="473" y="468"/>
                  </a:cubicBezTo>
                  <a:cubicBezTo>
                    <a:pt x="473" y="467"/>
                    <a:pt x="473" y="467"/>
                    <a:pt x="473" y="466"/>
                  </a:cubicBezTo>
                  <a:cubicBezTo>
                    <a:pt x="473" y="465"/>
                    <a:pt x="473" y="464"/>
                    <a:pt x="473" y="464"/>
                  </a:cubicBezTo>
                  <a:cubicBezTo>
                    <a:pt x="473" y="462"/>
                    <a:pt x="473" y="464"/>
                    <a:pt x="474" y="462"/>
                  </a:cubicBezTo>
                  <a:cubicBezTo>
                    <a:pt x="476" y="461"/>
                    <a:pt x="477" y="459"/>
                    <a:pt x="478" y="458"/>
                  </a:cubicBezTo>
                  <a:cubicBezTo>
                    <a:pt x="480" y="457"/>
                    <a:pt x="481" y="457"/>
                    <a:pt x="482" y="455"/>
                  </a:cubicBezTo>
                  <a:cubicBezTo>
                    <a:pt x="483" y="455"/>
                    <a:pt x="484" y="454"/>
                    <a:pt x="484" y="453"/>
                  </a:cubicBezTo>
                  <a:cubicBezTo>
                    <a:pt x="485" y="451"/>
                    <a:pt x="487" y="448"/>
                    <a:pt x="488" y="445"/>
                  </a:cubicBezTo>
                  <a:cubicBezTo>
                    <a:pt x="491" y="440"/>
                    <a:pt x="494" y="436"/>
                    <a:pt x="497" y="431"/>
                  </a:cubicBezTo>
                  <a:cubicBezTo>
                    <a:pt x="498" y="429"/>
                    <a:pt x="499" y="427"/>
                    <a:pt x="500" y="426"/>
                  </a:cubicBezTo>
                  <a:cubicBezTo>
                    <a:pt x="500" y="426"/>
                    <a:pt x="500" y="425"/>
                    <a:pt x="500" y="424"/>
                  </a:cubicBezTo>
                  <a:cubicBezTo>
                    <a:pt x="500" y="424"/>
                    <a:pt x="500" y="423"/>
                    <a:pt x="501" y="423"/>
                  </a:cubicBezTo>
                  <a:cubicBezTo>
                    <a:pt x="501" y="421"/>
                    <a:pt x="501" y="419"/>
                    <a:pt x="502" y="419"/>
                  </a:cubicBezTo>
                  <a:cubicBezTo>
                    <a:pt x="503" y="417"/>
                    <a:pt x="505" y="417"/>
                    <a:pt x="506" y="416"/>
                  </a:cubicBezTo>
                  <a:cubicBezTo>
                    <a:pt x="508" y="412"/>
                    <a:pt x="512" y="410"/>
                    <a:pt x="514" y="406"/>
                  </a:cubicBezTo>
                  <a:cubicBezTo>
                    <a:pt x="517" y="403"/>
                    <a:pt x="521" y="398"/>
                    <a:pt x="525" y="396"/>
                  </a:cubicBezTo>
                  <a:cubicBezTo>
                    <a:pt x="530" y="392"/>
                    <a:pt x="536" y="390"/>
                    <a:pt x="542" y="390"/>
                  </a:cubicBezTo>
                  <a:cubicBezTo>
                    <a:pt x="544" y="390"/>
                    <a:pt x="550" y="391"/>
                    <a:pt x="551" y="390"/>
                  </a:cubicBezTo>
                  <a:cubicBezTo>
                    <a:pt x="553" y="389"/>
                    <a:pt x="552" y="385"/>
                    <a:pt x="552" y="382"/>
                  </a:cubicBezTo>
                  <a:cubicBezTo>
                    <a:pt x="552" y="383"/>
                    <a:pt x="552" y="383"/>
                    <a:pt x="551" y="384"/>
                  </a:cubicBezTo>
                  <a:cubicBezTo>
                    <a:pt x="551" y="383"/>
                    <a:pt x="552" y="382"/>
                    <a:pt x="552" y="382"/>
                  </a:cubicBezTo>
                  <a:cubicBezTo>
                    <a:pt x="552" y="377"/>
                    <a:pt x="552" y="372"/>
                    <a:pt x="552" y="367"/>
                  </a:cubicBezTo>
                  <a:cubicBezTo>
                    <a:pt x="552" y="365"/>
                    <a:pt x="552" y="364"/>
                    <a:pt x="551" y="362"/>
                  </a:cubicBezTo>
                  <a:cubicBezTo>
                    <a:pt x="550" y="361"/>
                    <a:pt x="548" y="360"/>
                    <a:pt x="548" y="360"/>
                  </a:cubicBezTo>
                  <a:cubicBezTo>
                    <a:pt x="547" y="360"/>
                    <a:pt x="545" y="359"/>
                    <a:pt x="545" y="359"/>
                  </a:cubicBezTo>
                  <a:cubicBezTo>
                    <a:pt x="541" y="354"/>
                    <a:pt x="556" y="355"/>
                    <a:pt x="556" y="355"/>
                  </a:cubicBezTo>
                  <a:cubicBezTo>
                    <a:pt x="557" y="354"/>
                    <a:pt x="557" y="353"/>
                    <a:pt x="557" y="352"/>
                  </a:cubicBezTo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4694238" y="4368800"/>
              <a:ext cx="700088" cy="392113"/>
            </a:xfrm>
            <a:custGeom>
              <a:avLst/>
              <a:gdLst/>
              <a:ahLst/>
              <a:cxnLst>
                <a:cxn ang="0">
                  <a:pos x="261" y="202"/>
                </a:cxn>
                <a:cxn ang="0">
                  <a:pos x="275" y="194"/>
                </a:cxn>
                <a:cxn ang="0">
                  <a:pos x="288" y="192"/>
                </a:cxn>
                <a:cxn ang="0">
                  <a:pos x="306" y="190"/>
                </a:cxn>
                <a:cxn ang="0">
                  <a:pos x="322" y="178"/>
                </a:cxn>
                <a:cxn ang="0">
                  <a:pos x="334" y="162"/>
                </a:cxn>
                <a:cxn ang="0">
                  <a:pos x="344" y="152"/>
                </a:cxn>
                <a:cxn ang="0">
                  <a:pos x="354" y="140"/>
                </a:cxn>
                <a:cxn ang="0">
                  <a:pos x="368" y="137"/>
                </a:cxn>
                <a:cxn ang="0">
                  <a:pos x="373" y="135"/>
                </a:cxn>
                <a:cxn ang="0">
                  <a:pos x="354" y="101"/>
                </a:cxn>
                <a:cxn ang="0">
                  <a:pos x="332" y="94"/>
                </a:cxn>
                <a:cxn ang="0">
                  <a:pos x="317" y="87"/>
                </a:cxn>
                <a:cxn ang="0">
                  <a:pos x="306" y="72"/>
                </a:cxn>
                <a:cxn ang="0">
                  <a:pos x="289" y="65"/>
                </a:cxn>
                <a:cxn ang="0">
                  <a:pos x="272" y="63"/>
                </a:cxn>
                <a:cxn ang="0">
                  <a:pos x="268" y="76"/>
                </a:cxn>
                <a:cxn ang="0">
                  <a:pos x="252" y="82"/>
                </a:cxn>
                <a:cxn ang="0">
                  <a:pos x="242" y="66"/>
                </a:cxn>
                <a:cxn ang="0">
                  <a:pos x="241" y="48"/>
                </a:cxn>
                <a:cxn ang="0">
                  <a:pos x="232" y="40"/>
                </a:cxn>
                <a:cxn ang="0">
                  <a:pos x="218" y="35"/>
                </a:cxn>
                <a:cxn ang="0">
                  <a:pos x="193" y="26"/>
                </a:cxn>
                <a:cxn ang="0">
                  <a:pos x="181" y="10"/>
                </a:cxn>
                <a:cxn ang="0">
                  <a:pos x="157" y="13"/>
                </a:cxn>
                <a:cxn ang="0">
                  <a:pos x="145" y="19"/>
                </a:cxn>
                <a:cxn ang="0">
                  <a:pos x="137" y="4"/>
                </a:cxn>
                <a:cxn ang="0">
                  <a:pos x="126" y="9"/>
                </a:cxn>
                <a:cxn ang="0">
                  <a:pos x="115" y="20"/>
                </a:cxn>
                <a:cxn ang="0">
                  <a:pos x="102" y="26"/>
                </a:cxn>
                <a:cxn ang="0">
                  <a:pos x="86" y="30"/>
                </a:cxn>
                <a:cxn ang="0">
                  <a:pos x="78" y="41"/>
                </a:cxn>
                <a:cxn ang="0">
                  <a:pos x="71" y="41"/>
                </a:cxn>
                <a:cxn ang="0">
                  <a:pos x="61" y="48"/>
                </a:cxn>
                <a:cxn ang="0">
                  <a:pos x="51" y="56"/>
                </a:cxn>
                <a:cxn ang="0">
                  <a:pos x="39" y="55"/>
                </a:cxn>
                <a:cxn ang="0">
                  <a:pos x="28" y="59"/>
                </a:cxn>
                <a:cxn ang="0">
                  <a:pos x="15" y="73"/>
                </a:cxn>
                <a:cxn ang="0">
                  <a:pos x="11" y="75"/>
                </a:cxn>
                <a:cxn ang="0">
                  <a:pos x="2" y="68"/>
                </a:cxn>
                <a:cxn ang="0">
                  <a:pos x="11" y="88"/>
                </a:cxn>
                <a:cxn ang="0">
                  <a:pos x="23" y="102"/>
                </a:cxn>
                <a:cxn ang="0">
                  <a:pos x="18" y="117"/>
                </a:cxn>
                <a:cxn ang="0">
                  <a:pos x="29" y="137"/>
                </a:cxn>
                <a:cxn ang="0">
                  <a:pos x="40" y="148"/>
                </a:cxn>
                <a:cxn ang="0">
                  <a:pos x="54" y="164"/>
                </a:cxn>
                <a:cxn ang="0">
                  <a:pos x="66" y="171"/>
                </a:cxn>
                <a:cxn ang="0">
                  <a:pos x="83" y="186"/>
                </a:cxn>
                <a:cxn ang="0">
                  <a:pos x="91" y="194"/>
                </a:cxn>
                <a:cxn ang="0">
                  <a:pos x="102" y="207"/>
                </a:cxn>
                <a:cxn ang="0">
                  <a:pos x="114" y="210"/>
                </a:cxn>
                <a:cxn ang="0">
                  <a:pos x="127" y="208"/>
                </a:cxn>
                <a:cxn ang="0">
                  <a:pos x="136" y="207"/>
                </a:cxn>
                <a:cxn ang="0">
                  <a:pos x="151" y="192"/>
                </a:cxn>
                <a:cxn ang="0">
                  <a:pos x="157" y="175"/>
                </a:cxn>
                <a:cxn ang="0">
                  <a:pos x="172" y="178"/>
                </a:cxn>
                <a:cxn ang="0">
                  <a:pos x="194" y="187"/>
                </a:cxn>
                <a:cxn ang="0">
                  <a:pos x="215" y="196"/>
                </a:cxn>
                <a:cxn ang="0">
                  <a:pos x="238" y="193"/>
                </a:cxn>
                <a:cxn ang="0">
                  <a:pos x="254" y="200"/>
                </a:cxn>
                <a:cxn ang="0">
                  <a:pos x="261" y="202"/>
                </a:cxn>
              </a:cxnLst>
              <a:rect l="0" t="0" r="r" b="b"/>
              <a:pathLst>
                <a:path w="375" h="210">
                  <a:moveTo>
                    <a:pt x="159" y="8"/>
                  </a:moveTo>
                  <a:cubicBezTo>
                    <a:pt x="159" y="8"/>
                    <a:pt x="159" y="8"/>
                    <a:pt x="159" y="8"/>
                  </a:cubicBezTo>
                  <a:cubicBezTo>
                    <a:pt x="159" y="8"/>
                    <a:pt x="159" y="7"/>
                    <a:pt x="159" y="7"/>
                  </a:cubicBezTo>
                  <a:cubicBezTo>
                    <a:pt x="159" y="7"/>
                    <a:pt x="159" y="8"/>
                    <a:pt x="159" y="8"/>
                  </a:cubicBezTo>
                  <a:moveTo>
                    <a:pt x="261" y="202"/>
                  </a:moveTo>
                  <a:cubicBezTo>
                    <a:pt x="262" y="202"/>
                    <a:pt x="263" y="203"/>
                    <a:pt x="264" y="202"/>
                  </a:cubicBezTo>
                  <a:cubicBezTo>
                    <a:pt x="267" y="202"/>
                    <a:pt x="268" y="201"/>
                    <a:pt x="270" y="200"/>
                  </a:cubicBezTo>
                  <a:cubicBezTo>
                    <a:pt x="271" y="199"/>
                    <a:pt x="271" y="198"/>
                    <a:pt x="272" y="197"/>
                  </a:cubicBezTo>
                  <a:cubicBezTo>
                    <a:pt x="272" y="196"/>
                    <a:pt x="273" y="196"/>
                    <a:pt x="273" y="196"/>
                  </a:cubicBezTo>
                  <a:cubicBezTo>
                    <a:pt x="274" y="195"/>
                    <a:pt x="274" y="194"/>
                    <a:pt x="275" y="194"/>
                  </a:cubicBezTo>
                  <a:cubicBezTo>
                    <a:pt x="276" y="193"/>
                    <a:pt x="277" y="192"/>
                    <a:pt x="278" y="191"/>
                  </a:cubicBezTo>
                  <a:cubicBezTo>
                    <a:pt x="279" y="191"/>
                    <a:pt x="279" y="189"/>
                    <a:pt x="280" y="188"/>
                  </a:cubicBezTo>
                  <a:cubicBezTo>
                    <a:pt x="282" y="188"/>
                    <a:pt x="282" y="189"/>
                    <a:pt x="282" y="190"/>
                  </a:cubicBezTo>
                  <a:cubicBezTo>
                    <a:pt x="283" y="190"/>
                    <a:pt x="284" y="190"/>
                    <a:pt x="285" y="191"/>
                  </a:cubicBezTo>
                  <a:cubicBezTo>
                    <a:pt x="286" y="191"/>
                    <a:pt x="287" y="192"/>
                    <a:pt x="288" y="192"/>
                  </a:cubicBezTo>
                  <a:cubicBezTo>
                    <a:pt x="292" y="194"/>
                    <a:pt x="296" y="193"/>
                    <a:pt x="300" y="192"/>
                  </a:cubicBezTo>
                  <a:cubicBezTo>
                    <a:pt x="301" y="192"/>
                    <a:pt x="302" y="193"/>
                    <a:pt x="303" y="192"/>
                  </a:cubicBezTo>
                  <a:cubicBezTo>
                    <a:pt x="303" y="192"/>
                    <a:pt x="303" y="192"/>
                    <a:pt x="303" y="191"/>
                  </a:cubicBezTo>
                  <a:cubicBezTo>
                    <a:pt x="303" y="191"/>
                    <a:pt x="304" y="191"/>
                    <a:pt x="304" y="191"/>
                  </a:cubicBezTo>
                  <a:cubicBezTo>
                    <a:pt x="305" y="190"/>
                    <a:pt x="305" y="190"/>
                    <a:pt x="306" y="190"/>
                  </a:cubicBezTo>
                  <a:cubicBezTo>
                    <a:pt x="308" y="189"/>
                    <a:pt x="310" y="188"/>
                    <a:pt x="311" y="187"/>
                  </a:cubicBezTo>
                  <a:cubicBezTo>
                    <a:pt x="312" y="186"/>
                    <a:pt x="314" y="185"/>
                    <a:pt x="315" y="184"/>
                  </a:cubicBezTo>
                  <a:cubicBezTo>
                    <a:pt x="316" y="184"/>
                    <a:pt x="317" y="183"/>
                    <a:pt x="318" y="182"/>
                  </a:cubicBezTo>
                  <a:cubicBezTo>
                    <a:pt x="319" y="181"/>
                    <a:pt x="319" y="181"/>
                    <a:pt x="319" y="180"/>
                  </a:cubicBezTo>
                  <a:cubicBezTo>
                    <a:pt x="320" y="179"/>
                    <a:pt x="320" y="179"/>
                    <a:pt x="322" y="178"/>
                  </a:cubicBezTo>
                  <a:cubicBezTo>
                    <a:pt x="323" y="178"/>
                    <a:pt x="323" y="178"/>
                    <a:pt x="324" y="178"/>
                  </a:cubicBezTo>
                  <a:cubicBezTo>
                    <a:pt x="325" y="177"/>
                    <a:pt x="326" y="178"/>
                    <a:pt x="326" y="178"/>
                  </a:cubicBezTo>
                  <a:cubicBezTo>
                    <a:pt x="327" y="177"/>
                    <a:pt x="327" y="176"/>
                    <a:pt x="327" y="175"/>
                  </a:cubicBezTo>
                  <a:cubicBezTo>
                    <a:pt x="329" y="173"/>
                    <a:pt x="331" y="171"/>
                    <a:pt x="331" y="168"/>
                  </a:cubicBezTo>
                  <a:cubicBezTo>
                    <a:pt x="331" y="165"/>
                    <a:pt x="333" y="164"/>
                    <a:pt x="334" y="162"/>
                  </a:cubicBezTo>
                  <a:cubicBezTo>
                    <a:pt x="334" y="161"/>
                    <a:pt x="334" y="159"/>
                    <a:pt x="334" y="159"/>
                  </a:cubicBezTo>
                  <a:cubicBezTo>
                    <a:pt x="335" y="158"/>
                    <a:pt x="335" y="157"/>
                    <a:pt x="336" y="156"/>
                  </a:cubicBezTo>
                  <a:cubicBezTo>
                    <a:pt x="336" y="155"/>
                    <a:pt x="336" y="153"/>
                    <a:pt x="337" y="153"/>
                  </a:cubicBezTo>
                  <a:cubicBezTo>
                    <a:pt x="338" y="153"/>
                    <a:pt x="340" y="153"/>
                    <a:pt x="341" y="153"/>
                  </a:cubicBezTo>
                  <a:cubicBezTo>
                    <a:pt x="342" y="153"/>
                    <a:pt x="343" y="152"/>
                    <a:pt x="344" y="152"/>
                  </a:cubicBezTo>
                  <a:cubicBezTo>
                    <a:pt x="344" y="151"/>
                    <a:pt x="345" y="150"/>
                    <a:pt x="345" y="150"/>
                  </a:cubicBezTo>
                  <a:cubicBezTo>
                    <a:pt x="345" y="149"/>
                    <a:pt x="345" y="149"/>
                    <a:pt x="346" y="149"/>
                  </a:cubicBezTo>
                  <a:cubicBezTo>
                    <a:pt x="347" y="147"/>
                    <a:pt x="347" y="145"/>
                    <a:pt x="350" y="143"/>
                  </a:cubicBezTo>
                  <a:cubicBezTo>
                    <a:pt x="351" y="143"/>
                    <a:pt x="352" y="143"/>
                    <a:pt x="352" y="142"/>
                  </a:cubicBezTo>
                  <a:cubicBezTo>
                    <a:pt x="353" y="141"/>
                    <a:pt x="353" y="141"/>
                    <a:pt x="354" y="140"/>
                  </a:cubicBezTo>
                  <a:cubicBezTo>
                    <a:pt x="355" y="140"/>
                    <a:pt x="356" y="139"/>
                    <a:pt x="357" y="138"/>
                  </a:cubicBezTo>
                  <a:cubicBezTo>
                    <a:pt x="358" y="137"/>
                    <a:pt x="357" y="136"/>
                    <a:pt x="359" y="136"/>
                  </a:cubicBezTo>
                  <a:cubicBezTo>
                    <a:pt x="360" y="136"/>
                    <a:pt x="361" y="137"/>
                    <a:pt x="363" y="138"/>
                  </a:cubicBezTo>
                  <a:cubicBezTo>
                    <a:pt x="364" y="138"/>
                    <a:pt x="365" y="138"/>
                    <a:pt x="366" y="137"/>
                  </a:cubicBezTo>
                  <a:cubicBezTo>
                    <a:pt x="368" y="137"/>
                    <a:pt x="367" y="137"/>
                    <a:pt x="368" y="137"/>
                  </a:cubicBezTo>
                  <a:cubicBezTo>
                    <a:pt x="369" y="136"/>
                    <a:pt x="369" y="136"/>
                    <a:pt x="370" y="136"/>
                  </a:cubicBezTo>
                  <a:cubicBezTo>
                    <a:pt x="371" y="135"/>
                    <a:pt x="373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4" y="135"/>
                    <a:pt x="373" y="135"/>
                    <a:pt x="373" y="135"/>
                  </a:cubicBezTo>
                  <a:cubicBezTo>
                    <a:pt x="372" y="133"/>
                    <a:pt x="373" y="132"/>
                    <a:pt x="374" y="130"/>
                  </a:cubicBezTo>
                  <a:cubicBezTo>
                    <a:pt x="374" y="129"/>
                    <a:pt x="374" y="127"/>
                    <a:pt x="374" y="125"/>
                  </a:cubicBezTo>
                  <a:cubicBezTo>
                    <a:pt x="374" y="122"/>
                    <a:pt x="372" y="121"/>
                    <a:pt x="369" y="119"/>
                  </a:cubicBezTo>
                  <a:cubicBezTo>
                    <a:pt x="364" y="116"/>
                    <a:pt x="362" y="110"/>
                    <a:pt x="365" y="104"/>
                  </a:cubicBezTo>
                  <a:cubicBezTo>
                    <a:pt x="361" y="103"/>
                    <a:pt x="358" y="103"/>
                    <a:pt x="354" y="101"/>
                  </a:cubicBezTo>
                  <a:cubicBezTo>
                    <a:pt x="352" y="100"/>
                    <a:pt x="350" y="99"/>
                    <a:pt x="348" y="99"/>
                  </a:cubicBezTo>
                  <a:cubicBezTo>
                    <a:pt x="348" y="99"/>
                    <a:pt x="348" y="99"/>
                    <a:pt x="348" y="98"/>
                  </a:cubicBezTo>
                  <a:cubicBezTo>
                    <a:pt x="345" y="98"/>
                    <a:pt x="344" y="97"/>
                    <a:pt x="342" y="97"/>
                  </a:cubicBezTo>
                  <a:cubicBezTo>
                    <a:pt x="340" y="96"/>
                    <a:pt x="338" y="96"/>
                    <a:pt x="336" y="96"/>
                  </a:cubicBezTo>
                  <a:cubicBezTo>
                    <a:pt x="334" y="95"/>
                    <a:pt x="334" y="94"/>
                    <a:pt x="332" y="94"/>
                  </a:cubicBezTo>
                  <a:cubicBezTo>
                    <a:pt x="331" y="93"/>
                    <a:pt x="330" y="94"/>
                    <a:pt x="328" y="93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26" y="92"/>
                    <a:pt x="326" y="92"/>
                    <a:pt x="325" y="91"/>
                  </a:cubicBezTo>
                  <a:cubicBezTo>
                    <a:pt x="324" y="91"/>
                    <a:pt x="322" y="92"/>
                    <a:pt x="320" y="91"/>
                  </a:cubicBezTo>
                  <a:cubicBezTo>
                    <a:pt x="319" y="90"/>
                    <a:pt x="318" y="88"/>
                    <a:pt x="317" y="87"/>
                  </a:cubicBezTo>
                  <a:cubicBezTo>
                    <a:pt x="315" y="87"/>
                    <a:pt x="314" y="85"/>
                    <a:pt x="313" y="84"/>
                  </a:cubicBezTo>
                  <a:cubicBezTo>
                    <a:pt x="312" y="83"/>
                    <a:pt x="311" y="82"/>
                    <a:pt x="311" y="81"/>
                  </a:cubicBezTo>
                  <a:cubicBezTo>
                    <a:pt x="312" y="79"/>
                    <a:pt x="314" y="79"/>
                    <a:pt x="315" y="77"/>
                  </a:cubicBezTo>
                  <a:cubicBezTo>
                    <a:pt x="315" y="76"/>
                    <a:pt x="315" y="73"/>
                    <a:pt x="315" y="72"/>
                  </a:cubicBezTo>
                  <a:cubicBezTo>
                    <a:pt x="313" y="69"/>
                    <a:pt x="309" y="72"/>
                    <a:pt x="306" y="72"/>
                  </a:cubicBezTo>
                  <a:cubicBezTo>
                    <a:pt x="305" y="72"/>
                    <a:pt x="301" y="73"/>
                    <a:pt x="299" y="72"/>
                  </a:cubicBezTo>
                  <a:cubicBezTo>
                    <a:pt x="298" y="72"/>
                    <a:pt x="299" y="71"/>
                    <a:pt x="298" y="71"/>
                  </a:cubicBezTo>
                  <a:cubicBezTo>
                    <a:pt x="297" y="70"/>
                    <a:pt x="297" y="71"/>
                    <a:pt x="296" y="70"/>
                  </a:cubicBezTo>
                  <a:cubicBezTo>
                    <a:pt x="295" y="70"/>
                    <a:pt x="294" y="68"/>
                    <a:pt x="292" y="68"/>
                  </a:cubicBezTo>
                  <a:cubicBezTo>
                    <a:pt x="290" y="67"/>
                    <a:pt x="289" y="67"/>
                    <a:pt x="289" y="65"/>
                  </a:cubicBezTo>
                  <a:cubicBezTo>
                    <a:pt x="288" y="65"/>
                    <a:pt x="286" y="64"/>
                    <a:pt x="285" y="63"/>
                  </a:cubicBezTo>
                  <a:cubicBezTo>
                    <a:pt x="284" y="62"/>
                    <a:pt x="284" y="63"/>
                    <a:pt x="282" y="62"/>
                  </a:cubicBezTo>
                  <a:cubicBezTo>
                    <a:pt x="283" y="61"/>
                    <a:pt x="282" y="60"/>
                    <a:pt x="282" y="60"/>
                  </a:cubicBezTo>
                  <a:cubicBezTo>
                    <a:pt x="279" y="58"/>
                    <a:pt x="274" y="58"/>
                    <a:pt x="270" y="58"/>
                  </a:cubicBezTo>
                  <a:cubicBezTo>
                    <a:pt x="270" y="60"/>
                    <a:pt x="271" y="61"/>
                    <a:pt x="272" y="63"/>
                  </a:cubicBezTo>
                  <a:cubicBezTo>
                    <a:pt x="273" y="64"/>
                    <a:pt x="273" y="64"/>
                    <a:pt x="274" y="65"/>
                  </a:cubicBezTo>
                  <a:cubicBezTo>
                    <a:pt x="276" y="67"/>
                    <a:pt x="278" y="67"/>
                    <a:pt x="279" y="70"/>
                  </a:cubicBezTo>
                  <a:cubicBezTo>
                    <a:pt x="279" y="72"/>
                    <a:pt x="278" y="72"/>
                    <a:pt x="276" y="73"/>
                  </a:cubicBezTo>
                  <a:cubicBezTo>
                    <a:pt x="274" y="73"/>
                    <a:pt x="272" y="74"/>
                    <a:pt x="271" y="75"/>
                  </a:cubicBezTo>
                  <a:cubicBezTo>
                    <a:pt x="270" y="75"/>
                    <a:pt x="269" y="75"/>
                    <a:pt x="268" y="76"/>
                  </a:cubicBezTo>
                  <a:cubicBezTo>
                    <a:pt x="266" y="77"/>
                    <a:pt x="267" y="78"/>
                    <a:pt x="265" y="80"/>
                  </a:cubicBezTo>
                  <a:cubicBezTo>
                    <a:pt x="263" y="81"/>
                    <a:pt x="263" y="80"/>
                    <a:pt x="262" y="82"/>
                  </a:cubicBezTo>
                  <a:cubicBezTo>
                    <a:pt x="262" y="82"/>
                    <a:pt x="261" y="82"/>
                    <a:pt x="261" y="83"/>
                  </a:cubicBezTo>
                  <a:cubicBezTo>
                    <a:pt x="259" y="85"/>
                    <a:pt x="257" y="87"/>
                    <a:pt x="254" y="85"/>
                  </a:cubicBezTo>
                  <a:cubicBezTo>
                    <a:pt x="253" y="84"/>
                    <a:pt x="253" y="83"/>
                    <a:pt x="252" y="82"/>
                  </a:cubicBezTo>
                  <a:cubicBezTo>
                    <a:pt x="251" y="80"/>
                    <a:pt x="250" y="79"/>
                    <a:pt x="250" y="77"/>
                  </a:cubicBezTo>
                  <a:cubicBezTo>
                    <a:pt x="250" y="75"/>
                    <a:pt x="249" y="74"/>
                    <a:pt x="248" y="72"/>
                  </a:cubicBezTo>
                  <a:cubicBezTo>
                    <a:pt x="247" y="71"/>
                    <a:pt x="247" y="71"/>
                    <a:pt x="246" y="70"/>
                  </a:cubicBezTo>
                  <a:cubicBezTo>
                    <a:pt x="246" y="70"/>
                    <a:pt x="245" y="68"/>
                    <a:pt x="245" y="68"/>
                  </a:cubicBezTo>
                  <a:cubicBezTo>
                    <a:pt x="244" y="67"/>
                    <a:pt x="243" y="67"/>
                    <a:pt x="242" y="66"/>
                  </a:cubicBezTo>
                  <a:cubicBezTo>
                    <a:pt x="241" y="65"/>
                    <a:pt x="240" y="64"/>
                    <a:pt x="238" y="63"/>
                  </a:cubicBezTo>
                  <a:cubicBezTo>
                    <a:pt x="236" y="62"/>
                    <a:pt x="234" y="62"/>
                    <a:pt x="233" y="59"/>
                  </a:cubicBezTo>
                  <a:cubicBezTo>
                    <a:pt x="233" y="58"/>
                    <a:pt x="233" y="56"/>
                    <a:pt x="234" y="55"/>
                  </a:cubicBezTo>
                  <a:cubicBezTo>
                    <a:pt x="235" y="53"/>
                    <a:pt x="237" y="52"/>
                    <a:pt x="238" y="51"/>
                  </a:cubicBezTo>
                  <a:cubicBezTo>
                    <a:pt x="239" y="50"/>
                    <a:pt x="240" y="49"/>
                    <a:pt x="241" y="48"/>
                  </a:cubicBezTo>
                  <a:cubicBezTo>
                    <a:pt x="241" y="47"/>
                    <a:pt x="242" y="46"/>
                    <a:pt x="243" y="45"/>
                  </a:cubicBezTo>
                  <a:cubicBezTo>
                    <a:pt x="243" y="44"/>
                    <a:pt x="243" y="42"/>
                    <a:pt x="243" y="42"/>
                  </a:cubicBezTo>
                  <a:cubicBezTo>
                    <a:pt x="242" y="40"/>
                    <a:pt x="243" y="42"/>
                    <a:pt x="241" y="41"/>
                  </a:cubicBezTo>
                  <a:cubicBezTo>
                    <a:pt x="240" y="40"/>
                    <a:pt x="240" y="40"/>
                    <a:pt x="238" y="40"/>
                  </a:cubicBezTo>
                  <a:cubicBezTo>
                    <a:pt x="236" y="39"/>
                    <a:pt x="234" y="40"/>
                    <a:pt x="232" y="40"/>
                  </a:cubicBezTo>
                  <a:cubicBezTo>
                    <a:pt x="230" y="40"/>
                    <a:pt x="229" y="40"/>
                    <a:pt x="227" y="39"/>
                  </a:cubicBezTo>
                  <a:cubicBezTo>
                    <a:pt x="227" y="39"/>
                    <a:pt x="225" y="39"/>
                    <a:pt x="225" y="39"/>
                  </a:cubicBezTo>
                  <a:cubicBezTo>
                    <a:pt x="224" y="38"/>
                    <a:pt x="223" y="37"/>
                    <a:pt x="223" y="37"/>
                  </a:cubicBezTo>
                  <a:cubicBezTo>
                    <a:pt x="222" y="36"/>
                    <a:pt x="221" y="37"/>
                    <a:pt x="220" y="36"/>
                  </a:cubicBezTo>
                  <a:cubicBezTo>
                    <a:pt x="219" y="36"/>
                    <a:pt x="219" y="35"/>
                    <a:pt x="218" y="35"/>
                  </a:cubicBezTo>
                  <a:cubicBezTo>
                    <a:pt x="216" y="34"/>
                    <a:pt x="215" y="34"/>
                    <a:pt x="213" y="33"/>
                  </a:cubicBezTo>
                  <a:cubicBezTo>
                    <a:pt x="212" y="33"/>
                    <a:pt x="211" y="32"/>
                    <a:pt x="209" y="32"/>
                  </a:cubicBezTo>
                  <a:cubicBezTo>
                    <a:pt x="207" y="31"/>
                    <a:pt x="204" y="29"/>
                    <a:pt x="202" y="28"/>
                  </a:cubicBezTo>
                  <a:cubicBezTo>
                    <a:pt x="200" y="28"/>
                    <a:pt x="198" y="26"/>
                    <a:pt x="196" y="26"/>
                  </a:cubicBezTo>
                  <a:cubicBezTo>
                    <a:pt x="195" y="26"/>
                    <a:pt x="194" y="26"/>
                    <a:pt x="193" y="26"/>
                  </a:cubicBezTo>
                  <a:cubicBezTo>
                    <a:pt x="191" y="25"/>
                    <a:pt x="190" y="22"/>
                    <a:pt x="189" y="20"/>
                  </a:cubicBezTo>
                  <a:cubicBezTo>
                    <a:pt x="187" y="18"/>
                    <a:pt x="186" y="16"/>
                    <a:pt x="184" y="13"/>
                  </a:cubicBezTo>
                  <a:cubicBezTo>
                    <a:pt x="184" y="13"/>
                    <a:pt x="183" y="12"/>
                    <a:pt x="183" y="12"/>
                  </a:cubicBezTo>
                  <a:cubicBezTo>
                    <a:pt x="183" y="11"/>
                    <a:pt x="183" y="11"/>
                    <a:pt x="182" y="11"/>
                  </a:cubicBezTo>
                  <a:cubicBezTo>
                    <a:pt x="182" y="10"/>
                    <a:pt x="181" y="10"/>
                    <a:pt x="181" y="10"/>
                  </a:cubicBezTo>
                  <a:cubicBezTo>
                    <a:pt x="180" y="8"/>
                    <a:pt x="180" y="8"/>
                    <a:pt x="177" y="8"/>
                  </a:cubicBezTo>
                  <a:cubicBezTo>
                    <a:pt x="173" y="8"/>
                    <a:pt x="170" y="8"/>
                    <a:pt x="166" y="8"/>
                  </a:cubicBezTo>
                  <a:cubicBezTo>
                    <a:pt x="164" y="8"/>
                    <a:pt x="161" y="8"/>
                    <a:pt x="159" y="8"/>
                  </a:cubicBezTo>
                  <a:cubicBezTo>
                    <a:pt x="160" y="8"/>
                    <a:pt x="160" y="8"/>
                    <a:pt x="160" y="9"/>
                  </a:cubicBezTo>
                  <a:cubicBezTo>
                    <a:pt x="161" y="11"/>
                    <a:pt x="158" y="12"/>
                    <a:pt x="157" y="13"/>
                  </a:cubicBezTo>
                  <a:cubicBezTo>
                    <a:pt x="157" y="14"/>
                    <a:pt x="157" y="17"/>
                    <a:pt x="158" y="18"/>
                  </a:cubicBezTo>
                  <a:cubicBezTo>
                    <a:pt x="156" y="16"/>
                    <a:pt x="154" y="19"/>
                    <a:pt x="153" y="20"/>
                  </a:cubicBezTo>
                  <a:cubicBezTo>
                    <a:pt x="152" y="21"/>
                    <a:pt x="151" y="22"/>
                    <a:pt x="150" y="22"/>
                  </a:cubicBezTo>
                  <a:cubicBezTo>
                    <a:pt x="149" y="22"/>
                    <a:pt x="146" y="22"/>
                    <a:pt x="146" y="22"/>
                  </a:cubicBezTo>
                  <a:cubicBezTo>
                    <a:pt x="145" y="21"/>
                    <a:pt x="145" y="20"/>
                    <a:pt x="145" y="19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4" y="17"/>
                    <a:pt x="142" y="16"/>
                    <a:pt x="141" y="16"/>
                  </a:cubicBezTo>
                  <a:cubicBezTo>
                    <a:pt x="139" y="15"/>
                    <a:pt x="139" y="15"/>
                    <a:pt x="140" y="13"/>
                  </a:cubicBezTo>
                  <a:cubicBezTo>
                    <a:pt x="141" y="12"/>
                    <a:pt x="141" y="11"/>
                    <a:pt x="142" y="10"/>
                  </a:cubicBezTo>
                  <a:cubicBezTo>
                    <a:pt x="142" y="8"/>
                    <a:pt x="139" y="4"/>
                    <a:pt x="137" y="4"/>
                  </a:cubicBezTo>
                  <a:cubicBezTo>
                    <a:pt x="136" y="3"/>
                    <a:pt x="135" y="2"/>
                    <a:pt x="134" y="1"/>
                  </a:cubicBezTo>
                  <a:cubicBezTo>
                    <a:pt x="133" y="0"/>
                    <a:pt x="133" y="0"/>
                    <a:pt x="131" y="1"/>
                  </a:cubicBezTo>
                  <a:cubicBezTo>
                    <a:pt x="130" y="1"/>
                    <a:pt x="129" y="3"/>
                    <a:pt x="128" y="4"/>
                  </a:cubicBezTo>
                  <a:cubicBezTo>
                    <a:pt x="126" y="5"/>
                    <a:pt x="123" y="6"/>
                    <a:pt x="121" y="6"/>
                  </a:cubicBezTo>
                  <a:cubicBezTo>
                    <a:pt x="122" y="7"/>
                    <a:pt x="124" y="8"/>
                    <a:pt x="126" y="9"/>
                  </a:cubicBezTo>
                  <a:cubicBezTo>
                    <a:pt x="126" y="10"/>
                    <a:pt x="130" y="12"/>
                    <a:pt x="129" y="13"/>
                  </a:cubicBezTo>
                  <a:cubicBezTo>
                    <a:pt x="129" y="14"/>
                    <a:pt x="128" y="14"/>
                    <a:pt x="127" y="15"/>
                  </a:cubicBezTo>
                  <a:cubicBezTo>
                    <a:pt x="125" y="16"/>
                    <a:pt x="123" y="17"/>
                    <a:pt x="121" y="17"/>
                  </a:cubicBezTo>
                  <a:cubicBezTo>
                    <a:pt x="120" y="18"/>
                    <a:pt x="118" y="19"/>
                    <a:pt x="117" y="20"/>
                  </a:cubicBezTo>
                  <a:cubicBezTo>
                    <a:pt x="116" y="20"/>
                    <a:pt x="116" y="21"/>
                    <a:pt x="115" y="20"/>
                  </a:cubicBezTo>
                  <a:cubicBezTo>
                    <a:pt x="114" y="19"/>
                    <a:pt x="113" y="21"/>
                    <a:pt x="112" y="21"/>
                  </a:cubicBezTo>
                  <a:cubicBezTo>
                    <a:pt x="111" y="22"/>
                    <a:pt x="110" y="21"/>
                    <a:pt x="109" y="21"/>
                  </a:cubicBezTo>
                  <a:cubicBezTo>
                    <a:pt x="108" y="21"/>
                    <a:pt x="105" y="22"/>
                    <a:pt x="105" y="23"/>
                  </a:cubicBezTo>
                  <a:cubicBezTo>
                    <a:pt x="105" y="23"/>
                    <a:pt x="105" y="24"/>
                    <a:pt x="105" y="24"/>
                  </a:cubicBezTo>
                  <a:cubicBezTo>
                    <a:pt x="104" y="25"/>
                    <a:pt x="103" y="26"/>
                    <a:pt x="102" y="26"/>
                  </a:cubicBezTo>
                  <a:cubicBezTo>
                    <a:pt x="101" y="27"/>
                    <a:pt x="101" y="28"/>
                    <a:pt x="100" y="28"/>
                  </a:cubicBezTo>
                  <a:cubicBezTo>
                    <a:pt x="99" y="28"/>
                    <a:pt x="98" y="28"/>
                    <a:pt x="97" y="28"/>
                  </a:cubicBezTo>
                  <a:cubicBezTo>
                    <a:pt x="96" y="28"/>
                    <a:pt x="94" y="29"/>
                    <a:pt x="93" y="29"/>
                  </a:cubicBezTo>
                  <a:cubicBezTo>
                    <a:pt x="91" y="29"/>
                    <a:pt x="90" y="30"/>
                    <a:pt x="88" y="30"/>
                  </a:cubicBezTo>
                  <a:cubicBezTo>
                    <a:pt x="87" y="30"/>
                    <a:pt x="87" y="30"/>
                    <a:pt x="86" y="30"/>
                  </a:cubicBezTo>
                  <a:cubicBezTo>
                    <a:pt x="85" y="30"/>
                    <a:pt x="84" y="31"/>
                    <a:pt x="83" y="32"/>
                  </a:cubicBezTo>
                  <a:cubicBezTo>
                    <a:pt x="83" y="32"/>
                    <a:pt x="82" y="32"/>
                    <a:pt x="82" y="33"/>
                  </a:cubicBezTo>
                  <a:cubicBezTo>
                    <a:pt x="81" y="34"/>
                    <a:pt x="81" y="36"/>
                    <a:pt x="81" y="37"/>
                  </a:cubicBezTo>
                  <a:cubicBezTo>
                    <a:pt x="81" y="38"/>
                    <a:pt x="82" y="40"/>
                    <a:pt x="81" y="40"/>
                  </a:cubicBezTo>
                  <a:cubicBezTo>
                    <a:pt x="80" y="41"/>
                    <a:pt x="79" y="41"/>
                    <a:pt x="78" y="41"/>
                  </a:cubicBezTo>
                  <a:cubicBezTo>
                    <a:pt x="78" y="41"/>
                    <a:pt x="76" y="41"/>
                    <a:pt x="75" y="41"/>
                  </a:cubicBezTo>
                  <a:cubicBezTo>
                    <a:pt x="75" y="40"/>
                    <a:pt x="75" y="38"/>
                    <a:pt x="74" y="38"/>
                  </a:cubicBezTo>
                  <a:cubicBezTo>
                    <a:pt x="74" y="37"/>
                    <a:pt x="72" y="36"/>
                    <a:pt x="71" y="38"/>
                  </a:cubicBezTo>
                  <a:cubicBezTo>
                    <a:pt x="71" y="38"/>
                    <a:pt x="71" y="39"/>
                    <a:pt x="71" y="40"/>
                  </a:cubicBezTo>
                  <a:cubicBezTo>
                    <a:pt x="71" y="40"/>
                    <a:pt x="71" y="40"/>
                    <a:pt x="71" y="41"/>
                  </a:cubicBezTo>
                  <a:cubicBezTo>
                    <a:pt x="70" y="42"/>
                    <a:pt x="70" y="43"/>
                    <a:pt x="70" y="44"/>
                  </a:cubicBezTo>
                  <a:cubicBezTo>
                    <a:pt x="68" y="44"/>
                    <a:pt x="66" y="41"/>
                    <a:pt x="65" y="43"/>
                  </a:cubicBezTo>
                  <a:cubicBezTo>
                    <a:pt x="64" y="43"/>
                    <a:pt x="64" y="44"/>
                    <a:pt x="64" y="45"/>
                  </a:cubicBezTo>
                  <a:cubicBezTo>
                    <a:pt x="64" y="46"/>
                    <a:pt x="63" y="46"/>
                    <a:pt x="63" y="47"/>
                  </a:cubicBezTo>
                  <a:cubicBezTo>
                    <a:pt x="63" y="47"/>
                    <a:pt x="62" y="48"/>
                    <a:pt x="61" y="48"/>
                  </a:cubicBezTo>
                  <a:cubicBezTo>
                    <a:pt x="61" y="48"/>
                    <a:pt x="61" y="49"/>
                    <a:pt x="61" y="49"/>
                  </a:cubicBezTo>
                  <a:cubicBezTo>
                    <a:pt x="61" y="49"/>
                    <a:pt x="60" y="49"/>
                    <a:pt x="60" y="49"/>
                  </a:cubicBezTo>
                  <a:cubicBezTo>
                    <a:pt x="57" y="49"/>
                    <a:pt x="57" y="49"/>
                    <a:pt x="55" y="51"/>
                  </a:cubicBezTo>
                  <a:cubicBezTo>
                    <a:pt x="55" y="52"/>
                    <a:pt x="54" y="53"/>
                    <a:pt x="53" y="54"/>
                  </a:cubicBezTo>
                  <a:cubicBezTo>
                    <a:pt x="52" y="55"/>
                    <a:pt x="51" y="55"/>
                    <a:pt x="51" y="56"/>
                  </a:cubicBezTo>
                  <a:cubicBezTo>
                    <a:pt x="50" y="57"/>
                    <a:pt x="50" y="58"/>
                    <a:pt x="49" y="57"/>
                  </a:cubicBezTo>
                  <a:cubicBezTo>
                    <a:pt x="49" y="57"/>
                    <a:pt x="48" y="56"/>
                    <a:pt x="48" y="56"/>
                  </a:cubicBezTo>
                  <a:cubicBezTo>
                    <a:pt x="46" y="55"/>
                    <a:pt x="45" y="56"/>
                    <a:pt x="44" y="56"/>
                  </a:cubicBezTo>
                  <a:cubicBezTo>
                    <a:pt x="43" y="56"/>
                    <a:pt x="43" y="55"/>
                    <a:pt x="42" y="55"/>
                  </a:cubicBezTo>
                  <a:cubicBezTo>
                    <a:pt x="42" y="55"/>
                    <a:pt x="40" y="55"/>
                    <a:pt x="39" y="55"/>
                  </a:cubicBezTo>
                  <a:cubicBezTo>
                    <a:pt x="39" y="55"/>
                    <a:pt x="39" y="57"/>
                    <a:pt x="38" y="57"/>
                  </a:cubicBezTo>
                  <a:cubicBezTo>
                    <a:pt x="37" y="59"/>
                    <a:pt x="36" y="59"/>
                    <a:pt x="34" y="59"/>
                  </a:cubicBezTo>
                  <a:cubicBezTo>
                    <a:pt x="33" y="59"/>
                    <a:pt x="33" y="60"/>
                    <a:pt x="32" y="59"/>
                  </a:cubicBezTo>
                  <a:cubicBezTo>
                    <a:pt x="31" y="59"/>
                    <a:pt x="31" y="58"/>
                    <a:pt x="30" y="58"/>
                  </a:cubicBezTo>
                  <a:cubicBezTo>
                    <a:pt x="29" y="57"/>
                    <a:pt x="29" y="59"/>
                    <a:pt x="28" y="59"/>
                  </a:cubicBezTo>
                  <a:cubicBezTo>
                    <a:pt x="27" y="60"/>
                    <a:pt x="26" y="60"/>
                    <a:pt x="26" y="61"/>
                  </a:cubicBezTo>
                  <a:cubicBezTo>
                    <a:pt x="24" y="61"/>
                    <a:pt x="23" y="63"/>
                    <a:pt x="22" y="64"/>
                  </a:cubicBezTo>
                  <a:cubicBezTo>
                    <a:pt x="20" y="65"/>
                    <a:pt x="18" y="66"/>
                    <a:pt x="17" y="68"/>
                  </a:cubicBezTo>
                  <a:cubicBezTo>
                    <a:pt x="16" y="69"/>
                    <a:pt x="15" y="70"/>
                    <a:pt x="15" y="70"/>
                  </a:cubicBezTo>
                  <a:cubicBezTo>
                    <a:pt x="15" y="71"/>
                    <a:pt x="15" y="72"/>
                    <a:pt x="15" y="73"/>
                  </a:cubicBezTo>
                  <a:cubicBezTo>
                    <a:pt x="15" y="74"/>
                    <a:pt x="14" y="74"/>
                    <a:pt x="13" y="76"/>
                  </a:cubicBezTo>
                  <a:cubicBezTo>
                    <a:pt x="13" y="77"/>
                    <a:pt x="13" y="78"/>
                    <a:pt x="12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1" y="76"/>
                    <a:pt x="11" y="77"/>
                    <a:pt x="11" y="76"/>
                  </a:cubicBezTo>
                  <a:cubicBezTo>
                    <a:pt x="11" y="76"/>
                    <a:pt x="11" y="75"/>
                    <a:pt x="11" y="75"/>
                  </a:cubicBezTo>
                  <a:cubicBezTo>
                    <a:pt x="10" y="74"/>
                    <a:pt x="9" y="74"/>
                    <a:pt x="9" y="73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8" y="68"/>
                    <a:pt x="7" y="64"/>
                    <a:pt x="5" y="65"/>
                  </a:cubicBezTo>
                  <a:cubicBezTo>
                    <a:pt x="3" y="66"/>
                    <a:pt x="3" y="66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9"/>
                    <a:pt x="2" y="69"/>
                    <a:pt x="1" y="69"/>
                  </a:cubicBezTo>
                  <a:cubicBezTo>
                    <a:pt x="0" y="73"/>
                    <a:pt x="6" y="73"/>
                    <a:pt x="6" y="76"/>
                  </a:cubicBezTo>
                  <a:cubicBezTo>
                    <a:pt x="7" y="78"/>
                    <a:pt x="7" y="80"/>
                    <a:pt x="7" y="81"/>
                  </a:cubicBezTo>
                  <a:cubicBezTo>
                    <a:pt x="7" y="83"/>
                    <a:pt x="7" y="84"/>
                    <a:pt x="8" y="86"/>
                  </a:cubicBezTo>
                  <a:cubicBezTo>
                    <a:pt x="8" y="88"/>
                    <a:pt x="9" y="87"/>
                    <a:pt x="11" y="88"/>
                  </a:cubicBezTo>
                  <a:cubicBezTo>
                    <a:pt x="13" y="89"/>
                    <a:pt x="12" y="91"/>
                    <a:pt x="14" y="92"/>
                  </a:cubicBezTo>
                  <a:cubicBezTo>
                    <a:pt x="14" y="93"/>
                    <a:pt x="16" y="93"/>
                    <a:pt x="17" y="94"/>
                  </a:cubicBezTo>
                  <a:cubicBezTo>
                    <a:pt x="18" y="95"/>
                    <a:pt x="18" y="96"/>
                    <a:pt x="20" y="96"/>
                  </a:cubicBezTo>
                  <a:cubicBezTo>
                    <a:pt x="21" y="97"/>
                    <a:pt x="23" y="97"/>
                    <a:pt x="24" y="99"/>
                  </a:cubicBezTo>
                  <a:cubicBezTo>
                    <a:pt x="24" y="100"/>
                    <a:pt x="23" y="101"/>
                    <a:pt x="23" y="102"/>
                  </a:cubicBezTo>
                  <a:cubicBezTo>
                    <a:pt x="23" y="103"/>
                    <a:pt x="23" y="104"/>
                    <a:pt x="23" y="105"/>
                  </a:cubicBezTo>
                  <a:cubicBezTo>
                    <a:pt x="23" y="106"/>
                    <a:pt x="22" y="107"/>
                    <a:pt x="21" y="108"/>
                  </a:cubicBezTo>
                  <a:cubicBezTo>
                    <a:pt x="21" y="108"/>
                    <a:pt x="20" y="109"/>
                    <a:pt x="20" y="110"/>
                  </a:cubicBezTo>
                  <a:cubicBezTo>
                    <a:pt x="19" y="111"/>
                    <a:pt x="18" y="112"/>
                    <a:pt x="18" y="113"/>
                  </a:cubicBezTo>
                  <a:cubicBezTo>
                    <a:pt x="17" y="114"/>
                    <a:pt x="17" y="116"/>
                    <a:pt x="18" y="117"/>
                  </a:cubicBezTo>
                  <a:cubicBezTo>
                    <a:pt x="20" y="118"/>
                    <a:pt x="21" y="119"/>
                    <a:pt x="22" y="120"/>
                  </a:cubicBezTo>
                  <a:cubicBezTo>
                    <a:pt x="23" y="121"/>
                    <a:pt x="24" y="123"/>
                    <a:pt x="24" y="124"/>
                  </a:cubicBezTo>
                  <a:cubicBezTo>
                    <a:pt x="25" y="126"/>
                    <a:pt x="26" y="128"/>
                    <a:pt x="27" y="130"/>
                  </a:cubicBezTo>
                  <a:cubicBezTo>
                    <a:pt x="27" y="131"/>
                    <a:pt x="27" y="131"/>
                    <a:pt x="28" y="132"/>
                  </a:cubicBezTo>
                  <a:cubicBezTo>
                    <a:pt x="28" y="133"/>
                    <a:pt x="28" y="136"/>
                    <a:pt x="29" y="137"/>
                  </a:cubicBezTo>
                  <a:cubicBezTo>
                    <a:pt x="29" y="139"/>
                    <a:pt x="29" y="139"/>
                    <a:pt x="30" y="140"/>
                  </a:cubicBezTo>
                  <a:cubicBezTo>
                    <a:pt x="31" y="141"/>
                    <a:pt x="32" y="142"/>
                    <a:pt x="33" y="144"/>
                  </a:cubicBezTo>
                  <a:cubicBezTo>
                    <a:pt x="33" y="145"/>
                    <a:pt x="33" y="145"/>
                    <a:pt x="34" y="145"/>
                  </a:cubicBezTo>
                  <a:cubicBezTo>
                    <a:pt x="34" y="146"/>
                    <a:pt x="36" y="146"/>
                    <a:pt x="37" y="147"/>
                  </a:cubicBezTo>
                  <a:cubicBezTo>
                    <a:pt x="38" y="147"/>
                    <a:pt x="38" y="148"/>
                    <a:pt x="40" y="148"/>
                  </a:cubicBezTo>
                  <a:cubicBezTo>
                    <a:pt x="40" y="148"/>
                    <a:pt x="42" y="147"/>
                    <a:pt x="42" y="147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5" y="150"/>
                    <a:pt x="47" y="151"/>
                    <a:pt x="48" y="152"/>
                  </a:cubicBezTo>
                  <a:cubicBezTo>
                    <a:pt x="49" y="153"/>
                    <a:pt x="50" y="155"/>
                    <a:pt x="51" y="156"/>
                  </a:cubicBezTo>
                  <a:cubicBezTo>
                    <a:pt x="53" y="159"/>
                    <a:pt x="54" y="161"/>
                    <a:pt x="54" y="164"/>
                  </a:cubicBezTo>
                  <a:cubicBezTo>
                    <a:pt x="54" y="164"/>
                    <a:pt x="54" y="164"/>
                    <a:pt x="54" y="165"/>
                  </a:cubicBezTo>
                  <a:cubicBezTo>
                    <a:pt x="55" y="166"/>
                    <a:pt x="58" y="166"/>
                    <a:pt x="59" y="167"/>
                  </a:cubicBezTo>
                  <a:cubicBezTo>
                    <a:pt x="60" y="167"/>
                    <a:pt x="62" y="168"/>
                    <a:pt x="63" y="169"/>
                  </a:cubicBezTo>
                  <a:cubicBezTo>
                    <a:pt x="63" y="169"/>
                    <a:pt x="63" y="169"/>
                    <a:pt x="63" y="170"/>
                  </a:cubicBezTo>
                  <a:cubicBezTo>
                    <a:pt x="64" y="170"/>
                    <a:pt x="65" y="171"/>
                    <a:pt x="66" y="171"/>
                  </a:cubicBezTo>
                  <a:cubicBezTo>
                    <a:pt x="66" y="172"/>
                    <a:pt x="67" y="173"/>
                    <a:pt x="67" y="174"/>
                  </a:cubicBezTo>
                  <a:cubicBezTo>
                    <a:pt x="68" y="175"/>
                    <a:pt x="69" y="176"/>
                    <a:pt x="69" y="177"/>
                  </a:cubicBezTo>
                  <a:cubicBezTo>
                    <a:pt x="71" y="183"/>
                    <a:pt x="77" y="176"/>
                    <a:pt x="79" y="181"/>
                  </a:cubicBezTo>
                  <a:cubicBezTo>
                    <a:pt x="79" y="182"/>
                    <a:pt x="79" y="183"/>
                    <a:pt x="80" y="184"/>
                  </a:cubicBezTo>
                  <a:cubicBezTo>
                    <a:pt x="81" y="184"/>
                    <a:pt x="82" y="185"/>
                    <a:pt x="83" y="186"/>
                  </a:cubicBezTo>
                  <a:cubicBezTo>
                    <a:pt x="84" y="187"/>
                    <a:pt x="85" y="188"/>
                    <a:pt x="86" y="188"/>
                  </a:cubicBezTo>
                  <a:cubicBezTo>
                    <a:pt x="86" y="189"/>
                    <a:pt x="87" y="189"/>
                    <a:pt x="88" y="190"/>
                  </a:cubicBezTo>
                  <a:cubicBezTo>
                    <a:pt x="88" y="190"/>
                    <a:pt x="89" y="192"/>
                    <a:pt x="89" y="19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90" y="193"/>
                    <a:pt x="90" y="194"/>
                    <a:pt x="91" y="194"/>
                  </a:cubicBezTo>
                  <a:cubicBezTo>
                    <a:pt x="92" y="195"/>
                    <a:pt x="94" y="195"/>
                    <a:pt x="95" y="196"/>
                  </a:cubicBezTo>
                  <a:cubicBezTo>
                    <a:pt x="96" y="197"/>
                    <a:pt x="97" y="198"/>
                    <a:pt x="97" y="198"/>
                  </a:cubicBezTo>
                  <a:cubicBezTo>
                    <a:pt x="98" y="199"/>
                    <a:pt x="99" y="200"/>
                    <a:pt x="99" y="201"/>
                  </a:cubicBezTo>
                  <a:cubicBezTo>
                    <a:pt x="101" y="201"/>
                    <a:pt x="101" y="203"/>
                    <a:pt x="101" y="204"/>
                  </a:cubicBezTo>
                  <a:cubicBezTo>
                    <a:pt x="101" y="205"/>
                    <a:pt x="101" y="206"/>
                    <a:pt x="102" y="207"/>
                  </a:cubicBezTo>
                  <a:cubicBezTo>
                    <a:pt x="102" y="208"/>
                    <a:pt x="104" y="209"/>
                    <a:pt x="104" y="209"/>
                  </a:cubicBezTo>
                  <a:cubicBezTo>
                    <a:pt x="105" y="210"/>
                    <a:pt x="106" y="209"/>
                    <a:pt x="107" y="210"/>
                  </a:cubicBezTo>
                  <a:cubicBezTo>
                    <a:pt x="108" y="210"/>
                    <a:pt x="108" y="210"/>
                    <a:pt x="108" y="210"/>
                  </a:cubicBezTo>
                  <a:cubicBezTo>
                    <a:pt x="109" y="210"/>
                    <a:pt x="110" y="210"/>
                    <a:pt x="111" y="210"/>
                  </a:cubicBezTo>
                  <a:cubicBezTo>
                    <a:pt x="112" y="210"/>
                    <a:pt x="113" y="210"/>
                    <a:pt x="114" y="210"/>
                  </a:cubicBezTo>
                  <a:cubicBezTo>
                    <a:pt x="115" y="210"/>
                    <a:pt x="116" y="209"/>
                    <a:pt x="117" y="209"/>
                  </a:cubicBezTo>
                  <a:cubicBezTo>
                    <a:pt x="118" y="209"/>
                    <a:pt x="119" y="209"/>
                    <a:pt x="119" y="209"/>
                  </a:cubicBezTo>
                  <a:cubicBezTo>
                    <a:pt x="120" y="208"/>
                    <a:pt x="120" y="204"/>
                    <a:pt x="123" y="204"/>
                  </a:cubicBezTo>
                  <a:cubicBezTo>
                    <a:pt x="124" y="204"/>
                    <a:pt x="125" y="205"/>
                    <a:pt x="126" y="206"/>
                  </a:cubicBezTo>
                  <a:cubicBezTo>
                    <a:pt x="126" y="207"/>
                    <a:pt x="126" y="207"/>
                    <a:pt x="127" y="208"/>
                  </a:cubicBezTo>
                  <a:cubicBezTo>
                    <a:pt x="127" y="208"/>
                    <a:pt x="128" y="208"/>
                    <a:pt x="128" y="209"/>
                  </a:cubicBezTo>
                  <a:cubicBezTo>
                    <a:pt x="128" y="209"/>
                    <a:pt x="128" y="209"/>
                    <a:pt x="129" y="209"/>
                  </a:cubicBezTo>
                  <a:cubicBezTo>
                    <a:pt x="129" y="210"/>
                    <a:pt x="130" y="209"/>
                    <a:pt x="131" y="209"/>
                  </a:cubicBezTo>
                  <a:cubicBezTo>
                    <a:pt x="131" y="209"/>
                    <a:pt x="132" y="209"/>
                    <a:pt x="133" y="209"/>
                  </a:cubicBezTo>
                  <a:cubicBezTo>
                    <a:pt x="134" y="209"/>
                    <a:pt x="135" y="208"/>
                    <a:pt x="136" y="207"/>
                  </a:cubicBezTo>
                  <a:cubicBezTo>
                    <a:pt x="138" y="205"/>
                    <a:pt x="138" y="202"/>
                    <a:pt x="139" y="199"/>
                  </a:cubicBezTo>
                  <a:cubicBezTo>
                    <a:pt x="139" y="197"/>
                    <a:pt x="141" y="197"/>
                    <a:pt x="141" y="195"/>
                  </a:cubicBezTo>
                  <a:cubicBezTo>
                    <a:pt x="142" y="195"/>
                    <a:pt x="142" y="193"/>
                    <a:pt x="142" y="193"/>
                  </a:cubicBezTo>
                  <a:cubicBezTo>
                    <a:pt x="143" y="192"/>
                    <a:pt x="145" y="192"/>
                    <a:pt x="147" y="193"/>
                  </a:cubicBezTo>
                  <a:cubicBezTo>
                    <a:pt x="148" y="194"/>
                    <a:pt x="150" y="194"/>
                    <a:pt x="151" y="192"/>
                  </a:cubicBezTo>
                  <a:cubicBezTo>
                    <a:pt x="151" y="191"/>
                    <a:pt x="150" y="190"/>
                    <a:pt x="150" y="188"/>
                  </a:cubicBezTo>
                  <a:cubicBezTo>
                    <a:pt x="149" y="186"/>
                    <a:pt x="150" y="184"/>
                    <a:pt x="150" y="183"/>
                  </a:cubicBezTo>
                  <a:cubicBezTo>
                    <a:pt x="150" y="180"/>
                    <a:pt x="152" y="178"/>
                    <a:pt x="153" y="176"/>
                  </a:cubicBezTo>
                  <a:cubicBezTo>
                    <a:pt x="153" y="175"/>
                    <a:pt x="153" y="175"/>
                    <a:pt x="154" y="175"/>
                  </a:cubicBezTo>
                  <a:cubicBezTo>
                    <a:pt x="155" y="175"/>
                    <a:pt x="156" y="175"/>
                    <a:pt x="157" y="175"/>
                  </a:cubicBezTo>
                  <a:cubicBezTo>
                    <a:pt x="159" y="175"/>
                    <a:pt x="158" y="177"/>
                    <a:pt x="159" y="178"/>
                  </a:cubicBezTo>
                  <a:cubicBezTo>
                    <a:pt x="161" y="180"/>
                    <a:pt x="163" y="180"/>
                    <a:pt x="165" y="179"/>
                  </a:cubicBezTo>
                  <a:cubicBezTo>
                    <a:pt x="167" y="179"/>
                    <a:pt x="166" y="177"/>
                    <a:pt x="166" y="176"/>
                  </a:cubicBezTo>
                  <a:cubicBezTo>
                    <a:pt x="167" y="175"/>
                    <a:pt x="171" y="175"/>
                    <a:pt x="171" y="177"/>
                  </a:cubicBezTo>
                  <a:cubicBezTo>
                    <a:pt x="171" y="177"/>
                    <a:pt x="172" y="178"/>
                    <a:pt x="172" y="178"/>
                  </a:cubicBezTo>
                  <a:cubicBezTo>
                    <a:pt x="174" y="179"/>
                    <a:pt x="175" y="179"/>
                    <a:pt x="177" y="180"/>
                  </a:cubicBezTo>
                  <a:cubicBezTo>
                    <a:pt x="179" y="181"/>
                    <a:pt x="183" y="182"/>
                    <a:pt x="185" y="184"/>
                  </a:cubicBezTo>
                  <a:cubicBezTo>
                    <a:pt x="186" y="185"/>
                    <a:pt x="186" y="186"/>
                    <a:pt x="187" y="187"/>
                  </a:cubicBezTo>
                  <a:cubicBezTo>
                    <a:pt x="188" y="187"/>
                    <a:pt x="190" y="187"/>
                    <a:pt x="192" y="187"/>
                  </a:cubicBezTo>
                  <a:cubicBezTo>
                    <a:pt x="192" y="187"/>
                    <a:pt x="193" y="187"/>
                    <a:pt x="194" y="187"/>
                  </a:cubicBezTo>
                  <a:cubicBezTo>
                    <a:pt x="195" y="186"/>
                    <a:pt x="195" y="186"/>
                    <a:pt x="196" y="186"/>
                  </a:cubicBezTo>
                  <a:cubicBezTo>
                    <a:pt x="198" y="185"/>
                    <a:pt x="199" y="186"/>
                    <a:pt x="200" y="188"/>
                  </a:cubicBezTo>
                  <a:cubicBezTo>
                    <a:pt x="201" y="189"/>
                    <a:pt x="200" y="191"/>
                    <a:pt x="202" y="192"/>
                  </a:cubicBezTo>
                  <a:cubicBezTo>
                    <a:pt x="204" y="193"/>
                    <a:pt x="207" y="194"/>
                    <a:pt x="210" y="195"/>
                  </a:cubicBezTo>
                  <a:cubicBezTo>
                    <a:pt x="212" y="196"/>
                    <a:pt x="213" y="196"/>
                    <a:pt x="215" y="196"/>
                  </a:cubicBezTo>
                  <a:cubicBezTo>
                    <a:pt x="218" y="196"/>
                    <a:pt x="221" y="197"/>
                    <a:pt x="224" y="196"/>
                  </a:cubicBezTo>
                  <a:cubicBezTo>
                    <a:pt x="225" y="196"/>
                    <a:pt x="227" y="195"/>
                    <a:pt x="228" y="194"/>
                  </a:cubicBezTo>
                  <a:cubicBezTo>
                    <a:pt x="229" y="192"/>
                    <a:pt x="228" y="190"/>
                    <a:pt x="230" y="190"/>
                  </a:cubicBezTo>
                  <a:cubicBezTo>
                    <a:pt x="232" y="189"/>
                    <a:pt x="233" y="190"/>
                    <a:pt x="234" y="191"/>
                  </a:cubicBezTo>
                  <a:cubicBezTo>
                    <a:pt x="235" y="193"/>
                    <a:pt x="237" y="192"/>
                    <a:pt x="238" y="193"/>
                  </a:cubicBezTo>
                  <a:cubicBezTo>
                    <a:pt x="239" y="194"/>
                    <a:pt x="239" y="194"/>
                    <a:pt x="240" y="195"/>
                  </a:cubicBezTo>
                  <a:cubicBezTo>
                    <a:pt x="240" y="196"/>
                    <a:pt x="240" y="197"/>
                    <a:pt x="240" y="197"/>
                  </a:cubicBezTo>
                  <a:cubicBezTo>
                    <a:pt x="241" y="200"/>
                    <a:pt x="247" y="198"/>
                    <a:pt x="249" y="198"/>
                  </a:cubicBezTo>
                  <a:cubicBezTo>
                    <a:pt x="250" y="198"/>
                    <a:pt x="252" y="198"/>
                    <a:pt x="253" y="199"/>
                  </a:cubicBezTo>
                  <a:cubicBezTo>
                    <a:pt x="254" y="199"/>
                    <a:pt x="254" y="200"/>
                    <a:pt x="254" y="200"/>
                  </a:cubicBezTo>
                  <a:cubicBezTo>
                    <a:pt x="255" y="200"/>
                    <a:pt x="255" y="201"/>
                    <a:pt x="255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2"/>
                    <a:pt x="256" y="202"/>
                    <a:pt x="257" y="203"/>
                  </a:cubicBezTo>
                  <a:cubicBezTo>
                    <a:pt x="258" y="203"/>
                    <a:pt x="259" y="202"/>
                    <a:pt x="261" y="202"/>
                  </a:cubicBezTo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159375" y="4606925"/>
              <a:ext cx="604838" cy="287338"/>
            </a:xfrm>
            <a:custGeom>
              <a:avLst/>
              <a:gdLst/>
              <a:ahLst/>
              <a:cxnLst>
                <a:cxn ang="0">
                  <a:pos x="23" y="143"/>
                </a:cxn>
                <a:cxn ang="0">
                  <a:pos x="37" y="152"/>
                </a:cxn>
                <a:cxn ang="0">
                  <a:pos x="76" y="151"/>
                </a:cxn>
                <a:cxn ang="0">
                  <a:pos x="90" y="147"/>
                </a:cxn>
                <a:cxn ang="0">
                  <a:pos x="93" y="130"/>
                </a:cxn>
                <a:cxn ang="0">
                  <a:pos x="118" y="125"/>
                </a:cxn>
                <a:cxn ang="0">
                  <a:pos x="133" y="115"/>
                </a:cxn>
                <a:cxn ang="0">
                  <a:pos x="144" y="116"/>
                </a:cxn>
                <a:cxn ang="0">
                  <a:pos x="161" y="116"/>
                </a:cxn>
                <a:cxn ang="0">
                  <a:pos x="173" y="111"/>
                </a:cxn>
                <a:cxn ang="0">
                  <a:pos x="182" y="94"/>
                </a:cxn>
                <a:cxn ang="0">
                  <a:pos x="207" y="89"/>
                </a:cxn>
                <a:cxn ang="0">
                  <a:pos x="221" y="91"/>
                </a:cxn>
                <a:cxn ang="0">
                  <a:pos x="236" y="88"/>
                </a:cxn>
                <a:cxn ang="0">
                  <a:pos x="248" y="102"/>
                </a:cxn>
                <a:cxn ang="0">
                  <a:pos x="262" y="102"/>
                </a:cxn>
                <a:cxn ang="0">
                  <a:pos x="275" y="90"/>
                </a:cxn>
                <a:cxn ang="0">
                  <a:pos x="281" y="76"/>
                </a:cxn>
                <a:cxn ang="0">
                  <a:pos x="289" y="57"/>
                </a:cxn>
                <a:cxn ang="0">
                  <a:pos x="301" y="52"/>
                </a:cxn>
                <a:cxn ang="0">
                  <a:pos x="323" y="43"/>
                </a:cxn>
                <a:cxn ang="0">
                  <a:pos x="320" y="40"/>
                </a:cxn>
                <a:cxn ang="0">
                  <a:pos x="298" y="30"/>
                </a:cxn>
                <a:cxn ang="0">
                  <a:pos x="289" y="23"/>
                </a:cxn>
                <a:cxn ang="0">
                  <a:pos x="276" y="16"/>
                </a:cxn>
                <a:cxn ang="0">
                  <a:pos x="255" y="13"/>
                </a:cxn>
                <a:cxn ang="0">
                  <a:pos x="241" y="25"/>
                </a:cxn>
                <a:cxn ang="0">
                  <a:pos x="232" y="22"/>
                </a:cxn>
                <a:cxn ang="0">
                  <a:pos x="212" y="18"/>
                </a:cxn>
                <a:cxn ang="0">
                  <a:pos x="190" y="30"/>
                </a:cxn>
                <a:cxn ang="0">
                  <a:pos x="181" y="32"/>
                </a:cxn>
                <a:cxn ang="0">
                  <a:pos x="175" y="21"/>
                </a:cxn>
                <a:cxn ang="0">
                  <a:pos x="167" y="10"/>
                </a:cxn>
                <a:cxn ang="0">
                  <a:pos x="155" y="4"/>
                </a:cxn>
                <a:cxn ang="0">
                  <a:pos x="142" y="17"/>
                </a:cxn>
                <a:cxn ang="0">
                  <a:pos x="126" y="7"/>
                </a:cxn>
                <a:cxn ang="0">
                  <a:pos x="117" y="9"/>
                </a:cxn>
                <a:cxn ang="0">
                  <a:pos x="105" y="12"/>
                </a:cxn>
                <a:cxn ang="0">
                  <a:pos x="96" y="22"/>
                </a:cxn>
                <a:cxn ang="0">
                  <a:pos x="87" y="28"/>
                </a:cxn>
                <a:cxn ang="0">
                  <a:pos x="78" y="47"/>
                </a:cxn>
                <a:cxn ang="0">
                  <a:pos x="70" y="52"/>
                </a:cxn>
                <a:cxn ang="0">
                  <a:pos x="57" y="62"/>
                </a:cxn>
                <a:cxn ang="0">
                  <a:pos x="51" y="64"/>
                </a:cxn>
                <a:cxn ang="0">
                  <a:pos x="31" y="60"/>
                </a:cxn>
                <a:cxn ang="0">
                  <a:pos x="23" y="69"/>
                </a:cxn>
                <a:cxn ang="0">
                  <a:pos x="8" y="75"/>
                </a:cxn>
                <a:cxn ang="0">
                  <a:pos x="4" y="88"/>
                </a:cxn>
                <a:cxn ang="0">
                  <a:pos x="4" y="101"/>
                </a:cxn>
                <a:cxn ang="0">
                  <a:pos x="9" y="118"/>
                </a:cxn>
                <a:cxn ang="0">
                  <a:pos x="12" y="126"/>
                </a:cxn>
                <a:cxn ang="0">
                  <a:pos x="9" y="135"/>
                </a:cxn>
              </a:cxnLst>
              <a:rect l="0" t="0" r="r" b="b"/>
              <a:pathLst>
                <a:path w="324" h="153">
                  <a:moveTo>
                    <a:pt x="9" y="135"/>
                  </a:moveTo>
                  <a:cubicBezTo>
                    <a:pt x="10" y="135"/>
                    <a:pt x="11" y="135"/>
                    <a:pt x="12" y="136"/>
                  </a:cubicBezTo>
                  <a:cubicBezTo>
                    <a:pt x="14" y="136"/>
                    <a:pt x="16" y="137"/>
                    <a:pt x="17" y="138"/>
                  </a:cubicBezTo>
                  <a:cubicBezTo>
                    <a:pt x="19" y="139"/>
                    <a:pt x="20" y="142"/>
                    <a:pt x="23" y="143"/>
                  </a:cubicBezTo>
                  <a:cubicBezTo>
                    <a:pt x="24" y="143"/>
                    <a:pt x="25" y="143"/>
                    <a:pt x="26" y="143"/>
                  </a:cubicBezTo>
                  <a:cubicBezTo>
                    <a:pt x="28" y="144"/>
                    <a:pt x="29" y="146"/>
                    <a:pt x="30" y="147"/>
                  </a:cubicBezTo>
                  <a:cubicBezTo>
                    <a:pt x="30" y="149"/>
                    <a:pt x="31" y="151"/>
                    <a:pt x="32" y="152"/>
                  </a:cubicBezTo>
                  <a:cubicBezTo>
                    <a:pt x="33" y="153"/>
                    <a:pt x="35" y="152"/>
                    <a:pt x="37" y="152"/>
                  </a:cubicBezTo>
                  <a:cubicBezTo>
                    <a:pt x="44" y="152"/>
                    <a:pt x="51" y="152"/>
                    <a:pt x="59" y="152"/>
                  </a:cubicBezTo>
                  <a:cubicBezTo>
                    <a:pt x="63" y="152"/>
                    <a:pt x="69" y="153"/>
                    <a:pt x="73" y="152"/>
                  </a:cubicBezTo>
                  <a:cubicBezTo>
                    <a:pt x="73" y="152"/>
                    <a:pt x="75" y="151"/>
                    <a:pt x="75" y="151"/>
                  </a:cubicBezTo>
                  <a:cubicBezTo>
                    <a:pt x="75" y="152"/>
                    <a:pt x="76" y="151"/>
                    <a:pt x="76" y="151"/>
                  </a:cubicBezTo>
                  <a:cubicBezTo>
                    <a:pt x="76" y="151"/>
                    <a:pt x="76" y="150"/>
                    <a:pt x="76" y="150"/>
                  </a:cubicBezTo>
                  <a:cubicBezTo>
                    <a:pt x="78" y="149"/>
                    <a:pt x="79" y="149"/>
                    <a:pt x="80" y="149"/>
                  </a:cubicBezTo>
                  <a:cubicBezTo>
                    <a:pt x="82" y="148"/>
                    <a:pt x="83" y="148"/>
                    <a:pt x="85" y="148"/>
                  </a:cubicBezTo>
                  <a:cubicBezTo>
                    <a:pt x="86" y="148"/>
                    <a:pt x="89" y="148"/>
                    <a:pt x="90" y="147"/>
                  </a:cubicBezTo>
                  <a:cubicBezTo>
                    <a:pt x="92" y="147"/>
                    <a:pt x="93" y="145"/>
                    <a:pt x="93" y="144"/>
                  </a:cubicBezTo>
                  <a:cubicBezTo>
                    <a:pt x="92" y="141"/>
                    <a:pt x="89" y="142"/>
                    <a:pt x="89" y="139"/>
                  </a:cubicBezTo>
                  <a:cubicBezTo>
                    <a:pt x="90" y="138"/>
                    <a:pt x="91" y="137"/>
                    <a:pt x="92" y="136"/>
                  </a:cubicBezTo>
                  <a:cubicBezTo>
                    <a:pt x="92" y="134"/>
                    <a:pt x="92" y="132"/>
                    <a:pt x="93" y="130"/>
                  </a:cubicBezTo>
                  <a:cubicBezTo>
                    <a:pt x="93" y="130"/>
                    <a:pt x="95" y="128"/>
                    <a:pt x="96" y="128"/>
                  </a:cubicBezTo>
                  <a:cubicBezTo>
                    <a:pt x="97" y="127"/>
                    <a:pt x="100" y="128"/>
                    <a:pt x="101" y="128"/>
                  </a:cubicBezTo>
                  <a:cubicBezTo>
                    <a:pt x="105" y="127"/>
                    <a:pt x="109" y="126"/>
                    <a:pt x="113" y="126"/>
                  </a:cubicBezTo>
                  <a:cubicBezTo>
                    <a:pt x="114" y="125"/>
                    <a:pt x="116" y="126"/>
                    <a:pt x="118" y="125"/>
                  </a:cubicBezTo>
                  <a:cubicBezTo>
                    <a:pt x="119" y="125"/>
                    <a:pt x="121" y="125"/>
                    <a:pt x="122" y="124"/>
                  </a:cubicBezTo>
                  <a:cubicBezTo>
                    <a:pt x="123" y="124"/>
                    <a:pt x="126" y="125"/>
                    <a:pt x="127" y="124"/>
                  </a:cubicBezTo>
                  <a:cubicBezTo>
                    <a:pt x="128" y="124"/>
                    <a:pt x="130" y="122"/>
                    <a:pt x="130" y="121"/>
                  </a:cubicBezTo>
                  <a:cubicBezTo>
                    <a:pt x="131" y="119"/>
                    <a:pt x="132" y="116"/>
                    <a:pt x="133" y="115"/>
                  </a:cubicBezTo>
                  <a:cubicBezTo>
                    <a:pt x="134" y="114"/>
                    <a:pt x="136" y="114"/>
                    <a:pt x="137" y="114"/>
                  </a:cubicBezTo>
                  <a:cubicBezTo>
                    <a:pt x="138" y="114"/>
                    <a:pt x="141" y="114"/>
                    <a:pt x="141" y="115"/>
                  </a:cubicBezTo>
                  <a:cubicBezTo>
                    <a:pt x="142" y="115"/>
                    <a:pt x="141" y="116"/>
                    <a:pt x="142" y="116"/>
                  </a:cubicBezTo>
                  <a:cubicBezTo>
                    <a:pt x="142" y="117"/>
                    <a:pt x="143" y="116"/>
                    <a:pt x="144" y="116"/>
                  </a:cubicBezTo>
                  <a:cubicBezTo>
                    <a:pt x="146" y="116"/>
                    <a:pt x="149" y="116"/>
                    <a:pt x="150" y="117"/>
                  </a:cubicBezTo>
                  <a:cubicBezTo>
                    <a:pt x="152" y="118"/>
                    <a:pt x="152" y="121"/>
                    <a:pt x="153" y="122"/>
                  </a:cubicBezTo>
                  <a:cubicBezTo>
                    <a:pt x="155" y="121"/>
                    <a:pt x="155" y="119"/>
                    <a:pt x="157" y="117"/>
                  </a:cubicBezTo>
                  <a:cubicBezTo>
                    <a:pt x="158" y="117"/>
                    <a:pt x="159" y="117"/>
                    <a:pt x="161" y="116"/>
                  </a:cubicBezTo>
                  <a:cubicBezTo>
                    <a:pt x="161" y="115"/>
                    <a:pt x="162" y="115"/>
                    <a:pt x="163" y="114"/>
                  </a:cubicBezTo>
                  <a:cubicBezTo>
                    <a:pt x="163" y="114"/>
                    <a:pt x="164" y="114"/>
                    <a:pt x="165" y="114"/>
                  </a:cubicBezTo>
                  <a:cubicBezTo>
                    <a:pt x="167" y="114"/>
                    <a:pt x="168" y="112"/>
                    <a:pt x="170" y="111"/>
                  </a:cubicBezTo>
                  <a:cubicBezTo>
                    <a:pt x="171" y="111"/>
                    <a:pt x="172" y="111"/>
                    <a:pt x="173" y="111"/>
                  </a:cubicBezTo>
                  <a:cubicBezTo>
                    <a:pt x="174" y="111"/>
                    <a:pt x="175" y="110"/>
                    <a:pt x="175" y="109"/>
                  </a:cubicBezTo>
                  <a:cubicBezTo>
                    <a:pt x="177" y="108"/>
                    <a:pt x="178" y="106"/>
                    <a:pt x="179" y="104"/>
                  </a:cubicBezTo>
                  <a:cubicBezTo>
                    <a:pt x="180" y="102"/>
                    <a:pt x="180" y="101"/>
                    <a:pt x="180" y="99"/>
                  </a:cubicBezTo>
                  <a:cubicBezTo>
                    <a:pt x="181" y="97"/>
                    <a:pt x="182" y="96"/>
                    <a:pt x="182" y="94"/>
                  </a:cubicBezTo>
                  <a:cubicBezTo>
                    <a:pt x="183" y="92"/>
                    <a:pt x="182" y="90"/>
                    <a:pt x="183" y="89"/>
                  </a:cubicBezTo>
                  <a:cubicBezTo>
                    <a:pt x="184" y="86"/>
                    <a:pt x="190" y="88"/>
                    <a:pt x="192" y="88"/>
                  </a:cubicBezTo>
                  <a:cubicBezTo>
                    <a:pt x="196" y="88"/>
                    <a:pt x="199" y="88"/>
                    <a:pt x="203" y="88"/>
                  </a:cubicBezTo>
                  <a:cubicBezTo>
                    <a:pt x="205" y="88"/>
                    <a:pt x="206" y="88"/>
                    <a:pt x="207" y="89"/>
                  </a:cubicBezTo>
                  <a:cubicBezTo>
                    <a:pt x="208" y="89"/>
                    <a:pt x="208" y="90"/>
                    <a:pt x="209" y="91"/>
                  </a:cubicBezTo>
                  <a:cubicBezTo>
                    <a:pt x="209" y="91"/>
                    <a:pt x="210" y="91"/>
                    <a:pt x="211" y="91"/>
                  </a:cubicBezTo>
                  <a:cubicBezTo>
                    <a:pt x="213" y="91"/>
                    <a:pt x="215" y="91"/>
                    <a:pt x="216" y="91"/>
                  </a:cubicBezTo>
                  <a:cubicBezTo>
                    <a:pt x="218" y="91"/>
                    <a:pt x="219" y="92"/>
                    <a:pt x="221" y="91"/>
                  </a:cubicBezTo>
                  <a:cubicBezTo>
                    <a:pt x="222" y="91"/>
                    <a:pt x="223" y="89"/>
                    <a:pt x="225" y="89"/>
                  </a:cubicBezTo>
                  <a:cubicBezTo>
                    <a:pt x="226" y="89"/>
                    <a:pt x="227" y="89"/>
                    <a:pt x="228" y="88"/>
                  </a:cubicBezTo>
                  <a:cubicBezTo>
                    <a:pt x="229" y="88"/>
                    <a:pt x="230" y="88"/>
                    <a:pt x="232" y="88"/>
                  </a:cubicBezTo>
                  <a:cubicBezTo>
                    <a:pt x="233" y="88"/>
                    <a:pt x="235" y="87"/>
                    <a:pt x="236" y="88"/>
                  </a:cubicBezTo>
                  <a:cubicBezTo>
                    <a:pt x="237" y="88"/>
                    <a:pt x="237" y="89"/>
                    <a:pt x="237" y="89"/>
                  </a:cubicBezTo>
                  <a:cubicBezTo>
                    <a:pt x="238" y="89"/>
                    <a:pt x="239" y="89"/>
                    <a:pt x="240" y="90"/>
                  </a:cubicBezTo>
                  <a:cubicBezTo>
                    <a:pt x="243" y="92"/>
                    <a:pt x="243" y="96"/>
                    <a:pt x="244" y="99"/>
                  </a:cubicBezTo>
                  <a:cubicBezTo>
                    <a:pt x="245" y="100"/>
                    <a:pt x="247" y="101"/>
                    <a:pt x="248" y="102"/>
                  </a:cubicBezTo>
                  <a:cubicBezTo>
                    <a:pt x="250" y="103"/>
                    <a:pt x="250" y="103"/>
                    <a:pt x="252" y="104"/>
                  </a:cubicBezTo>
                  <a:cubicBezTo>
                    <a:pt x="252" y="105"/>
                    <a:pt x="253" y="106"/>
                    <a:pt x="254" y="107"/>
                  </a:cubicBezTo>
                  <a:cubicBezTo>
                    <a:pt x="256" y="107"/>
                    <a:pt x="257" y="105"/>
                    <a:pt x="258" y="103"/>
                  </a:cubicBezTo>
                  <a:cubicBezTo>
                    <a:pt x="260" y="102"/>
                    <a:pt x="260" y="102"/>
                    <a:pt x="262" y="102"/>
                  </a:cubicBezTo>
                  <a:cubicBezTo>
                    <a:pt x="264" y="102"/>
                    <a:pt x="266" y="103"/>
                    <a:pt x="268" y="102"/>
                  </a:cubicBezTo>
                  <a:cubicBezTo>
                    <a:pt x="269" y="101"/>
                    <a:pt x="270" y="99"/>
                    <a:pt x="270" y="98"/>
                  </a:cubicBezTo>
                  <a:cubicBezTo>
                    <a:pt x="271" y="97"/>
                    <a:pt x="271" y="95"/>
                    <a:pt x="272" y="94"/>
                  </a:cubicBezTo>
                  <a:cubicBezTo>
                    <a:pt x="273" y="92"/>
                    <a:pt x="274" y="91"/>
                    <a:pt x="275" y="90"/>
                  </a:cubicBezTo>
                  <a:cubicBezTo>
                    <a:pt x="276" y="89"/>
                    <a:pt x="276" y="90"/>
                    <a:pt x="276" y="88"/>
                  </a:cubicBezTo>
                  <a:cubicBezTo>
                    <a:pt x="276" y="86"/>
                    <a:pt x="277" y="86"/>
                    <a:pt x="277" y="84"/>
                  </a:cubicBezTo>
                  <a:cubicBezTo>
                    <a:pt x="278" y="83"/>
                    <a:pt x="278" y="82"/>
                    <a:pt x="279" y="80"/>
                  </a:cubicBezTo>
                  <a:cubicBezTo>
                    <a:pt x="279" y="79"/>
                    <a:pt x="280" y="77"/>
                    <a:pt x="281" y="76"/>
                  </a:cubicBezTo>
                  <a:cubicBezTo>
                    <a:pt x="281" y="75"/>
                    <a:pt x="283" y="73"/>
                    <a:pt x="283" y="72"/>
                  </a:cubicBezTo>
                  <a:cubicBezTo>
                    <a:pt x="283" y="70"/>
                    <a:pt x="283" y="69"/>
                    <a:pt x="284" y="67"/>
                  </a:cubicBezTo>
                  <a:cubicBezTo>
                    <a:pt x="284" y="65"/>
                    <a:pt x="285" y="64"/>
                    <a:pt x="286" y="62"/>
                  </a:cubicBezTo>
                  <a:cubicBezTo>
                    <a:pt x="287" y="61"/>
                    <a:pt x="289" y="59"/>
                    <a:pt x="289" y="57"/>
                  </a:cubicBezTo>
                  <a:cubicBezTo>
                    <a:pt x="290" y="56"/>
                    <a:pt x="289" y="56"/>
                    <a:pt x="290" y="55"/>
                  </a:cubicBezTo>
                  <a:cubicBezTo>
                    <a:pt x="290" y="55"/>
                    <a:pt x="291" y="54"/>
                    <a:pt x="292" y="54"/>
                  </a:cubicBezTo>
                  <a:cubicBezTo>
                    <a:pt x="293" y="53"/>
                    <a:pt x="296" y="54"/>
                    <a:pt x="297" y="53"/>
                  </a:cubicBezTo>
                  <a:cubicBezTo>
                    <a:pt x="299" y="53"/>
                    <a:pt x="300" y="52"/>
                    <a:pt x="301" y="52"/>
                  </a:cubicBezTo>
                  <a:cubicBezTo>
                    <a:pt x="303" y="52"/>
                    <a:pt x="305" y="53"/>
                    <a:pt x="307" y="53"/>
                  </a:cubicBezTo>
                  <a:cubicBezTo>
                    <a:pt x="309" y="53"/>
                    <a:pt x="311" y="53"/>
                    <a:pt x="312" y="53"/>
                  </a:cubicBezTo>
                  <a:cubicBezTo>
                    <a:pt x="316" y="52"/>
                    <a:pt x="319" y="51"/>
                    <a:pt x="322" y="47"/>
                  </a:cubicBezTo>
                  <a:cubicBezTo>
                    <a:pt x="322" y="46"/>
                    <a:pt x="323" y="45"/>
                    <a:pt x="323" y="43"/>
                  </a:cubicBezTo>
                  <a:cubicBezTo>
                    <a:pt x="324" y="43"/>
                    <a:pt x="324" y="43"/>
                    <a:pt x="324" y="42"/>
                  </a:cubicBezTo>
                  <a:cubicBezTo>
                    <a:pt x="324" y="42"/>
                    <a:pt x="324" y="42"/>
                    <a:pt x="324" y="42"/>
                  </a:cubicBezTo>
                  <a:cubicBezTo>
                    <a:pt x="323" y="42"/>
                    <a:pt x="322" y="42"/>
                    <a:pt x="322" y="41"/>
                  </a:cubicBezTo>
                  <a:cubicBezTo>
                    <a:pt x="321" y="41"/>
                    <a:pt x="320" y="40"/>
                    <a:pt x="320" y="40"/>
                  </a:cubicBezTo>
                  <a:cubicBezTo>
                    <a:pt x="318" y="39"/>
                    <a:pt x="316" y="38"/>
                    <a:pt x="315" y="38"/>
                  </a:cubicBezTo>
                  <a:cubicBezTo>
                    <a:pt x="311" y="36"/>
                    <a:pt x="308" y="36"/>
                    <a:pt x="304" y="35"/>
                  </a:cubicBezTo>
                  <a:cubicBezTo>
                    <a:pt x="303" y="34"/>
                    <a:pt x="302" y="34"/>
                    <a:pt x="301" y="32"/>
                  </a:cubicBezTo>
                  <a:cubicBezTo>
                    <a:pt x="300" y="31"/>
                    <a:pt x="300" y="31"/>
                    <a:pt x="298" y="30"/>
                  </a:cubicBezTo>
                  <a:cubicBezTo>
                    <a:pt x="297" y="29"/>
                    <a:pt x="295" y="28"/>
                    <a:pt x="293" y="27"/>
                  </a:cubicBezTo>
                  <a:cubicBezTo>
                    <a:pt x="292" y="27"/>
                    <a:pt x="292" y="27"/>
                    <a:pt x="291" y="27"/>
                  </a:cubicBezTo>
                  <a:cubicBezTo>
                    <a:pt x="291" y="27"/>
                    <a:pt x="290" y="25"/>
                    <a:pt x="290" y="25"/>
                  </a:cubicBezTo>
                  <a:cubicBezTo>
                    <a:pt x="289" y="24"/>
                    <a:pt x="289" y="24"/>
                    <a:pt x="289" y="23"/>
                  </a:cubicBezTo>
                  <a:cubicBezTo>
                    <a:pt x="288" y="22"/>
                    <a:pt x="287" y="21"/>
                    <a:pt x="286" y="20"/>
                  </a:cubicBezTo>
                  <a:cubicBezTo>
                    <a:pt x="285" y="20"/>
                    <a:pt x="284" y="21"/>
                    <a:pt x="283" y="21"/>
                  </a:cubicBezTo>
                  <a:cubicBezTo>
                    <a:pt x="281" y="20"/>
                    <a:pt x="282" y="20"/>
                    <a:pt x="281" y="19"/>
                  </a:cubicBezTo>
                  <a:cubicBezTo>
                    <a:pt x="279" y="18"/>
                    <a:pt x="278" y="17"/>
                    <a:pt x="276" y="16"/>
                  </a:cubicBezTo>
                  <a:cubicBezTo>
                    <a:pt x="273" y="15"/>
                    <a:pt x="269" y="14"/>
                    <a:pt x="266" y="13"/>
                  </a:cubicBezTo>
                  <a:cubicBezTo>
                    <a:pt x="264" y="13"/>
                    <a:pt x="261" y="13"/>
                    <a:pt x="259" y="13"/>
                  </a:cubicBezTo>
                  <a:cubicBezTo>
                    <a:pt x="258" y="13"/>
                    <a:pt x="258" y="12"/>
                    <a:pt x="257" y="12"/>
                  </a:cubicBezTo>
                  <a:cubicBezTo>
                    <a:pt x="256" y="12"/>
                    <a:pt x="255" y="13"/>
                    <a:pt x="255" y="13"/>
                  </a:cubicBezTo>
                  <a:cubicBezTo>
                    <a:pt x="254" y="17"/>
                    <a:pt x="251" y="15"/>
                    <a:pt x="249" y="15"/>
                  </a:cubicBezTo>
                  <a:cubicBezTo>
                    <a:pt x="248" y="15"/>
                    <a:pt x="247" y="16"/>
                    <a:pt x="246" y="17"/>
                  </a:cubicBezTo>
                  <a:cubicBezTo>
                    <a:pt x="245" y="19"/>
                    <a:pt x="246" y="20"/>
                    <a:pt x="245" y="22"/>
                  </a:cubicBezTo>
                  <a:cubicBezTo>
                    <a:pt x="245" y="23"/>
                    <a:pt x="242" y="25"/>
                    <a:pt x="241" y="25"/>
                  </a:cubicBezTo>
                  <a:cubicBezTo>
                    <a:pt x="241" y="25"/>
                    <a:pt x="238" y="25"/>
                    <a:pt x="238" y="25"/>
                  </a:cubicBezTo>
                  <a:cubicBezTo>
                    <a:pt x="237" y="25"/>
                    <a:pt x="237" y="24"/>
                    <a:pt x="237" y="23"/>
                  </a:cubicBezTo>
                  <a:cubicBezTo>
                    <a:pt x="236" y="23"/>
                    <a:pt x="235" y="23"/>
                    <a:pt x="234" y="22"/>
                  </a:cubicBezTo>
                  <a:cubicBezTo>
                    <a:pt x="234" y="22"/>
                    <a:pt x="232" y="22"/>
                    <a:pt x="232" y="22"/>
                  </a:cubicBezTo>
                  <a:cubicBezTo>
                    <a:pt x="230" y="21"/>
                    <a:pt x="229" y="18"/>
                    <a:pt x="227" y="17"/>
                  </a:cubicBezTo>
                  <a:cubicBezTo>
                    <a:pt x="226" y="17"/>
                    <a:pt x="225" y="18"/>
                    <a:pt x="224" y="17"/>
                  </a:cubicBezTo>
                  <a:cubicBezTo>
                    <a:pt x="222" y="17"/>
                    <a:pt x="222" y="16"/>
                    <a:pt x="221" y="15"/>
                  </a:cubicBezTo>
                  <a:cubicBezTo>
                    <a:pt x="217" y="15"/>
                    <a:pt x="215" y="18"/>
                    <a:pt x="212" y="18"/>
                  </a:cubicBezTo>
                  <a:cubicBezTo>
                    <a:pt x="210" y="18"/>
                    <a:pt x="207" y="18"/>
                    <a:pt x="205" y="18"/>
                  </a:cubicBezTo>
                  <a:cubicBezTo>
                    <a:pt x="205" y="20"/>
                    <a:pt x="206" y="21"/>
                    <a:pt x="205" y="23"/>
                  </a:cubicBezTo>
                  <a:cubicBezTo>
                    <a:pt x="201" y="24"/>
                    <a:pt x="197" y="22"/>
                    <a:pt x="194" y="25"/>
                  </a:cubicBezTo>
                  <a:cubicBezTo>
                    <a:pt x="191" y="26"/>
                    <a:pt x="190" y="27"/>
                    <a:pt x="190" y="30"/>
                  </a:cubicBezTo>
                  <a:cubicBezTo>
                    <a:pt x="190" y="32"/>
                    <a:pt x="190" y="33"/>
                    <a:pt x="190" y="35"/>
                  </a:cubicBezTo>
                  <a:cubicBezTo>
                    <a:pt x="189" y="35"/>
                    <a:pt x="187" y="35"/>
                    <a:pt x="185" y="35"/>
                  </a:cubicBezTo>
                  <a:cubicBezTo>
                    <a:pt x="185" y="34"/>
                    <a:pt x="184" y="33"/>
                    <a:pt x="183" y="33"/>
                  </a:cubicBezTo>
                  <a:cubicBezTo>
                    <a:pt x="182" y="33"/>
                    <a:pt x="182" y="33"/>
                    <a:pt x="181" y="32"/>
                  </a:cubicBezTo>
                  <a:cubicBezTo>
                    <a:pt x="180" y="32"/>
                    <a:pt x="179" y="31"/>
                    <a:pt x="179" y="30"/>
                  </a:cubicBezTo>
                  <a:cubicBezTo>
                    <a:pt x="178" y="30"/>
                    <a:pt x="177" y="30"/>
                    <a:pt x="177" y="29"/>
                  </a:cubicBezTo>
                  <a:cubicBezTo>
                    <a:pt x="175" y="28"/>
                    <a:pt x="175" y="29"/>
                    <a:pt x="175" y="27"/>
                  </a:cubicBezTo>
                  <a:cubicBezTo>
                    <a:pt x="175" y="25"/>
                    <a:pt x="175" y="23"/>
                    <a:pt x="175" y="21"/>
                  </a:cubicBezTo>
                  <a:cubicBezTo>
                    <a:pt x="175" y="19"/>
                    <a:pt x="175" y="19"/>
                    <a:pt x="174" y="18"/>
                  </a:cubicBezTo>
                  <a:cubicBezTo>
                    <a:pt x="174" y="17"/>
                    <a:pt x="173" y="16"/>
                    <a:pt x="172" y="15"/>
                  </a:cubicBezTo>
                  <a:cubicBezTo>
                    <a:pt x="172" y="15"/>
                    <a:pt x="172" y="14"/>
                    <a:pt x="171" y="13"/>
                  </a:cubicBezTo>
                  <a:cubicBezTo>
                    <a:pt x="171" y="12"/>
                    <a:pt x="168" y="10"/>
                    <a:pt x="167" y="10"/>
                  </a:cubicBezTo>
                  <a:cubicBezTo>
                    <a:pt x="167" y="8"/>
                    <a:pt x="165" y="9"/>
                    <a:pt x="164" y="8"/>
                  </a:cubicBezTo>
                  <a:cubicBezTo>
                    <a:pt x="163" y="7"/>
                    <a:pt x="163" y="6"/>
                    <a:pt x="163" y="5"/>
                  </a:cubicBezTo>
                  <a:cubicBezTo>
                    <a:pt x="163" y="2"/>
                    <a:pt x="160" y="0"/>
                    <a:pt x="158" y="2"/>
                  </a:cubicBezTo>
                  <a:cubicBezTo>
                    <a:pt x="157" y="3"/>
                    <a:pt x="157" y="4"/>
                    <a:pt x="155" y="4"/>
                  </a:cubicBezTo>
                  <a:cubicBezTo>
                    <a:pt x="155" y="5"/>
                    <a:pt x="154" y="5"/>
                    <a:pt x="154" y="5"/>
                  </a:cubicBezTo>
                  <a:cubicBezTo>
                    <a:pt x="152" y="5"/>
                    <a:pt x="152" y="6"/>
                    <a:pt x="150" y="6"/>
                  </a:cubicBezTo>
                  <a:cubicBezTo>
                    <a:pt x="147" y="7"/>
                    <a:pt x="146" y="8"/>
                    <a:pt x="145" y="11"/>
                  </a:cubicBezTo>
                  <a:cubicBezTo>
                    <a:pt x="145" y="15"/>
                    <a:pt x="146" y="17"/>
                    <a:pt x="142" y="17"/>
                  </a:cubicBezTo>
                  <a:cubicBezTo>
                    <a:pt x="139" y="18"/>
                    <a:pt x="135" y="18"/>
                    <a:pt x="132" y="17"/>
                  </a:cubicBezTo>
                  <a:cubicBezTo>
                    <a:pt x="128" y="17"/>
                    <a:pt x="129" y="15"/>
                    <a:pt x="128" y="12"/>
                  </a:cubicBezTo>
                  <a:cubicBezTo>
                    <a:pt x="128" y="11"/>
                    <a:pt x="128" y="9"/>
                    <a:pt x="127" y="8"/>
                  </a:cubicBezTo>
                  <a:cubicBezTo>
                    <a:pt x="127" y="7"/>
                    <a:pt x="127" y="7"/>
                    <a:pt x="126" y="7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4" y="7"/>
                    <a:pt x="122" y="7"/>
                    <a:pt x="121" y="8"/>
                  </a:cubicBezTo>
                  <a:cubicBezTo>
                    <a:pt x="120" y="8"/>
                    <a:pt x="120" y="8"/>
                    <a:pt x="119" y="9"/>
                  </a:cubicBezTo>
                  <a:cubicBezTo>
                    <a:pt x="118" y="9"/>
                    <a:pt x="119" y="9"/>
                    <a:pt x="117" y="9"/>
                  </a:cubicBezTo>
                  <a:cubicBezTo>
                    <a:pt x="116" y="10"/>
                    <a:pt x="115" y="10"/>
                    <a:pt x="114" y="10"/>
                  </a:cubicBezTo>
                  <a:cubicBezTo>
                    <a:pt x="112" y="9"/>
                    <a:pt x="111" y="8"/>
                    <a:pt x="110" y="8"/>
                  </a:cubicBezTo>
                  <a:cubicBezTo>
                    <a:pt x="108" y="8"/>
                    <a:pt x="109" y="9"/>
                    <a:pt x="108" y="10"/>
                  </a:cubicBezTo>
                  <a:cubicBezTo>
                    <a:pt x="107" y="11"/>
                    <a:pt x="106" y="12"/>
                    <a:pt x="105" y="12"/>
                  </a:cubicBezTo>
                  <a:cubicBezTo>
                    <a:pt x="104" y="13"/>
                    <a:pt x="104" y="13"/>
                    <a:pt x="103" y="14"/>
                  </a:cubicBezTo>
                  <a:cubicBezTo>
                    <a:pt x="103" y="15"/>
                    <a:pt x="102" y="15"/>
                    <a:pt x="101" y="15"/>
                  </a:cubicBezTo>
                  <a:cubicBezTo>
                    <a:pt x="98" y="17"/>
                    <a:pt x="98" y="19"/>
                    <a:pt x="97" y="21"/>
                  </a:cubicBezTo>
                  <a:cubicBezTo>
                    <a:pt x="96" y="21"/>
                    <a:pt x="96" y="21"/>
                    <a:pt x="96" y="22"/>
                  </a:cubicBezTo>
                  <a:cubicBezTo>
                    <a:pt x="96" y="22"/>
                    <a:pt x="95" y="23"/>
                    <a:pt x="95" y="24"/>
                  </a:cubicBezTo>
                  <a:cubicBezTo>
                    <a:pt x="94" y="24"/>
                    <a:pt x="93" y="25"/>
                    <a:pt x="92" y="25"/>
                  </a:cubicBezTo>
                  <a:cubicBezTo>
                    <a:pt x="91" y="25"/>
                    <a:pt x="89" y="25"/>
                    <a:pt x="88" y="25"/>
                  </a:cubicBezTo>
                  <a:cubicBezTo>
                    <a:pt x="87" y="25"/>
                    <a:pt x="87" y="27"/>
                    <a:pt x="87" y="28"/>
                  </a:cubicBezTo>
                  <a:cubicBezTo>
                    <a:pt x="86" y="29"/>
                    <a:pt x="86" y="30"/>
                    <a:pt x="85" y="31"/>
                  </a:cubicBezTo>
                  <a:cubicBezTo>
                    <a:pt x="85" y="31"/>
                    <a:pt x="85" y="33"/>
                    <a:pt x="85" y="34"/>
                  </a:cubicBezTo>
                  <a:cubicBezTo>
                    <a:pt x="84" y="36"/>
                    <a:pt x="82" y="37"/>
                    <a:pt x="82" y="40"/>
                  </a:cubicBezTo>
                  <a:cubicBezTo>
                    <a:pt x="82" y="43"/>
                    <a:pt x="80" y="45"/>
                    <a:pt x="78" y="47"/>
                  </a:cubicBezTo>
                  <a:cubicBezTo>
                    <a:pt x="78" y="48"/>
                    <a:pt x="78" y="49"/>
                    <a:pt x="77" y="50"/>
                  </a:cubicBezTo>
                  <a:cubicBezTo>
                    <a:pt x="77" y="50"/>
                    <a:pt x="76" y="49"/>
                    <a:pt x="75" y="50"/>
                  </a:cubicBezTo>
                  <a:cubicBezTo>
                    <a:pt x="74" y="50"/>
                    <a:pt x="74" y="50"/>
                    <a:pt x="73" y="50"/>
                  </a:cubicBezTo>
                  <a:cubicBezTo>
                    <a:pt x="71" y="51"/>
                    <a:pt x="71" y="51"/>
                    <a:pt x="70" y="52"/>
                  </a:cubicBezTo>
                  <a:cubicBezTo>
                    <a:pt x="70" y="53"/>
                    <a:pt x="70" y="53"/>
                    <a:pt x="69" y="54"/>
                  </a:cubicBezTo>
                  <a:cubicBezTo>
                    <a:pt x="68" y="55"/>
                    <a:pt x="67" y="56"/>
                    <a:pt x="66" y="56"/>
                  </a:cubicBezTo>
                  <a:cubicBezTo>
                    <a:pt x="65" y="57"/>
                    <a:pt x="63" y="58"/>
                    <a:pt x="62" y="59"/>
                  </a:cubicBezTo>
                  <a:cubicBezTo>
                    <a:pt x="61" y="60"/>
                    <a:pt x="59" y="61"/>
                    <a:pt x="57" y="62"/>
                  </a:cubicBezTo>
                  <a:cubicBezTo>
                    <a:pt x="56" y="62"/>
                    <a:pt x="56" y="62"/>
                    <a:pt x="55" y="63"/>
                  </a:cubicBezTo>
                  <a:cubicBezTo>
                    <a:pt x="55" y="63"/>
                    <a:pt x="54" y="63"/>
                    <a:pt x="54" y="63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3" y="65"/>
                    <a:pt x="52" y="64"/>
                    <a:pt x="51" y="64"/>
                  </a:cubicBezTo>
                  <a:cubicBezTo>
                    <a:pt x="47" y="65"/>
                    <a:pt x="43" y="66"/>
                    <a:pt x="39" y="64"/>
                  </a:cubicBezTo>
                  <a:cubicBezTo>
                    <a:pt x="38" y="64"/>
                    <a:pt x="37" y="63"/>
                    <a:pt x="36" y="63"/>
                  </a:cubicBezTo>
                  <a:cubicBezTo>
                    <a:pt x="35" y="62"/>
                    <a:pt x="34" y="62"/>
                    <a:pt x="33" y="62"/>
                  </a:cubicBezTo>
                  <a:cubicBezTo>
                    <a:pt x="33" y="61"/>
                    <a:pt x="33" y="60"/>
                    <a:pt x="31" y="60"/>
                  </a:cubicBezTo>
                  <a:cubicBezTo>
                    <a:pt x="30" y="61"/>
                    <a:pt x="30" y="63"/>
                    <a:pt x="29" y="63"/>
                  </a:cubicBezTo>
                  <a:cubicBezTo>
                    <a:pt x="28" y="64"/>
                    <a:pt x="27" y="65"/>
                    <a:pt x="26" y="66"/>
                  </a:cubicBezTo>
                  <a:cubicBezTo>
                    <a:pt x="25" y="66"/>
                    <a:pt x="25" y="67"/>
                    <a:pt x="24" y="68"/>
                  </a:cubicBezTo>
                  <a:cubicBezTo>
                    <a:pt x="24" y="68"/>
                    <a:pt x="23" y="68"/>
                    <a:pt x="23" y="69"/>
                  </a:cubicBezTo>
                  <a:cubicBezTo>
                    <a:pt x="22" y="70"/>
                    <a:pt x="22" y="71"/>
                    <a:pt x="21" y="72"/>
                  </a:cubicBezTo>
                  <a:cubicBezTo>
                    <a:pt x="19" y="73"/>
                    <a:pt x="18" y="74"/>
                    <a:pt x="15" y="74"/>
                  </a:cubicBezTo>
                  <a:cubicBezTo>
                    <a:pt x="14" y="75"/>
                    <a:pt x="13" y="74"/>
                    <a:pt x="12" y="74"/>
                  </a:cubicBezTo>
                  <a:cubicBezTo>
                    <a:pt x="10" y="74"/>
                    <a:pt x="9" y="75"/>
                    <a:pt x="8" y="75"/>
                  </a:cubicBezTo>
                  <a:cubicBezTo>
                    <a:pt x="8" y="75"/>
                    <a:pt x="8" y="75"/>
                    <a:pt x="8" y="76"/>
                  </a:cubicBezTo>
                  <a:cubicBezTo>
                    <a:pt x="8" y="77"/>
                    <a:pt x="8" y="79"/>
                    <a:pt x="8" y="80"/>
                  </a:cubicBezTo>
                  <a:cubicBezTo>
                    <a:pt x="8" y="82"/>
                    <a:pt x="7" y="84"/>
                    <a:pt x="6" y="85"/>
                  </a:cubicBezTo>
                  <a:cubicBezTo>
                    <a:pt x="6" y="86"/>
                    <a:pt x="5" y="87"/>
                    <a:pt x="4" y="88"/>
                  </a:cubicBezTo>
                  <a:cubicBezTo>
                    <a:pt x="3" y="89"/>
                    <a:pt x="2" y="91"/>
                    <a:pt x="1" y="93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1" y="97"/>
                    <a:pt x="2" y="99"/>
                    <a:pt x="2" y="100"/>
                  </a:cubicBezTo>
                  <a:cubicBezTo>
                    <a:pt x="3" y="100"/>
                    <a:pt x="4" y="101"/>
                    <a:pt x="4" y="101"/>
                  </a:cubicBezTo>
                  <a:cubicBezTo>
                    <a:pt x="5" y="102"/>
                    <a:pt x="5" y="103"/>
                    <a:pt x="5" y="104"/>
                  </a:cubicBezTo>
                  <a:cubicBezTo>
                    <a:pt x="6" y="107"/>
                    <a:pt x="5" y="110"/>
                    <a:pt x="6" y="113"/>
                  </a:cubicBezTo>
                  <a:cubicBezTo>
                    <a:pt x="6" y="114"/>
                    <a:pt x="7" y="116"/>
                    <a:pt x="8" y="117"/>
                  </a:cubicBezTo>
                  <a:cubicBezTo>
                    <a:pt x="8" y="118"/>
                    <a:pt x="9" y="118"/>
                    <a:pt x="9" y="118"/>
                  </a:cubicBezTo>
                  <a:cubicBezTo>
                    <a:pt x="10" y="119"/>
                    <a:pt x="10" y="120"/>
                    <a:pt x="10" y="120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0" y="122"/>
                    <a:pt x="11" y="122"/>
                    <a:pt x="11" y="122"/>
                  </a:cubicBezTo>
                  <a:cubicBezTo>
                    <a:pt x="11" y="123"/>
                    <a:pt x="11" y="124"/>
                    <a:pt x="12" y="126"/>
                  </a:cubicBezTo>
                  <a:cubicBezTo>
                    <a:pt x="13" y="127"/>
                    <a:pt x="13" y="129"/>
                    <a:pt x="13" y="130"/>
                  </a:cubicBezTo>
                  <a:cubicBezTo>
                    <a:pt x="13" y="130"/>
                    <a:pt x="12" y="131"/>
                    <a:pt x="12" y="131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1" y="133"/>
                    <a:pt x="10" y="134"/>
                    <a:pt x="9" y="135"/>
                  </a:cubicBezTo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5080000" y="4768850"/>
              <a:ext cx="660400" cy="425450"/>
            </a:xfrm>
            <a:custGeom>
              <a:avLst/>
              <a:gdLst/>
              <a:ahLst/>
              <a:cxnLst>
                <a:cxn ang="0">
                  <a:pos x="3" y="150"/>
                </a:cxn>
                <a:cxn ang="0">
                  <a:pos x="12" y="165"/>
                </a:cxn>
                <a:cxn ang="0">
                  <a:pos x="27" y="181"/>
                </a:cxn>
                <a:cxn ang="0">
                  <a:pos x="42" y="192"/>
                </a:cxn>
                <a:cxn ang="0">
                  <a:pos x="44" y="198"/>
                </a:cxn>
                <a:cxn ang="0">
                  <a:pos x="58" y="213"/>
                </a:cxn>
                <a:cxn ang="0">
                  <a:pos x="71" y="221"/>
                </a:cxn>
                <a:cxn ang="0">
                  <a:pos x="88" y="225"/>
                </a:cxn>
                <a:cxn ang="0">
                  <a:pos x="104" y="226"/>
                </a:cxn>
                <a:cxn ang="0">
                  <a:pos x="123" y="219"/>
                </a:cxn>
                <a:cxn ang="0">
                  <a:pos x="132" y="214"/>
                </a:cxn>
                <a:cxn ang="0">
                  <a:pos x="150" y="211"/>
                </a:cxn>
                <a:cxn ang="0">
                  <a:pos x="165" y="200"/>
                </a:cxn>
                <a:cxn ang="0">
                  <a:pos x="172" y="196"/>
                </a:cxn>
                <a:cxn ang="0">
                  <a:pos x="197" y="196"/>
                </a:cxn>
                <a:cxn ang="0">
                  <a:pos x="234" y="193"/>
                </a:cxn>
                <a:cxn ang="0">
                  <a:pos x="251" y="191"/>
                </a:cxn>
                <a:cxn ang="0">
                  <a:pos x="255" y="185"/>
                </a:cxn>
                <a:cxn ang="0">
                  <a:pos x="259" y="180"/>
                </a:cxn>
                <a:cxn ang="0">
                  <a:pos x="262" y="174"/>
                </a:cxn>
                <a:cxn ang="0">
                  <a:pos x="267" y="162"/>
                </a:cxn>
                <a:cxn ang="0">
                  <a:pos x="275" y="154"/>
                </a:cxn>
                <a:cxn ang="0">
                  <a:pos x="281" y="148"/>
                </a:cxn>
                <a:cxn ang="0">
                  <a:pos x="285" y="133"/>
                </a:cxn>
                <a:cxn ang="0">
                  <a:pos x="292" y="121"/>
                </a:cxn>
                <a:cxn ang="0">
                  <a:pos x="302" y="101"/>
                </a:cxn>
                <a:cxn ang="0">
                  <a:pos x="307" y="91"/>
                </a:cxn>
                <a:cxn ang="0">
                  <a:pos x="311" y="85"/>
                </a:cxn>
                <a:cxn ang="0">
                  <a:pos x="315" y="78"/>
                </a:cxn>
                <a:cxn ang="0">
                  <a:pos x="327" y="70"/>
                </a:cxn>
                <a:cxn ang="0">
                  <a:pos x="341" y="64"/>
                </a:cxn>
                <a:cxn ang="0">
                  <a:pos x="353" y="52"/>
                </a:cxn>
                <a:cxn ang="0">
                  <a:pos x="348" y="38"/>
                </a:cxn>
                <a:cxn ang="0">
                  <a:pos x="337" y="30"/>
                </a:cxn>
                <a:cxn ang="0">
                  <a:pos x="312" y="12"/>
                </a:cxn>
                <a:cxn ang="0">
                  <a:pos x="296" y="21"/>
                </a:cxn>
                <a:cxn ang="0">
                  <a:pos x="282" y="4"/>
                </a:cxn>
                <a:cxn ang="0">
                  <a:pos x="270" y="2"/>
                </a:cxn>
                <a:cxn ang="0">
                  <a:pos x="253" y="5"/>
                </a:cxn>
                <a:cxn ang="0">
                  <a:pos x="234" y="2"/>
                </a:cxn>
                <a:cxn ang="0">
                  <a:pos x="221" y="18"/>
                </a:cxn>
                <a:cxn ang="0">
                  <a:pos x="207" y="28"/>
                </a:cxn>
                <a:cxn ang="0">
                  <a:pos x="195" y="36"/>
                </a:cxn>
                <a:cxn ang="0">
                  <a:pos x="183" y="29"/>
                </a:cxn>
                <a:cxn ang="0">
                  <a:pos x="169" y="38"/>
                </a:cxn>
                <a:cxn ang="0">
                  <a:pos x="143" y="42"/>
                </a:cxn>
                <a:cxn ang="0">
                  <a:pos x="131" y="53"/>
                </a:cxn>
                <a:cxn ang="0">
                  <a:pos x="122" y="63"/>
                </a:cxn>
                <a:cxn ang="0">
                  <a:pos x="115" y="66"/>
                </a:cxn>
                <a:cxn ang="0">
                  <a:pos x="72" y="61"/>
                </a:cxn>
                <a:cxn ang="0">
                  <a:pos x="54" y="50"/>
                </a:cxn>
                <a:cxn ang="0">
                  <a:pos x="52" y="61"/>
                </a:cxn>
                <a:cxn ang="0">
                  <a:pos x="36" y="69"/>
                </a:cxn>
                <a:cxn ang="0">
                  <a:pos x="21" y="68"/>
                </a:cxn>
                <a:cxn ang="0">
                  <a:pos x="26" y="74"/>
                </a:cxn>
                <a:cxn ang="0">
                  <a:pos x="28" y="82"/>
                </a:cxn>
                <a:cxn ang="0">
                  <a:pos x="19" y="90"/>
                </a:cxn>
                <a:cxn ang="0">
                  <a:pos x="17" y="103"/>
                </a:cxn>
                <a:cxn ang="0">
                  <a:pos x="17" y="113"/>
                </a:cxn>
                <a:cxn ang="0">
                  <a:pos x="17" y="122"/>
                </a:cxn>
                <a:cxn ang="0">
                  <a:pos x="2" y="131"/>
                </a:cxn>
                <a:cxn ang="0">
                  <a:pos x="53" y="47"/>
                </a:cxn>
              </a:cxnLst>
              <a:rect l="0" t="0" r="r" b="b"/>
              <a:pathLst>
                <a:path w="353" h="228">
                  <a:moveTo>
                    <a:pt x="2" y="136"/>
                  </a:moveTo>
                  <a:cubicBezTo>
                    <a:pt x="4" y="138"/>
                    <a:pt x="5" y="139"/>
                    <a:pt x="5" y="141"/>
                  </a:cubicBezTo>
                  <a:cubicBezTo>
                    <a:pt x="5" y="143"/>
                    <a:pt x="4" y="144"/>
                    <a:pt x="4" y="146"/>
                  </a:cubicBezTo>
                  <a:cubicBezTo>
                    <a:pt x="3" y="147"/>
                    <a:pt x="3" y="148"/>
                    <a:pt x="3" y="150"/>
                  </a:cubicBezTo>
                  <a:cubicBezTo>
                    <a:pt x="3" y="152"/>
                    <a:pt x="3" y="152"/>
                    <a:pt x="5" y="153"/>
                  </a:cubicBezTo>
                  <a:cubicBezTo>
                    <a:pt x="6" y="154"/>
                    <a:pt x="7" y="154"/>
                    <a:pt x="8" y="155"/>
                  </a:cubicBezTo>
                  <a:cubicBezTo>
                    <a:pt x="9" y="159"/>
                    <a:pt x="6" y="162"/>
                    <a:pt x="10" y="165"/>
                  </a:cubicBezTo>
                  <a:cubicBezTo>
                    <a:pt x="10" y="165"/>
                    <a:pt x="11" y="165"/>
                    <a:pt x="12" y="165"/>
                  </a:cubicBezTo>
                  <a:cubicBezTo>
                    <a:pt x="12" y="165"/>
                    <a:pt x="13" y="167"/>
                    <a:pt x="13" y="167"/>
                  </a:cubicBezTo>
                  <a:cubicBezTo>
                    <a:pt x="14" y="168"/>
                    <a:pt x="15" y="169"/>
                    <a:pt x="17" y="170"/>
                  </a:cubicBezTo>
                  <a:cubicBezTo>
                    <a:pt x="20" y="172"/>
                    <a:pt x="23" y="174"/>
                    <a:pt x="25" y="177"/>
                  </a:cubicBezTo>
                  <a:cubicBezTo>
                    <a:pt x="26" y="178"/>
                    <a:pt x="26" y="180"/>
                    <a:pt x="27" y="181"/>
                  </a:cubicBezTo>
                  <a:cubicBezTo>
                    <a:pt x="28" y="182"/>
                    <a:pt x="30" y="183"/>
                    <a:pt x="32" y="183"/>
                  </a:cubicBezTo>
                  <a:cubicBezTo>
                    <a:pt x="31" y="186"/>
                    <a:pt x="31" y="187"/>
                    <a:pt x="34" y="189"/>
                  </a:cubicBezTo>
                  <a:cubicBezTo>
                    <a:pt x="35" y="190"/>
                    <a:pt x="37" y="190"/>
                    <a:pt x="38" y="191"/>
                  </a:cubicBezTo>
                  <a:cubicBezTo>
                    <a:pt x="39" y="191"/>
                    <a:pt x="40" y="193"/>
                    <a:pt x="42" y="192"/>
                  </a:cubicBezTo>
                  <a:cubicBezTo>
                    <a:pt x="41" y="192"/>
                    <a:pt x="41" y="193"/>
                    <a:pt x="41" y="193"/>
                  </a:cubicBezTo>
                  <a:cubicBezTo>
                    <a:pt x="42" y="194"/>
                    <a:pt x="43" y="195"/>
                    <a:pt x="43" y="196"/>
                  </a:cubicBezTo>
                  <a:cubicBezTo>
                    <a:pt x="44" y="196"/>
                    <a:pt x="44" y="196"/>
                    <a:pt x="43" y="197"/>
                  </a:cubicBezTo>
                  <a:cubicBezTo>
                    <a:pt x="44" y="197"/>
                    <a:pt x="44" y="197"/>
                    <a:pt x="44" y="198"/>
                  </a:cubicBezTo>
                  <a:cubicBezTo>
                    <a:pt x="45" y="198"/>
                    <a:pt x="45" y="199"/>
                    <a:pt x="46" y="199"/>
                  </a:cubicBezTo>
                  <a:cubicBezTo>
                    <a:pt x="47" y="201"/>
                    <a:pt x="48" y="201"/>
                    <a:pt x="49" y="203"/>
                  </a:cubicBezTo>
                  <a:cubicBezTo>
                    <a:pt x="50" y="205"/>
                    <a:pt x="50" y="208"/>
                    <a:pt x="51" y="210"/>
                  </a:cubicBezTo>
                  <a:cubicBezTo>
                    <a:pt x="53" y="212"/>
                    <a:pt x="56" y="212"/>
                    <a:pt x="58" y="213"/>
                  </a:cubicBezTo>
                  <a:cubicBezTo>
                    <a:pt x="60" y="214"/>
                    <a:pt x="60" y="215"/>
                    <a:pt x="63" y="215"/>
                  </a:cubicBezTo>
                  <a:cubicBezTo>
                    <a:pt x="64" y="215"/>
                    <a:pt x="64" y="215"/>
                    <a:pt x="65" y="215"/>
                  </a:cubicBezTo>
                  <a:cubicBezTo>
                    <a:pt x="66" y="216"/>
                    <a:pt x="66" y="216"/>
                    <a:pt x="66" y="217"/>
                  </a:cubicBezTo>
                  <a:cubicBezTo>
                    <a:pt x="68" y="218"/>
                    <a:pt x="70" y="219"/>
                    <a:pt x="71" y="221"/>
                  </a:cubicBezTo>
                  <a:cubicBezTo>
                    <a:pt x="72" y="222"/>
                    <a:pt x="72" y="222"/>
                    <a:pt x="73" y="223"/>
                  </a:cubicBezTo>
                  <a:cubicBezTo>
                    <a:pt x="75" y="223"/>
                    <a:pt x="77" y="223"/>
                    <a:pt x="78" y="223"/>
                  </a:cubicBezTo>
                  <a:cubicBezTo>
                    <a:pt x="80" y="223"/>
                    <a:pt x="82" y="224"/>
                    <a:pt x="84" y="224"/>
                  </a:cubicBezTo>
                  <a:cubicBezTo>
                    <a:pt x="85" y="225"/>
                    <a:pt x="87" y="224"/>
                    <a:pt x="88" y="225"/>
                  </a:cubicBezTo>
                  <a:cubicBezTo>
                    <a:pt x="89" y="225"/>
                    <a:pt x="89" y="225"/>
                    <a:pt x="90" y="226"/>
                  </a:cubicBezTo>
                  <a:cubicBezTo>
                    <a:pt x="91" y="226"/>
                    <a:pt x="92" y="226"/>
                    <a:pt x="92" y="226"/>
                  </a:cubicBezTo>
                  <a:cubicBezTo>
                    <a:pt x="94" y="226"/>
                    <a:pt x="95" y="226"/>
                    <a:pt x="97" y="226"/>
                  </a:cubicBezTo>
                  <a:cubicBezTo>
                    <a:pt x="99" y="226"/>
                    <a:pt x="101" y="226"/>
                    <a:pt x="104" y="226"/>
                  </a:cubicBezTo>
                  <a:cubicBezTo>
                    <a:pt x="107" y="225"/>
                    <a:pt x="113" y="228"/>
                    <a:pt x="116" y="226"/>
                  </a:cubicBezTo>
                  <a:cubicBezTo>
                    <a:pt x="116" y="225"/>
                    <a:pt x="116" y="223"/>
                    <a:pt x="117" y="222"/>
                  </a:cubicBezTo>
                  <a:cubicBezTo>
                    <a:pt x="117" y="221"/>
                    <a:pt x="118" y="221"/>
                    <a:pt x="119" y="220"/>
                  </a:cubicBezTo>
                  <a:cubicBezTo>
                    <a:pt x="120" y="220"/>
                    <a:pt x="122" y="219"/>
                    <a:pt x="123" y="219"/>
                  </a:cubicBezTo>
                  <a:cubicBezTo>
                    <a:pt x="123" y="219"/>
                    <a:pt x="125" y="218"/>
                    <a:pt x="125" y="218"/>
                  </a:cubicBezTo>
                  <a:cubicBezTo>
                    <a:pt x="126" y="217"/>
                    <a:pt x="127" y="213"/>
                    <a:pt x="129" y="214"/>
                  </a:cubicBezTo>
                  <a:cubicBezTo>
                    <a:pt x="129" y="215"/>
                    <a:pt x="130" y="215"/>
                    <a:pt x="130" y="215"/>
                  </a:cubicBezTo>
                  <a:cubicBezTo>
                    <a:pt x="131" y="215"/>
                    <a:pt x="131" y="214"/>
                    <a:pt x="132" y="214"/>
                  </a:cubicBezTo>
                  <a:cubicBezTo>
                    <a:pt x="133" y="213"/>
                    <a:pt x="136" y="214"/>
                    <a:pt x="138" y="213"/>
                  </a:cubicBezTo>
                  <a:cubicBezTo>
                    <a:pt x="139" y="210"/>
                    <a:pt x="141" y="206"/>
                    <a:pt x="144" y="204"/>
                  </a:cubicBezTo>
                  <a:cubicBezTo>
                    <a:pt x="144" y="205"/>
                    <a:pt x="145" y="206"/>
                    <a:pt x="146" y="206"/>
                  </a:cubicBezTo>
                  <a:cubicBezTo>
                    <a:pt x="147" y="208"/>
                    <a:pt x="148" y="210"/>
                    <a:pt x="150" y="211"/>
                  </a:cubicBezTo>
                  <a:cubicBezTo>
                    <a:pt x="152" y="212"/>
                    <a:pt x="154" y="211"/>
                    <a:pt x="155" y="209"/>
                  </a:cubicBezTo>
                  <a:cubicBezTo>
                    <a:pt x="155" y="208"/>
                    <a:pt x="155" y="208"/>
                    <a:pt x="155" y="206"/>
                  </a:cubicBezTo>
                  <a:cubicBezTo>
                    <a:pt x="156" y="205"/>
                    <a:pt x="157" y="204"/>
                    <a:pt x="158" y="203"/>
                  </a:cubicBezTo>
                  <a:cubicBezTo>
                    <a:pt x="160" y="202"/>
                    <a:pt x="163" y="202"/>
                    <a:pt x="165" y="200"/>
                  </a:cubicBezTo>
                  <a:cubicBezTo>
                    <a:pt x="165" y="200"/>
                    <a:pt x="165" y="199"/>
                    <a:pt x="165" y="199"/>
                  </a:cubicBezTo>
                  <a:cubicBezTo>
                    <a:pt x="166" y="199"/>
                    <a:pt x="166" y="199"/>
                    <a:pt x="166" y="198"/>
                  </a:cubicBezTo>
                  <a:cubicBezTo>
                    <a:pt x="167" y="198"/>
                    <a:pt x="167" y="197"/>
                    <a:pt x="168" y="197"/>
                  </a:cubicBezTo>
                  <a:cubicBezTo>
                    <a:pt x="169" y="196"/>
                    <a:pt x="170" y="196"/>
                    <a:pt x="172" y="196"/>
                  </a:cubicBezTo>
                  <a:cubicBezTo>
                    <a:pt x="173" y="196"/>
                    <a:pt x="175" y="195"/>
                    <a:pt x="176" y="195"/>
                  </a:cubicBezTo>
                  <a:cubicBezTo>
                    <a:pt x="177" y="196"/>
                    <a:pt x="177" y="197"/>
                    <a:pt x="178" y="197"/>
                  </a:cubicBezTo>
                  <a:cubicBezTo>
                    <a:pt x="182" y="198"/>
                    <a:pt x="185" y="198"/>
                    <a:pt x="188" y="198"/>
                  </a:cubicBezTo>
                  <a:cubicBezTo>
                    <a:pt x="191" y="197"/>
                    <a:pt x="193" y="196"/>
                    <a:pt x="197" y="196"/>
                  </a:cubicBezTo>
                  <a:cubicBezTo>
                    <a:pt x="200" y="196"/>
                    <a:pt x="203" y="198"/>
                    <a:pt x="206" y="198"/>
                  </a:cubicBezTo>
                  <a:cubicBezTo>
                    <a:pt x="208" y="198"/>
                    <a:pt x="209" y="198"/>
                    <a:pt x="210" y="198"/>
                  </a:cubicBezTo>
                  <a:cubicBezTo>
                    <a:pt x="212" y="198"/>
                    <a:pt x="212" y="197"/>
                    <a:pt x="213" y="197"/>
                  </a:cubicBezTo>
                  <a:cubicBezTo>
                    <a:pt x="220" y="196"/>
                    <a:pt x="230" y="202"/>
                    <a:pt x="234" y="193"/>
                  </a:cubicBezTo>
                  <a:cubicBezTo>
                    <a:pt x="235" y="192"/>
                    <a:pt x="236" y="189"/>
                    <a:pt x="239" y="189"/>
                  </a:cubicBezTo>
                  <a:cubicBezTo>
                    <a:pt x="240" y="189"/>
                    <a:pt x="241" y="189"/>
                    <a:pt x="242" y="190"/>
                  </a:cubicBezTo>
                  <a:cubicBezTo>
                    <a:pt x="244" y="191"/>
                    <a:pt x="245" y="191"/>
                    <a:pt x="246" y="191"/>
                  </a:cubicBezTo>
                  <a:cubicBezTo>
                    <a:pt x="248" y="191"/>
                    <a:pt x="250" y="191"/>
                    <a:pt x="251" y="191"/>
                  </a:cubicBezTo>
                  <a:cubicBezTo>
                    <a:pt x="253" y="190"/>
                    <a:pt x="253" y="189"/>
                    <a:pt x="254" y="188"/>
                  </a:cubicBezTo>
                  <a:cubicBezTo>
                    <a:pt x="253" y="188"/>
                    <a:pt x="254" y="187"/>
                    <a:pt x="254" y="187"/>
                  </a:cubicBezTo>
                  <a:cubicBezTo>
                    <a:pt x="254" y="187"/>
                    <a:pt x="254" y="186"/>
                    <a:pt x="255" y="186"/>
                  </a:cubicBezTo>
                  <a:cubicBezTo>
                    <a:pt x="254" y="186"/>
                    <a:pt x="255" y="186"/>
                    <a:pt x="255" y="185"/>
                  </a:cubicBezTo>
                  <a:cubicBezTo>
                    <a:pt x="255" y="185"/>
                    <a:pt x="255" y="186"/>
                    <a:pt x="255" y="186"/>
                  </a:cubicBezTo>
                  <a:cubicBezTo>
                    <a:pt x="255" y="186"/>
                    <a:pt x="256" y="183"/>
                    <a:pt x="256" y="184"/>
                  </a:cubicBezTo>
                  <a:cubicBezTo>
                    <a:pt x="256" y="184"/>
                    <a:pt x="257" y="184"/>
                    <a:pt x="257" y="183"/>
                  </a:cubicBezTo>
                  <a:cubicBezTo>
                    <a:pt x="258" y="182"/>
                    <a:pt x="258" y="181"/>
                    <a:pt x="259" y="180"/>
                  </a:cubicBezTo>
                  <a:cubicBezTo>
                    <a:pt x="259" y="180"/>
                    <a:pt x="260" y="179"/>
                    <a:pt x="260" y="179"/>
                  </a:cubicBezTo>
                  <a:cubicBezTo>
                    <a:pt x="261" y="178"/>
                    <a:pt x="261" y="177"/>
                    <a:pt x="261" y="177"/>
                  </a:cubicBezTo>
                  <a:cubicBezTo>
                    <a:pt x="261" y="176"/>
                    <a:pt x="262" y="176"/>
                    <a:pt x="262" y="176"/>
                  </a:cubicBezTo>
                  <a:cubicBezTo>
                    <a:pt x="263" y="175"/>
                    <a:pt x="262" y="174"/>
                    <a:pt x="262" y="174"/>
                  </a:cubicBezTo>
                  <a:cubicBezTo>
                    <a:pt x="262" y="173"/>
                    <a:pt x="263" y="171"/>
                    <a:pt x="263" y="170"/>
                  </a:cubicBezTo>
                  <a:cubicBezTo>
                    <a:pt x="264" y="168"/>
                    <a:pt x="265" y="167"/>
                    <a:pt x="266" y="166"/>
                  </a:cubicBezTo>
                  <a:cubicBezTo>
                    <a:pt x="266" y="165"/>
                    <a:pt x="267" y="165"/>
                    <a:pt x="267" y="164"/>
                  </a:cubicBezTo>
                  <a:cubicBezTo>
                    <a:pt x="267" y="164"/>
                    <a:pt x="267" y="163"/>
                    <a:pt x="267" y="162"/>
                  </a:cubicBezTo>
                  <a:cubicBezTo>
                    <a:pt x="268" y="161"/>
                    <a:pt x="269" y="161"/>
                    <a:pt x="270" y="160"/>
                  </a:cubicBezTo>
                  <a:cubicBezTo>
                    <a:pt x="271" y="159"/>
                    <a:pt x="270" y="158"/>
                    <a:pt x="272" y="158"/>
                  </a:cubicBezTo>
                  <a:cubicBezTo>
                    <a:pt x="272" y="157"/>
                    <a:pt x="272" y="157"/>
                    <a:pt x="272" y="157"/>
                  </a:cubicBezTo>
                  <a:cubicBezTo>
                    <a:pt x="274" y="157"/>
                    <a:pt x="274" y="154"/>
                    <a:pt x="275" y="154"/>
                  </a:cubicBezTo>
                  <a:cubicBezTo>
                    <a:pt x="275" y="153"/>
                    <a:pt x="275" y="153"/>
                    <a:pt x="276" y="153"/>
                  </a:cubicBezTo>
                  <a:cubicBezTo>
                    <a:pt x="276" y="153"/>
                    <a:pt x="276" y="153"/>
                    <a:pt x="277" y="153"/>
                  </a:cubicBezTo>
                  <a:cubicBezTo>
                    <a:pt x="278" y="152"/>
                    <a:pt x="278" y="152"/>
                    <a:pt x="278" y="151"/>
                  </a:cubicBezTo>
                  <a:cubicBezTo>
                    <a:pt x="279" y="151"/>
                    <a:pt x="280" y="150"/>
                    <a:pt x="281" y="148"/>
                  </a:cubicBezTo>
                  <a:cubicBezTo>
                    <a:pt x="282" y="147"/>
                    <a:pt x="282" y="145"/>
                    <a:pt x="282" y="143"/>
                  </a:cubicBezTo>
                  <a:cubicBezTo>
                    <a:pt x="282" y="142"/>
                    <a:pt x="283" y="140"/>
                    <a:pt x="283" y="138"/>
                  </a:cubicBezTo>
                  <a:cubicBezTo>
                    <a:pt x="283" y="137"/>
                    <a:pt x="283" y="135"/>
                    <a:pt x="283" y="134"/>
                  </a:cubicBezTo>
                  <a:cubicBezTo>
                    <a:pt x="284" y="134"/>
                    <a:pt x="284" y="134"/>
                    <a:pt x="285" y="133"/>
                  </a:cubicBezTo>
                  <a:cubicBezTo>
                    <a:pt x="285" y="132"/>
                    <a:pt x="285" y="131"/>
                    <a:pt x="286" y="130"/>
                  </a:cubicBezTo>
                  <a:cubicBezTo>
                    <a:pt x="287" y="129"/>
                    <a:pt x="287" y="128"/>
                    <a:pt x="288" y="127"/>
                  </a:cubicBezTo>
                  <a:cubicBezTo>
                    <a:pt x="288" y="126"/>
                    <a:pt x="288" y="124"/>
                    <a:pt x="289" y="123"/>
                  </a:cubicBezTo>
                  <a:cubicBezTo>
                    <a:pt x="289" y="122"/>
                    <a:pt x="291" y="121"/>
                    <a:pt x="292" y="121"/>
                  </a:cubicBezTo>
                  <a:cubicBezTo>
                    <a:pt x="294" y="119"/>
                    <a:pt x="296" y="116"/>
                    <a:pt x="296" y="114"/>
                  </a:cubicBezTo>
                  <a:cubicBezTo>
                    <a:pt x="297" y="112"/>
                    <a:pt x="296" y="111"/>
                    <a:pt x="297" y="109"/>
                  </a:cubicBezTo>
                  <a:cubicBezTo>
                    <a:pt x="297" y="108"/>
                    <a:pt x="297" y="107"/>
                    <a:pt x="298" y="106"/>
                  </a:cubicBezTo>
                  <a:cubicBezTo>
                    <a:pt x="299" y="104"/>
                    <a:pt x="300" y="102"/>
                    <a:pt x="302" y="101"/>
                  </a:cubicBezTo>
                  <a:cubicBezTo>
                    <a:pt x="303" y="101"/>
                    <a:pt x="305" y="101"/>
                    <a:pt x="306" y="100"/>
                  </a:cubicBezTo>
                  <a:cubicBezTo>
                    <a:pt x="306" y="99"/>
                    <a:pt x="306" y="98"/>
                    <a:pt x="306" y="96"/>
                  </a:cubicBezTo>
                  <a:cubicBezTo>
                    <a:pt x="307" y="95"/>
                    <a:pt x="307" y="94"/>
                    <a:pt x="307" y="92"/>
                  </a:cubicBezTo>
                  <a:cubicBezTo>
                    <a:pt x="307" y="92"/>
                    <a:pt x="307" y="91"/>
                    <a:pt x="307" y="91"/>
                  </a:cubicBezTo>
                  <a:cubicBezTo>
                    <a:pt x="308" y="90"/>
                    <a:pt x="308" y="89"/>
                    <a:pt x="309" y="88"/>
                  </a:cubicBezTo>
                  <a:cubicBezTo>
                    <a:pt x="309" y="88"/>
                    <a:pt x="310" y="87"/>
                    <a:pt x="310" y="87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10" y="86"/>
                    <a:pt x="311" y="85"/>
                    <a:pt x="311" y="85"/>
                  </a:cubicBezTo>
                  <a:cubicBezTo>
                    <a:pt x="311" y="85"/>
                    <a:pt x="312" y="84"/>
                    <a:pt x="312" y="84"/>
                  </a:cubicBezTo>
                  <a:cubicBezTo>
                    <a:pt x="313" y="83"/>
                    <a:pt x="312" y="82"/>
                    <a:pt x="312" y="81"/>
                  </a:cubicBezTo>
                  <a:cubicBezTo>
                    <a:pt x="313" y="80"/>
                    <a:pt x="313" y="80"/>
                    <a:pt x="314" y="80"/>
                  </a:cubicBezTo>
                  <a:cubicBezTo>
                    <a:pt x="314" y="79"/>
                    <a:pt x="314" y="78"/>
                    <a:pt x="315" y="78"/>
                  </a:cubicBezTo>
                  <a:cubicBezTo>
                    <a:pt x="316" y="77"/>
                    <a:pt x="316" y="76"/>
                    <a:pt x="317" y="75"/>
                  </a:cubicBezTo>
                  <a:cubicBezTo>
                    <a:pt x="318" y="73"/>
                    <a:pt x="318" y="73"/>
                    <a:pt x="320" y="73"/>
                  </a:cubicBezTo>
                  <a:cubicBezTo>
                    <a:pt x="321" y="73"/>
                    <a:pt x="323" y="73"/>
                    <a:pt x="324" y="73"/>
                  </a:cubicBezTo>
                  <a:cubicBezTo>
                    <a:pt x="326" y="72"/>
                    <a:pt x="326" y="71"/>
                    <a:pt x="327" y="70"/>
                  </a:cubicBezTo>
                  <a:cubicBezTo>
                    <a:pt x="328" y="68"/>
                    <a:pt x="329" y="68"/>
                    <a:pt x="330" y="68"/>
                  </a:cubicBezTo>
                  <a:cubicBezTo>
                    <a:pt x="332" y="68"/>
                    <a:pt x="332" y="67"/>
                    <a:pt x="333" y="67"/>
                  </a:cubicBezTo>
                  <a:cubicBezTo>
                    <a:pt x="335" y="67"/>
                    <a:pt x="338" y="68"/>
                    <a:pt x="340" y="67"/>
                  </a:cubicBezTo>
                  <a:cubicBezTo>
                    <a:pt x="341" y="66"/>
                    <a:pt x="341" y="65"/>
                    <a:pt x="341" y="64"/>
                  </a:cubicBezTo>
                  <a:cubicBezTo>
                    <a:pt x="343" y="62"/>
                    <a:pt x="346" y="60"/>
                    <a:pt x="348" y="60"/>
                  </a:cubicBezTo>
                  <a:cubicBezTo>
                    <a:pt x="348" y="59"/>
                    <a:pt x="349" y="58"/>
                    <a:pt x="349" y="58"/>
                  </a:cubicBezTo>
                  <a:cubicBezTo>
                    <a:pt x="350" y="57"/>
                    <a:pt x="349" y="56"/>
                    <a:pt x="350" y="55"/>
                  </a:cubicBezTo>
                  <a:cubicBezTo>
                    <a:pt x="350" y="53"/>
                    <a:pt x="351" y="52"/>
                    <a:pt x="353" y="52"/>
                  </a:cubicBezTo>
                  <a:cubicBezTo>
                    <a:pt x="353" y="50"/>
                    <a:pt x="353" y="47"/>
                    <a:pt x="353" y="45"/>
                  </a:cubicBezTo>
                  <a:cubicBezTo>
                    <a:pt x="353" y="44"/>
                    <a:pt x="353" y="42"/>
                    <a:pt x="353" y="41"/>
                  </a:cubicBezTo>
                  <a:cubicBezTo>
                    <a:pt x="352" y="40"/>
                    <a:pt x="351" y="40"/>
                    <a:pt x="351" y="39"/>
                  </a:cubicBezTo>
                  <a:cubicBezTo>
                    <a:pt x="350" y="39"/>
                    <a:pt x="349" y="39"/>
                    <a:pt x="348" y="38"/>
                  </a:cubicBezTo>
                  <a:cubicBezTo>
                    <a:pt x="347" y="38"/>
                    <a:pt x="346" y="38"/>
                    <a:pt x="345" y="38"/>
                  </a:cubicBezTo>
                  <a:cubicBezTo>
                    <a:pt x="342" y="38"/>
                    <a:pt x="339" y="36"/>
                    <a:pt x="338" y="38"/>
                  </a:cubicBezTo>
                  <a:cubicBezTo>
                    <a:pt x="336" y="38"/>
                    <a:pt x="337" y="35"/>
                    <a:pt x="337" y="33"/>
                  </a:cubicBezTo>
                  <a:cubicBezTo>
                    <a:pt x="337" y="32"/>
                    <a:pt x="337" y="31"/>
                    <a:pt x="337" y="30"/>
                  </a:cubicBezTo>
                  <a:cubicBezTo>
                    <a:pt x="336" y="29"/>
                    <a:pt x="336" y="29"/>
                    <a:pt x="334" y="29"/>
                  </a:cubicBezTo>
                  <a:cubicBezTo>
                    <a:pt x="314" y="7"/>
                    <a:pt x="314" y="7"/>
                    <a:pt x="314" y="7"/>
                  </a:cubicBezTo>
                  <a:cubicBezTo>
                    <a:pt x="314" y="7"/>
                    <a:pt x="314" y="7"/>
                    <a:pt x="314" y="8"/>
                  </a:cubicBezTo>
                  <a:cubicBezTo>
                    <a:pt x="313" y="9"/>
                    <a:pt x="313" y="11"/>
                    <a:pt x="312" y="12"/>
                  </a:cubicBezTo>
                  <a:cubicBezTo>
                    <a:pt x="312" y="13"/>
                    <a:pt x="311" y="15"/>
                    <a:pt x="310" y="16"/>
                  </a:cubicBezTo>
                  <a:cubicBezTo>
                    <a:pt x="308" y="17"/>
                    <a:pt x="306" y="16"/>
                    <a:pt x="304" y="16"/>
                  </a:cubicBezTo>
                  <a:cubicBezTo>
                    <a:pt x="302" y="16"/>
                    <a:pt x="302" y="16"/>
                    <a:pt x="300" y="17"/>
                  </a:cubicBezTo>
                  <a:cubicBezTo>
                    <a:pt x="299" y="19"/>
                    <a:pt x="298" y="21"/>
                    <a:pt x="296" y="21"/>
                  </a:cubicBezTo>
                  <a:cubicBezTo>
                    <a:pt x="295" y="20"/>
                    <a:pt x="294" y="19"/>
                    <a:pt x="294" y="18"/>
                  </a:cubicBezTo>
                  <a:cubicBezTo>
                    <a:pt x="292" y="17"/>
                    <a:pt x="292" y="17"/>
                    <a:pt x="290" y="16"/>
                  </a:cubicBezTo>
                  <a:cubicBezTo>
                    <a:pt x="289" y="15"/>
                    <a:pt x="287" y="14"/>
                    <a:pt x="286" y="13"/>
                  </a:cubicBezTo>
                  <a:cubicBezTo>
                    <a:pt x="285" y="10"/>
                    <a:pt x="285" y="6"/>
                    <a:pt x="282" y="4"/>
                  </a:cubicBezTo>
                  <a:cubicBezTo>
                    <a:pt x="281" y="3"/>
                    <a:pt x="280" y="3"/>
                    <a:pt x="279" y="3"/>
                  </a:cubicBezTo>
                  <a:cubicBezTo>
                    <a:pt x="279" y="3"/>
                    <a:pt x="279" y="2"/>
                    <a:pt x="278" y="2"/>
                  </a:cubicBezTo>
                  <a:cubicBezTo>
                    <a:pt x="277" y="1"/>
                    <a:pt x="275" y="2"/>
                    <a:pt x="274" y="2"/>
                  </a:cubicBezTo>
                  <a:cubicBezTo>
                    <a:pt x="272" y="2"/>
                    <a:pt x="271" y="2"/>
                    <a:pt x="270" y="2"/>
                  </a:cubicBezTo>
                  <a:cubicBezTo>
                    <a:pt x="269" y="3"/>
                    <a:pt x="268" y="3"/>
                    <a:pt x="267" y="3"/>
                  </a:cubicBezTo>
                  <a:cubicBezTo>
                    <a:pt x="265" y="3"/>
                    <a:pt x="264" y="5"/>
                    <a:pt x="263" y="5"/>
                  </a:cubicBezTo>
                  <a:cubicBezTo>
                    <a:pt x="261" y="6"/>
                    <a:pt x="260" y="5"/>
                    <a:pt x="258" y="5"/>
                  </a:cubicBezTo>
                  <a:cubicBezTo>
                    <a:pt x="257" y="5"/>
                    <a:pt x="255" y="5"/>
                    <a:pt x="253" y="5"/>
                  </a:cubicBezTo>
                  <a:cubicBezTo>
                    <a:pt x="252" y="5"/>
                    <a:pt x="251" y="5"/>
                    <a:pt x="251" y="5"/>
                  </a:cubicBezTo>
                  <a:cubicBezTo>
                    <a:pt x="250" y="4"/>
                    <a:pt x="250" y="3"/>
                    <a:pt x="249" y="3"/>
                  </a:cubicBezTo>
                  <a:cubicBezTo>
                    <a:pt x="248" y="2"/>
                    <a:pt x="247" y="2"/>
                    <a:pt x="245" y="2"/>
                  </a:cubicBezTo>
                  <a:cubicBezTo>
                    <a:pt x="241" y="2"/>
                    <a:pt x="238" y="2"/>
                    <a:pt x="234" y="2"/>
                  </a:cubicBezTo>
                  <a:cubicBezTo>
                    <a:pt x="232" y="2"/>
                    <a:pt x="226" y="0"/>
                    <a:pt x="225" y="3"/>
                  </a:cubicBezTo>
                  <a:cubicBezTo>
                    <a:pt x="224" y="4"/>
                    <a:pt x="225" y="6"/>
                    <a:pt x="224" y="8"/>
                  </a:cubicBezTo>
                  <a:cubicBezTo>
                    <a:pt x="224" y="10"/>
                    <a:pt x="223" y="11"/>
                    <a:pt x="222" y="13"/>
                  </a:cubicBezTo>
                  <a:cubicBezTo>
                    <a:pt x="222" y="15"/>
                    <a:pt x="222" y="16"/>
                    <a:pt x="221" y="18"/>
                  </a:cubicBezTo>
                  <a:cubicBezTo>
                    <a:pt x="220" y="20"/>
                    <a:pt x="219" y="22"/>
                    <a:pt x="217" y="23"/>
                  </a:cubicBezTo>
                  <a:cubicBezTo>
                    <a:pt x="217" y="24"/>
                    <a:pt x="216" y="25"/>
                    <a:pt x="215" y="25"/>
                  </a:cubicBezTo>
                  <a:cubicBezTo>
                    <a:pt x="214" y="25"/>
                    <a:pt x="213" y="25"/>
                    <a:pt x="212" y="25"/>
                  </a:cubicBezTo>
                  <a:cubicBezTo>
                    <a:pt x="210" y="26"/>
                    <a:pt x="209" y="28"/>
                    <a:pt x="207" y="28"/>
                  </a:cubicBezTo>
                  <a:cubicBezTo>
                    <a:pt x="206" y="28"/>
                    <a:pt x="205" y="28"/>
                    <a:pt x="205" y="28"/>
                  </a:cubicBezTo>
                  <a:cubicBezTo>
                    <a:pt x="204" y="29"/>
                    <a:pt x="203" y="29"/>
                    <a:pt x="203" y="30"/>
                  </a:cubicBezTo>
                  <a:cubicBezTo>
                    <a:pt x="201" y="31"/>
                    <a:pt x="200" y="31"/>
                    <a:pt x="199" y="31"/>
                  </a:cubicBezTo>
                  <a:cubicBezTo>
                    <a:pt x="197" y="33"/>
                    <a:pt x="197" y="35"/>
                    <a:pt x="195" y="36"/>
                  </a:cubicBezTo>
                  <a:cubicBezTo>
                    <a:pt x="194" y="35"/>
                    <a:pt x="194" y="32"/>
                    <a:pt x="192" y="31"/>
                  </a:cubicBezTo>
                  <a:cubicBezTo>
                    <a:pt x="191" y="30"/>
                    <a:pt x="188" y="30"/>
                    <a:pt x="186" y="30"/>
                  </a:cubicBezTo>
                  <a:cubicBezTo>
                    <a:pt x="185" y="30"/>
                    <a:pt x="184" y="31"/>
                    <a:pt x="184" y="30"/>
                  </a:cubicBezTo>
                  <a:cubicBezTo>
                    <a:pt x="183" y="30"/>
                    <a:pt x="184" y="29"/>
                    <a:pt x="183" y="29"/>
                  </a:cubicBezTo>
                  <a:cubicBezTo>
                    <a:pt x="183" y="28"/>
                    <a:pt x="180" y="28"/>
                    <a:pt x="179" y="28"/>
                  </a:cubicBezTo>
                  <a:cubicBezTo>
                    <a:pt x="178" y="28"/>
                    <a:pt x="176" y="28"/>
                    <a:pt x="175" y="29"/>
                  </a:cubicBezTo>
                  <a:cubicBezTo>
                    <a:pt x="174" y="30"/>
                    <a:pt x="173" y="33"/>
                    <a:pt x="172" y="35"/>
                  </a:cubicBezTo>
                  <a:cubicBezTo>
                    <a:pt x="172" y="36"/>
                    <a:pt x="170" y="38"/>
                    <a:pt x="169" y="38"/>
                  </a:cubicBezTo>
                  <a:cubicBezTo>
                    <a:pt x="168" y="39"/>
                    <a:pt x="165" y="38"/>
                    <a:pt x="164" y="38"/>
                  </a:cubicBezTo>
                  <a:cubicBezTo>
                    <a:pt x="163" y="39"/>
                    <a:pt x="161" y="39"/>
                    <a:pt x="160" y="39"/>
                  </a:cubicBezTo>
                  <a:cubicBezTo>
                    <a:pt x="158" y="40"/>
                    <a:pt x="156" y="39"/>
                    <a:pt x="155" y="40"/>
                  </a:cubicBezTo>
                  <a:cubicBezTo>
                    <a:pt x="151" y="40"/>
                    <a:pt x="147" y="41"/>
                    <a:pt x="143" y="42"/>
                  </a:cubicBezTo>
                  <a:cubicBezTo>
                    <a:pt x="142" y="42"/>
                    <a:pt x="139" y="41"/>
                    <a:pt x="138" y="42"/>
                  </a:cubicBezTo>
                  <a:cubicBezTo>
                    <a:pt x="137" y="42"/>
                    <a:pt x="135" y="44"/>
                    <a:pt x="135" y="44"/>
                  </a:cubicBezTo>
                  <a:cubicBezTo>
                    <a:pt x="134" y="46"/>
                    <a:pt x="134" y="48"/>
                    <a:pt x="134" y="50"/>
                  </a:cubicBezTo>
                  <a:cubicBezTo>
                    <a:pt x="133" y="51"/>
                    <a:pt x="132" y="52"/>
                    <a:pt x="131" y="53"/>
                  </a:cubicBezTo>
                  <a:cubicBezTo>
                    <a:pt x="131" y="56"/>
                    <a:pt x="134" y="55"/>
                    <a:pt x="135" y="58"/>
                  </a:cubicBezTo>
                  <a:cubicBezTo>
                    <a:pt x="135" y="59"/>
                    <a:pt x="134" y="61"/>
                    <a:pt x="132" y="61"/>
                  </a:cubicBezTo>
                  <a:cubicBezTo>
                    <a:pt x="131" y="62"/>
                    <a:pt x="128" y="62"/>
                    <a:pt x="127" y="62"/>
                  </a:cubicBezTo>
                  <a:cubicBezTo>
                    <a:pt x="125" y="62"/>
                    <a:pt x="124" y="62"/>
                    <a:pt x="122" y="63"/>
                  </a:cubicBezTo>
                  <a:cubicBezTo>
                    <a:pt x="121" y="63"/>
                    <a:pt x="120" y="63"/>
                    <a:pt x="118" y="64"/>
                  </a:cubicBezTo>
                  <a:cubicBezTo>
                    <a:pt x="118" y="64"/>
                    <a:pt x="118" y="65"/>
                    <a:pt x="118" y="65"/>
                  </a:cubicBezTo>
                  <a:cubicBezTo>
                    <a:pt x="118" y="65"/>
                    <a:pt x="117" y="66"/>
                    <a:pt x="117" y="65"/>
                  </a:cubicBezTo>
                  <a:cubicBezTo>
                    <a:pt x="117" y="65"/>
                    <a:pt x="115" y="66"/>
                    <a:pt x="115" y="66"/>
                  </a:cubicBezTo>
                  <a:cubicBezTo>
                    <a:pt x="111" y="67"/>
                    <a:pt x="105" y="66"/>
                    <a:pt x="101" y="66"/>
                  </a:cubicBezTo>
                  <a:cubicBezTo>
                    <a:pt x="93" y="66"/>
                    <a:pt x="86" y="66"/>
                    <a:pt x="79" y="66"/>
                  </a:cubicBezTo>
                  <a:cubicBezTo>
                    <a:pt x="77" y="66"/>
                    <a:pt x="75" y="67"/>
                    <a:pt x="74" y="66"/>
                  </a:cubicBezTo>
                  <a:cubicBezTo>
                    <a:pt x="73" y="65"/>
                    <a:pt x="72" y="63"/>
                    <a:pt x="72" y="61"/>
                  </a:cubicBezTo>
                  <a:cubicBezTo>
                    <a:pt x="71" y="60"/>
                    <a:pt x="70" y="58"/>
                    <a:pt x="68" y="57"/>
                  </a:cubicBezTo>
                  <a:cubicBezTo>
                    <a:pt x="67" y="57"/>
                    <a:pt x="66" y="57"/>
                    <a:pt x="65" y="57"/>
                  </a:cubicBezTo>
                  <a:cubicBezTo>
                    <a:pt x="62" y="56"/>
                    <a:pt x="61" y="53"/>
                    <a:pt x="59" y="52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3" y="49"/>
                    <a:pt x="52" y="49"/>
                    <a:pt x="51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9" y="52"/>
                    <a:pt x="46" y="55"/>
                    <a:pt x="48" y="57"/>
                  </a:cubicBezTo>
                  <a:cubicBezTo>
                    <a:pt x="50" y="59"/>
                    <a:pt x="53" y="58"/>
                    <a:pt x="52" y="61"/>
                  </a:cubicBezTo>
                  <a:cubicBezTo>
                    <a:pt x="51" y="63"/>
                    <a:pt x="48" y="64"/>
                    <a:pt x="47" y="65"/>
                  </a:cubicBezTo>
                  <a:cubicBezTo>
                    <a:pt x="46" y="66"/>
                    <a:pt x="45" y="66"/>
                    <a:pt x="44" y="66"/>
                  </a:cubicBezTo>
                  <a:cubicBezTo>
                    <a:pt x="43" y="67"/>
                    <a:pt x="43" y="67"/>
                    <a:pt x="42" y="67"/>
                  </a:cubicBezTo>
                  <a:cubicBezTo>
                    <a:pt x="39" y="67"/>
                    <a:pt x="38" y="69"/>
                    <a:pt x="36" y="69"/>
                  </a:cubicBezTo>
                  <a:cubicBezTo>
                    <a:pt x="35" y="69"/>
                    <a:pt x="34" y="70"/>
                    <a:pt x="33" y="69"/>
                  </a:cubicBezTo>
                  <a:cubicBezTo>
                    <a:pt x="32" y="69"/>
                    <a:pt x="32" y="67"/>
                    <a:pt x="31" y="66"/>
                  </a:cubicBezTo>
                  <a:cubicBezTo>
                    <a:pt x="30" y="64"/>
                    <a:pt x="26" y="63"/>
                    <a:pt x="25" y="64"/>
                  </a:cubicBezTo>
                  <a:cubicBezTo>
                    <a:pt x="23" y="66"/>
                    <a:pt x="24" y="68"/>
                    <a:pt x="21" y="68"/>
                  </a:cubicBezTo>
                  <a:cubicBezTo>
                    <a:pt x="20" y="68"/>
                    <a:pt x="17" y="67"/>
                    <a:pt x="17" y="68"/>
                  </a:cubicBezTo>
                  <a:cubicBezTo>
                    <a:pt x="16" y="69"/>
                    <a:pt x="17" y="70"/>
                    <a:pt x="17" y="70"/>
                  </a:cubicBezTo>
                  <a:cubicBezTo>
                    <a:pt x="18" y="71"/>
                    <a:pt x="19" y="72"/>
                    <a:pt x="21" y="73"/>
                  </a:cubicBezTo>
                  <a:cubicBezTo>
                    <a:pt x="22" y="74"/>
                    <a:pt x="24" y="73"/>
                    <a:pt x="26" y="74"/>
                  </a:cubicBezTo>
                  <a:cubicBezTo>
                    <a:pt x="26" y="74"/>
                    <a:pt x="26" y="75"/>
                    <a:pt x="27" y="75"/>
                  </a:cubicBezTo>
                  <a:cubicBezTo>
                    <a:pt x="27" y="76"/>
                    <a:pt x="27" y="76"/>
                    <a:pt x="27" y="77"/>
                  </a:cubicBezTo>
                  <a:cubicBezTo>
                    <a:pt x="28" y="78"/>
                    <a:pt x="28" y="78"/>
                    <a:pt x="28" y="79"/>
                  </a:cubicBezTo>
                  <a:cubicBezTo>
                    <a:pt x="28" y="80"/>
                    <a:pt x="28" y="82"/>
                    <a:pt x="28" y="82"/>
                  </a:cubicBezTo>
                  <a:cubicBezTo>
                    <a:pt x="28" y="83"/>
                    <a:pt x="27" y="84"/>
                    <a:pt x="26" y="85"/>
                  </a:cubicBezTo>
                  <a:cubicBezTo>
                    <a:pt x="25" y="86"/>
                    <a:pt x="24" y="88"/>
                    <a:pt x="24" y="89"/>
                  </a:cubicBezTo>
                  <a:cubicBezTo>
                    <a:pt x="23" y="90"/>
                    <a:pt x="23" y="90"/>
                    <a:pt x="22" y="91"/>
                  </a:cubicBezTo>
                  <a:cubicBezTo>
                    <a:pt x="21" y="91"/>
                    <a:pt x="20" y="90"/>
                    <a:pt x="19" y="90"/>
                  </a:cubicBezTo>
                  <a:cubicBezTo>
                    <a:pt x="18" y="90"/>
                    <a:pt x="17" y="91"/>
                    <a:pt x="17" y="91"/>
                  </a:cubicBezTo>
                  <a:cubicBezTo>
                    <a:pt x="15" y="92"/>
                    <a:pt x="14" y="97"/>
                    <a:pt x="16" y="99"/>
                  </a:cubicBezTo>
                  <a:cubicBezTo>
                    <a:pt x="16" y="100"/>
                    <a:pt x="20" y="99"/>
                    <a:pt x="19" y="102"/>
                  </a:cubicBezTo>
                  <a:cubicBezTo>
                    <a:pt x="19" y="102"/>
                    <a:pt x="17" y="103"/>
                    <a:pt x="17" y="103"/>
                  </a:cubicBezTo>
                  <a:cubicBezTo>
                    <a:pt x="16" y="103"/>
                    <a:pt x="14" y="105"/>
                    <a:pt x="14" y="106"/>
                  </a:cubicBezTo>
                  <a:cubicBezTo>
                    <a:pt x="13" y="107"/>
                    <a:pt x="14" y="108"/>
                    <a:pt x="14" y="108"/>
                  </a:cubicBezTo>
                  <a:cubicBezTo>
                    <a:pt x="14" y="109"/>
                    <a:pt x="14" y="110"/>
                    <a:pt x="15" y="110"/>
                  </a:cubicBezTo>
                  <a:cubicBezTo>
                    <a:pt x="15" y="112"/>
                    <a:pt x="15" y="112"/>
                    <a:pt x="17" y="113"/>
                  </a:cubicBezTo>
                  <a:cubicBezTo>
                    <a:pt x="18" y="113"/>
                    <a:pt x="18" y="113"/>
                    <a:pt x="18" y="115"/>
                  </a:cubicBezTo>
                  <a:cubicBezTo>
                    <a:pt x="18" y="116"/>
                    <a:pt x="18" y="117"/>
                    <a:pt x="18" y="117"/>
                  </a:cubicBezTo>
                  <a:cubicBezTo>
                    <a:pt x="18" y="118"/>
                    <a:pt x="17" y="119"/>
                    <a:pt x="17" y="120"/>
                  </a:cubicBezTo>
                  <a:cubicBezTo>
                    <a:pt x="17" y="121"/>
                    <a:pt x="17" y="121"/>
                    <a:pt x="17" y="122"/>
                  </a:cubicBezTo>
                  <a:cubicBezTo>
                    <a:pt x="17" y="124"/>
                    <a:pt x="16" y="124"/>
                    <a:pt x="14" y="124"/>
                  </a:cubicBezTo>
                  <a:cubicBezTo>
                    <a:pt x="13" y="124"/>
                    <a:pt x="12" y="125"/>
                    <a:pt x="10" y="125"/>
                  </a:cubicBezTo>
                  <a:cubicBezTo>
                    <a:pt x="8" y="125"/>
                    <a:pt x="8" y="126"/>
                    <a:pt x="6" y="127"/>
                  </a:cubicBezTo>
                  <a:cubicBezTo>
                    <a:pt x="4" y="128"/>
                    <a:pt x="3" y="128"/>
                    <a:pt x="2" y="131"/>
                  </a:cubicBezTo>
                  <a:cubicBezTo>
                    <a:pt x="1" y="132"/>
                    <a:pt x="1" y="132"/>
                    <a:pt x="0" y="133"/>
                  </a:cubicBezTo>
                  <a:cubicBezTo>
                    <a:pt x="1" y="134"/>
                    <a:pt x="2" y="135"/>
                    <a:pt x="2" y="136"/>
                  </a:cubicBezTo>
                  <a:moveTo>
                    <a:pt x="51" y="49"/>
                  </a:moveTo>
                  <a:cubicBezTo>
                    <a:pt x="52" y="49"/>
                    <a:pt x="53" y="48"/>
                    <a:pt x="53" y="47"/>
                  </a:cubicBezTo>
                  <a:cubicBezTo>
                    <a:pt x="53" y="48"/>
                    <a:pt x="52" y="49"/>
                    <a:pt x="51" y="49"/>
                  </a:cubicBezTo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4791075" y="5016500"/>
              <a:ext cx="311150" cy="225425"/>
            </a:xfrm>
            <a:custGeom>
              <a:avLst/>
              <a:gdLst/>
              <a:ahLst/>
              <a:cxnLst>
                <a:cxn ang="0">
                  <a:pos x="159" y="13"/>
                </a:cxn>
                <a:cxn ang="0">
                  <a:pos x="155" y="0"/>
                </a:cxn>
                <a:cxn ang="0">
                  <a:pos x="145" y="15"/>
                </a:cxn>
                <a:cxn ang="0">
                  <a:pos x="125" y="14"/>
                </a:cxn>
                <a:cxn ang="0">
                  <a:pos x="119" y="23"/>
                </a:cxn>
                <a:cxn ang="0">
                  <a:pos x="105" y="21"/>
                </a:cxn>
                <a:cxn ang="0">
                  <a:pos x="84" y="25"/>
                </a:cxn>
                <a:cxn ang="0">
                  <a:pos x="78" y="32"/>
                </a:cxn>
                <a:cxn ang="0">
                  <a:pos x="69" y="41"/>
                </a:cxn>
                <a:cxn ang="0">
                  <a:pos x="57" y="37"/>
                </a:cxn>
                <a:cxn ang="0">
                  <a:pos x="49" y="35"/>
                </a:cxn>
                <a:cxn ang="0">
                  <a:pos x="29" y="31"/>
                </a:cxn>
                <a:cxn ang="0">
                  <a:pos x="19" y="40"/>
                </a:cxn>
                <a:cxn ang="0">
                  <a:pos x="3" y="50"/>
                </a:cxn>
                <a:cxn ang="0">
                  <a:pos x="11" y="57"/>
                </a:cxn>
                <a:cxn ang="0">
                  <a:pos x="6" y="69"/>
                </a:cxn>
                <a:cxn ang="0">
                  <a:pos x="9" y="77"/>
                </a:cxn>
                <a:cxn ang="0">
                  <a:pos x="19" y="87"/>
                </a:cxn>
                <a:cxn ang="0">
                  <a:pos x="28" y="92"/>
                </a:cxn>
                <a:cxn ang="0">
                  <a:pos x="24" y="104"/>
                </a:cxn>
                <a:cxn ang="0">
                  <a:pos x="10" y="109"/>
                </a:cxn>
                <a:cxn ang="0">
                  <a:pos x="10" y="113"/>
                </a:cxn>
                <a:cxn ang="0">
                  <a:pos x="18" y="117"/>
                </a:cxn>
                <a:cxn ang="0">
                  <a:pos x="26" y="116"/>
                </a:cxn>
                <a:cxn ang="0">
                  <a:pos x="33" y="113"/>
                </a:cxn>
                <a:cxn ang="0">
                  <a:pos x="43" y="116"/>
                </a:cxn>
                <a:cxn ang="0">
                  <a:pos x="51" y="120"/>
                </a:cxn>
                <a:cxn ang="0">
                  <a:pos x="61" y="116"/>
                </a:cxn>
                <a:cxn ang="0">
                  <a:pos x="56" y="108"/>
                </a:cxn>
                <a:cxn ang="0">
                  <a:pos x="58" y="101"/>
                </a:cxn>
                <a:cxn ang="0">
                  <a:pos x="66" y="108"/>
                </a:cxn>
                <a:cxn ang="0">
                  <a:pos x="74" y="114"/>
                </a:cxn>
                <a:cxn ang="0">
                  <a:pos x="80" y="112"/>
                </a:cxn>
                <a:cxn ang="0">
                  <a:pos x="90" y="119"/>
                </a:cxn>
                <a:cxn ang="0">
                  <a:pos x="95" y="117"/>
                </a:cxn>
                <a:cxn ang="0">
                  <a:pos x="99" y="109"/>
                </a:cxn>
                <a:cxn ang="0">
                  <a:pos x="102" y="99"/>
                </a:cxn>
                <a:cxn ang="0">
                  <a:pos x="104" y="90"/>
                </a:cxn>
                <a:cxn ang="0">
                  <a:pos x="113" y="88"/>
                </a:cxn>
                <a:cxn ang="0">
                  <a:pos x="120" y="87"/>
                </a:cxn>
                <a:cxn ang="0">
                  <a:pos x="133" y="91"/>
                </a:cxn>
                <a:cxn ang="0">
                  <a:pos x="132" y="82"/>
                </a:cxn>
                <a:cxn ang="0">
                  <a:pos x="126" y="75"/>
                </a:cxn>
                <a:cxn ang="0">
                  <a:pos x="121" y="70"/>
                </a:cxn>
                <a:cxn ang="0">
                  <a:pos x="116" y="65"/>
                </a:cxn>
                <a:cxn ang="0">
                  <a:pos x="121" y="58"/>
                </a:cxn>
                <a:cxn ang="0">
                  <a:pos x="128" y="53"/>
                </a:cxn>
                <a:cxn ang="0">
                  <a:pos x="137" y="47"/>
                </a:cxn>
                <a:cxn ang="0">
                  <a:pos x="144" y="43"/>
                </a:cxn>
                <a:cxn ang="0">
                  <a:pos x="152" y="40"/>
                </a:cxn>
                <a:cxn ang="0">
                  <a:pos x="151" y="33"/>
                </a:cxn>
                <a:cxn ang="0">
                  <a:pos x="165" y="33"/>
                </a:cxn>
                <a:cxn ang="0">
                  <a:pos x="163" y="22"/>
                </a:cxn>
              </a:cxnLst>
              <a:rect l="0" t="0" r="r" b="b"/>
              <a:pathLst>
                <a:path w="167" h="120">
                  <a:moveTo>
                    <a:pt x="163" y="22"/>
                  </a:moveTo>
                  <a:cubicBezTo>
                    <a:pt x="162" y="21"/>
                    <a:pt x="161" y="21"/>
                    <a:pt x="160" y="20"/>
                  </a:cubicBezTo>
                  <a:cubicBezTo>
                    <a:pt x="158" y="19"/>
                    <a:pt x="158" y="19"/>
                    <a:pt x="158" y="17"/>
                  </a:cubicBezTo>
                  <a:cubicBezTo>
                    <a:pt x="158" y="15"/>
                    <a:pt x="158" y="14"/>
                    <a:pt x="159" y="13"/>
                  </a:cubicBezTo>
                  <a:cubicBezTo>
                    <a:pt x="159" y="11"/>
                    <a:pt x="160" y="10"/>
                    <a:pt x="160" y="8"/>
                  </a:cubicBezTo>
                  <a:cubicBezTo>
                    <a:pt x="160" y="6"/>
                    <a:pt x="159" y="5"/>
                    <a:pt x="157" y="3"/>
                  </a:cubicBezTo>
                  <a:cubicBezTo>
                    <a:pt x="157" y="2"/>
                    <a:pt x="156" y="1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1"/>
                    <a:pt x="153" y="1"/>
                  </a:cubicBezTo>
                  <a:cubicBezTo>
                    <a:pt x="152" y="3"/>
                    <a:pt x="150" y="2"/>
                    <a:pt x="149" y="3"/>
                  </a:cubicBezTo>
                  <a:cubicBezTo>
                    <a:pt x="147" y="4"/>
                    <a:pt x="146" y="6"/>
                    <a:pt x="146" y="9"/>
                  </a:cubicBezTo>
                  <a:cubicBezTo>
                    <a:pt x="146" y="11"/>
                    <a:pt x="146" y="13"/>
                    <a:pt x="145" y="15"/>
                  </a:cubicBezTo>
                  <a:cubicBezTo>
                    <a:pt x="144" y="18"/>
                    <a:pt x="141" y="18"/>
                    <a:pt x="138" y="18"/>
                  </a:cubicBezTo>
                  <a:cubicBezTo>
                    <a:pt x="136" y="17"/>
                    <a:pt x="133" y="18"/>
                    <a:pt x="131" y="17"/>
                  </a:cubicBezTo>
                  <a:cubicBezTo>
                    <a:pt x="129" y="15"/>
                    <a:pt x="131" y="12"/>
                    <a:pt x="129" y="11"/>
                  </a:cubicBezTo>
                  <a:cubicBezTo>
                    <a:pt x="128" y="10"/>
                    <a:pt x="126" y="13"/>
                    <a:pt x="125" y="14"/>
                  </a:cubicBezTo>
                  <a:cubicBezTo>
                    <a:pt x="124" y="15"/>
                    <a:pt x="125" y="14"/>
                    <a:pt x="124" y="15"/>
                  </a:cubicBezTo>
                  <a:cubicBezTo>
                    <a:pt x="124" y="15"/>
                    <a:pt x="123" y="15"/>
                    <a:pt x="123" y="15"/>
                  </a:cubicBezTo>
                  <a:cubicBezTo>
                    <a:pt x="122" y="15"/>
                    <a:pt x="122" y="15"/>
                    <a:pt x="122" y="16"/>
                  </a:cubicBezTo>
                  <a:cubicBezTo>
                    <a:pt x="121" y="18"/>
                    <a:pt x="119" y="20"/>
                    <a:pt x="119" y="23"/>
                  </a:cubicBezTo>
                  <a:cubicBezTo>
                    <a:pt x="118" y="23"/>
                    <a:pt x="118" y="22"/>
                    <a:pt x="116" y="22"/>
                  </a:cubicBezTo>
                  <a:cubicBezTo>
                    <a:pt x="115" y="21"/>
                    <a:pt x="113" y="22"/>
                    <a:pt x="112" y="22"/>
                  </a:cubicBezTo>
                  <a:cubicBezTo>
                    <a:pt x="111" y="22"/>
                    <a:pt x="111" y="22"/>
                    <a:pt x="111" y="21"/>
                  </a:cubicBezTo>
                  <a:cubicBezTo>
                    <a:pt x="109" y="21"/>
                    <a:pt x="107" y="21"/>
                    <a:pt x="105" y="21"/>
                  </a:cubicBezTo>
                  <a:cubicBezTo>
                    <a:pt x="104" y="21"/>
                    <a:pt x="103" y="20"/>
                    <a:pt x="102" y="20"/>
                  </a:cubicBezTo>
                  <a:cubicBezTo>
                    <a:pt x="100" y="19"/>
                    <a:pt x="99" y="20"/>
                    <a:pt x="97" y="21"/>
                  </a:cubicBezTo>
                  <a:cubicBezTo>
                    <a:pt x="95" y="22"/>
                    <a:pt x="93" y="22"/>
                    <a:pt x="90" y="23"/>
                  </a:cubicBezTo>
                  <a:cubicBezTo>
                    <a:pt x="88" y="23"/>
                    <a:pt x="85" y="23"/>
                    <a:pt x="84" y="25"/>
                  </a:cubicBezTo>
                  <a:cubicBezTo>
                    <a:pt x="84" y="26"/>
                    <a:pt x="83" y="27"/>
                    <a:pt x="83" y="27"/>
                  </a:cubicBezTo>
                  <a:cubicBezTo>
                    <a:pt x="83" y="28"/>
                    <a:pt x="82" y="28"/>
                    <a:pt x="82" y="28"/>
                  </a:cubicBezTo>
                  <a:cubicBezTo>
                    <a:pt x="81" y="29"/>
                    <a:pt x="81" y="29"/>
                    <a:pt x="81" y="30"/>
                  </a:cubicBezTo>
                  <a:cubicBezTo>
                    <a:pt x="80" y="31"/>
                    <a:pt x="79" y="32"/>
                    <a:pt x="78" y="32"/>
                  </a:cubicBezTo>
                  <a:cubicBezTo>
                    <a:pt x="77" y="32"/>
                    <a:pt x="76" y="31"/>
                    <a:pt x="76" y="32"/>
                  </a:cubicBezTo>
                  <a:cubicBezTo>
                    <a:pt x="75" y="32"/>
                    <a:pt x="74" y="33"/>
                    <a:pt x="74" y="33"/>
                  </a:cubicBezTo>
                  <a:cubicBezTo>
                    <a:pt x="73" y="34"/>
                    <a:pt x="73" y="35"/>
                    <a:pt x="72" y="35"/>
                  </a:cubicBezTo>
                  <a:cubicBezTo>
                    <a:pt x="71" y="37"/>
                    <a:pt x="72" y="40"/>
                    <a:pt x="69" y="41"/>
                  </a:cubicBezTo>
                  <a:cubicBezTo>
                    <a:pt x="67" y="41"/>
                    <a:pt x="65" y="40"/>
                    <a:pt x="63" y="39"/>
                  </a:cubicBezTo>
                  <a:cubicBezTo>
                    <a:pt x="62" y="39"/>
                    <a:pt x="61" y="39"/>
                    <a:pt x="60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9" y="37"/>
                    <a:pt x="57" y="38"/>
                    <a:pt x="57" y="37"/>
                  </a:cubicBezTo>
                  <a:cubicBezTo>
                    <a:pt x="55" y="37"/>
                    <a:pt x="52" y="37"/>
                    <a:pt x="50" y="36"/>
                  </a:cubicBezTo>
                  <a:cubicBezTo>
                    <a:pt x="49" y="36"/>
                    <a:pt x="48" y="36"/>
                    <a:pt x="47" y="36"/>
                  </a:cubicBezTo>
                  <a:cubicBezTo>
                    <a:pt x="48" y="36"/>
                    <a:pt x="48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3" y="33"/>
                    <a:pt x="38" y="34"/>
                    <a:pt x="33" y="32"/>
                  </a:cubicBezTo>
                  <a:cubicBezTo>
                    <a:pt x="32" y="32"/>
                    <a:pt x="31" y="31"/>
                    <a:pt x="29" y="31"/>
                  </a:cubicBezTo>
                  <a:cubicBezTo>
                    <a:pt x="29" y="30"/>
                    <a:pt x="28" y="31"/>
                    <a:pt x="28" y="31"/>
                  </a:cubicBezTo>
                  <a:cubicBezTo>
                    <a:pt x="27" y="30"/>
                    <a:pt x="26" y="30"/>
                    <a:pt x="25" y="30"/>
                  </a:cubicBezTo>
                  <a:cubicBezTo>
                    <a:pt x="24" y="30"/>
                    <a:pt x="22" y="29"/>
                    <a:pt x="21" y="2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7" y="41"/>
                    <a:pt x="15" y="41"/>
                    <a:pt x="13" y="41"/>
                  </a:cubicBezTo>
                  <a:cubicBezTo>
                    <a:pt x="10" y="41"/>
                    <a:pt x="8" y="42"/>
                    <a:pt x="6" y="44"/>
                  </a:cubicBezTo>
                  <a:cubicBezTo>
                    <a:pt x="5" y="45"/>
                    <a:pt x="5" y="46"/>
                    <a:pt x="5" y="48"/>
                  </a:cubicBezTo>
                  <a:cubicBezTo>
                    <a:pt x="5" y="49"/>
                    <a:pt x="5" y="49"/>
                    <a:pt x="3" y="50"/>
                  </a:cubicBezTo>
                  <a:cubicBezTo>
                    <a:pt x="2" y="51"/>
                    <a:pt x="1" y="51"/>
                    <a:pt x="1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2" y="55"/>
                    <a:pt x="4" y="56"/>
                    <a:pt x="7" y="56"/>
                  </a:cubicBezTo>
                  <a:cubicBezTo>
                    <a:pt x="8" y="56"/>
                    <a:pt x="9" y="57"/>
                    <a:pt x="11" y="57"/>
                  </a:cubicBezTo>
                  <a:cubicBezTo>
                    <a:pt x="12" y="58"/>
                    <a:pt x="15" y="59"/>
                    <a:pt x="16" y="60"/>
                  </a:cubicBezTo>
                  <a:cubicBezTo>
                    <a:pt x="17" y="62"/>
                    <a:pt x="14" y="62"/>
                    <a:pt x="13" y="62"/>
                  </a:cubicBezTo>
                  <a:cubicBezTo>
                    <a:pt x="11" y="63"/>
                    <a:pt x="10" y="65"/>
                    <a:pt x="9" y="66"/>
                  </a:cubicBezTo>
                  <a:cubicBezTo>
                    <a:pt x="7" y="67"/>
                    <a:pt x="7" y="68"/>
                    <a:pt x="6" y="69"/>
                  </a:cubicBezTo>
                  <a:cubicBezTo>
                    <a:pt x="3" y="73"/>
                    <a:pt x="8" y="72"/>
                    <a:pt x="11" y="73"/>
                  </a:cubicBezTo>
                  <a:cubicBezTo>
                    <a:pt x="11" y="73"/>
                    <a:pt x="11" y="74"/>
                    <a:pt x="11" y="74"/>
                  </a:cubicBezTo>
                  <a:cubicBezTo>
                    <a:pt x="11" y="76"/>
                    <a:pt x="11" y="75"/>
                    <a:pt x="10" y="76"/>
                  </a:cubicBezTo>
                  <a:cubicBezTo>
                    <a:pt x="10" y="76"/>
                    <a:pt x="9" y="76"/>
                    <a:pt x="9" y="77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0" y="79"/>
                    <a:pt x="11" y="81"/>
                    <a:pt x="12" y="82"/>
                  </a:cubicBezTo>
                  <a:cubicBezTo>
                    <a:pt x="13" y="84"/>
                    <a:pt x="13" y="85"/>
                    <a:pt x="15" y="86"/>
                  </a:cubicBezTo>
                  <a:cubicBezTo>
                    <a:pt x="16" y="87"/>
                    <a:pt x="18" y="87"/>
                    <a:pt x="19" y="87"/>
                  </a:cubicBezTo>
                  <a:cubicBezTo>
                    <a:pt x="20" y="87"/>
                    <a:pt x="21" y="87"/>
                    <a:pt x="22" y="87"/>
                  </a:cubicBezTo>
                  <a:cubicBezTo>
                    <a:pt x="23" y="87"/>
                    <a:pt x="23" y="88"/>
                    <a:pt x="24" y="89"/>
                  </a:cubicBezTo>
                  <a:cubicBezTo>
                    <a:pt x="25" y="90"/>
                    <a:pt x="27" y="90"/>
                    <a:pt x="27" y="91"/>
                  </a:cubicBezTo>
                  <a:cubicBezTo>
                    <a:pt x="28" y="92"/>
                    <a:pt x="27" y="92"/>
                    <a:pt x="28" y="92"/>
                  </a:cubicBezTo>
                  <a:cubicBezTo>
                    <a:pt x="28" y="94"/>
                    <a:pt x="28" y="94"/>
                    <a:pt x="28" y="95"/>
                  </a:cubicBezTo>
                  <a:cubicBezTo>
                    <a:pt x="28" y="98"/>
                    <a:pt x="28" y="99"/>
                    <a:pt x="27" y="101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5" y="103"/>
                    <a:pt x="25" y="103"/>
                    <a:pt x="24" y="104"/>
                  </a:cubicBezTo>
                  <a:cubicBezTo>
                    <a:pt x="23" y="105"/>
                    <a:pt x="22" y="106"/>
                    <a:pt x="20" y="107"/>
                  </a:cubicBezTo>
                  <a:cubicBezTo>
                    <a:pt x="19" y="107"/>
                    <a:pt x="16" y="107"/>
                    <a:pt x="14" y="107"/>
                  </a:cubicBezTo>
                  <a:cubicBezTo>
                    <a:pt x="14" y="108"/>
                    <a:pt x="13" y="108"/>
                    <a:pt x="12" y="108"/>
                  </a:cubicBezTo>
                  <a:cubicBezTo>
                    <a:pt x="12" y="109"/>
                    <a:pt x="11" y="108"/>
                    <a:pt x="10" y="109"/>
                  </a:cubicBezTo>
                  <a:cubicBezTo>
                    <a:pt x="9" y="109"/>
                    <a:pt x="8" y="110"/>
                    <a:pt x="7" y="110"/>
                  </a:cubicBezTo>
                  <a:cubicBezTo>
                    <a:pt x="8" y="110"/>
                    <a:pt x="8" y="111"/>
                    <a:pt x="8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0" y="113"/>
                    <a:pt x="9" y="113"/>
                    <a:pt x="10" y="113"/>
                  </a:cubicBezTo>
                  <a:cubicBezTo>
                    <a:pt x="10" y="114"/>
                    <a:pt x="11" y="115"/>
                    <a:pt x="11" y="116"/>
                  </a:cubicBezTo>
                  <a:cubicBezTo>
                    <a:pt x="12" y="116"/>
                    <a:pt x="13" y="116"/>
                    <a:pt x="13" y="116"/>
                  </a:cubicBezTo>
                  <a:cubicBezTo>
                    <a:pt x="14" y="117"/>
                    <a:pt x="15" y="117"/>
                    <a:pt x="15" y="117"/>
                  </a:cubicBezTo>
                  <a:cubicBezTo>
                    <a:pt x="16" y="117"/>
                    <a:pt x="17" y="117"/>
                    <a:pt x="18" y="117"/>
                  </a:cubicBezTo>
                  <a:cubicBezTo>
                    <a:pt x="19" y="117"/>
                    <a:pt x="20" y="117"/>
                    <a:pt x="21" y="118"/>
                  </a:cubicBezTo>
                  <a:cubicBezTo>
                    <a:pt x="21" y="118"/>
                    <a:pt x="22" y="119"/>
                    <a:pt x="22" y="119"/>
                  </a:cubicBezTo>
                  <a:cubicBezTo>
                    <a:pt x="24" y="119"/>
                    <a:pt x="25" y="117"/>
                    <a:pt x="26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6" y="115"/>
                    <a:pt x="26" y="115"/>
                    <a:pt x="27" y="115"/>
                  </a:cubicBezTo>
                  <a:cubicBezTo>
                    <a:pt x="27" y="114"/>
                    <a:pt x="29" y="112"/>
                    <a:pt x="30" y="112"/>
                  </a:cubicBezTo>
                  <a:cubicBezTo>
                    <a:pt x="30" y="112"/>
                    <a:pt x="31" y="111"/>
                    <a:pt x="31" y="112"/>
                  </a:cubicBezTo>
                  <a:cubicBezTo>
                    <a:pt x="32" y="112"/>
                    <a:pt x="32" y="112"/>
                    <a:pt x="33" y="113"/>
                  </a:cubicBezTo>
                  <a:cubicBezTo>
                    <a:pt x="34" y="113"/>
                    <a:pt x="34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7" y="114"/>
                    <a:pt x="39" y="113"/>
                    <a:pt x="41" y="114"/>
                  </a:cubicBezTo>
                  <a:cubicBezTo>
                    <a:pt x="42" y="115"/>
                    <a:pt x="42" y="116"/>
                    <a:pt x="43" y="116"/>
                  </a:cubicBezTo>
                  <a:cubicBezTo>
                    <a:pt x="44" y="117"/>
                    <a:pt x="45" y="117"/>
                    <a:pt x="46" y="118"/>
                  </a:cubicBezTo>
                  <a:cubicBezTo>
                    <a:pt x="47" y="118"/>
                    <a:pt x="48" y="119"/>
                    <a:pt x="49" y="119"/>
                  </a:cubicBezTo>
                  <a:cubicBezTo>
                    <a:pt x="49" y="120"/>
                    <a:pt x="50" y="120"/>
                    <a:pt x="50" y="120"/>
                  </a:cubicBezTo>
                  <a:cubicBezTo>
                    <a:pt x="50" y="120"/>
                    <a:pt x="51" y="120"/>
                    <a:pt x="51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3" y="119"/>
                    <a:pt x="53" y="119"/>
                    <a:pt x="53" y="118"/>
                  </a:cubicBezTo>
                  <a:cubicBezTo>
                    <a:pt x="54" y="118"/>
                    <a:pt x="55" y="119"/>
                    <a:pt x="56" y="119"/>
                  </a:cubicBezTo>
                  <a:cubicBezTo>
                    <a:pt x="57" y="119"/>
                    <a:pt x="60" y="117"/>
                    <a:pt x="61" y="116"/>
                  </a:cubicBezTo>
                  <a:cubicBezTo>
                    <a:pt x="61" y="115"/>
                    <a:pt x="61" y="114"/>
                    <a:pt x="60" y="114"/>
                  </a:cubicBezTo>
                  <a:cubicBezTo>
                    <a:pt x="59" y="113"/>
                    <a:pt x="59" y="112"/>
                    <a:pt x="58" y="112"/>
                  </a:cubicBezTo>
                  <a:cubicBezTo>
                    <a:pt x="58" y="111"/>
                    <a:pt x="57" y="110"/>
                    <a:pt x="57" y="109"/>
                  </a:cubicBezTo>
                  <a:cubicBezTo>
                    <a:pt x="57" y="108"/>
                    <a:pt x="57" y="108"/>
                    <a:pt x="56" y="108"/>
                  </a:cubicBezTo>
                  <a:cubicBezTo>
                    <a:pt x="56" y="108"/>
                    <a:pt x="56" y="107"/>
                    <a:pt x="56" y="107"/>
                  </a:cubicBezTo>
                  <a:cubicBezTo>
                    <a:pt x="55" y="106"/>
                    <a:pt x="56" y="105"/>
                    <a:pt x="56" y="104"/>
                  </a:cubicBezTo>
                  <a:cubicBezTo>
                    <a:pt x="57" y="103"/>
                    <a:pt x="57" y="103"/>
                    <a:pt x="58" y="102"/>
                  </a:cubicBezTo>
                  <a:cubicBezTo>
                    <a:pt x="58" y="102"/>
                    <a:pt x="58" y="101"/>
                    <a:pt x="58" y="101"/>
                  </a:cubicBezTo>
                  <a:cubicBezTo>
                    <a:pt x="59" y="101"/>
                    <a:pt x="58" y="102"/>
                    <a:pt x="59" y="103"/>
                  </a:cubicBezTo>
                  <a:cubicBezTo>
                    <a:pt x="60" y="104"/>
                    <a:pt x="61" y="104"/>
                    <a:pt x="62" y="105"/>
                  </a:cubicBezTo>
                  <a:cubicBezTo>
                    <a:pt x="63" y="105"/>
                    <a:pt x="64" y="106"/>
                    <a:pt x="64" y="107"/>
                  </a:cubicBezTo>
                  <a:cubicBezTo>
                    <a:pt x="65" y="107"/>
                    <a:pt x="66" y="108"/>
                    <a:pt x="66" y="108"/>
                  </a:cubicBezTo>
                  <a:cubicBezTo>
                    <a:pt x="67" y="108"/>
                    <a:pt x="67" y="108"/>
                    <a:pt x="68" y="109"/>
                  </a:cubicBezTo>
                  <a:cubicBezTo>
                    <a:pt x="68" y="110"/>
                    <a:pt x="69" y="111"/>
                    <a:pt x="69" y="112"/>
                  </a:cubicBezTo>
                  <a:cubicBezTo>
                    <a:pt x="69" y="112"/>
                    <a:pt x="70" y="113"/>
                    <a:pt x="70" y="114"/>
                  </a:cubicBezTo>
                  <a:cubicBezTo>
                    <a:pt x="71" y="114"/>
                    <a:pt x="73" y="114"/>
                    <a:pt x="74" y="114"/>
                  </a:cubicBezTo>
                  <a:cubicBezTo>
                    <a:pt x="75" y="114"/>
                    <a:pt x="75" y="114"/>
                    <a:pt x="75" y="113"/>
                  </a:cubicBezTo>
                  <a:cubicBezTo>
                    <a:pt x="76" y="112"/>
                    <a:pt x="77" y="112"/>
                    <a:pt x="77" y="111"/>
                  </a:cubicBezTo>
                  <a:cubicBezTo>
                    <a:pt x="77" y="110"/>
                    <a:pt x="77" y="109"/>
                    <a:pt x="78" y="110"/>
                  </a:cubicBezTo>
                  <a:cubicBezTo>
                    <a:pt x="79" y="111"/>
                    <a:pt x="79" y="112"/>
                    <a:pt x="80" y="112"/>
                  </a:cubicBezTo>
                  <a:cubicBezTo>
                    <a:pt x="80" y="113"/>
                    <a:pt x="80" y="113"/>
                    <a:pt x="81" y="113"/>
                  </a:cubicBezTo>
                  <a:cubicBezTo>
                    <a:pt x="81" y="113"/>
                    <a:pt x="81" y="113"/>
                    <a:pt x="82" y="113"/>
                  </a:cubicBezTo>
                  <a:cubicBezTo>
                    <a:pt x="82" y="114"/>
                    <a:pt x="83" y="115"/>
                    <a:pt x="83" y="115"/>
                  </a:cubicBezTo>
                  <a:cubicBezTo>
                    <a:pt x="85" y="117"/>
                    <a:pt x="87" y="119"/>
                    <a:pt x="90" y="119"/>
                  </a:cubicBezTo>
                  <a:cubicBezTo>
                    <a:pt x="91" y="119"/>
                    <a:pt x="91" y="119"/>
                    <a:pt x="92" y="119"/>
                  </a:cubicBezTo>
                  <a:cubicBezTo>
                    <a:pt x="92" y="119"/>
                    <a:pt x="92" y="118"/>
                    <a:pt x="93" y="118"/>
                  </a:cubicBezTo>
                  <a:cubicBezTo>
                    <a:pt x="93" y="118"/>
                    <a:pt x="93" y="117"/>
                    <a:pt x="93" y="117"/>
                  </a:cubicBezTo>
                  <a:cubicBezTo>
                    <a:pt x="94" y="116"/>
                    <a:pt x="94" y="117"/>
                    <a:pt x="95" y="117"/>
                  </a:cubicBezTo>
                  <a:cubicBezTo>
                    <a:pt x="97" y="117"/>
                    <a:pt x="99" y="115"/>
                    <a:pt x="100" y="114"/>
                  </a:cubicBezTo>
                  <a:cubicBezTo>
                    <a:pt x="101" y="113"/>
                    <a:pt x="101" y="113"/>
                    <a:pt x="100" y="112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0"/>
                    <a:pt x="99" y="110"/>
                    <a:pt x="99" y="109"/>
                  </a:cubicBezTo>
                  <a:cubicBezTo>
                    <a:pt x="99" y="108"/>
                    <a:pt x="99" y="107"/>
                    <a:pt x="99" y="106"/>
                  </a:cubicBezTo>
                  <a:cubicBezTo>
                    <a:pt x="99" y="105"/>
                    <a:pt x="99" y="104"/>
                    <a:pt x="99" y="103"/>
                  </a:cubicBezTo>
                  <a:cubicBezTo>
                    <a:pt x="99" y="103"/>
                    <a:pt x="99" y="103"/>
                    <a:pt x="99" y="102"/>
                  </a:cubicBezTo>
                  <a:cubicBezTo>
                    <a:pt x="99" y="100"/>
                    <a:pt x="100" y="100"/>
                    <a:pt x="102" y="99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2" y="96"/>
                    <a:pt x="100" y="96"/>
                    <a:pt x="100" y="94"/>
                  </a:cubicBezTo>
                  <a:cubicBezTo>
                    <a:pt x="100" y="94"/>
                    <a:pt x="101" y="93"/>
                    <a:pt x="102" y="93"/>
                  </a:cubicBezTo>
                  <a:cubicBezTo>
                    <a:pt x="102" y="92"/>
                    <a:pt x="103" y="91"/>
                    <a:pt x="104" y="90"/>
                  </a:cubicBezTo>
                  <a:cubicBezTo>
                    <a:pt x="105" y="90"/>
                    <a:pt x="105" y="89"/>
                    <a:pt x="106" y="89"/>
                  </a:cubicBezTo>
                  <a:cubicBezTo>
                    <a:pt x="107" y="88"/>
                    <a:pt x="108" y="88"/>
                    <a:pt x="109" y="88"/>
                  </a:cubicBezTo>
                  <a:cubicBezTo>
                    <a:pt x="110" y="87"/>
                    <a:pt x="110" y="87"/>
                    <a:pt x="111" y="87"/>
                  </a:cubicBezTo>
                  <a:cubicBezTo>
                    <a:pt x="112" y="87"/>
                    <a:pt x="112" y="87"/>
                    <a:pt x="113" y="88"/>
                  </a:cubicBezTo>
                  <a:cubicBezTo>
                    <a:pt x="114" y="88"/>
                    <a:pt x="113" y="88"/>
                    <a:pt x="114" y="88"/>
                  </a:cubicBezTo>
                  <a:cubicBezTo>
                    <a:pt x="116" y="87"/>
                    <a:pt x="117" y="89"/>
                    <a:pt x="119" y="89"/>
                  </a:cubicBezTo>
                  <a:cubicBezTo>
                    <a:pt x="119" y="88"/>
                    <a:pt x="119" y="87"/>
                    <a:pt x="119" y="87"/>
                  </a:cubicBezTo>
                  <a:cubicBezTo>
                    <a:pt x="119" y="87"/>
                    <a:pt x="120" y="87"/>
                    <a:pt x="120" y="87"/>
                  </a:cubicBezTo>
                  <a:cubicBezTo>
                    <a:pt x="120" y="86"/>
                    <a:pt x="123" y="87"/>
                    <a:pt x="123" y="88"/>
                  </a:cubicBezTo>
                  <a:cubicBezTo>
                    <a:pt x="124" y="88"/>
                    <a:pt x="125" y="89"/>
                    <a:pt x="126" y="89"/>
                  </a:cubicBezTo>
                  <a:cubicBezTo>
                    <a:pt x="127" y="90"/>
                    <a:pt x="129" y="91"/>
                    <a:pt x="131" y="91"/>
                  </a:cubicBezTo>
                  <a:cubicBezTo>
                    <a:pt x="132" y="91"/>
                    <a:pt x="133" y="91"/>
                    <a:pt x="133" y="91"/>
                  </a:cubicBezTo>
                  <a:cubicBezTo>
                    <a:pt x="135" y="91"/>
                    <a:pt x="137" y="91"/>
                    <a:pt x="137" y="89"/>
                  </a:cubicBezTo>
                  <a:cubicBezTo>
                    <a:pt x="138" y="88"/>
                    <a:pt x="136" y="86"/>
                    <a:pt x="135" y="84"/>
                  </a:cubicBezTo>
                  <a:cubicBezTo>
                    <a:pt x="135" y="84"/>
                    <a:pt x="135" y="82"/>
                    <a:pt x="135" y="82"/>
                  </a:cubicBezTo>
                  <a:cubicBezTo>
                    <a:pt x="134" y="82"/>
                    <a:pt x="133" y="82"/>
                    <a:pt x="132" y="82"/>
                  </a:cubicBezTo>
                  <a:cubicBezTo>
                    <a:pt x="132" y="81"/>
                    <a:pt x="132" y="82"/>
                    <a:pt x="132" y="81"/>
                  </a:cubicBezTo>
                  <a:cubicBezTo>
                    <a:pt x="131" y="81"/>
                    <a:pt x="131" y="80"/>
                    <a:pt x="131" y="79"/>
                  </a:cubicBezTo>
                  <a:cubicBezTo>
                    <a:pt x="130" y="78"/>
                    <a:pt x="130" y="76"/>
                    <a:pt x="128" y="75"/>
                  </a:cubicBezTo>
                  <a:cubicBezTo>
                    <a:pt x="128" y="75"/>
                    <a:pt x="127" y="76"/>
                    <a:pt x="126" y="75"/>
                  </a:cubicBezTo>
                  <a:cubicBezTo>
                    <a:pt x="125" y="75"/>
                    <a:pt x="125" y="73"/>
                    <a:pt x="124" y="73"/>
                  </a:cubicBezTo>
                  <a:cubicBezTo>
                    <a:pt x="123" y="72"/>
                    <a:pt x="123" y="71"/>
                    <a:pt x="122" y="71"/>
                  </a:cubicBezTo>
                  <a:cubicBezTo>
                    <a:pt x="122" y="71"/>
                    <a:pt x="122" y="71"/>
                    <a:pt x="121" y="70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0" y="70"/>
                    <a:pt x="119" y="70"/>
                    <a:pt x="119" y="69"/>
                  </a:cubicBezTo>
                  <a:cubicBezTo>
                    <a:pt x="119" y="69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7" y="67"/>
                    <a:pt x="117" y="66"/>
                    <a:pt x="116" y="65"/>
                  </a:cubicBezTo>
                  <a:cubicBezTo>
                    <a:pt x="116" y="65"/>
                    <a:pt x="115" y="64"/>
                    <a:pt x="115" y="64"/>
                  </a:cubicBezTo>
                  <a:cubicBezTo>
                    <a:pt x="115" y="62"/>
                    <a:pt x="116" y="61"/>
                    <a:pt x="117" y="60"/>
                  </a:cubicBezTo>
                  <a:cubicBezTo>
                    <a:pt x="118" y="59"/>
                    <a:pt x="118" y="58"/>
                    <a:pt x="119" y="58"/>
                  </a:cubicBezTo>
                  <a:cubicBezTo>
                    <a:pt x="120" y="57"/>
                    <a:pt x="121" y="58"/>
                    <a:pt x="121" y="58"/>
                  </a:cubicBezTo>
                  <a:cubicBezTo>
                    <a:pt x="122" y="58"/>
                    <a:pt x="123" y="58"/>
                    <a:pt x="123" y="58"/>
                  </a:cubicBezTo>
                  <a:cubicBezTo>
                    <a:pt x="124" y="57"/>
                    <a:pt x="124" y="55"/>
                    <a:pt x="125" y="55"/>
                  </a:cubicBezTo>
                  <a:cubicBezTo>
                    <a:pt x="126" y="54"/>
                    <a:pt x="125" y="54"/>
                    <a:pt x="126" y="54"/>
                  </a:cubicBezTo>
                  <a:cubicBezTo>
                    <a:pt x="127" y="54"/>
                    <a:pt x="128" y="54"/>
                    <a:pt x="128" y="53"/>
                  </a:cubicBezTo>
                  <a:cubicBezTo>
                    <a:pt x="129" y="53"/>
                    <a:pt x="129" y="53"/>
                    <a:pt x="130" y="52"/>
                  </a:cubicBezTo>
                  <a:cubicBezTo>
                    <a:pt x="130" y="51"/>
                    <a:pt x="132" y="50"/>
                    <a:pt x="133" y="50"/>
                  </a:cubicBezTo>
                  <a:cubicBezTo>
                    <a:pt x="134" y="50"/>
                    <a:pt x="135" y="50"/>
                    <a:pt x="136" y="50"/>
                  </a:cubicBezTo>
                  <a:cubicBezTo>
                    <a:pt x="137" y="49"/>
                    <a:pt x="136" y="47"/>
                    <a:pt x="137" y="47"/>
                  </a:cubicBezTo>
                  <a:cubicBezTo>
                    <a:pt x="138" y="46"/>
                    <a:pt x="140" y="47"/>
                    <a:pt x="141" y="47"/>
                  </a:cubicBezTo>
                  <a:cubicBezTo>
                    <a:pt x="142" y="47"/>
                    <a:pt x="142" y="47"/>
                    <a:pt x="142" y="46"/>
                  </a:cubicBezTo>
                  <a:cubicBezTo>
                    <a:pt x="142" y="46"/>
                    <a:pt x="142" y="45"/>
                    <a:pt x="142" y="45"/>
                  </a:cubicBezTo>
                  <a:cubicBezTo>
                    <a:pt x="142" y="44"/>
                    <a:pt x="143" y="44"/>
                    <a:pt x="144" y="43"/>
                  </a:cubicBezTo>
                  <a:cubicBezTo>
                    <a:pt x="146" y="43"/>
                    <a:pt x="148" y="42"/>
                    <a:pt x="150" y="43"/>
                  </a:cubicBezTo>
                  <a:cubicBezTo>
                    <a:pt x="151" y="43"/>
                    <a:pt x="152" y="43"/>
                    <a:pt x="152" y="43"/>
                  </a:cubicBezTo>
                  <a:cubicBezTo>
                    <a:pt x="153" y="43"/>
                    <a:pt x="153" y="42"/>
                    <a:pt x="153" y="42"/>
                  </a:cubicBezTo>
                  <a:cubicBezTo>
                    <a:pt x="153" y="41"/>
                    <a:pt x="152" y="41"/>
                    <a:pt x="152" y="40"/>
                  </a:cubicBezTo>
                  <a:cubicBezTo>
                    <a:pt x="151" y="39"/>
                    <a:pt x="151" y="38"/>
                    <a:pt x="150" y="37"/>
                  </a:cubicBezTo>
                  <a:cubicBezTo>
                    <a:pt x="150" y="37"/>
                    <a:pt x="149" y="36"/>
                    <a:pt x="148" y="35"/>
                  </a:cubicBezTo>
                  <a:cubicBezTo>
                    <a:pt x="148" y="35"/>
                    <a:pt x="148" y="34"/>
                    <a:pt x="149" y="34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2" y="33"/>
                    <a:pt x="152" y="33"/>
                    <a:pt x="153" y="33"/>
                  </a:cubicBezTo>
                  <a:cubicBezTo>
                    <a:pt x="153" y="32"/>
                    <a:pt x="154" y="31"/>
                    <a:pt x="155" y="31"/>
                  </a:cubicBezTo>
                  <a:cubicBezTo>
                    <a:pt x="156" y="30"/>
                    <a:pt x="159" y="32"/>
                    <a:pt x="160" y="33"/>
                  </a:cubicBezTo>
                  <a:cubicBezTo>
                    <a:pt x="162" y="33"/>
                    <a:pt x="163" y="33"/>
                    <a:pt x="165" y="33"/>
                  </a:cubicBezTo>
                  <a:cubicBezTo>
                    <a:pt x="165" y="33"/>
                    <a:pt x="166" y="33"/>
                    <a:pt x="167" y="33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6" y="32"/>
                    <a:pt x="165" y="32"/>
                    <a:pt x="165" y="32"/>
                  </a:cubicBezTo>
                  <a:cubicBezTo>
                    <a:pt x="161" y="29"/>
                    <a:pt x="164" y="26"/>
                    <a:pt x="163" y="22"/>
                  </a:cubicBezTo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4795838" y="5073650"/>
              <a:ext cx="584200" cy="542925"/>
            </a:xfrm>
            <a:custGeom>
              <a:avLst/>
              <a:gdLst/>
              <a:ahLst/>
              <a:cxnLst>
                <a:cxn ang="0">
                  <a:pos x="261" y="120"/>
                </a:cxn>
                <a:cxn ang="0">
                  <a:pos x="275" y="132"/>
                </a:cxn>
                <a:cxn ang="0">
                  <a:pos x="294" y="124"/>
                </a:cxn>
                <a:cxn ang="0">
                  <a:pos x="305" y="104"/>
                </a:cxn>
                <a:cxn ang="0">
                  <a:pos x="291" y="87"/>
                </a:cxn>
                <a:cxn ang="0">
                  <a:pos x="288" y="72"/>
                </a:cxn>
                <a:cxn ang="0">
                  <a:pos x="284" y="56"/>
                </a:cxn>
                <a:cxn ang="0">
                  <a:pos x="275" y="56"/>
                </a:cxn>
                <a:cxn ang="0">
                  <a:pos x="244" y="63"/>
                </a:cxn>
                <a:cxn ang="0">
                  <a:pos x="223" y="58"/>
                </a:cxn>
                <a:cxn ang="0">
                  <a:pos x="201" y="40"/>
                </a:cxn>
                <a:cxn ang="0">
                  <a:pos x="194" y="29"/>
                </a:cxn>
                <a:cxn ang="0">
                  <a:pos x="169" y="7"/>
                </a:cxn>
                <a:cxn ang="0">
                  <a:pos x="152" y="1"/>
                </a:cxn>
                <a:cxn ang="0">
                  <a:pos x="149" y="10"/>
                </a:cxn>
                <a:cxn ang="0">
                  <a:pos x="139" y="16"/>
                </a:cxn>
                <a:cxn ang="0">
                  <a:pos x="125" y="23"/>
                </a:cxn>
                <a:cxn ang="0">
                  <a:pos x="114" y="30"/>
                </a:cxn>
                <a:cxn ang="0">
                  <a:pos x="118" y="40"/>
                </a:cxn>
                <a:cxn ang="0">
                  <a:pos x="128" y="49"/>
                </a:cxn>
                <a:cxn ang="0">
                  <a:pos x="130" y="61"/>
                </a:cxn>
                <a:cxn ang="0">
                  <a:pos x="116" y="59"/>
                </a:cxn>
                <a:cxn ang="0">
                  <a:pos x="101" y="60"/>
                </a:cxn>
                <a:cxn ang="0">
                  <a:pos x="96" y="73"/>
                </a:cxn>
                <a:cxn ang="0">
                  <a:pos x="92" y="87"/>
                </a:cxn>
                <a:cxn ang="0">
                  <a:pos x="79" y="83"/>
                </a:cxn>
                <a:cxn ang="0">
                  <a:pos x="71" y="84"/>
                </a:cxn>
                <a:cxn ang="0">
                  <a:pos x="59" y="75"/>
                </a:cxn>
                <a:cxn ang="0">
                  <a:pos x="53" y="78"/>
                </a:cxn>
                <a:cxn ang="0">
                  <a:pos x="50" y="88"/>
                </a:cxn>
                <a:cxn ang="0">
                  <a:pos x="40" y="86"/>
                </a:cxn>
                <a:cxn ang="0">
                  <a:pos x="27" y="82"/>
                </a:cxn>
                <a:cxn ang="0">
                  <a:pos x="15" y="87"/>
                </a:cxn>
                <a:cxn ang="0">
                  <a:pos x="5" y="82"/>
                </a:cxn>
                <a:cxn ang="0">
                  <a:pos x="1" y="87"/>
                </a:cxn>
                <a:cxn ang="0">
                  <a:pos x="16" y="127"/>
                </a:cxn>
                <a:cxn ang="0">
                  <a:pos x="25" y="131"/>
                </a:cxn>
                <a:cxn ang="0">
                  <a:pos x="37" y="109"/>
                </a:cxn>
                <a:cxn ang="0">
                  <a:pos x="54" y="109"/>
                </a:cxn>
                <a:cxn ang="0">
                  <a:pos x="64" y="125"/>
                </a:cxn>
                <a:cxn ang="0">
                  <a:pos x="70" y="130"/>
                </a:cxn>
                <a:cxn ang="0">
                  <a:pos x="75" y="151"/>
                </a:cxn>
                <a:cxn ang="0">
                  <a:pos x="93" y="179"/>
                </a:cxn>
                <a:cxn ang="0">
                  <a:pos x="95" y="203"/>
                </a:cxn>
                <a:cxn ang="0">
                  <a:pos x="106" y="217"/>
                </a:cxn>
                <a:cxn ang="0">
                  <a:pos x="119" y="235"/>
                </a:cxn>
                <a:cxn ang="0">
                  <a:pos x="134" y="242"/>
                </a:cxn>
                <a:cxn ang="0">
                  <a:pos x="157" y="246"/>
                </a:cxn>
                <a:cxn ang="0">
                  <a:pos x="200" y="287"/>
                </a:cxn>
                <a:cxn ang="0">
                  <a:pos x="202" y="278"/>
                </a:cxn>
                <a:cxn ang="0">
                  <a:pos x="195" y="264"/>
                </a:cxn>
                <a:cxn ang="0">
                  <a:pos x="192" y="250"/>
                </a:cxn>
                <a:cxn ang="0">
                  <a:pos x="169" y="224"/>
                </a:cxn>
                <a:cxn ang="0">
                  <a:pos x="142" y="196"/>
                </a:cxn>
                <a:cxn ang="0">
                  <a:pos x="135" y="175"/>
                </a:cxn>
                <a:cxn ang="0">
                  <a:pos x="131" y="151"/>
                </a:cxn>
                <a:cxn ang="0">
                  <a:pos x="118" y="134"/>
                </a:cxn>
                <a:cxn ang="0">
                  <a:pos x="133" y="107"/>
                </a:cxn>
                <a:cxn ang="0">
                  <a:pos x="150" y="118"/>
                </a:cxn>
                <a:cxn ang="0">
                  <a:pos x="174" y="105"/>
                </a:cxn>
                <a:cxn ang="0">
                  <a:pos x="192" y="114"/>
                </a:cxn>
                <a:cxn ang="0">
                  <a:pos x="221" y="116"/>
                </a:cxn>
                <a:cxn ang="0">
                  <a:pos x="237" y="114"/>
                </a:cxn>
              </a:cxnLst>
              <a:rect l="0" t="0" r="r" b="b"/>
              <a:pathLst>
                <a:path w="312" h="291">
                  <a:moveTo>
                    <a:pt x="9" y="78"/>
                  </a:moveTo>
                  <a:cubicBezTo>
                    <a:pt x="9" y="78"/>
                    <a:pt x="9" y="78"/>
                    <a:pt x="9" y="78"/>
                  </a:cubicBezTo>
                  <a:cubicBezTo>
                    <a:pt x="9" y="78"/>
                    <a:pt x="9" y="78"/>
                    <a:pt x="9" y="78"/>
                  </a:cubicBezTo>
                  <a:moveTo>
                    <a:pt x="255" y="117"/>
                  </a:moveTo>
                  <a:cubicBezTo>
                    <a:pt x="256" y="117"/>
                    <a:pt x="257" y="118"/>
                    <a:pt x="259" y="118"/>
                  </a:cubicBezTo>
                  <a:cubicBezTo>
                    <a:pt x="259" y="119"/>
                    <a:pt x="260" y="120"/>
                    <a:pt x="261" y="120"/>
                  </a:cubicBezTo>
                  <a:cubicBezTo>
                    <a:pt x="263" y="121"/>
                    <a:pt x="266" y="121"/>
                    <a:pt x="267" y="121"/>
                  </a:cubicBezTo>
                  <a:cubicBezTo>
                    <a:pt x="268" y="118"/>
                    <a:pt x="272" y="120"/>
                    <a:pt x="273" y="122"/>
                  </a:cubicBezTo>
                  <a:cubicBezTo>
                    <a:pt x="273" y="122"/>
                    <a:pt x="273" y="123"/>
                    <a:pt x="273" y="124"/>
                  </a:cubicBezTo>
                  <a:cubicBezTo>
                    <a:pt x="273" y="124"/>
                    <a:pt x="274" y="125"/>
                    <a:pt x="274" y="125"/>
                  </a:cubicBezTo>
                  <a:cubicBezTo>
                    <a:pt x="275" y="126"/>
                    <a:pt x="277" y="127"/>
                    <a:pt x="277" y="128"/>
                  </a:cubicBezTo>
                  <a:cubicBezTo>
                    <a:pt x="276" y="130"/>
                    <a:pt x="275" y="130"/>
                    <a:pt x="275" y="132"/>
                  </a:cubicBezTo>
                  <a:cubicBezTo>
                    <a:pt x="275" y="134"/>
                    <a:pt x="276" y="136"/>
                    <a:pt x="278" y="137"/>
                  </a:cubicBezTo>
                  <a:cubicBezTo>
                    <a:pt x="279" y="137"/>
                    <a:pt x="278" y="137"/>
                    <a:pt x="280" y="138"/>
                  </a:cubicBezTo>
                  <a:cubicBezTo>
                    <a:pt x="281" y="138"/>
                    <a:pt x="282" y="138"/>
                    <a:pt x="282" y="138"/>
                  </a:cubicBezTo>
                  <a:cubicBezTo>
                    <a:pt x="284" y="137"/>
                    <a:pt x="286" y="137"/>
                    <a:pt x="288" y="136"/>
                  </a:cubicBezTo>
                  <a:cubicBezTo>
                    <a:pt x="290" y="135"/>
                    <a:pt x="297" y="134"/>
                    <a:pt x="295" y="131"/>
                  </a:cubicBezTo>
                  <a:cubicBezTo>
                    <a:pt x="294" y="128"/>
                    <a:pt x="291" y="126"/>
                    <a:pt x="294" y="124"/>
                  </a:cubicBezTo>
                  <a:cubicBezTo>
                    <a:pt x="294" y="123"/>
                    <a:pt x="296" y="122"/>
                    <a:pt x="296" y="121"/>
                  </a:cubicBezTo>
                  <a:cubicBezTo>
                    <a:pt x="296" y="120"/>
                    <a:pt x="295" y="119"/>
                    <a:pt x="296" y="118"/>
                  </a:cubicBezTo>
                  <a:cubicBezTo>
                    <a:pt x="297" y="116"/>
                    <a:pt x="301" y="115"/>
                    <a:pt x="303" y="114"/>
                  </a:cubicBezTo>
                  <a:cubicBezTo>
                    <a:pt x="305" y="114"/>
                    <a:pt x="312" y="114"/>
                    <a:pt x="310" y="110"/>
                  </a:cubicBezTo>
                  <a:cubicBezTo>
                    <a:pt x="310" y="109"/>
                    <a:pt x="309" y="109"/>
                    <a:pt x="308" y="108"/>
                  </a:cubicBezTo>
                  <a:cubicBezTo>
                    <a:pt x="307" y="107"/>
                    <a:pt x="306" y="105"/>
                    <a:pt x="305" y="104"/>
                  </a:cubicBezTo>
                  <a:cubicBezTo>
                    <a:pt x="303" y="102"/>
                    <a:pt x="303" y="102"/>
                    <a:pt x="301" y="102"/>
                  </a:cubicBezTo>
                  <a:cubicBezTo>
                    <a:pt x="297" y="101"/>
                    <a:pt x="294" y="99"/>
                    <a:pt x="292" y="98"/>
                  </a:cubicBezTo>
                  <a:cubicBezTo>
                    <a:pt x="291" y="98"/>
                    <a:pt x="290" y="97"/>
                    <a:pt x="290" y="96"/>
                  </a:cubicBezTo>
                  <a:cubicBezTo>
                    <a:pt x="288" y="94"/>
                    <a:pt x="292" y="93"/>
                    <a:pt x="292" y="90"/>
                  </a:cubicBezTo>
                  <a:cubicBezTo>
                    <a:pt x="291" y="89"/>
                    <a:pt x="290" y="89"/>
                    <a:pt x="290" y="88"/>
                  </a:cubicBezTo>
                  <a:cubicBezTo>
                    <a:pt x="290" y="87"/>
                    <a:pt x="291" y="87"/>
                    <a:pt x="291" y="87"/>
                  </a:cubicBezTo>
                  <a:cubicBezTo>
                    <a:pt x="292" y="85"/>
                    <a:pt x="291" y="84"/>
                    <a:pt x="290" y="83"/>
                  </a:cubicBezTo>
                  <a:cubicBezTo>
                    <a:pt x="290" y="82"/>
                    <a:pt x="290" y="82"/>
                    <a:pt x="289" y="82"/>
                  </a:cubicBezTo>
                  <a:cubicBezTo>
                    <a:pt x="288" y="80"/>
                    <a:pt x="288" y="81"/>
                    <a:pt x="286" y="80"/>
                  </a:cubicBezTo>
                  <a:cubicBezTo>
                    <a:pt x="286" y="79"/>
                    <a:pt x="286" y="78"/>
                    <a:pt x="286" y="76"/>
                  </a:cubicBezTo>
                  <a:cubicBezTo>
                    <a:pt x="286" y="75"/>
                    <a:pt x="287" y="75"/>
                    <a:pt x="287" y="74"/>
                  </a:cubicBezTo>
                  <a:cubicBezTo>
                    <a:pt x="287" y="73"/>
                    <a:pt x="288" y="73"/>
                    <a:pt x="288" y="72"/>
                  </a:cubicBezTo>
                  <a:cubicBezTo>
                    <a:pt x="288" y="70"/>
                    <a:pt x="286" y="70"/>
                    <a:pt x="286" y="68"/>
                  </a:cubicBezTo>
                  <a:cubicBezTo>
                    <a:pt x="286" y="67"/>
                    <a:pt x="286" y="65"/>
                    <a:pt x="286" y="64"/>
                  </a:cubicBezTo>
                  <a:cubicBezTo>
                    <a:pt x="286" y="64"/>
                    <a:pt x="286" y="63"/>
                    <a:pt x="286" y="63"/>
                  </a:cubicBezTo>
                  <a:cubicBezTo>
                    <a:pt x="286" y="62"/>
                    <a:pt x="285" y="62"/>
                    <a:pt x="285" y="62"/>
                  </a:cubicBezTo>
                  <a:cubicBezTo>
                    <a:pt x="285" y="62"/>
                    <a:pt x="285" y="61"/>
                    <a:pt x="284" y="60"/>
                  </a:cubicBezTo>
                  <a:cubicBezTo>
                    <a:pt x="284" y="59"/>
                    <a:pt x="284" y="58"/>
                    <a:pt x="284" y="56"/>
                  </a:cubicBezTo>
                  <a:cubicBezTo>
                    <a:pt x="284" y="54"/>
                    <a:pt x="284" y="52"/>
                    <a:pt x="284" y="50"/>
                  </a:cubicBezTo>
                  <a:cubicBezTo>
                    <a:pt x="284" y="50"/>
                    <a:pt x="284" y="50"/>
                    <a:pt x="284" y="51"/>
                  </a:cubicBezTo>
                  <a:cubicBezTo>
                    <a:pt x="283" y="51"/>
                    <a:pt x="283" y="52"/>
                    <a:pt x="282" y="52"/>
                  </a:cubicBezTo>
                  <a:cubicBezTo>
                    <a:pt x="282" y="52"/>
                    <a:pt x="281" y="52"/>
                    <a:pt x="281" y="51"/>
                  </a:cubicBezTo>
                  <a:cubicBezTo>
                    <a:pt x="279" y="50"/>
                    <a:pt x="278" y="54"/>
                    <a:pt x="277" y="55"/>
                  </a:cubicBezTo>
                  <a:cubicBezTo>
                    <a:pt x="277" y="55"/>
                    <a:pt x="275" y="56"/>
                    <a:pt x="275" y="56"/>
                  </a:cubicBezTo>
                  <a:cubicBezTo>
                    <a:pt x="274" y="56"/>
                    <a:pt x="272" y="57"/>
                    <a:pt x="271" y="57"/>
                  </a:cubicBezTo>
                  <a:cubicBezTo>
                    <a:pt x="270" y="58"/>
                    <a:pt x="269" y="58"/>
                    <a:pt x="269" y="59"/>
                  </a:cubicBezTo>
                  <a:cubicBezTo>
                    <a:pt x="268" y="60"/>
                    <a:pt x="268" y="62"/>
                    <a:pt x="268" y="63"/>
                  </a:cubicBezTo>
                  <a:cubicBezTo>
                    <a:pt x="265" y="65"/>
                    <a:pt x="259" y="62"/>
                    <a:pt x="256" y="63"/>
                  </a:cubicBezTo>
                  <a:cubicBezTo>
                    <a:pt x="253" y="63"/>
                    <a:pt x="251" y="63"/>
                    <a:pt x="249" y="63"/>
                  </a:cubicBezTo>
                  <a:cubicBezTo>
                    <a:pt x="247" y="63"/>
                    <a:pt x="246" y="63"/>
                    <a:pt x="244" y="63"/>
                  </a:cubicBezTo>
                  <a:cubicBezTo>
                    <a:pt x="244" y="63"/>
                    <a:pt x="243" y="63"/>
                    <a:pt x="242" y="63"/>
                  </a:cubicBezTo>
                  <a:cubicBezTo>
                    <a:pt x="241" y="62"/>
                    <a:pt x="241" y="62"/>
                    <a:pt x="240" y="62"/>
                  </a:cubicBezTo>
                  <a:cubicBezTo>
                    <a:pt x="239" y="61"/>
                    <a:pt x="237" y="62"/>
                    <a:pt x="236" y="61"/>
                  </a:cubicBezTo>
                  <a:cubicBezTo>
                    <a:pt x="234" y="61"/>
                    <a:pt x="232" y="60"/>
                    <a:pt x="230" y="60"/>
                  </a:cubicBezTo>
                  <a:cubicBezTo>
                    <a:pt x="229" y="60"/>
                    <a:pt x="227" y="60"/>
                    <a:pt x="225" y="60"/>
                  </a:cubicBezTo>
                  <a:cubicBezTo>
                    <a:pt x="224" y="59"/>
                    <a:pt x="224" y="59"/>
                    <a:pt x="223" y="58"/>
                  </a:cubicBezTo>
                  <a:cubicBezTo>
                    <a:pt x="222" y="56"/>
                    <a:pt x="220" y="55"/>
                    <a:pt x="218" y="54"/>
                  </a:cubicBezTo>
                  <a:cubicBezTo>
                    <a:pt x="218" y="53"/>
                    <a:pt x="218" y="53"/>
                    <a:pt x="217" y="52"/>
                  </a:cubicBezTo>
                  <a:cubicBezTo>
                    <a:pt x="216" y="52"/>
                    <a:pt x="216" y="52"/>
                    <a:pt x="215" y="52"/>
                  </a:cubicBezTo>
                  <a:cubicBezTo>
                    <a:pt x="212" y="52"/>
                    <a:pt x="212" y="51"/>
                    <a:pt x="210" y="50"/>
                  </a:cubicBezTo>
                  <a:cubicBezTo>
                    <a:pt x="208" y="49"/>
                    <a:pt x="205" y="49"/>
                    <a:pt x="203" y="47"/>
                  </a:cubicBezTo>
                  <a:cubicBezTo>
                    <a:pt x="202" y="45"/>
                    <a:pt x="202" y="42"/>
                    <a:pt x="201" y="40"/>
                  </a:cubicBezTo>
                  <a:cubicBezTo>
                    <a:pt x="200" y="38"/>
                    <a:pt x="199" y="38"/>
                    <a:pt x="198" y="36"/>
                  </a:cubicBezTo>
                  <a:cubicBezTo>
                    <a:pt x="197" y="36"/>
                    <a:pt x="197" y="35"/>
                    <a:pt x="196" y="35"/>
                  </a:cubicBezTo>
                  <a:cubicBezTo>
                    <a:pt x="196" y="34"/>
                    <a:pt x="196" y="34"/>
                    <a:pt x="195" y="34"/>
                  </a:cubicBezTo>
                  <a:cubicBezTo>
                    <a:pt x="196" y="33"/>
                    <a:pt x="196" y="33"/>
                    <a:pt x="195" y="33"/>
                  </a:cubicBezTo>
                  <a:cubicBezTo>
                    <a:pt x="195" y="32"/>
                    <a:pt x="194" y="31"/>
                    <a:pt x="193" y="30"/>
                  </a:cubicBezTo>
                  <a:cubicBezTo>
                    <a:pt x="193" y="30"/>
                    <a:pt x="193" y="29"/>
                    <a:pt x="194" y="29"/>
                  </a:cubicBezTo>
                  <a:cubicBezTo>
                    <a:pt x="192" y="30"/>
                    <a:pt x="191" y="28"/>
                    <a:pt x="190" y="28"/>
                  </a:cubicBezTo>
                  <a:cubicBezTo>
                    <a:pt x="189" y="27"/>
                    <a:pt x="187" y="27"/>
                    <a:pt x="186" y="26"/>
                  </a:cubicBezTo>
                  <a:cubicBezTo>
                    <a:pt x="183" y="24"/>
                    <a:pt x="183" y="23"/>
                    <a:pt x="184" y="20"/>
                  </a:cubicBezTo>
                  <a:cubicBezTo>
                    <a:pt x="182" y="20"/>
                    <a:pt x="180" y="19"/>
                    <a:pt x="179" y="18"/>
                  </a:cubicBezTo>
                  <a:cubicBezTo>
                    <a:pt x="178" y="17"/>
                    <a:pt x="178" y="15"/>
                    <a:pt x="177" y="14"/>
                  </a:cubicBezTo>
                  <a:cubicBezTo>
                    <a:pt x="175" y="11"/>
                    <a:pt x="172" y="9"/>
                    <a:pt x="169" y="7"/>
                  </a:cubicBezTo>
                  <a:cubicBezTo>
                    <a:pt x="167" y="6"/>
                    <a:pt x="166" y="5"/>
                    <a:pt x="165" y="4"/>
                  </a:cubicBezTo>
                  <a:cubicBezTo>
                    <a:pt x="165" y="4"/>
                    <a:pt x="164" y="2"/>
                    <a:pt x="164" y="2"/>
                  </a:cubicBezTo>
                  <a:cubicBezTo>
                    <a:pt x="164" y="2"/>
                    <a:pt x="164" y="2"/>
                    <a:pt x="164" y="3"/>
                  </a:cubicBezTo>
                  <a:cubicBezTo>
                    <a:pt x="163" y="3"/>
                    <a:pt x="162" y="3"/>
                    <a:pt x="162" y="3"/>
                  </a:cubicBezTo>
                  <a:cubicBezTo>
                    <a:pt x="160" y="3"/>
                    <a:pt x="159" y="3"/>
                    <a:pt x="157" y="3"/>
                  </a:cubicBezTo>
                  <a:cubicBezTo>
                    <a:pt x="156" y="2"/>
                    <a:pt x="153" y="0"/>
                    <a:pt x="152" y="1"/>
                  </a:cubicBezTo>
                  <a:cubicBezTo>
                    <a:pt x="151" y="1"/>
                    <a:pt x="150" y="2"/>
                    <a:pt x="150" y="3"/>
                  </a:cubicBezTo>
                  <a:cubicBezTo>
                    <a:pt x="149" y="3"/>
                    <a:pt x="149" y="3"/>
                    <a:pt x="148" y="3"/>
                  </a:cubicBezTo>
                  <a:cubicBezTo>
                    <a:pt x="147" y="3"/>
                    <a:pt x="146" y="3"/>
                    <a:pt x="146" y="4"/>
                  </a:cubicBezTo>
                  <a:cubicBezTo>
                    <a:pt x="145" y="4"/>
                    <a:pt x="145" y="5"/>
                    <a:pt x="145" y="5"/>
                  </a:cubicBezTo>
                  <a:cubicBezTo>
                    <a:pt x="146" y="6"/>
                    <a:pt x="147" y="7"/>
                    <a:pt x="147" y="7"/>
                  </a:cubicBezTo>
                  <a:cubicBezTo>
                    <a:pt x="148" y="8"/>
                    <a:pt x="148" y="9"/>
                    <a:pt x="149" y="10"/>
                  </a:cubicBezTo>
                  <a:cubicBezTo>
                    <a:pt x="149" y="11"/>
                    <a:pt x="150" y="11"/>
                    <a:pt x="150" y="12"/>
                  </a:cubicBezTo>
                  <a:cubicBezTo>
                    <a:pt x="150" y="12"/>
                    <a:pt x="150" y="13"/>
                    <a:pt x="149" y="13"/>
                  </a:cubicBezTo>
                  <a:cubicBezTo>
                    <a:pt x="149" y="13"/>
                    <a:pt x="148" y="13"/>
                    <a:pt x="147" y="13"/>
                  </a:cubicBezTo>
                  <a:cubicBezTo>
                    <a:pt x="145" y="12"/>
                    <a:pt x="143" y="13"/>
                    <a:pt x="141" y="13"/>
                  </a:cubicBezTo>
                  <a:cubicBezTo>
                    <a:pt x="140" y="14"/>
                    <a:pt x="139" y="14"/>
                    <a:pt x="139" y="15"/>
                  </a:cubicBezTo>
                  <a:cubicBezTo>
                    <a:pt x="139" y="15"/>
                    <a:pt x="139" y="16"/>
                    <a:pt x="139" y="16"/>
                  </a:cubicBezTo>
                  <a:cubicBezTo>
                    <a:pt x="139" y="17"/>
                    <a:pt x="139" y="17"/>
                    <a:pt x="138" y="17"/>
                  </a:cubicBezTo>
                  <a:cubicBezTo>
                    <a:pt x="137" y="17"/>
                    <a:pt x="135" y="16"/>
                    <a:pt x="134" y="17"/>
                  </a:cubicBezTo>
                  <a:cubicBezTo>
                    <a:pt x="133" y="17"/>
                    <a:pt x="134" y="19"/>
                    <a:pt x="133" y="20"/>
                  </a:cubicBezTo>
                  <a:cubicBezTo>
                    <a:pt x="132" y="20"/>
                    <a:pt x="131" y="20"/>
                    <a:pt x="130" y="20"/>
                  </a:cubicBezTo>
                  <a:cubicBezTo>
                    <a:pt x="129" y="20"/>
                    <a:pt x="127" y="21"/>
                    <a:pt x="127" y="22"/>
                  </a:cubicBezTo>
                  <a:cubicBezTo>
                    <a:pt x="126" y="23"/>
                    <a:pt x="126" y="23"/>
                    <a:pt x="125" y="23"/>
                  </a:cubicBezTo>
                  <a:cubicBezTo>
                    <a:pt x="125" y="24"/>
                    <a:pt x="124" y="24"/>
                    <a:pt x="123" y="24"/>
                  </a:cubicBezTo>
                  <a:cubicBezTo>
                    <a:pt x="122" y="24"/>
                    <a:pt x="123" y="24"/>
                    <a:pt x="122" y="25"/>
                  </a:cubicBezTo>
                  <a:cubicBezTo>
                    <a:pt x="121" y="25"/>
                    <a:pt x="121" y="27"/>
                    <a:pt x="120" y="28"/>
                  </a:cubicBezTo>
                  <a:cubicBezTo>
                    <a:pt x="120" y="28"/>
                    <a:pt x="119" y="28"/>
                    <a:pt x="118" y="28"/>
                  </a:cubicBezTo>
                  <a:cubicBezTo>
                    <a:pt x="118" y="28"/>
                    <a:pt x="117" y="27"/>
                    <a:pt x="116" y="28"/>
                  </a:cubicBezTo>
                  <a:cubicBezTo>
                    <a:pt x="115" y="28"/>
                    <a:pt x="115" y="29"/>
                    <a:pt x="114" y="30"/>
                  </a:cubicBezTo>
                  <a:cubicBezTo>
                    <a:pt x="113" y="31"/>
                    <a:pt x="112" y="32"/>
                    <a:pt x="112" y="34"/>
                  </a:cubicBezTo>
                  <a:cubicBezTo>
                    <a:pt x="112" y="34"/>
                    <a:pt x="113" y="35"/>
                    <a:pt x="113" y="35"/>
                  </a:cubicBezTo>
                  <a:cubicBezTo>
                    <a:pt x="114" y="36"/>
                    <a:pt x="114" y="37"/>
                    <a:pt x="115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8"/>
                    <a:pt x="116" y="39"/>
                    <a:pt x="116" y="39"/>
                  </a:cubicBezTo>
                  <a:cubicBezTo>
                    <a:pt x="116" y="40"/>
                    <a:pt x="117" y="40"/>
                    <a:pt x="118" y="40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20" y="41"/>
                    <a:pt x="120" y="42"/>
                    <a:pt x="121" y="43"/>
                  </a:cubicBezTo>
                  <a:cubicBezTo>
                    <a:pt x="122" y="43"/>
                    <a:pt x="122" y="45"/>
                    <a:pt x="123" y="45"/>
                  </a:cubicBezTo>
                  <a:cubicBezTo>
                    <a:pt x="124" y="46"/>
                    <a:pt x="125" y="45"/>
                    <a:pt x="125" y="45"/>
                  </a:cubicBezTo>
                  <a:cubicBezTo>
                    <a:pt x="127" y="46"/>
                    <a:pt x="127" y="48"/>
                    <a:pt x="128" y="49"/>
                  </a:cubicBezTo>
                  <a:cubicBezTo>
                    <a:pt x="128" y="50"/>
                    <a:pt x="128" y="51"/>
                    <a:pt x="129" y="51"/>
                  </a:cubicBezTo>
                  <a:cubicBezTo>
                    <a:pt x="129" y="52"/>
                    <a:pt x="129" y="51"/>
                    <a:pt x="129" y="52"/>
                  </a:cubicBezTo>
                  <a:cubicBezTo>
                    <a:pt x="130" y="52"/>
                    <a:pt x="131" y="52"/>
                    <a:pt x="132" y="52"/>
                  </a:cubicBezTo>
                  <a:cubicBezTo>
                    <a:pt x="132" y="52"/>
                    <a:pt x="132" y="54"/>
                    <a:pt x="132" y="54"/>
                  </a:cubicBezTo>
                  <a:cubicBezTo>
                    <a:pt x="133" y="56"/>
                    <a:pt x="135" y="58"/>
                    <a:pt x="134" y="59"/>
                  </a:cubicBezTo>
                  <a:cubicBezTo>
                    <a:pt x="134" y="61"/>
                    <a:pt x="132" y="61"/>
                    <a:pt x="130" y="61"/>
                  </a:cubicBezTo>
                  <a:cubicBezTo>
                    <a:pt x="130" y="61"/>
                    <a:pt x="129" y="61"/>
                    <a:pt x="128" y="61"/>
                  </a:cubicBezTo>
                  <a:cubicBezTo>
                    <a:pt x="126" y="61"/>
                    <a:pt x="124" y="60"/>
                    <a:pt x="123" y="59"/>
                  </a:cubicBezTo>
                  <a:cubicBezTo>
                    <a:pt x="122" y="59"/>
                    <a:pt x="121" y="58"/>
                    <a:pt x="120" y="58"/>
                  </a:cubicBezTo>
                  <a:cubicBezTo>
                    <a:pt x="120" y="57"/>
                    <a:pt x="117" y="56"/>
                    <a:pt x="117" y="57"/>
                  </a:cubicBezTo>
                  <a:cubicBezTo>
                    <a:pt x="117" y="57"/>
                    <a:pt x="116" y="57"/>
                    <a:pt x="116" y="57"/>
                  </a:cubicBezTo>
                  <a:cubicBezTo>
                    <a:pt x="116" y="57"/>
                    <a:pt x="116" y="58"/>
                    <a:pt x="116" y="59"/>
                  </a:cubicBezTo>
                  <a:cubicBezTo>
                    <a:pt x="114" y="59"/>
                    <a:pt x="113" y="57"/>
                    <a:pt x="111" y="58"/>
                  </a:cubicBezTo>
                  <a:cubicBezTo>
                    <a:pt x="110" y="58"/>
                    <a:pt x="111" y="58"/>
                    <a:pt x="110" y="58"/>
                  </a:cubicBezTo>
                  <a:cubicBezTo>
                    <a:pt x="109" y="57"/>
                    <a:pt x="109" y="57"/>
                    <a:pt x="108" y="57"/>
                  </a:cubicBezTo>
                  <a:cubicBezTo>
                    <a:pt x="107" y="57"/>
                    <a:pt x="107" y="57"/>
                    <a:pt x="106" y="58"/>
                  </a:cubicBezTo>
                  <a:cubicBezTo>
                    <a:pt x="105" y="58"/>
                    <a:pt x="104" y="58"/>
                    <a:pt x="103" y="59"/>
                  </a:cubicBezTo>
                  <a:cubicBezTo>
                    <a:pt x="102" y="59"/>
                    <a:pt x="102" y="60"/>
                    <a:pt x="101" y="60"/>
                  </a:cubicBezTo>
                  <a:cubicBezTo>
                    <a:pt x="100" y="61"/>
                    <a:pt x="99" y="62"/>
                    <a:pt x="99" y="63"/>
                  </a:cubicBezTo>
                  <a:cubicBezTo>
                    <a:pt x="98" y="63"/>
                    <a:pt x="97" y="64"/>
                    <a:pt x="97" y="64"/>
                  </a:cubicBezTo>
                  <a:cubicBezTo>
                    <a:pt x="97" y="66"/>
                    <a:pt x="99" y="66"/>
                    <a:pt x="99" y="68"/>
                  </a:cubicBezTo>
                  <a:cubicBezTo>
                    <a:pt x="99" y="68"/>
                    <a:pt x="99" y="68"/>
                    <a:pt x="99" y="69"/>
                  </a:cubicBezTo>
                  <a:cubicBezTo>
                    <a:pt x="97" y="70"/>
                    <a:pt x="96" y="70"/>
                    <a:pt x="96" y="72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4"/>
                    <a:pt x="96" y="75"/>
                    <a:pt x="96" y="76"/>
                  </a:cubicBezTo>
                  <a:cubicBezTo>
                    <a:pt x="96" y="77"/>
                    <a:pt x="96" y="78"/>
                    <a:pt x="96" y="79"/>
                  </a:cubicBezTo>
                  <a:cubicBezTo>
                    <a:pt x="96" y="80"/>
                    <a:pt x="96" y="80"/>
                    <a:pt x="96" y="81"/>
                  </a:cubicBezTo>
                  <a:cubicBezTo>
                    <a:pt x="96" y="81"/>
                    <a:pt x="96" y="81"/>
                    <a:pt x="97" y="82"/>
                  </a:cubicBezTo>
                  <a:cubicBezTo>
                    <a:pt x="98" y="83"/>
                    <a:pt x="98" y="83"/>
                    <a:pt x="97" y="84"/>
                  </a:cubicBezTo>
                  <a:cubicBezTo>
                    <a:pt x="96" y="85"/>
                    <a:pt x="94" y="87"/>
                    <a:pt x="92" y="87"/>
                  </a:cubicBezTo>
                  <a:cubicBezTo>
                    <a:pt x="91" y="87"/>
                    <a:pt x="91" y="86"/>
                    <a:pt x="90" y="87"/>
                  </a:cubicBezTo>
                  <a:cubicBezTo>
                    <a:pt x="90" y="87"/>
                    <a:pt x="90" y="88"/>
                    <a:pt x="90" y="88"/>
                  </a:cubicBezTo>
                  <a:cubicBezTo>
                    <a:pt x="89" y="88"/>
                    <a:pt x="89" y="89"/>
                    <a:pt x="89" y="89"/>
                  </a:cubicBezTo>
                  <a:cubicBezTo>
                    <a:pt x="88" y="89"/>
                    <a:pt x="88" y="89"/>
                    <a:pt x="87" y="89"/>
                  </a:cubicBezTo>
                  <a:cubicBezTo>
                    <a:pt x="84" y="89"/>
                    <a:pt x="82" y="87"/>
                    <a:pt x="80" y="85"/>
                  </a:cubicBezTo>
                  <a:cubicBezTo>
                    <a:pt x="80" y="85"/>
                    <a:pt x="79" y="84"/>
                    <a:pt x="79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7" y="83"/>
                    <a:pt x="77" y="83"/>
                    <a:pt x="77" y="82"/>
                  </a:cubicBezTo>
                  <a:cubicBezTo>
                    <a:pt x="76" y="82"/>
                    <a:pt x="76" y="81"/>
                    <a:pt x="75" y="80"/>
                  </a:cubicBezTo>
                  <a:cubicBezTo>
                    <a:pt x="74" y="79"/>
                    <a:pt x="74" y="80"/>
                    <a:pt x="74" y="81"/>
                  </a:cubicBezTo>
                  <a:cubicBezTo>
                    <a:pt x="74" y="82"/>
                    <a:pt x="73" y="82"/>
                    <a:pt x="72" y="83"/>
                  </a:cubicBezTo>
                  <a:cubicBezTo>
                    <a:pt x="72" y="84"/>
                    <a:pt x="72" y="84"/>
                    <a:pt x="71" y="84"/>
                  </a:cubicBezTo>
                  <a:cubicBezTo>
                    <a:pt x="70" y="84"/>
                    <a:pt x="68" y="84"/>
                    <a:pt x="67" y="84"/>
                  </a:cubicBezTo>
                  <a:cubicBezTo>
                    <a:pt x="67" y="83"/>
                    <a:pt x="66" y="82"/>
                    <a:pt x="66" y="82"/>
                  </a:cubicBezTo>
                  <a:cubicBezTo>
                    <a:pt x="66" y="81"/>
                    <a:pt x="65" y="80"/>
                    <a:pt x="65" y="79"/>
                  </a:cubicBezTo>
                  <a:cubicBezTo>
                    <a:pt x="64" y="78"/>
                    <a:pt x="64" y="78"/>
                    <a:pt x="63" y="78"/>
                  </a:cubicBezTo>
                  <a:cubicBezTo>
                    <a:pt x="63" y="78"/>
                    <a:pt x="62" y="77"/>
                    <a:pt x="61" y="77"/>
                  </a:cubicBezTo>
                  <a:cubicBezTo>
                    <a:pt x="61" y="76"/>
                    <a:pt x="60" y="75"/>
                    <a:pt x="59" y="75"/>
                  </a:cubicBezTo>
                  <a:cubicBezTo>
                    <a:pt x="58" y="74"/>
                    <a:pt x="57" y="74"/>
                    <a:pt x="56" y="73"/>
                  </a:cubicBezTo>
                  <a:cubicBezTo>
                    <a:pt x="55" y="72"/>
                    <a:pt x="56" y="71"/>
                    <a:pt x="55" y="71"/>
                  </a:cubicBezTo>
                  <a:cubicBezTo>
                    <a:pt x="55" y="71"/>
                    <a:pt x="55" y="72"/>
                    <a:pt x="55" y="72"/>
                  </a:cubicBezTo>
                  <a:cubicBezTo>
                    <a:pt x="54" y="73"/>
                    <a:pt x="54" y="73"/>
                    <a:pt x="53" y="74"/>
                  </a:cubicBezTo>
                  <a:cubicBezTo>
                    <a:pt x="53" y="75"/>
                    <a:pt x="52" y="76"/>
                    <a:pt x="53" y="77"/>
                  </a:cubicBezTo>
                  <a:cubicBezTo>
                    <a:pt x="53" y="77"/>
                    <a:pt x="53" y="78"/>
                    <a:pt x="53" y="78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4" y="80"/>
                    <a:pt x="55" y="81"/>
                    <a:pt x="55" y="82"/>
                  </a:cubicBezTo>
                  <a:cubicBezTo>
                    <a:pt x="56" y="82"/>
                    <a:pt x="56" y="83"/>
                    <a:pt x="57" y="84"/>
                  </a:cubicBezTo>
                  <a:cubicBezTo>
                    <a:pt x="58" y="84"/>
                    <a:pt x="58" y="85"/>
                    <a:pt x="58" y="86"/>
                  </a:cubicBezTo>
                  <a:cubicBezTo>
                    <a:pt x="57" y="87"/>
                    <a:pt x="54" y="89"/>
                    <a:pt x="53" y="89"/>
                  </a:cubicBezTo>
                  <a:cubicBezTo>
                    <a:pt x="52" y="89"/>
                    <a:pt x="51" y="88"/>
                    <a:pt x="50" y="88"/>
                  </a:cubicBezTo>
                  <a:cubicBezTo>
                    <a:pt x="50" y="89"/>
                    <a:pt x="50" y="89"/>
                    <a:pt x="49" y="90"/>
                  </a:cubicBezTo>
                  <a:cubicBezTo>
                    <a:pt x="49" y="90"/>
                    <a:pt x="49" y="90"/>
                    <a:pt x="48" y="90"/>
                  </a:cubicBezTo>
                  <a:cubicBezTo>
                    <a:pt x="48" y="90"/>
                    <a:pt x="47" y="90"/>
                    <a:pt x="47" y="90"/>
                  </a:cubicBezTo>
                  <a:cubicBezTo>
                    <a:pt x="47" y="90"/>
                    <a:pt x="46" y="90"/>
                    <a:pt x="46" y="89"/>
                  </a:cubicBezTo>
                  <a:cubicBezTo>
                    <a:pt x="45" y="89"/>
                    <a:pt x="44" y="88"/>
                    <a:pt x="43" y="88"/>
                  </a:cubicBezTo>
                  <a:cubicBezTo>
                    <a:pt x="42" y="87"/>
                    <a:pt x="41" y="87"/>
                    <a:pt x="40" y="86"/>
                  </a:cubicBezTo>
                  <a:cubicBezTo>
                    <a:pt x="39" y="86"/>
                    <a:pt x="39" y="85"/>
                    <a:pt x="38" y="84"/>
                  </a:cubicBezTo>
                  <a:cubicBezTo>
                    <a:pt x="36" y="83"/>
                    <a:pt x="34" y="84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1" y="83"/>
                    <a:pt x="31" y="83"/>
                    <a:pt x="30" y="83"/>
                  </a:cubicBezTo>
                  <a:cubicBezTo>
                    <a:pt x="29" y="82"/>
                    <a:pt x="29" y="82"/>
                    <a:pt x="28" y="82"/>
                  </a:cubicBezTo>
                  <a:cubicBezTo>
                    <a:pt x="28" y="81"/>
                    <a:pt x="27" y="82"/>
                    <a:pt x="27" y="82"/>
                  </a:cubicBezTo>
                  <a:cubicBezTo>
                    <a:pt x="26" y="82"/>
                    <a:pt x="24" y="84"/>
                    <a:pt x="24" y="85"/>
                  </a:cubicBezTo>
                  <a:cubicBezTo>
                    <a:pt x="23" y="85"/>
                    <a:pt x="23" y="85"/>
                    <a:pt x="23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2" y="87"/>
                    <a:pt x="21" y="89"/>
                    <a:pt x="19" y="89"/>
                  </a:cubicBezTo>
                  <a:cubicBezTo>
                    <a:pt x="19" y="89"/>
                    <a:pt x="18" y="88"/>
                    <a:pt x="18" y="88"/>
                  </a:cubicBezTo>
                  <a:cubicBezTo>
                    <a:pt x="17" y="87"/>
                    <a:pt x="16" y="87"/>
                    <a:pt x="15" y="87"/>
                  </a:cubicBezTo>
                  <a:cubicBezTo>
                    <a:pt x="14" y="87"/>
                    <a:pt x="13" y="87"/>
                    <a:pt x="12" y="87"/>
                  </a:cubicBezTo>
                  <a:cubicBezTo>
                    <a:pt x="12" y="87"/>
                    <a:pt x="11" y="87"/>
                    <a:pt x="10" y="86"/>
                  </a:cubicBezTo>
                  <a:cubicBezTo>
                    <a:pt x="10" y="86"/>
                    <a:pt x="9" y="86"/>
                    <a:pt x="8" y="86"/>
                  </a:cubicBezTo>
                  <a:cubicBezTo>
                    <a:pt x="8" y="85"/>
                    <a:pt x="7" y="84"/>
                    <a:pt x="7" y="83"/>
                  </a:cubicBezTo>
                  <a:cubicBezTo>
                    <a:pt x="6" y="83"/>
                    <a:pt x="7" y="83"/>
                    <a:pt x="6" y="82"/>
                  </a:cubicBezTo>
                  <a:cubicBezTo>
                    <a:pt x="6" y="82"/>
                    <a:pt x="6" y="82"/>
                    <a:pt x="5" y="82"/>
                  </a:cubicBezTo>
                  <a:cubicBezTo>
                    <a:pt x="5" y="81"/>
                    <a:pt x="5" y="80"/>
                    <a:pt x="4" y="80"/>
                  </a:cubicBezTo>
                  <a:cubicBezTo>
                    <a:pt x="5" y="80"/>
                    <a:pt x="6" y="79"/>
                    <a:pt x="6" y="79"/>
                  </a:cubicBezTo>
                  <a:cubicBezTo>
                    <a:pt x="5" y="79"/>
                    <a:pt x="4" y="79"/>
                    <a:pt x="4" y="80"/>
                  </a:cubicBezTo>
                  <a:cubicBezTo>
                    <a:pt x="3" y="80"/>
                    <a:pt x="3" y="81"/>
                    <a:pt x="2" y="81"/>
                  </a:cubicBezTo>
                  <a:cubicBezTo>
                    <a:pt x="2" y="82"/>
                    <a:pt x="2" y="82"/>
                    <a:pt x="2" y="83"/>
                  </a:cubicBezTo>
                  <a:cubicBezTo>
                    <a:pt x="2" y="85"/>
                    <a:pt x="1" y="85"/>
                    <a:pt x="1" y="87"/>
                  </a:cubicBezTo>
                  <a:cubicBezTo>
                    <a:pt x="0" y="89"/>
                    <a:pt x="0" y="93"/>
                    <a:pt x="2" y="93"/>
                  </a:cubicBezTo>
                  <a:cubicBezTo>
                    <a:pt x="3" y="94"/>
                    <a:pt x="2" y="96"/>
                    <a:pt x="3" y="98"/>
                  </a:cubicBezTo>
                  <a:cubicBezTo>
                    <a:pt x="3" y="99"/>
                    <a:pt x="4" y="100"/>
                    <a:pt x="4" y="101"/>
                  </a:cubicBezTo>
                  <a:cubicBezTo>
                    <a:pt x="4" y="105"/>
                    <a:pt x="3" y="107"/>
                    <a:pt x="1" y="110"/>
                  </a:cubicBezTo>
                  <a:cubicBezTo>
                    <a:pt x="0" y="112"/>
                    <a:pt x="2" y="113"/>
                    <a:pt x="4" y="114"/>
                  </a:cubicBezTo>
                  <a:cubicBezTo>
                    <a:pt x="8" y="119"/>
                    <a:pt x="13" y="121"/>
                    <a:pt x="16" y="127"/>
                  </a:cubicBezTo>
                  <a:cubicBezTo>
                    <a:pt x="18" y="129"/>
                    <a:pt x="19" y="131"/>
                    <a:pt x="19" y="133"/>
                  </a:cubicBezTo>
                  <a:cubicBezTo>
                    <a:pt x="20" y="134"/>
                    <a:pt x="20" y="137"/>
                    <a:pt x="20" y="137"/>
                  </a:cubicBezTo>
                  <a:cubicBezTo>
                    <a:pt x="21" y="137"/>
                    <a:pt x="23" y="137"/>
                    <a:pt x="24" y="137"/>
                  </a:cubicBezTo>
                  <a:cubicBezTo>
                    <a:pt x="24" y="136"/>
                    <a:pt x="23" y="136"/>
                    <a:pt x="23" y="136"/>
                  </a:cubicBezTo>
                  <a:cubicBezTo>
                    <a:pt x="23" y="135"/>
                    <a:pt x="23" y="135"/>
                    <a:pt x="23" y="134"/>
                  </a:cubicBezTo>
                  <a:cubicBezTo>
                    <a:pt x="22" y="132"/>
                    <a:pt x="23" y="132"/>
                    <a:pt x="25" y="131"/>
                  </a:cubicBezTo>
                  <a:cubicBezTo>
                    <a:pt x="26" y="129"/>
                    <a:pt x="27" y="128"/>
                    <a:pt x="27" y="126"/>
                  </a:cubicBezTo>
                  <a:cubicBezTo>
                    <a:pt x="28" y="125"/>
                    <a:pt x="28" y="123"/>
                    <a:pt x="30" y="124"/>
                  </a:cubicBezTo>
                  <a:cubicBezTo>
                    <a:pt x="30" y="125"/>
                    <a:pt x="30" y="128"/>
                    <a:pt x="32" y="128"/>
                  </a:cubicBezTo>
                  <a:cubicBezTo>
                    <a:pt x="33" y="127"/>
                    <a:pt x="32" y="126"/>
                    <a:pt x="32" y="125"/>
                  </a:cubicBezTo>
                  <a:cubicBezTo>
                    <a:pt x="31" y="122"/>
                    <a:pt x="33" y="118"/>
                    <a:pt x="34" y="115"/>
                  </a:cubicBezTo>
                  <a:cubicBezTo>
                    <a:pt x="35" y="113"/>
                    <a:pt x="36" y="111"/>
                    <a:pt x="37" y="109"/>
                  </a:cubicBezTo>
                  <a:cubicBezTo>
                    <a:pt x="39" y="106"/>
                    <a:pt x="41" y="104"/>
                    <a:pt x="42" y="101"/>
                  </a:cubicBezTo>
                  <a:cubicBezTo>
                    <a:pt x="44" y="98"/>
                    <a:pt x="45" y="96"/>
                    <a:pt x="48" y="96"/>
                  </a:cubicBezTo>
                  <a:cubicBezTo>
                    <a:pt x="48" y="97"/>
                    <a:pt x="47" y="98"/>
                    <a:pt x="47" y="99"/>
                  </a:cubicBezTo>
                  <a:cubicBezTo>
                    <a:pt x="47" y="101"/>
                    <a:pt x="49" y="101"/>
                    <a:pt x="50" y="102"/>
                  </a:cubicBezTo>
                  <a:cubicBezTo>
                    <a:pt x="52" y="103"/>
                    <a:pt x="54" y="104"/>
                    <a:pt x="54" y="106"/>
                  </a:cubicBezTo>
                  <a:cubicBezTo>
                    <a:pt x="54" y="107"/>
                    <a:pt x="54" y="108"/>
                    <a:pt x="54" y="109"/>
                  </a:cubicBezTo>
                  <a:cubicBezTo>
                    <a:pt x="54" y="109"/>
                    <a:pt x="52" y="111"/>
                    <a:pt x="52" y="112"/>
                  </a:cubicBezTo>
                  <a:cubicBezTo>
                    <a:pt x="52" y="112"/>
                    <a:pt x="51" y="113"/>
                    <a:pt x="51" y="114"/>
                  </a:cubicBezTo>
                  <a:cubicBezTo>
                    <a:pt x="50" y="115"/>
                    <a:pt x="50" y="115"/>
                    <a:pt x="49" y="116"/>
                  </a:cubicBezTo>
                  <a:cubicBezTo>
                    <a:pt x="48" y="119"/>
                    <a:pt x="50" y="119"/>
                    <a:pt x="53" y="121"/>
                  </a:cubicBezTo>
                  <a:cubicBezTo>
                    <a:pt x="55" y="122"/>
                    <a:pt x="57" y="123"/>
                    <a:pt x="59" y="123"/>
                  </a:cubicBezTo>
                  <a:cubicBezTo>
                    <a:pt x="61" y="124"/>
                    <a:pt x="63" y="125"/>
                    <a:pt x="64" y="125"/>
                  </a:cubicBezTo>
                  <a:cubicBezTo>
                    <a:pt x="65" y="124"/>
                    <a:pt x="65" y="123"/>
                    <a:pt x="67" y="122"/>
                  </a:cubicBezTo>
                  <a:cubicBezTo>
                    <a:pt x="68" y="122"/>
                    <a:pt x="70" y="122"/>
                    <a:pt x="71" y="123"/>
                  </a:cubicBezTo>
                  <a:cubicBezTo>
                    <a:pt x="72" y="123"/>
                    <a:pt x="72" y="123"/>
                    <a:pt x="72" y="124"/>
                  </a:cubicBezTo>
                  <a:cubicBezTo>
                    <a:pt x="72" y="124"/>
                    <a:pt x="72" y="124"/>
                    <a:pt x="73" y="124"/>
                  </a:cubicBezTo>
                  <a:cubicBezTo>
                    <a:pt x="73" y="125"/>
                    <a:pt x="73" y="124"/>
                    <a:pt x="73" y="125"/>
                  </a:cubicBezTo>
                  <a:cubicBezTo>
                    <a:pt x="74" y="128"/>
                    <a:pt x="70" y="129"/>
                    <a:pt x="70" y="130"/>
                  </a:cubicBezTo>
                  <a:cubicBezTo>
                    <a:pt x="70" y="131"/>
                    <a:pt x="71" y="132"/>
                    <a:pt x="71" y="133"/>
                  </a:cubicBezTo>
                  <a:cubicBezTo>
                    <a:pt x="71" y="134"/>
                    <a:pt x="71" y="136"/>
                    <a:pt x="71" y="137"/>
                  </a:cubicBezTo>
                  <a:cubicBezTo>
                    <a:pt x="71" y="138"/>
                    <a:pt x="70" y="139"/>
                    <a:pt x="70" y="140"/>
                  </a:cubicBezTo>
                  <a:cubicBezTo>
                    <a:pt x="70" y="141"/>
                    <a:pt x="71" y="143"/>
                    <a:pt x="72" y="144"/>
                  </a:cubicBezTo>
                  <a:cubicBezTo>
                    <a:pt x="72" y="146"/>
                    <a:pt x="73" y="148"/>
                    <a:pt x="74" y="150"/>
                  </a:cubicBezTo>
                  <a:cubicBezTo>
                    <a:pt x="74" y="150"/>
                    <a:pt x="75" y="150"/>
                    <a:pt x="75" y="151"/>
                  </a:cubicBezTo>
                  <a:cubicBezTo>
                    <a:pt x="75" y="151"/>
                    <a:pt x="75" y="152"/>
                    <a:pt x="76" y="153"/>
                  </a:cubicBezTo>
                  <a:cubicBezTo>
                    <a:pt x="77" y="157"/>
                    <a:pt x="80" y="160"/>
                    <a:pt x="82" y="163"/>
                  </a:cubicBezTo>
                  <a:cubicBezTo>
                    <a:pt x="83" y="165"/>
                    <a:pt x="84" y="166"/>
                    <a:pt x="85" y="167"/>
                  </a:cubicBezTo>
                  <a:cubicBezTo>
                    <a:pt x="86" y="168"/>
                    <a:pt x="89" y="169"/>
                    <a:pt x="90" y="172"/>
                  </a:cubicBezTo>
                  <a:cubicBezTo>
                    <a:pt x="90" y="173"/>
                    <a:pt x="89" y="174"/>
                    <a:pt x="90" y="175"/>
                  </a:cubicBezTo>
                  <a:cubicBezTo>
                    <a:pt x="90" y="176"/>
                    <a:pt x="94" y="177"/>
                    <a:pt x="93" y="179"/>
                  </a:cubicBezTo>
                  <a:cubicBezTo>
                    <a:pt x="93" y="180"/>
                    <a:pt x="92" y="180"/>
                    <a:pt x="92" y="181"/>
                  </a:cubicBezTo>
                  <a:cubicBezTo>
                    <a:pt x="91" y="181"/>
                    <a:pt x="92" y="182"/>
                    <a:pt x="91" y="182"/>
                  </a:cubicBezTo>
                  <a:cubicBezTo>
                    <a:pt x="90" y="184"/>
                    <a:pt x="87" y="183"/>
                    <a:pt x="85" y="184"/>
                  </a:cubicBezTo>
                  <a:cubicBezTo>
                    <a:pt x="82" y="186"/>
                    <a:pt x="85" y="189"/>
                    <a:pt x="86" y="190"/>
                  </a:cubicBezTo>
                  <a:cubicBezTo>
                    <a:pt x="88" y="193"/>
                    <a:pt x="90" y="197"/>
                    <a:pt x="92" y="200"/>
                  </a:cubicBezTo>
                  <a:cubicBezTo>
                    <a:pt x="93" y="201"/>
                    <a:pt x="94" y="202"/>
                    <a:pt x="95" y="203"/>
                  </a:cubicBezTo>
                  <a:cubicBezTo>
                    <a:pt x="96" y="203"/>
                    <a:pt x="96" y="204"/>
                    <a:pt x="97" y="205"/>
                  </a:cubicBezTo>
                  <a:cubicBezTo>
                    <a:pt x="98" y="206"/>
                    <a:pt x="98" y="207"/>
                    <a:pt x="99" y="208"/>
                  </a:cubicBezTo>
                  <a:cubicBezTo>
                    <a:pt x="99" y="209"/>
                    <a:pt x="99" y="211"/>
                    <a:pt x="100" y="212"/>
                  </a:cubicBezTo>
                  <a:cubicBezTo>
                    <a:pt x="101" y="212"/>
                    <a:pt x="103" y="212"/>
                    <a:pt x="103" y="212"/>
                  </a:cubicBezTo>
                  <a:cubicBezTo>
                    <a:pt x="104" y="213"/>
                    <a:pt x="103" y="214"/>
                    <a:pt x="104" y="215"/>
                  </a:cubicBezTo>
                  <a:cubicBezTo>
                    <a:pt x="104" y="215"/>
                    <a:pt x="105" y="216"/>
                    <a:pt x="106" y="217"/>
                  </a:cubicBezTo>
                  <a:cubicBezTo>
                    <a:pt x="107" y="219"/>
                    <a:pt x="111" y="220"/>
                    <a:pt x="111" y="222"/>
                  </a:cubicBezTo>
                  <a:cubicBezTo>
                    <a:pt x="112" y="223"/>
                    <a:pt x="111" y="224"/>
                    <a:pt x="112" y="225"/>
                  </a:cubicBezTo>
                  <a:cubicBezTo>
                    <a:pt x="113" y="226"/>
                    <a:pt x="114" y="226"/>
                    <a:pt x="115" y="227"/>
                  </a:cubicBezTo>
                  <a:cubicBezTo>
                    <a:pt x="116" y="228"/>
                    <a:pt x="116" y="228"/>
                    <a:pt x="117" y="228"/>
                  </a:cubicBezTo>
                  <a:cubicBezTo>
                    <a:pt x="117" y="229"/>
                    <a:pt x="118" y="229"/>
                    <a:pt x="118" y="230"/>
                  </a:cubicBezTo>
                  <a:cubicBezTo>
                    <a:pt x="119" y="232"/>
                    <a:pt x="119" y="233"/>
                    <a:pt x="119" y="235"/>
                  </a:cubicBezTo>
                  <a:cubicBezTo>
                    <a:pt x="119" y="236"/>
                    <a:pt x="119" y="237"/>
                    <a:pt x="120" y="238"/>
                  </a:cubicBezTo>
                  <a:cubicBezTo>
                    <a:pt x="120" y="240"/>
                    <a:pt x="122" y="240"/>
                    <a:pt x="123" y="240"/>
                  </a:cubicBezTo>
                  <a:cubicBezTo>
                    <a:pt x="125" y="240"/>
                    <a:pt x="126" y="240"/>
                    <a:pt x="127" y="241"/>
                  </a:cubicBezTo>
                  <a:cubicBezTo>
                    <a:pt x="128" y="241"/>
                    <a:pt x="128" y="242"/>
                    <a:pt x="128" y="242"/>
                  </a:cubicBezTo>
                  <a:cubicBezTo>
                    <a:pt x="129" y="242"/>
                    <a:pt x="131" y="242"/>
                    <a:pt x="133" y="242"/>
                  </a:cubicBezTo>
                  <a:cubicBezTo>
                    <a:pt x="133" y="242"/>
                    <a:pt x="134" y="242"/>
                    <a:pt x="134" y="242"/>
                  </a:cubicBezTo>
                  <a:cubicBezTo>
                    <a:pt x="135" y="242"/>
                    <a:pt x="135" y="241"/>
                    <a:pt x="136" y="241"/>
                  </a:cubicBezTo>
                  <a:cubicBezTo>
                    <a:pt x="137" y="241"/>
                    <a:pt x="138" y="241"/>
                    <a:pt x="139" y="241"/>
                  </a:cubicBezTo>
                  <a:cubicBezTo>
                    <a:pt x="142" y="241"/>
                    <a:pt x="144" y="239"/>
                    <a:pt x="146" y="240"/>
                  </a:cubicBezTo>
                  <a:cubicBezTo>
                    <a:pt x="148" y="241"/>
                    <a:pt x="149" y="241"/>
                    <a:pt x="150" y="242"/>
                  </a:cubicBezTo>
                  <a:cubicBezTo>
                    <a:pt x="152" y="243"/>
                    <a:pt x="153" y="243"/>
                    <a:pt x="155" y="244"/>
                  </a:cubicBezTo>
                  <a:cubicBezTo>
                    <a:pt x="156" y="245"/>
                    <a:pt x="156" y="245"/>
                    <a:pt x="157" y="246"/>
                  </a:cubicBezTo>
                  <a:cubicBezTo>
                    <a:pt x="159" y="248"/>
                    <a:pt x="160" y="249"/>
                    <a:pt x="163" y="251"/>
                  </a:cubicBezTo>
                  <a:cubicBezTo>
                    <a:pt x="166" y="253"/>
                    <a:pt x="169" y="253"/>
                    <a:pt x="171" y="254"/>
                  </a:cubicBezTo>
                  <a:cubicBezTo>
                    <a:pt x="173" y="255"/>
                    <a:pt x="174" y="257"/>
                    <a:pt x="176" y="259"/>
                  </a:cubicBezTo>
                  <a:cubicBezTo>
                    <a:pt x="178" y="263"/>
                    <a:pt x="182" y="265"/>
                    <a:pt x="185" y="269"/>
                  </a:cubicBezTo>
                  <a:cubicBezTo>
                    <a:pt x="187" y="271"/>
                    <a:pt x="188" y="273"/>
                    <a:pt x="190" y="275"/>
                  </a:cubicBezTo>
                  <a:cubicBezTo>
                    <a:pt x="194" y="278"/>
                    <a:pt x="198" y="282"/>
                    <a:pt x="200" y="287"/>
                  </a:cubicBezTo>
                  <a:cubicBezTo>
                    <a:pt x="201" y="288"/>
                    <a:pt x="202" y="291"/>
                    <a:pt x="204" y="291"/>
                  </a:cubicBezTo>
                  <a:cubicBezTo>
                    <a:pt x="205" y="291"/>
                    <a:pt x="209" y="291"/>
                    <a:pt x="210" y="290"/>
                  </a:cubicBezTo>
                  <a:cubicBezTo>
                    <a:pt x="209" y="290"/>
                    <a:pt x="209" y="289"/>
                    <a:pt x="209" y="289"/>
                  </a:cubicBezTo>
                  <a:cubicBezTo>
                    <a:pt x="209" y="289"/>
                    <a:pt x="208" y="288"/>
                    <a:pt x="208" y="288"/>
                  </a:cubicBezTo>
                  <a:cubicBezTo>
                    <a:pt x="207" y="287"/>
                    <a:pt x="208" y="286"/>
                    <a:pt x="207" y="285"/>
                  </a:cubicBezTo>
                  <a:cubicBezTo>
                    <a:pt x="207" y="283"/>
                    <a:pt x="204" y="281"/>
                    <a:pt x="202" y="278"/>
                  </a:cubicBezTo>
                  <a:cubicBezTo>
                    <a:pt x="202" y="277"/>
                    <a:pt x="202" y="276"/>
                    <a:pt x="201" y="276"/>
                  </a:cubicBezTo>
                  <a:cubicBezTo>
                    <a:pt x="200" y="275"/>
                    <a:pt x="196" y="275"/>
                    <a:pt x="195" y="274"/>
                  </a:cubicBezTo>
                  <a:cubicBezTo>
                    <a:pt x="195" y="273"/>
                    <a:pt x="196" y="272"/>
                    <a:pt x="197" y="271"/>
                  </a:cubicBezTo>
                  <a:cubicBezTo>
                    <a:pt x="197" y="270"/>
                    <a:pt x="197" y="269"/>
                    <a:pt x="197" y="268"/>
                  </a:cubicBezTo>
                  <a:cubicBezTo>
                    <a:pt x="197" y="267"/>
                    <a:pt x="197" y="266"/>
                    <a:pt x="197" y="265"/>
                  </a:cubicBezTo>
                  <a:cubicBezTo>
                    <a:pt x="197" y="265"/>
                    <a:pt x="196" y="265"/>
                    <a:pt x="195" y="264"/>
                  </a:cubicBezTo>
                  <a:cubicBezTo>
                    <a:pt x="195" y="264"/>
                    <a:pt x="195" y="264"/>
                    <a:pt x="195" y="263"/>
                  </a:cubicBezTo>
                  <a:cubicBezTo>
                    <a:pt x="195" y="263"/>
                    <a:pt x="195" y="262"/>
                    <a:pt x="194" y="261"/>
                  </a:cubicBezTo>
                  <a:cubicBezTo>
                    <a:pt x="194" y="261"/>
                    <a:pt x="193" y="260"/>
                    <a:pt x="193" y="260"/>
                  </a:cubicBezTo>
                  <a:cubicBezTo>
                    <a:pt x="193" y="259"/>
                    <a:pt x="193" y="258"/>
                    <a:pt x="193" y="258"/>
                  </a:cubicBezTo>
                  <a:cubicBezTo>
                    <a:pt x="192" y="256"/>
                    <a:pt x="192" y="255"/>
                    <a:pt x="192" y="253"/>
                  </a:cubicBezTo>
                  <a:cubicBezTo>
                    <a:pt x="192" y="252"/>
                    <a:pt x="192" y="251"/>
                    <a:pt x="192" y="250"/>
                  </a:cubicBezTo>
                  <a:cubicBezTo>
                    <a:pt x="192" y="249"/>
                    <a:pt x="192" y="248"/>
                    <a:pt x="191" y="247"/>
                  </a:cubicBezTo>
                  <a:cubicBezTo>
                    <a:pt x="191" y="246"/>
                    <a:pt x="189" y="246"/>
                    <a:pt x="188" y="245"/>
                  </a:cubicBezTo>
                  <a:cubicBezTo>
                    <a:pt x="185" y="242"/>
                    <a:pt x="182" y="239"/>
                    <a:pt x="179" y="237"/>
                  </a:cubicBezTo>
                  <a:cubicBezTo>
                    <a:pt x="179" y="236"/>
                    <a:pt x="178" y="235"/>
                    <a:pt x="178" y="234"/>
                  </a:cubicBezTo>
                  <a:cubicBezTo>
                    <a:pt x="177" y="233"/>
                    <a:pt x="176" y="232"/>
                    <a:pt x="174" y="231"/>
                  </a:cubicBezTo>
                  <a:cubicBezTo>
                    <a:pt x="172" y="229"/>
                    <a:pt x="171" y="226"/>
                    <a:pt x="169" y="224"/>
                  </a:cubicBezTo>
                  <a:cubicBezTo>
                    <a:pt x="169" y="223"/>
                    <a:pt x="168" y="222"/>
                    <a:pt x="167" y="221"/>
                  </a:cubicBezTo>
                  <a:cubicBezTo>
                    <a:pt x="166" y="220"/>
                    <a:pt x="165" y="219"/>
                    <a:pt x="165" y="219"/>
                  </a:cubicBezTo>
                  <a:cubicBezTo>
                    <a:pt x="164" y="218"/>
                    <a:pt x="163" y="215"/>
                    <a:pt x="163" y="214"/>
                  </a:cubicBezTo>
                  <a:cubicBezTo>
                    <a:pt x="161" y="210"/>
                    <a:pt x="159" y="207"/>
                    <a:pt x="155" y="206"/>
                  </a:cubicBezTo>
                  <a:cubicBezTo>
                    <a:pt x="151" y="205"/>
                    <a:pt x="147" y="202"/>
                    <a:pt x="144" y="199"/>
                  </a:cubicBezTo>
                  <a:cubicBezTo>
                    <a:pt x="143" y="198"/>
                    <a:pt x="142" y="197"/>
                    <a:pt x="142" y="196"/>
                  </a:cubicBezTo>
                  <a:cubicBezTo>
                    <a:pt x="142" y="195"/>
                    <a:pt x="142" y="194"/>
                    <a:pt x="142" y="193"/>
                  </a:cubicBezTo>
                  <a:cubicBezTo>
                    <a:pt x="141" y="191"/>
                    <a:pt x="141" y="189"/>
                    <a:pt x="140" y="188"/>
                  </a:cubicBezTo>
                  <a:cubicBezTo>
                    <a:pt x="139" y="186"/>
                    <a:pt x="137" y="184"/>
                    <a:pt x="137" y="182"/>
                  </a:cubicBezTo>
                  <a:cubicBezTo>
                    <a:pt x="137" y="181"/>
                    <a:pt x="137" y="180"/>
                    <a:pt x="137" y="179"/>
                  </a:cubicBezTo>
                  <a:cubicBezTo>
                    <a:pt x="136" y="178"/>
                    <a:pt x="135" y="178"/>
                    <a:pt x="135" y="177"/>
                  </a:cubicBezTo>
                  <a:cubicBezTo>
                    <a:pt x="135" y="177"/>
                    <a:pt x="135" y="176"/>
                    <a:pt x="135" y="175"/>
                  </a:cubicBezTo>
                  <a:cubicBezTo>
                    <a:pt x="135" y="172"/>
                    <a:pt x="135" y="169"/>
                    <a:pt x="135" y="165"/>
                  </a:cubicBezTo>
                  <a:cubicBezTo>
                    <a:pt x="135" y="165"/>
                    <a:pt x="135" y="164"/>
                    <a:pt x="135" y="163"/>
                  </a:cubicBezTo>
                  <a:cubicBezTo>
                    <a:pt x="135" y="163"/>
                    <a:pt x="134" y="162"/>
                    <a:pt x="134" y="162"/>
                  </a:cubicBezTo>
                  <a:cubicBezTo>
                    <a:pt x="134" y="161"/>
                    <a:pt x="134" y="160"/>
                    <a:pt x="134" y="160"/>
                  </a:cubicBezTo>
                  <a:cubicBezTo>
                    <a:pt x="134" y="157"/>
                    <a:pt x="134" y="155"/>
                    <a:pt x="133" y="153"/>
                  </a:cubicBezTo>
                  <a:cubicBezTo>
                    <a:pt x="132" y="152"/>
                    <a:pt x="132" y="151"/>
                    <a:pt x="131" y="151"/>
                  </a:cubicBezTo>
                  <a:cubicBezTo>
                    <a:pt x="131" y="151"/>
                    <a:pt x="130" y="151"/>
                    <a:pt x="130" y="151"/>
                  </a:cubicBezTo>
                  <a:cubicBezTo>
                    <a:pt x="127" y="151"/>
                    <a:pt x="125" y="147"/>
                    <a:pt x="123" y="145"/>
                  </a:cubicBezTo>
                  <a:cubicBezTo>
                    <a:pt x="123" y="145"/>
                    <a:pt x="122" y="144"/>
                    <a:pt x="122" y="144"/>
                  </a:cubicBezTo>
                  <a:cubicBezTo>
                    <a:pt x="122" y="143"/>
                    <a:pt x="121" y="143"/>
                    <a:pt x="121" y="142"/>
                  </a:cubicBezTo>
                  <a:cubicBezTo>
                    <a:pt x="120" y="141"/>
                    <a:pt x="119" y="140"/>
                    <a:pt x="119" y="139"/>
                  </a:cubicBezTo>
                  <a:cubicBezTo>
                    <a:pt x="118" y="137"/>
                    <a:pt x="118" y="136"/>
                    <a:pt x="118" y="134"/>
                  </a:cubicBezTo>
                  <a:cubicBezTo>
                    <a:pt x="118" y="133"/>
                    <a:pt x="117" y="133"/>
                    <a:pt x="117" y="132"/>
                  </a:cubicBezTo>
                  <a:cubicBezTo>
                    <a:pt x="116" y="129"/>
                    <a:pt x="117" y="126"/>
                    <a:pt x="118" y="124"/>
                  </a:cubicBezTo>
                  <a:cubicBezTo>
                    <a:pt x="119" y="120"/>
                    <a:pt x="118" y="116"/>
                    <a:pt x="118" y="112"/>
                  </a:cubicBezTo>
                  <a:cubicBezTo>
                    <a:pt x="118" y="109"/>
                    <a:pt x="121" y="106"/>
                    <a:pt x="125" y="105"/>
                  </a:cubicBezTo>
                  <a:cubicBezTo>
                    <a:pt x="126" y="105"/>
                    <a:pt x="128" y="106"/>
                    <a:pt x="129" y="106"/>
                  </a:cubicBezTo>
                  <a:cubicBezTo>
                    <a:pt x="131" y="106"/>
                    <a:pt x="132" y="106"/>
                    <a:pt x="133" y="107"/>
                  </a:cubicBezTo>
                  <a:cubicBezTo>
                    <a:pt x="134" y="108"/>
                    <a:pt x="134" y="109"/>
                    <a:pt x="135" y="110"/>
                  </a:cubicBezTo>
                  <a:cubicBezTo>
                    <a:pt x="136" y="112"/>
                    <a:pt x="136" y="113"/>
                    <a:pt x="137" y="114"/>
                  </a:cubicBezTo>
                  <a:cubicBezTo>
                    <a:pt x="138" y="116"/>
                    <a:pt x="140" y="117"/>
                    <a:pt x="141" y="119"/>
                  </a:cubicBezTo>
                  <a:cubicBezTo>
                    <a:pt x="142" y="122"/>
                    <a:pt x="143" y="124"/>
                    <a:pt x="146" y="124"/>
                  </a:cubicBezTo>
                  <a:cubicBezTo>
                    <a:pt x="147" y="123"/>
                    <a:pt x="148" y="122"/>
                    <a:pt x="149" y="121"/>
                  </a:cubicBezTo>
                  <a:cubicBezTo>
                    <a:pt x="150" y="120"/>
                    <a:pt x="150" y="119"/>
                    <a:pt x="150" y="118"/>
                  </a:cubicBezTo>
                  <a:cubicBezTo>
                    <a:pt x="151" y="116"/>
                    <a:pt x="152" y="115"/>
                    <a:pt x="152" y="114"/>
                  </a:cubicBezTo>
                  <a:cubicBezTo>
                    <a:pt x="153" y="112"/>
                    <a:pt x="154" y="111"/>
                    <a:pt x="154" y="110"/>
                  </a:cubicBezTo>
                  <a:cubicBezTo>
                    <a:pt x="155" y="109"/>
                    <a:pt x="156" y="108"/>
                    <a:pt x="158" y="107"/>
                  </a:cubicBezTo>
                  <a:cubicBezTo>
                    <a:pt x="160" y="107"/>
                    <a:pt x="162" y="107"/>
                    <a:pt x="164" y="107"/>
                  </a:cubicBezTo>
                  <a:cubicBezTo>
                    <a:pt x="167" y="107"/>
                    <a:pt x="171" y="109"/>
                    <a:pt x="174" y="109"/>
                  </a:cubicBezTo>
                  <a:cubicBezTo>
                    <a:pt x="174" y="108"/>
                    <a:pt x="174" y="106"/>
                    <a:pt x="174" y="105"/>
                  </a:cubicBezTo>
                  <a:cubicBezTo>
                    <a:pt x="175" y="103"/>
                    <a:pt x="178" y="105"/>
                    <a:pt x="179" y="106"/>
                  </a:cubicBezTo>
                  <a:cubicBezTo>
                    <a:pt x="180" y="107"/>
                    <a:pt x="180" y="107"/>
                    <a:pt x="182" y="107"/>
                  </a:cubicBezTo>
                  <a:cubicBezTo>
                    <a:pt x="183" y="107"/>
                    <a:pt x="185" y="107"/>
                    <a:pt x="186" y="107"/>
                  </a:cubicBezTo>
                  <a:cubicBezTo>
                    <a:pt x="186" y="108"/>
                    <a:pt x="186" y="108"/>
                    <a:pt x="186" y="109"/>
                  </a:cubicBezTo>
                  <a:cubicBezTo>
                    <a:pt x="187" y="110"/>
                    <a:pt x="188" y="110"/>
                    <a:pt x="189" y="112"/>
                  </a:cubicBezTo>
                  <a:cubicBezTo>
                    <a:pt x="191" y="113"/>
                    <a:pt x="190" y="114"/>
                    <a:pt x="192" y="114"/>
                  </a:cubicBezTo>
                  <a:cubicBezTo>
                    <a:pt x="196" y="115"/>
                    <a:pt x="195" y="111"/>
                    <a:pt x="197" y="109"/>
                  </a:cubicBezTo>
                  <a:cubicBezTo>
                    <a:pt x="199" y="109"/>
                    <a:pt x="198" y="111"/>
                    <a:pt x="199" y="112"/>
                  </a:cubicBezTo>
                  <a:cubicBezTo>
                    <a:pt x="200" y="113"/>
                    <a:pt x="200" y="113"/>
                    <a:pt x="201" y="113"/>
                  </a:cubicBezTo>
                  <a:cubicBezTo>
                    <a:pt x="203" y="113"/>
                    <a:pt x="204" y="113"/>
                    <a:pt x="205" y="115"/>
                  </a:cubicBezTo>
                  <a:cubicBezTo>
                    <a:pt x="205" y="115"/>
                    <a:pt x="205" y="116"/>
                    <a:pt x="205" y="117"/>
                  </a:cubicBezTo>
                  <a:cubicBezTo>
                    <a:pt x="210" y="117"/>
                    <a:pt x="215" y="115"/>
                    <a:pt x="221" y="116"/>
                  </a:cubicBezTo>
                  <a:cubicBezTo>
                    <a:pt x="223" y="116"/>
                    <a:pt x="224" y="118"/>
                    <a:pt x="225" y="120"/>
                  </a:cubicBezTo>
                  <a:cubicBezTo>
                    <a:pt x="227" y="120"/>
                    <a:pt x="228" y="119"/>
                    <a:pt x="229" y="119"/>
                  </a:cubicBezTo>
                  <a:cubicBezTo>
                    <a:pt x="231" y="119"/>
                    <a:pt x="232" y="119"/>
                    <a:pt x="233" y="118"/>
                  </a:cubicBezTo>
                  <a:cubicBezTo>
                    <a:pt x="233" y="118"/>
                    <a:pt x="233" y="117"/>
                    <a:pt x="233" y="116"/>
                  </a:cubicBezTo>
                  <a:cubicBezTo>
                    <a:pt x="233" y="116"/>
                    <a:pt x="234" y="116"/>
                    <a:pt x="234" y="115"/>
                  </a:cubicBezTo>
                  <a:cubicBezTo>
                    <a:pt x="235" y="114"/>
                    <a:pt x="236" y="113"/>
                    <a:pt x="237" y="114"/>
                  </a:cubicBezTo>
                  <a:cubicBezTo>
                    <a:pt x="239" y="114"/>
                    <a:pt x="239" y="116"/>
                    <a:pt x="240" y="117"/>
                  </a:cubicBezTo>
                  <a:cubicBezTo>
                    <a:pt x="241" y="119"/>
                    <a:pt x="244" y="120"/>
                    <a:pt x="246" y="120"/>
                  </a:cubicBezTo>
                  <a:cubicBezTo>
                    <a:pt x="246" y="118"/>
                    <a:pt x="245" y="116"/>
                    <a:pt x="246" y="115"/>
                  </a:cubicBezTo>
                  <a:cubicBezTo>
                    <a:pt x="249" y="114"/>
                    <a:pt x="252" y="116"/>
                    <a:pt x="255" y="117"/>
                  </a:cubicBezTo>
                </a:path>
              </a:pathLst>
            </a:custGeom>
            <a:solidFill>
              <a:srgbClr val="FFFF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5013325" y="5265738"/>
              <a:ext cx="381000" cy="420688"/>
            </a:xfrm>
            <a:custGeom>
              <a:avLst/>
              <a:gdLst/>
              <a:ahLst/>
              <a:cxnLst>
                <a:cxn ang="0">
                  <a:pos x="193" y="94"/>
                </a:cxn>
                <a:cxn ang="0">
                  <a:pos x="188" y="87"/>
                </a:cxn>
                <a:cxn ang="0">
                  <a:pos x="192" y="80"/>
                </a:cxn>
                <a:cxn ang="0">
                  <a:pos x="181" y="74"/>
                </a:cxn>
                <a:cxn ang="0">
                  <a:pos x="179" y="68"/>
                </a:cxn>
                <a:cxn ang="0">
                  <a:pos x="191" y="41"/>
                </a:cxn>
                <a:cxn ang="0">
                  <a:pos x="164" y="35"/>
                </a:cxn>
                <a:cxn ang="0">
                  <a:pos x="158" y="22"/>
                </a:cxn>
                <a:cxn ang="0">
                  <a:pos x="145" y="17"/>
                </a:cxn>
                <a:cxn ang="0">
                  <a:pos x="130" y="17"/>
                </a:cxn>
                <a:cxn ang="0">
                  <a:pos x="117" y="13"/>
                </a:cxn>
                <a:cxn ang="0">
                  <a:pos x="105" y="13"/>
                </a:cxn>
                <a:cxn ang="0">
                  <a:pos x="83" y="9"/>
                </a:cxn>
                <a:cxn ang="0">
                  <a:pos x="70" y="6"/>
                </a:cxn>
                <a:cxn ang="0">
                  <a:pos x="58" y="2"/>
                </a:cxn>
                <a:cxn ang="0">
                  <a:pos x="38" y="7"/>
                </a:cxn>
                <a:cxn ang="0">
                  <a:pos x="30" y="21"/>
                </a:cxn>
                <a:cxn ang="0">
                  <a:pos x="17" y="4"/>
                </a:cxn>
                <a:cxn ang="0">
                  <a:pos x="2" y="21"/>
                </a:cxn>
                <a:cxn ang="0">
                  <a:pos x="5" y="39"/>
                </a:cxn>
                <a:cxn ang="0">
                  <a:pos x="15" y="48"/>
                </a:cxn>
                <a:cxn ang="0">
                  <a:pos x="19" y="60"/>
                </a:cxn>
                <a:cxn ang="0">
                  <a:pos x="21" y="76"/>
                </a:cxn>
                <a:cxn ang="0">
                  <a:pos x="26" y="93"/>
                </a:cxn>
                <a:cxn ang="0">
                  <a:pos x="49" y="116"/>
                </a:cxn>
                <a:cxn ang="0">
                  <a:pos x="62" y="131"/>
                </a:cxn>
                <a:cxn ang="0">
                  <a:pos x="76" y="147"/>
                </a:cxn>
                <a:cxn ang="0">
                  <a:pos x="78" y="158"/>
                </a:cxn>
                <a:cxn ang="0">
                  <a:pos x="81" y="165"/>
                </a:cxn>
                <a:cxn ang="0">
                  <a:pos x="86" y="175"/>
                </a:cxn>
                <a:cxn ang="0">
                  <a:pos x="94" y="187"/>
                </a:cxn>
                <a:cxn ang="0">
                  <a:pos x="98" y="191"/>
                </a:cxn>
                <a:cxn ang="0">
                  <a:pos x="104" y="192"/>
                </a:cxn>
                <a:cxn ang="0">
                  <a:pos x="112" y="203"/>
                </a:cxn>
                <a:cxn ang="0">
                  <a:pos x="131" y="214"/>
                </a:cxn>
                <a:cxn ang="0">
                  <a:pos x="140" y="223"/>
                </a:cxn>
                <a:cxn ang="0">
                  <a:pos x="143" y="209"/>
                </a:cxn>
                <a:cxn ang="0">
                  <a:pos x="140" y="200"/>
                </a:cxn>
                <a:cxn ang="0">
                  <a:pos x="143" y="189"/>
                </a:cxn>
                <a:cxn ang="0">
                  <a:pos x="147" y="180"/>
                </a:cxn>
                <a:cxn ang="0">
                  <a:pos x="150" y="167"/>
                </a:cxn>
                <a:cxn ang="0">
                  <a:pos x="163" y="158"/>
                </a:cxn>
                <a:cxn ang="0">
                  <a:pos x="171" y="164"/>
                </a:cxn>
                <a:cxn ang="0">
                  <a:pos x="168" y="151"/>
                </a:cxn>
                <a:cxn ang="0">
                  <a:pos x="166" y="142"/>
                </a:cxn>
                <a:cxn ang="0">
                  <a:pos x="178" y="144"/>
                </a:cxn>
                <a:cxn ang="0">
                  <a:pos x="184" y="138"/>
                </a:cxn>
                <a:cxn ang="0">
                  <a:pos x="193" y="143"/>
                </a:cxn>
                <a:cxn ang="0">
                  <a:pos x="197" y="133"/>
                </a:cxn>
                <a:cxn ang="0">
                  <a:pos x="189" y="117"/>
                </a:cxn>
                <a:cxn ang="0">
                  <a:pos x="183" y="105"/>
                </a:cxn>
                <a:cxn ang="0">
                  <a:pos x="203" y="106"/>
                </a:cxn>
              </a:cxnLst>
              <a:rect l="0" t="0" r="r" b="b"/>
              <a:pathLst>
                <a:path w="204" h="225">
                  <a:moveTo>
                    <a:pt x="204" y="100"/>
                  </a:moveTo>
                  <a:cubicBezTo>
                    <a:pt x="204" y="99"/>
                    <a:pt x="201" y="98"/>
                    <a:pt x="200" y="98"/>
                  </a:cubicBezTo>
                  <a:cubicBezTo>
                    <a:pt x="199" y="98"/>
                    <a:pt x="197" y="97"/>
                    <a:pt x="196" y="96"/>
                  </a:cubicBezTo>
                  <a:cubicBezTo>
                    <a:pt x="195" y="96"/>
                    <a:pt x="194" y="95"/>
                    <a:pt x="193" y="94"/>
                  </a:cubicBezTo>
                  <a:cubicBezTo>
                    <a:pt x="193" y="94"/>
                    <a:pt x="192" y="93"/>
                    <a:pt x="192" y="94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1" y="92"/>
                    <a:pt x="191" y="91"/>
                    <a:pt x="190" y="90"/>
                  </a:cubicBezTo>
                  <a:cubicBezTo>
                    <a:pt x="189" y="89"/>
                    <a:pt x="188" y="88"/>
                    <a:pt x="188" y="87"/>
                  </a:cubicBezTo>
                  <a:cubicBezTo>
                    <a:pt x="188" y="86"/>
                    <a:pt x="188" y="84"/>
                    <a:pt x="189" y="83"/>
                  </a:cubicBezTo>
                  <a:cubicBezTo>
                    <a:pt x="190" y="83"/>
                    <a:pt x="191" y="83"/>
                    <a:pt x="191" y="83"/>
                  </a:cubicBezTo>
                  <a:cubicBezTo>
                    <a:pt x="191" y="82"/>
                    <a:pt x="191" y="82"/>
                    <a:pt x="192" y="82"/>
                  </a:cubicBezTo>
                  <a:cubicBezTo>
                    <a:pt x="192" y="81"/>
                    <a:pt x="192" y="81"/>
                    <a:pt x="192" y="80"/>
                  </a:cubicBezTo>
                  <a:cubicBezTo>
                    <a:pt x="192" y="79"/>
                    <a:pt x="193" y="78"/>
                    <a:pt x="193" y="77"/>
                  </a:cubicBezTo>
                  <a:cubicBezTo>
                    <a:pt x="192" y="75"/>
                    <a:pt x="189" y="76"/>
                    <a:pt x="187" y="76"/>
                  </a:cubicBezTo>
                  <a:cubicBezTo>
                    <a:pt x="186" y="76"/>
                    <a:pt x="184" y="75"/>
                    <a:pt x="183" y="75"/>
                  </a:cubicBezTo>
                  <a:cubicBezTo>
                    <a:pt x="182" y="75"/>
                    <a:pt x="182" y="74"/>
                    <a:pt x="181" y="74"/>
                  </a:cubicBezTo>
                  <a:cubicBezTo>
                    <a:pt x="180" y="74"/>
                    <a:pt x="181" y="73"/>
                    <a:pt x="181" y="73"/>
                  </a:cubicBezTo>
                  <a:cubicBezTo>
                    <a:pt x="180" y="72"/>
                    <a:pt x="179" y="72"/>
                    <a:pt x="179" y="71"/>
                  </a:cubicBezTo>
                  <a:cubicBezTo>
                    <a:pt x="179" y="71"/>
                    <a:pt x="179" y="70"/>
                    <a:pt x="179" y="70"/>
                  </a:cubicBezTo>
                  <a:cubicBezTo>
                    <a:pt x="179" y="69"/>
                    <a:pt x="179" y="68"/>
                    <a:pt x="179" y="68"/>
                  </a:cubicBezTo>
                  <a:cubicBezTo>
                    <a:pt x="179" y="67"/>
                    <a:pt x="179" y="67"/>
                    <a:pt x="180" y="66"/>
                  </a:cubicBezTo>
                  <a:cubicBezTo>
                    <a:pt x="180" y="65"/>
                    <a:pt x="180" y="65"/>
                    <a:pt x="181" y="64"/>
                  </a:cubicBezTo>
                  <a:cubicBezTo>
                    <a:pt x="182" y="58"/>
                    <a:pt x="185" y="53"/>
                    <a:pt x="189" y="49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0" y="38"/>
                    <a:pt x="186" y="33"/>
                    <a:pt x="179" y="28"/>
                  </a:cubicBezTo>
                  <a:cubicBezTo>
                    <a:pt x="180" y="31"/>
                    <a:pt x="174" y="32"/>
                    <a:pt x="172" y="33"/>
                  </a:cubicBezTo>
                  <a:cubicBezTo>
                    <a:pt x="170" y="34"/>
                    <a:pt x="168" y="34"/>
                    <a:pt x="166" y="35"/>
                  </a:cubicBezTo>
                  <a:cubicBezTo>
                    <a:pt x="166" y="35"/>
                    <a:pt x="165" y="35"/>
                    <a:pt x="164" y="35"/>
                  </a:cubicBezTo>
                  <a:cubicBezTo>
                    <a:pt x="162" y="34"/>
                    <a:pt x="163" y="34"/>
                    <a:pt x="162" y="34"/>
                  </a:cubicBezTo>
                  <a:cubicBezTo>
                    <a:pt x="160" y="33"/>
                    <a:pt x="159" y="31"/>
                    <a:pt x="159" y="29"/>
                  </a:cubicBezTo>
                  <a:cubicBezTo>
                    <a:pt x="159" y="27"/>
                    <a:pt x="160" y="27"/>
                    <a:pt x="161" y="25"/>
                  </a:cubicBezTo>
                  <a:cubicBezTo>
                    <a:pt x="161" y="24"/>
                    <a:pt x="159" y="23"/>
                    <a:pt x="158" y="22"/>
                  </a:cubicBezTo>
                  <a:cubicBezTo>
                    <a:pt x="158" y="22"/>
                    <a:pt x="157" y="21"/>
                    <a:pt x="157" y="21"/>
                  </a:cubicBezTo>
                  <a:cubicBezTo>
                    <a:pt x="157" y="20"/>
                    <a:pt x="157" y="19"/>
                    <a:pt x="157" y="19"/>
                  </a:cubicBezTo>
                  <a:cubicBezTo>
                    <a:pt x="156" y="17"/>
                    <a:pt x="152" y="15"/>
                    <a:pt x="151" y="18"/>
                  </a:cubicBezTo>
                  <a:cubicBezTo>
                    <a:pt x="150" y="18"/>
                    <a:pt x="147" y="18"/>
                    <a:pt x="145" y="17"/>
                  </a:cubicBezTo>
                  <a:cubicBezTo>
                    <a:pt x="144" y="17"/>
                    <a:pt x="143" y="16"/>
                    <a:pt x="143" y="15"/>
                  </a:cubicBezTo>
                  <a:cubicBezTo>
                    <a:pt x="141" y="15"/>
                    <a:pt x="140" y="14"/>
                    <a:pt x="139" y="14"/>
                  </a:cubicBezTo>
                  <a:cubicBezTo>
                    <a:pt x="136" y="13"/>
                    <a:pt x="133" y="11"/>
                    <a:pt x="130" y="12"/>
                  </a:cubicBezTo>
                  <a:cubicBezTo>
                    <a:pt x="129" y="13"/>
                    <a:pt x="130" y="15"/>
                    <a:pt x="130" y="17"/>
                  </a:cubicBezTo>
                  <a:cubicBezTo>
                    <a:pt x="128" y="17"/>
                    <a:pt x="125" y="16"/>
                    <a:pt x="124" y="14"/>
                  </a:cubicBezTo>
                  <a:cubicBezTo>
                    <a:pt x="123" y="13"/>
                    <a:pt x="123" y="11"/>
                    <a:pt x="121" y="11"/>
                  </a:cubicBezTo>
                  <a:cubicBezTo>
                    <a:pt x="120" y="10"/>
                    <a:pt x="119" y="11"/>
                    <a:pt x="118" y="12"/>
                  </a:cubicBezTo>
                  <a:cubicBezTo>
                    <a:pt x="118" y="13"/>
                    <a:pt x="117" y="13"/>
                    <a:pt x="117" y="13"/>
                  </a:cubicBezTo>
                  <a:cubicBezTo>
                    <a:pt x="117" y="14"/>
                    <a:pt x="117" y="15"/>
                    <a:pt x="117" y="15"/>
                  </a:cubicBezTo>
                  <a:cubicBezTo>
                    <a:pt x="116" y="16"/>
                    <a:pt x="115" y="16"/>
                    <a:pt x="113" y="16"/>
                  </a:cubicBezTo>
                  <a:cubicBezTo>
                    <a:pt x="112" y="16"/>
                    <a:pt x="111" y="17"/>
                    <a:pt x="109" y="17"/>
                  </a:cubicBezTo>
                  <a:cubicBezTo>
                    <a:pt x="108" y="15"/>
                    <a:pt x="107" y="13"/>
                    <a:pt x="105" y="13"/>
                  </a:cubicBezTo>
                  <a:cubicBezTo>
                    <a:pt x="99" y="12"/>
                    <a:pt x="94" y="14"/>
                    <a:pt x="89" y="14"/>
                  </a:cubicBezTo>
                  <a:cubicBezTo>
                    <a:pt x="89" y="13"/>
                    <a:pt x="89" y="12"/>
                    <a:pt x="89" y="12"/>
                  </a:cubicBezTo>
                  <a:cubicBezTo>
                    <a:pt x="88" y="10"/>
                    <a:pt x="87" y="10"/>
                    <a:pt x="85" y="10"/>
                  </a:cubicBezTo>
                  <a:cubicBezTo>
                    <a:pt x="84" y="10"/>
                    <a:pt x="84" y="10"/>
                    <a:pt x="83" y="9"/>
                  </a:cubicBezTo>
                  <a:cubicBezTo>
                    <a:pt x="82" y="8"/>
                    <a:pt x="83" y="6"/>
                    <a:pt x="81" y="6"/>
                  </a:cubicBezTo>
                  <a:cubicBezTo>
                    <a:pt x="79" y="8"/>
                    <a:pt x="80" y="12"/>
                    <a:pt x="76" y="11"/>
                  </a:cubicBezTo>
                  <a:cubicBezTo>
                    <a:pt x="74" y="11"/>
                    <a:pt x="75" y="10"/>
                    <a:pt x="73" y="9"/>
                  </a:cubicBezTo>
                  <a:cubicBezTo>
                    <a:pt x="72" y="7"/>
                    <a:pt x="71" y="7"/>
                    <a:pt x="70" y="6"/>
                  </a:cubicBezTo>
                  <a:cubicBezTo>
                    <a:pt x="70" y="5"/>
                    <a:pt x="70" y="5"/>
                    <a:pt x="70" y="4"/>
                  </a:cubicBezTo>
                  <a:cubicBezTo>
                    <a:pt x="69" y="4"/>
                    <a:pt x="67" y="4"/>
                    <a:pt x="66" y="4"/>
                  </a:cubicBezTo>
                  <a:cubicBezTo>
                    <a:pt x="64" y="4"/>
                    <a:pt x="64" y="4"/>
                    <a:pt x="63" y="3"/>
                  </a:cubicBezTo>
                  <a:cubicBezTo>
                    <a:pt x="62" y="2"/>
                    <a:pt x="59" y="0"/>
                    <a:pt x="58" y="2"/>
                  </a:cubicBezTo>
                  <a:cubicBezTo>
                    <a:pt x="58" y="3"/>
                    <a:pt x="58" y="5"/>
                    <a:pt x="58" y="6"/>
                  </a:cubicBezTo>
                  <a:cubicBezTo>
                    <a:pt x="55" y="6"/>
                    <a:pt x="51" y="4"/>
                    <a:pt x="48" y="4"/>
                  </a:cubicBezTo>
                  <a:cubicBezTo>
                    <a:pt x="46" y="4"/>
                    <a:pt x="44" y="4"/>
                    <a:pt x="42" y="4"/>
                  </a:cubicBezTo>
                  <a:cubicBezTo>
                    <a:pt x="40" y="5"/>
                    <a:pt x="39" y="6"/>
                    <a:pt x="38" y="7"/>
                  </a:cubicBezTo>
                  <a:cubicBezTo>
                    <a:pt x="38" y="8"/>
                    <a:pt x="37" y="9"/>
                    <a:pt x="36" y="11"/>
                  </a:cubicBezTo>
                  <a:cubicBezTo>
                    <a:pt x="36" y="12"/>
                    <a:pt x="35" y="13"/>
                    <a:pt x="34" y="15"/>
                  </a:cubicBezTo>
                  <a:cubicBezTo>
                    <a:pt x="34" y="16"/>
                    <a:pt x="34" y="17"/>
                    <a:pt x="33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27" y="21"/>
                    <a:pt x="26" y="19"/>
                    <a:pt x="25" y="16"/>
                  </a:cubicBezTo>
                  <a:cubicBezTo>
                    <a:pt x="24" y="14"/>
                    <a:pt x="22" y="13"/>
                    <a:pt x="21" y="11"/>
                  </a:cubicBezTo>
                  <a:cubicBezTo>
                    <a:pt x="20" y="10"/>
                    <a:pt x="20" y="9"/>
                    <a:pt x="19" y="7"/>
                  </a:cubicBezTo>
                  <a:cubicBezTo>
                    <a:pt x="18" y="6"/>
                    <a:pt x="18" y="5"/>
                    <a:pt x="17" y="4"/>
                  </a:cubicBezTo>
                  <a:cubicBezTo>
                    <a:pt x="16" y="3"/>
                    <a:pt x="15" y="3"/>
                    <a:pt x="13" y="3"/>
                  </a:cubicBezTo>
                  <a:cubicBezTo>
                    <a:pt x="12" y="3"/>
                    <a:pt x="10" y="2"/>
                    <a:pt x="9" y="2"/>
                  </a:cubicBezTo>
                  <a:cubicBezTo>
                    <a:pt x="5" y="3"/>
                    <a:pt x="2" y="6"/>
                    <a:pt x="2" y="9"/>
                  </a:cubicBezTo>
                  <a:cubicBezTo>
                    <a:pt x="2" y="13"/>
                    <a:pt x="3" y="17"/>
                    <a:pt x="2" y="21"/>
                  </a:cubicBezTo>
                  <a:cubicBezTo>
                    <a:pt x="1" y="23"/>
                    <a:pt x="0" y="26"/>
                    <a:pt x="1" y="29"/>
                  </a:cubicBezTo>
                  <a:cubicBezTo>
                    <a:pt x="1" y="30"/>
                    <a:pt x="2" y="30"/>
                    <a:pt x="2" y="31"/>
                  </a:cubicBezTo>
                  <a:cubicBezTo>
                    <a:pt x="2" y="33"/>
                    <a:pt x="2" y="34"/>
                    <a:pt x="3" y="36"/>
                  </a:cubicBezTo>
                  <a:cubicBezTo>
                    <a:pt x="3" y="37"/>
                    <a:pt x="4" y="38"/>
                    <a:pt x="5" y="39"/>
                  </a:cubicBezTo>
                  <a:cubicBezTo>
                    <a:pt x="5" y="40"/>
                    <a:pt x="6" y="40"/>
                    <a:pt x="6" y="41"/>
                  </a:cubicBezTo>
                  <a:cubicBezTo>
                    <a:pt x="6" y="41"/>
                    <a:pt x="7" y="42"/>
                    <a:pt x="7" y="42"/>
                  </a:cubicBezTo>
                  <a:cubicBezTo>
                    <a:pt x="9" y="44"/>
                    <a:pt x="11" y="48"/>
                    <a:pt x="14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6" y="48"/>
                    <a:pt x="16" y="49"/>
                    <a:pt x="17" y="50"/>
                  </a:cubicBezTo>
                  <a:cubicBezTo>
                    <a:pt x="18" y="52"/>
                    <a:pt x="18" y="54"/>
                    <a:pt x="18" y="57"/>
                  </a:cubicBezTo>
                  <a:cubicBezTo>
                    <a:pt x="18" y="57"/>
                    <a:pt x="18" y="58"/>
                    <a:pt x="18" y="59"/>
                  </a:cubicBezTo>
                  <a:cubicBezTo>
                    <a:pt x="18" y="59"/>
                    <a:pt x="19" y="60"/>
                    <a:pt x="19" y="60"/>
                  </a:cubicBezTo>
                  <a:cubicBezTo>
                    <a:pt x="19" y="61"/>
                    <a:pt x="19" y="62"/>
                    <a:pt x="19" y="62"/>
                  </a:cubicBezTo>
                  <a:cubicBezTo>
                    <a:pt x="19" y="66"/>
                    <a:pt x="19" y="69"/>
                    <a:pt x="19" y="72"/>
                  </a:cubicBezTo>
                  <a:cubicBezTo>
                    <a:pt x="19" y="73"/>
                    <a:pt x="19" y="74"/>
                    <a:pt x="19" y="74"/>
                  </a:cubicBezTo>
                  <a:cubicBezTo>
                    <a:pt x="19" y="75"/>
                    <a:pt x="20" y="75"/>
                    <a:pt x="21" y="76"/>
                  </a:cubicBezTo>
                  <a:cubicBezTo>
                    <a:pt x="21" y="77"/>
                    <a:pt x="21" y="78"/>
                    <a:pt x="21" y="79"/>
                  </a:cubicBezTo>
                  <a:cubicBezTo>
                    <a:pt x="21" y="81"/>
                    <a:pt x="23" y="83"/>
                    <a:pt x="24" y="85"/>
                  </a:cubicBezTo>
                  <a:cubicBezTo>
                    <a:pt x="25" y="86"/>
                    <a:pt x="25" y="88"/>
                    <a:pt x="26" y="90"/>
                  </a:cubicBezTo>
                  <a:cubicBezTo>
                    <a:pt x="26" y="91"/>
                    <a:pt x="26" y="92"/>
                    <a:pt x="26" y="93"/>
                  </a:cubicBezTo>
                  <a:cubicBezTo>
                    <a:pt x="26" y="94"/>
                    <a:pt x="27" y="95"/>
                    <a:pt x="28" y="96"/>
                  </a:cubicBezTo>
                  <a:cubicBezTo>
                    <a:pt x="31" y="99"/>
                    <a:pt x="35" y="102"/>
                    <a:pt x="39" y="103"/>
                  </a:cubicBezTo>
                  <a:cubicBezTo>
                    <a:pt x="43" y="104"/>
                    <a:pt x="45" y="107"/>
                    <a:pt x="47" y="111"/>
                  </a:cubicBezTo>
                  <a:cubicBezTo>
                    <a:pt x="47" y="112"/>
                    <a:pt x="48" y="115"/>
                    <a:pt x="49" y="116"/>
                  </a:cubicBezTo>
                  <a:cubicBezTo>
                    <a:pt x="49" y="116"/>
                    <a:pt x="50" y="117"/>
                    <a:pt x="51" y="118"/>
                  </a:cubicBezTo>
                  <a:cubicBezTo>
                    <a:pt x="52" y="119"/>
                    <a:pt x="53" y="120"/>
                    <a:pt x="53" y="121"/>
                  </a:cubicBezTo>
                  <a:cubicBezTo>
                    <a:pt x="55" y="123"/>
                    <a:pt x="56" y="126"/>
                    <a:pt x="58" y="128"/>
                  </a:cubicBezTo>
                  <a:cubicBezTo>
                    <a:pt x="60" y="129"/>
                    <a:pt x="61" y="130"/>
                    <a:pt x="62" y="131"/>
                  </a:cubicBezTo>
                  <a:cubicBezTo>
                    <a:pt x="62" y="132"/>
                    <a:pt x="63" y="133"/>
                    <a:pt x="63" y="134"/>
                  </a:cubicBezTo>
                  <a:cubicBezTo>
                    <a:pt x="66" y="136"/>
                    <a:pt x="69" y="139"/>
                    <a:pt x="72" y="142"/>
                  </a:cubicBezTo>
                  <a:cubicBezTo>
                    <a:pt x="73" y="143"/>
                    <a:pt x="75" y="143"/>
                    <a:pt x="75" y="144"/>
                  </a:cubicBezTo>
                  <a:cubicBezTo>
                    <a:pt x="76" y="145"/>
                    <a:pt x="76" y="146"/>
                    <a:pt x="76" y="147"/>
                  </a:cubicBezTo>
                  <a:cubicBezTo>
                    <a:pt x="76" y="148"/>
                    <a:pt x="76" y="149"/>
                    <a:pt x="76" y="150"/>
                  </a:cubicBezTo>
                  <a:cubicBezTo>
                    <a:pt x="76" y="152"/>
                    <a:pt x="76" y="153"/>
                    <a:pt x="77" y="155"/>
                  </a:cubicBezTo>
                  <a:cubicBezTo>
                    <a:pt x="77" y="155"/>
                    <a:pt x="77" y="156"/>
                    <a:pt x="77" y="157"/>
                  </a:cubicBezTo>
                  <a:cubicBezTo>
                    <a:pt x="77" y="157"/>
                    <a:pt x="78" y="158"/>
                    <a:pt x="78" y="158"/>
                  </a:cubicBezTo>
                  <a:cubicBezTo>
                    <a:pt x="79" y="159"/>
                    <a:pt x="79" y="160"/>
                    <a:pt x="79" y="160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80" y="162"/>
                    <a:pt x="81" y="162"/>
                    <a:pt x="81" y="162"/>
                  </a:cubicBezTo>
                  <a:cubicBezTo>
                    <a:pt x="81" y="163"/>
                    <a:pt x="81" y="164"/>
                    <a:pt x="81" y="165"/>
                  </a:cubicBezTo>
                  <a:cubicBezTo>
                    <a:pt x="81" y="166"/>
                    <a:pt x="81" y="167"/>
                    <a:pt x="81" y="168"/>
                  </a:cubicBezTo>
                  <a:cubicBezTo>
                    <a:pt x="80" y="169"/>
                    <a:pt x="79" y="170"/>
                    <a:pt x="79" y="171"/>
                  </a:cubicBezTo>
                  <a:cubicBezTo>
                    <a:pt x="80" y="172"/>
                    <a:pt x="84" y="172"/>
                    <a:pt x="85" y="173"/>
                  </a:cubicBezTo>
                  <a:cubicBezTo>
                    <a:pt x="86" y="173"/>
                    <a:pt x="86" y="174"/>
                    <a:pt x="86" y="175"/>
                  </a:cubicBezTo>
                  <a:cubicBezTo>
                    <a:pt x="88" y="178"/>
                    <a:pt x="91" y="180"/>
                    <a:pt x="91" y="182"/>
                  </a:cubicBezTo>
                  <a:cubicBezTo>
                    <a:pt x="92" y="183"/>
                    <a:pt x="91" y="184"/>
                    <a:pt x="92" y="185"/>
                  </a:cubicBezTo>
                  <a:cubicBezTo>
                    <a:pt x="92" y="185"/>
                    <a:pt x="93" y="186"/>
                    <a:pt x="93" y="186"/>
                  </a:cubicBezTo>
                  <a:cubicBezTo>
                    <a:pt x="93" y="186"/>
                    <a:pt x="93" y="187"/>
                    <a:pt x="94" y="187"/>
                  </a:cubicBezTo>
                  <a:cubicBezTo>
                    <a:pt x="93" y="188"/>
                    <a:pt x="89" y="188"/>
                    <a:pt x="88" y="188"/>
                  </a:cubicBezTo>
                  <a:cubicBezTo>
                    <a:pt x="88" y="189"/>
                    <a:pt x="89" y="190"/>
                    <a:pt x="90" y="191"/>
                  </a:cubicBezTo>
                  <a:cubicBezTo>
                    <a:pt x="90" y="192"/>
                    <a:pt x="91" y="194"/>
                    <a:pt x="92" y="194"/>
                  </a:cubicBezTo>
                  <a:cubicBezTo>
                    <a:pt x="93" y="192"/>
                    <a:pt x="97" y="191"/>
                    <a:pt x="98" y="191"/>
                  </a:cubicBezTo>
                  <a:cubicBezTo>
                    <a:pt x="99" y="191"/>
                    <a:pt x="100" y="190"/>
                    <a:pt x="100" y="190"/>
                  </a:cubicBezTo>
                  <a:cubicBezTo>
                    <a:pt x="101" y="190"/>
                    <a:pt x="102" y="189"/>
                    <a:pt x="103" y="190"/>
                  </a:cubicBezTo>
                  <a:cubicBezTo>
                    <a:pt x="103" y="190"/>
                    <a:pt x="103" y="191"/>
                    <a:pt x="103" y="191"/>
                  </a:cubicBezTo>
                  <a:cubicBezTo>
                    <a:pt x="103" y="191"/>
                    <a:pt x="104" y="191"/>
                    <a:pt x="104" y="192"/>
                  </a:cubicBezTo>
                  <a:cubicBezTo>
                    <a:pt x="104" y="192"/>
                    <a:pt x="104" y="192"/>
                    <a:pt x="104" y="193"/>
                  </a:cubicBezTo>
                  <a:cubicBezTo>
                    <a:pt x="105" y="194"/>
                    <a:pt x="106" y="195"/>
                    <a:pt x="107" y="196"/>
                  </a:cubicBezTo>
                  <a:cubicBezTo>
                    <a:pt x="108" y="197"/>
                    <a:pt x="108" y="198"/>
                    <a:pt x="108" y="199"/>
                  </a:cubicBezTo>
                  <a:cubicBezTo>
                    <a:pt x="109" y="200"/>
                    <a:pt x="110" y="202"/>
                    <a:pt x="112" y="203"/>
                  </a:cubicBezTo>
                  <a:cubicBezTo>
                    <a:pt x="113" y="204"/>
                    <a:pt x="115" y="206"/>
                    <a:pt x="117" y="207"/>
                  </a:cubicBezTo>
                  <a:cubicBezTo>
                    <a:pt x="119" y="209"/>
                    <a:pt x="121" y="210"/>
                    <a:pt x="122" y="211"/>
                  </a:cubicBezTo>
                  <a:cubicBezTo>
                    <a:pt x="123" y="211"/>
                    <a:pt x="124" y="212"/>
                    <a:pt x="125" y="213"/>
                  </a:cubicBezTo>
                  <a:cubicBezTo>
                    <a:pt x="125" y="215"/>
                    <a:pt x="130" y="214"/>
                    <a:pt x="131" y="214"/>
                  </a:cubicBezTo>
                  <a:cubicBezTo>
                    <a:pt x="132" y="214"/>
                    <a:pt x="133" y="216"/>
                    <a:pt x="134" y="217"/>
                  </a:cubicBezTo>
                  <a:cubicBezTo>
                    <a:pt x="135" y="218"/>
                    <a:pt x="135" y="219"/>
                    <a:pt x="135" y="220"/>
                  </a:cubicBezTo>
                  <a:cubicBezTo>
                    <a:pt x="136" y="221"/>
                    <a:pt x="137" y="223"/>
                    <a:pt x="138" y="224"/>
                  </a:cubicBezTo>
                  <a:cubicBezTo>
                    <a:pt x="139" y="225"/>
                    <a:pt x="139" y="224"/>
                    <a:pt x="140" y="223"/>
                  </a:cubicBezTo>
                  <a:cubicBezTo>
                    <a:pt x="140" y="223"/>
                    <a:pt x="140" y="222"/>
                    <a:pt x="140" y="222"/>
                  </a:cubicBezTo>
                  <a:cubicBezTo>
                    <a:pt x="141" y="222"/>
                    <a:pt x="141" y="221"/>
                    <a:pt x="141" y="221"/>
                  </a:cubicBezTo>
                  <a:cubicBezTo>
                    <a:pt x="143" y="219"/>
                    <a:pt x="143" y="214"/>
                    <a:pt x="143" y="211"/>
                  </a:cubicBezTo>
                  <a:cubicBezTo>
                    <a:pt x="143" y="210"/>
                    <a:pt x="143" y="209"/>
                    <a:pt x="143" y="209"/>
                  </a:cubicBezTo>
                  <a:cubicBezTo>
                    <a:pt x="143" y="208"/>
                    <a:pt x="142" y="207"/>
                    <a:pt x="142" y="207"/>
                  </a:cubicBezTo>
                  <a:cubicBezTo>
                    <a:pt x="142" y="206"/>
                    <a:pt x="142" y="206"/>
                    <a:pt x="141" y="206"/>
                  </a:cubicBezTo>
                  <a:cubicBezTo>
                    <a:pt x="141" y="206"/>
                    <a:pt x="141" y="204"/>
                    <a:pt x="140" y="204"/>
                  </a:cubicBezTo>
                  <a:cubicBezTo>
                    <a:pt x="140" y="202"/>
                    <a:pt x="140" y="201"/>
                    <a:pt x="140" y="200"/>
                  </a:cubicBezTo>
                  <a:cubicBezTo>
                    <a:pt x="140" y="198"/>
                    <a:pt x="139" y="198"/>
                    <a:pt x="139" y="197"/>
                  </a:cubicBezTo>
                  <a:cubicBezTo>
                    <a:pt x="139" y="196"/>
                    <a:pt x="140" y="195"/>
                    <a:pt x="140" y="195"/>
                  </a:cubicBezTo>
                  <a:cubicBezTo>
                    <a:pt x="141" y="193"/>
                    <a:pt x="142" y="192"/>
                    <a:pt x="143" y="190"/>
                  </a:cubicBezTo>
                  <a:cubicBezTo>
                    <a:pt x="143" y="190"/>
                    <a:pt x="143" y="189"/>
                    <a:pt x="143" y="189"/>
                  </a:cubicBezTo>
                  <a:cubicBezTo>
                    <a:pt x="143" y="188"/>
                    <a:pt x="143" y="188"/>
                    <a:pt x="143" y="188"/>
                  </a:cubicBezTo>
                  <a:cubicBezTo>
                    <a:pt x="144" y="187"/>
                    <a:pt x="144" y="185"/>
                    <a:pt x="144" y="184"/>
                  </a:cubicBezTo>
                  <a:cubicBezTo>
                    <a:pt x="145" y="183"/>
                    <a:pt x="147" y="183"/>
                    <a:pt x="147" y="182"/>
                  </a:cubicBezTo>
                  <a:cubicBezTo>
                    <a:pt x="148" y="181"/>
                    <a:pt x="147" y="181"/>
                    <a:pt x="147" y="180"/>
                  </a:cubicBezTo>
                  <a:cubicBezTo>
                    <a:pt x="148" y="179"/>
                    <a:pt x="148" y="178"/>
                    <a:pt x="148" y="177"/>
                  </a:cubicBezTo>
                  <a:cubicBezTo>
                    <a:pt x="149" y="176"/>
                    <a:pt x="149" y="175"/>
                    <a:pt x="149" y="173"/>
                  </a:cubicBezTo>
                  <a:cubicBezTo>
                    <a:pt x="149" y="172"/>
                    <a:pt x="148" y="171"/>
                    <a:pt x="148" y="170"/>
                  </a:cubicBezTo>
                  <a:cubicBezTo>
                    <a:pt x="148" y="169"/>
                    <a:pt x="149" y="168"/>
                    <a:pt x="150" y="167"/>
                  </a:cubicBezTo>
                  <a:cubicBezTo>
                    <a:pt x="152" y="166"/>
                    <a:pt x="154" y="164"/>
                    <a:pt x="155" y="163"/>
                  </a:cubicBezTo>
                  <a:cubicBezTo>
                    <a:pt x="155" y="162"/>
                    <a:pt x="155" y="162"/>
                    <a:pt x="156" y="162"/>
                  </a:cubicBezTo>
                  <a:cubicBezTo>
                    <a:pt x="156" y="161"/>
                    <a:pt x="157" y="161"/>
                    <a:pt x="157" y="161"/>
                  </a:cubicBezTo>
                  <a:cubicBezTo>
                    <a:pt x="159" y="160"/>
                    <a:pt x="161" y="158"/>
                    <a:pt x="163" y="158"/>
                  </a:cubicBezTo>
                  <a:cubicBezTo>
                    <a:pt x="165" y="158"/>
                    <a:pt x="166" y="159"/>
                    <a:pt x="167" y="161"/>
                  </a:cubicBezTo>
                  <a:cubicBezTo>
                    <a:pt x="167" y="162"/>
                    <a:pt x="167" y="163"/>
                    <a:pt x="168" y="164"/>
                  </a:cubicBezTo>
                  <a:cubicBezTo>
                    <a:pt x="168" y="164"/>
                    <a:pt x="169" y="165"/>
                    <a:pt x="170" y="165"/>
                  </a:cubicBezTo>
                  <a:cubicBezTo>
                    <a:pt x="170" y="164"/>
                    <a:pt x="171" y="165"/>
                    <a:pt x="171" y="164"/>
                  </a:cubicBezTo>
                  <a:cubicBezTo>
                    <a:pt x="172" y="164"/>
                    <a:pt x="172" y="163"/>
                    <a:pt x="172" y="163"/>
                  </a:cubicBezTo>
                  <a:cubicBezTo>
                    <a:pt x="174" y="161"/>
                    <a:pt x="173" y="160"/>
                    <a:pt x="172" y="158"/>
                  </a:cubicBezTo>
                  <a:cubicBezTo>
                    <a:pt x="172" y="157"/>
                    <a:pt x="172" y="156"/>
                    <a:pt x="171" y="155"/>
                  </a:cubicBezTo>
                  <a:cubicBezTo>
                    <a:pt x="170" y="154"/>
                    <a:pt x="169" y="152"/>
                    <a:pt x="168" y="151"/>
                  </a:cubicBezTo>
                  <a:cubicBezTo>
                    <a:pt x="167" y="150"/>
                    <a:pt x="166" y="150"/>
                    <a:pt x="166" y="148"/>
                  </a:cubicBezTo>
                  <a:cubicBezTo>
                    <a:pt x="166" y="147"/>
                    <a:pt x="165" y="145"/>
                    <a:pt x="166" y="144"/>
                  </a:cubicBezTo>
                  <a:cubicBezTo>
                    <a:pt x="166" y="144"/>
                    <a:pt x="166" y="144"/>
                    <a:pt x="167" y="143"/>
                  </a:cubicBezTo>
                  <a:cubicBezTo>
                    <a:pt x="167" y="143"/>
                    <a:pt x="166" y="142"/>
                    <a:pt x="166" y="142"/>
                  </a:cubicBezTo>
                  <a:cubicBezTo>
                    <a:pt x="167" y="141"/>
                    <a:pt x="167" y="141"/>
                    <a:pt x="168" y="141"/>
                  </a:cubicBezTo>
                  <a:cubicBezTo>
                    <a:pt x="170" y="140"/>
                    <a:pt x="172" y="143"/>
                    <a:pt x="173" y="144"/>
                  </a:cubicBezTo>
                  <a:cubicBezTo>
                    <a:pt x="174" y="145"/>
                    <a:pt x="175" y="145"/>
                    <a:pt x="176" y="145"/>
                  </a:cubicBezTo>
                  <a:cubicBezTo>
                    <a:pt x="177" y="144"/>
                    <a:pt x="178" y="144"/>
                    <a:pt x="178" y="144"/>
                  </a:cubicBezTo>
                  <a:cubicBezTo>
                    <a:pt x="179" y="144"/>
                    <a:pt x="180" y="144"/>
                    <a:pt x="180" y="143"/>
                  </a:cubicBezTo>
                  <a:cubicBezTo>
                    <a:pt x="181" y="143"/>
                    <a:pt x="181" y="142"/>
                    <a:pt x="181" y="141"/>
                  </a:cubicBezTo>
                  <a:cubicBezTo>
                    <a:pt x="181" y="140"/>
                    <a:pt x="182" y="140"/>
                    <a:pt x="183" y="139"/>
                  </a:cubicBezTo>
                  <a:cubicBezTo>
                    <a:pt x="184" y="139"/>
                    <a:pt x="184" y="138"/>
                    <a:pt x="184" y="138"/>
                  </a:cubicBezTo>
                  <a:cubicBezTo>
                    <a:pt x="185" y="137"/>
                    <a:pt x="187" y="135"/>
                    <a:pt x="188" y="136"/>
                  </a:cubicBezTo>
                  <a:cubicBezTo>
                    <a:pt x="188" y="136"/>
                    <a:pt x="188" y="138"/>
                    <a:pt x="189" y="139"/>
                  </a:cubicBezTo>
                  <a:cubicBezTo>
                    <a:pt x="190" y="140"/>
                    <a:pt x="191" y="141"/>
                    <a:pt x="191" y="143"/>
                  </a:cubicBezTo>
                  <a:cubicBezTo>
                    <a:pt x="192" y="143"/>
                    <a:pt x="192" y="144"/>
                    <a:pt x="193" y="143"/>
                  </a:cubicBezTo>
                  <a:cubicBezTo>
                    <a:pt x="194" y="143"/>
                    <a:pt x="193" y="143"/>
                    <a:pt x="194" y="142"/>
                  </a:cubicBezTo>
                  <a:cubicBezTo>
                    <a:pt x="194" y="141"/>
                    <a:pt x="195" y="141"/>
                    <a:pt x="196" y="140"/>
                  </a:cubicBezTo>
                  <a:cubicBezTo>
                    <a:pt x="196" y="139"/>
                    <a:pt x="196" y="138"/>
                    <a:pt x="196" y="137"/>
                  </a:cubicBezTo>
                  <a:cubicBezTo>
                    <a:pt x="196" y="135"/>
                    <a:pt x="197" y="134"/>
                    <a:pt x="197" y="133"/>
                  </a:cubicBezTo>
                  <a:cubicBezTo>
                    <a:pt x="197" y="132"/>
                    <a:pt x="196" y="132"/>
                    <a:pt x="196" y="131"/>
                  </a:cubicBezTo>
                  <a:cubicBezTo>
                    <a:pt x="196" y="131"/>
                    <a:pt x="196" y="130"/>
                    <a:pt x="196" y="130"/>
                  </a:cubicBezTo>
                  <a:cubicBezTo>
                    <a:pt x="196" y="128"/>
                    <a:pt x="195" y="127"/>
                    <a:pt x="194" y="125"/>
                  </a:cubicBezTo>
                  <a:cubicBezTo>
                    <a:pt x="192" y="122"/>
                    <a:pt x="190" y="120"/>
                    <a:pt x="189" y="117"/>
                  </a:cubicBezTo>
                  <a:cubicBezTo>
                    <a:pt x="188" y="116"/>
                    <a:pt x="188" y="115"/>
                    <a:pt x="187" y="114"/>
                  </a:cubicBezTo>
                  <a:cubicBezTo>
                    <a:pt x="186" y="112"/>
                    <a:pt x="186" y="113"/>
                    <a:pt x="184" y="112"/>
                  </a:cubicBezTo>
                  <a:cubicBezTo>
                    <a:pt x="183" y="112"/>
                    <a:pt x="182" y="111"/>
                    <a:pt x="182" y="110"/>
                  </a:cubicBezTo>
                  <a:cubicBezTo>
                    <a:pt x="181" y="109"/>
                    <a:pt x="182" y="106"/>
                    <a:pt x="183" y="105"/>
                  </a:cubicBezTo>
                  <a:cubicBezTo>
                    <a:pt x="184" y="106"/>
                    <a:pt x="185" y="107"/>
                    <a:pt x="186" y="107"/>
                  </a:cubicBezTo>
                  <a:cubicBezTo>
                    <a:pt x="188" y="109"/>
                    <a:pt x="192" y="109"/>
                    <a:pt x="195" y="109"/>
                  </a:cubicBezTo>
                  <a:cubicBezTo>
                    <a:pt x="197" y="109"/>
                    <a:pt x="200" y="109"/>
                    <a:pt x="201" y="108"/>
                  </a:cubicBezTo>
                  <a:cubicBezTo>
                    <a:pt x="202" y="107"/>
                    <a:pt x="202" y="107"/>
                    <a:pt x="203" y="106"/>
                  </a:cubicBezTo>
                  <a:cubicBezTo>
                    <a:pt x="204" y="105"/>
                    <a:pt x="204" y="105"/>
                    <a:pt x="204" y="104"/>
                  </a:cubicBezTo>
                  <a:cubicBezTo>
                    <a:pt x="204" y="104"/>
                    <a:pt x="204" y="103"/>
                    <a:pt x="204" y="102"/>
                  </a:cubicBezTo>
                  <a:cubicBezTo>
                    <a:pt x="204" y="102"/>
                    <a:pt x="204" y="100"/>
                    <a:pt x="204" y="100"/>
                  </a:cubicBezTo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5184775" y="5527675"/>
              <a:ext cx="280988" cy="252413"/>
            </a:xfrm>
            <a:custGeom>
              <a:avLst/>
              <a:gdLst/>
              <a:ahLst/>
              <a:cxnLst>
                <a:cxn ang="0">
                  <a:pos x="145" y="47"/>
                </a:cxn>
                <a:cxn ang="0">
                  <a:pos x="135" y="45"/>
                </a:cxn>
                <a:cxn ang="0">
                  <a:pos x="132" y="40"/>
                </a:cxn>
                <a:cxn ang="0">
                  <a:pos x="121" y="36"/>
                </a:cxn>
                <a:cxn ang="0">
                  <a:pos x="116" y="31"/>
                </a:cxn>
                <a:cxn ang="0">
                  <a:pos x="110" y="28"/>
                </a:cxn>
                <a:cxn ang="0">
                  <a:pos x="105" y="20"/>
                </a:cxn>
                <a:cxn ang="0">
                  <a:pos x="94" y="10"/>
                </a:cxn>
                <a:cxn ang="0">
                  <a:pos x="88" y="3"/>
                </a:cxn>
                <a:cxn ang="0">
                  <a:pos x="84" y="5"/>
                </a:cxn>
                <a:cxn ang="0">
                  <a:pos x="74" y="2"/>
                </a:cxn>
                <a:cxn ang="0">
                  <a:pos x="74" y="8"/>
                </a:cxn>
                <a:cxn ang="0">
                  <a:pos x="80" y="18"/>
                </a:cxn>
                <a:cxn ang="0">
                  <a:pos x="78" y="25"/>
                </a:cxn>
                <a:cxn ang="0">
                  <a:pos x="71" y="18"/>
                </a:cxn>
                <a:cxn ang="0">
                  <a:pos x="63" y="23"/>
                </a:cxn>
                <a:cxn ang="0">
                  <a:pos x="57" y="33"/>
                </a:cxn>
                <a:cxn ang="0">
                  <a:pos x="55" y="42"/>
                </a:cxn>
                <a:cxn ang="0">
                  <a:pos x="51" y="49"/>
                </a:cxn>
                <a:cxn ang="0">
                  <a:pos x="47" y="57"/>
                </a:cxn>
                <a:cxn ang="0">
                  <a:pos x="49" y="66"/>
                </a:cxn>
                <a:cxn ang="0">
                  <a:pos x="51" y="71"/>
                </a:cxn>
                <a:cxn ang="0">
                  <a:pos x="48" y="83"/>
                </a:cxn>
                <a:cxn ang="0">
                  <a:pos x="42" y="77"/>
                </a:cxn>
                <a:cxn ang="0">
                  <a:pos x="30" y="71"/>
                </a:cxn>
                <a:cxn ang="0">
                  <a:pos x="16" y="59"/>
                </a:cxn>
                <a:cxn ang="0">
                  <a:pos x="12" y="52"/>
                </a:cxn>
                <a:cxn ang="0">
                  <a:pos x="8" y="50"/>
                </a:cxn>
                <a:cxn ang="0">
                  <a:pos x="0" y="54"/>
                </a:cxn>
                <a:cxn ang="0">
                  <a:pos x="5" y="59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6" y="75"/>
                </a:cxn>
                <a:cxn ang="0">
                  <a:pos x="34" y="82"/>
                </a:cxn>
                <a:cxn ang="0">
                  <a:pos x="53" y="94"/>
                </a:cxn>
                <a:cxn ang="0">
                  <a:pos x="62" y="104"/>
                </a:cxn>
                <a:cxn ang="0">
                  <a:pos x="68" y="106"/>
                </a:cxn>
                <a:cxn ang="0">
                  <a:pos x="76" y="116"/>
                </a:cxn>
                <a:cxn ang="0">
                  <a:pos x="82" y="131"/>
                </a:cxn>
                <a:cxn ang="0">
                  <a:pos x="91" y="133"/>
                </a:cxn>
                <a:cxn ang="0">
                  <a:pos x="90" y="111"/>
                </a:cxn>
                <a:cxn ang="0">
                  <a:pos x="95" y="98"/>
                </a:cxn>
                <a:cxn ang="0">
                  <a:pos x="101" y="88"/>
                </a:cxn>
                <a:cxn ang="0">
                  <a:pos x="109" y="76"/>
                </a:cxn>
                <a:cxn ang="0">
                  <a:pos x="113" y="81"/>
                </a:cxn>
                <a:cxn ang="0">
                  <a:pos x="126" y="88"/>
                </a:cxn>
                <a:cxn ang="0">
                  <a:pos x="132" y="81"/>
                </a:cxn>
                <a:cxn ang="0">
                  <a:pos x="132" y="70"/>
                </a:cxn>
                <a:cxn ang="0">
                  <a:pos x="133" y="64"/>
                </a:cxn>
                <a:cxn ang="0">
                  <a:pos x="142" y="62"/>
                </a:cxn>
                <a:cxn ang="0">
                  <a:pos x="148" y="59"/>
                </a:cxn>
              </a:cxnLst>
              <a:rect l="0" t="0" r="r" b="b"/>
              <a:pathLst>
                <a:path w="150" h="135">
                  <a:moveTo>
                    <a:pt x="147" y="51"/>
                  </a:moveTo>
                  <a:cubicBezTo>
                    <a:pt x="146" y="51"/>
                    <a:pt x="146" y="50"/>
                    <a:pt x="146" y="49"/>
                  </a:cubicBezTo>
                  <a:cubicBezTo>
                    <a:pt x="145" y="49"/>
                    <a:pt x="146" y="47"/>
                    <a:pt x="145" y="47"/>
                  </a:cubicBezTo>
                  <a:cubicBezTo>
                    <a:pt x="144" y="46"/>
                    <a:pt x="142" y="47"/>
                    <a:pt x="141" y="47"/>
                  </a:cubicBezTo>
                  <a:cubicBezTo>
                    <a:pt x="140" y="47"/>
                    <a:pt x="136" y="48"/>
                    <a:pt x="136" y="47"/>
                  </a:cubicBezTo>
                  <a:cubicBezTo>
                    <a:pt x="135" y="46"/>
                    <a:pt x="135" y="46"/>
                    <a:pt x="135" y="45"/>
                  </a:cubicBezTo>
                  <a:cubicBezTo>
                    <a:pt x="135" y="44"/>
                    <a:pt x="135" y="44"/>
                    <a:pt x="135" y="43"/>
                  </a:cubicBezTo>
                  <a:cubicBezTo>
                    <a:pt x="134" y="43"/>
                    <a:pt x="134" y="42"/>
                    <a:pt x="133" y="42"/>
                  </a:cubicBezTo>
                  <a:cubicBezTo>
                    <a:pt x="133" y="41"/>
                    <a:pt x="132" y="41"/>
                    <a:pt x="132" y="40"/>
                  </a:cubicBezTo>
                  <a:cubicBezTo>
                    <a:pt x="130" y="40"/>
                    <a:pt x="130" y="39"/>
                    <a:pt x="130" y="38"/>
                  </a:cubicBezTo>
                  <a:cubicBezTo>
                    <a:pt x="129" y="36"/>
                    <a:pt x="128" y="36"/>
                    <a:pt x="127" y="36"/>
                  </a:cubicBezTo>
                  <a:cubicBezTo>
                    <a:pt x="125" y="36"/>
                    <a:pt x="123" y="37"/>
                    <a:pt x="121" y="36"/>
                  </a:cubicBezTo>
                  <a:cubicBezTo>
                    <a:pt x="120" y="36"/>
                    <a:pt x="119" y="35"/>
                    <a:pt x="118" y="34"/>
                  </a:cubicBezTo>
                  <a:cubicBezTo>
                    <a:pt x="117" y="34"/>
                    <a:pt x="117" y="33"/>
                    <a:pt x="116" y="33"/>
                  </a:cubicBezTo>
                  <a:cubicBezTo>
                    <a:pt x="116" y="32"/>
                    <a:pt x="116" y="32"/>
                    <a:pt x="116" y="31"/>
                  </a:cubicBezTo>
                  <a:cubicBezTo>
                    <a:pt x="115" y="31"/>
                    <a:pt x="115" y="31"/>
                    <a:pt x="114" y="31"/>
                  </a:cubicBezTo>
                  <a:cubicBezTo>
                    <a:pt x="113" y="31"/>
                    <a:pt x="113" y="30"/>
                    <a:pt x="112" y="30"/>
                  </a:cubicBezTo>
                  <a:cubicBezTo>
                    <a:pt x="112" y="29"/>
                    <a:pt x="111" y="29"/>
                    <a:pt x="110" y="28"/>
                  </a:cubicBezTo>
                  <a:cubicBezTo>
                    <a:pt x="108" y="27"/>
                    <a:pt x="106" y="25"/>
                    <a:pt x="106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7" y="22"/>
                    <a:pt x="106" y="21"/>
                    <a:pt x="105" y="20"/>
                  </a:cubicBezTo>
                  <a:cubicBezTo>
                    <a:pt x="103" y="18"/>
                    <a:pt x="101" y="17"/>
                    <a:pt x="100" y="14"/>
                  </a:cubicBezTo>
                  <a:cubicBezTo>
                    <a:pt x="99" y="13"/>
                    <a:pt x="99" y="12"/>
                    <a:pt x="98" y="12"/>
                  </a:cubicBezTo>
                  <a:cubicBezTo>
                    <a:pt x="96" y="11"/>
                    <a:pt x="95" y="11"/>
                    <a:pt x="94" y="10"/>
                  </a:cubicBezTo>
                  <a:cubicBezTo>
                    <a:pt x="93" y="9"/>
                    <a:pt x="93" y="9"/>
                    <a:pt x="92" y="8"/>
                  </a:cubicBezTo>
                  <a:cubicBezTo>
                    <a:pt x="90" y="8"/>
                    <a:pt x="90" y="7"/>
                    <a:pt x="90" y="6"/>
                  </a:cubicBezTo>
                  <a:cubicBezTo>
                    <a:pt x="89" y="5"/>
                    <a:pt x="88" y="4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4"/>
                    <a:pt x="87" y="4"/>
                    <a:pt x="86" y="4"/>
                  </a:cubicBezTo>
                  <a:cubicBezTo>
                    <a:pt x="86" y="4"/>
                    <a:pt x="85" y="4"/>
                    <a:pt x="84" y="5"/>
                  </a:cubicBezTo>
                  <a:cubicBezTo>
                    <a:pt x="83" y="5"/>
                    <a:pt x="82" y="5"/>
                    <a:pt x="81" y="4"/>
                  </a:cubicBezTo>
                  <a:cubicBezTo>
                    <a:pt x="80" y="3"/>
                    <a:pt x="78" y="0"/>
                    <a:pt x="76" y="1"/>
                  </a:cubicBezTo>
                  <a:cubicBezTo>
                    <a:pt x="75" y="1"/>
                    <a:pt x="75" y="1"/>
                    <a:pt x="74" y="2"/>
                  </a:cubicBezTo>
                  <a:cubicBezTo>
                    <a:pt x="74" y="2"/>
                    <a:pt x="75" y="3"/>
                    <a:pt x="75" y="3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3" y="5"/>
                    <a:pt x="74" y="7"/>
                    <a:pt x="74" y="8"/>
                  </a:cubicBezTo>
                  <a:cubicBezTo>
                    <a:pt x="74" y="10"/>
                    <a:pt x="75" y="10"/>
                    <a:pt x="76" y="11"/>
                  </a:cubicBezTo>
                  <a:cubicBezTo>
                    <a:pt x="77" y="12"/>
                    <a:pt x="78" y="14"/>
                    <a:pt x="79" y="15"/>
                  </a:cubicBezTo>
                  <a:cubicBezTo>
                    <a:pt x="80" y="16"/>
                    <a:pt x="80" y="17"/>
                    <a:pt x="80" y="18"/>
                  </a:cubicBezTo>
                  <a:cubicBezTo>
                    <a:pt x="81" y="20"/>
                    <a:pt x="82" y="21"/>
                    <a:pt x="80" y="23"/>
                  </a:cubicBezTo>
                  <a:cubicBezTo>
                    <a:pt x="80" y="23"/>
                    <a:pt x="80" y="24"/>
                    <a:pt x="79" y="24"/>
                  </a:cubicBezTo>
                  <a:cubicBezTo>
                    <a:pt x="79" y="25"/>
                    <a:pt x="78" y="24"/>
                    <a:pt x="78" y="25"/>
                  </a:cubicBezTo>
                  <a:cubicBezTo>
                    <a:pt x="77" y="25"/>
                    <a:pt x="76" y="24"/>
                    <a:pt x="76" y="24"/>
                  </a:cubicBezTo>
                  <a:cubicBezTo>
                    <a:pt x="75" y="23"/>
                    <a:pt x="75" y="22"/>
                    <a:pt x="75" y="21"/>
                  </a:cubicBezTo>
                  <a:cubicBezTo>
                    <a:pt x="74" y="19"/>
                    <a:pt x="73" y="18"/>
                    <a:pt x="71" y="18"/>
                  </a:cubicBezTo>
                  <a:cubicBezTo>
                    <a:pt x="69" y="18"/>
                    <a:pt x="67" y="20"/>
                    <a:pt x="65" y="21"/>
                  </a:cubicBezTo>
                  <a:cubicBezTo>
                    <a:pt x="65" y="21"/>
                    <a:pt x="64" y="21"/>
                    <a:pt x="64" y="22"/>
                  </a:cubicBezTo>
                  <a:cubicBezTo>
                    <a:pt x="63" y="22"/>
                    <a:pt x="63" y="22"/>
                    <a:pt x="63" y="23"/>
                  </a:cubicBezTo>
                  <a:cubicBezTo>
                    <a:pt x="62" y="24"/>
                    <a:pt x="60" y="26"/>
                    <a:pt x="58" y="27"/>
                  </a:cubicBezTo>
                  <a:cubicBezTo>
                    <a:pt x="57" y="28"/>
                    <a:pt x="56" y="29"/>
                    <a:pt x="56" y="30"/>
                  </a:cubicBezTo>
                  <a:cubicBezTo>
                    <a:pt x="56" y="31"/>
                    <a:pt x="57" y="32"/>
                    <a:pt x="57" y="33"/>
                  </a:cubicBezTo>
                  <a:cubicBezTo>
                    <a:pt x="57" y="35"/>
                    <a:pt x="57" y="36"/>
                    <a:pt x="56" y="37"/>
                  </a:cubicBezTo>
                  <a:cubicBezTo>
                    <a:pt x="56" y="38"/>
                    <a:pt x="56" y="39"/>
                    <a:pt x="55" y="40"/>
                  </a:cubicBezTo>
                  <a:cubicBezTo>
                    <a:pt x="55" y="41"/>
                    <a:pt x="56" y="41"/>
                    <a:pt x="55" y="42"/>
                  </a:cubicBezTo>
                  <a:cubicBezTo>
                    <a:pt x="55" y="43"/>
                    <a:pt x="53" y="43"/>
                    <a:pt x="52" y="44"/>
                  </a:cubicBezTo>
                  <a:cubicBezTo>
                    <a:pt x="52" y="45"/>
                    <a:pt x="52" y="47"/>
                    <a:pt x="51" y="48"/>
                  </a:cubicBezTo>
                  <a:cubicBezTo>
                    <a:pt x="51" y="48"/>
                    <a:pt x="51" y="48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0" y="52"/>
                    <a:pt x="49" y="53"/>
                    <a:pt x="48" y="55"/>
                  </a:cubicBezTo>
                  <a:cubicBezTo>
                    <a:pt x="48" y="55"/>
                    <a:pt x="47" y="56"/>
                    <a:pt x="47" y="57"/>
                  </a:cubicBezTo>
                  <a:cubicBezTo>
                    <a:pt x="47" y="58"/>
                    <a:pt x="48" y="58"/>
                    <a:pt x="48" y="60"/>
                  </a:cubicBezTo>
                  <a:cubicBezTo>
                    <a:pt x="48" y="61"/>
                    <a:pt x="48" y="62"/>
                    <a:pt x="48" y="64"/>
                  </a:cubicBezTo>
                  <a:cubicBezTo>
                    <a:pt x="49" y="64"/>
                    <a:pt x="49" y="66"/>
                    <a:pt x="49" y="66"/>
                  </a:cubicBezTo>
                  <a:cubicBezTo>
                    <a:pt x="50" y="66"/>
                    <a:pt x="50" y="66"/>
                    <a:pt x="50" y="67"/>
                  </a:cubicBezTo>
                  <a:cubicBezTo>
                    <a:pt x="50" y="67"/>
                    <a:pt x="51" y="68"/>
                    <a:pt x="51" y="69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4"/>
                    <a:pt x="51" y="79"/>
                    <a:pt x="49" y="81"/>
                  </a:cubicBezTo>
                  <a:cubicBezTo>
                    <a:pt x="49" y="81"/>
                    <a:pt x="49" y="82"/>
                    <a:pt x="48" y="82"/>
                  </a:cubicBezTo>
                  <a:cubicBezTo>
                    <a:pt x="48" y="82"/>
                    <a:pt x="48" y="83"/>
                    <a:pt x="48" y="83"/>
                  </a:cubicBezTo>
                  <a:cubicBezTo>
                    <a:pt x="47" y="84"/>
                    <a:pt x="47" y="85"/>
                    <a:pt x="46" y="84"/>
                  </a:cubicBezTo>
                  <a:cubicBezTo>
                    <a:pt x="45" y="83"/>
                    <a:pt x="44" y="81"/>
                    <a:pt x="43" y="80"/>
                  </a:cubicBezTo>
                  <a:cubicBezTo>
                    <a:pt x="43" y="79"/>
                    <a:pt x="43" y="78"/>
                    <a:pt x="42" y="77"/>
                  </a:cubicBezTo>
                  <a:cubicBezTo>
                    <a:pt x="41" y="76"/>
                    <a:pt x="40" y="74"/>
                    <a:pt x="39" y="74"/>
                  </a:cubicBezTo>
                  <a:cubicBezTo>
                    <a:pt x="38" y="74"/>
                    <a:pt x="33" y="75"/>
                    <a:pt x="33" y="73"/>
                  </a:cubicBezTo>
                  <a:cubicBezTo>
                    <a:pt x="32" y="72"/>
                    <a:pt x="31" y="71"/>
                    <a:pt x="30" y="71"/>
                  </a:cubicBezTo>
                  <a:cubicBezTo>
                    <a:pt x="29" y="70"/>
                    <a:pt x="27" y="69"/>
                    <a:pt x="25" y="67"/>
                  </a:cubicBezTo>
                  <a:cubicBezTo>
                    <a:pt x="23" y="66"/>
                    <a:pt x="21" y="64"/>
                    <a:pt x="20" y="63"/>
                  </a:cubicBezTo>
                  <a:cubicBezTo>
                    <a:pt x="18" y="62"/>
                    <a:pt x="17" y="60"/>
                    <a:pt x="16" y="59"/>
                  </a:cubicBezTo>
                  <a:cubicBezTo>
                    <a:pt x="16" y="58"/>
                    <a:pt x="16" y="57"/>
                    <a:pt x="15" y="56"/>
                  </a:cubicBezTo>
                  <a:cubicBezTo>
                    <a:pt x="14" y="55"/>
                    <a:pt x="13" y="54"/>
                    <a:pt x="12" y="53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1"/>
                    <a:pt x="11" y="51"/>
                    <a:pt x="11" y="51"/>
                  </a:cubicBezTo>
                  <a:cubicBezTo>
                    <a:pt x="11" y="51"/>
                    <a:pt x="11" y="50"/>
                    <a:pt x="11" y="50"/>
                  </a:cubicBezTo>
                  <a:cubicBezTo>
                    <a:pt x="10" y="49"/>
                    <a:pt x="9" y="50"/>
                    <a:pt x="8" y="50"/>
                  </a:cubicBezTo>
                  <a:cubicBezTo>
                    <a:pt x="8" y="50"/>
                    <a:pt x="7" y="51"/>
                    <a:pt x="6" y="51"/>
                  </a:cubicBezTo>
                  <a:cubicBezTo>
                    <a:pt x="5" y="51"/>
                    <a:pt x="1" y="5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0" y="56"/>
                    <a:pt x="0" y="57"/>
                  </a:cubicBezTo>
                  <a:cubicBezTo>
                    <a:pt x="1" y="57"/>
                    <a:pt x="2" y="57"/>
                    <a:pt x="3" y="58"/>
                  </a:cubicBezTo>
                  <a:cubicBezTo>
                    <a:pt x="4" y="58"/>
                    <a:pt x="5" y="58"/>
                    <a:pt x="5" y="59"/>
                  </a:cubicBezTo>
                  <a:cubicBezTo>
                    <a:pt x="5" y="59"/>
                    <a:pt x="6" y="59"/>
                    <a:pt x="6" y="59"/>
                  </a:cubicBezTo>
                  <a:cubicBezTo>
                    <a:pt x="7" y="59"/>
                    <a:pt x="9" y="60"/>
                    <a:pt x="10" y="61"/>
                  </a:cubicBezTo>
                  <a:cubicBezTo>
                    <a:pt x="11" y="62"/>
                    <a:pt x="12" y="62"/>
                    <a:pt x="12" y="62"/>
                  </a:cubicBezTo>
                  <a:cubicBezTo>
                    <a:pt x="13" y="62"/>
                    <a:pt x="13" y="63"/>
                    <a:pt x="14" y="63"/>
                  </a:cubicBezTo>
                  <a:cubicBezTo>
                    <a:pt x="14" y="64"/>
                    <a:pt x="15" y="64"/>
                    <a:pt x="15" y="65"/>
                  </a:cubicBezTo>
                  <a:cubicBezTo>
                    <a:pt x="16" y="65"/>
                    <a:pt x="17" y="65"/>
                    <a:pt x="17" y="66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3" y="71"/>
                    <a:pt x="24" y="72"/>
                    <a:pt x="24" y="73"/>
                  </a:cubicBezTo>
                  <a:cubicBezTo>
                    <a:pt x="25" y="73"/>
                    <a:pt x="25" y="74"/>
                    <a:pt x="26" y="75"/>
                  </a:cubicBezTo>
                  <a:cubicBezTo>
                    <a:pt x="27" y="76"/>
                    <a:pt x="29" y="77"/>
                    <a:pt x="30" y="78"/>
                  </a:cubicBezTo>
                  <a:cubicBezTo>
                    <a:pt x="31" y="79"/>
                    <a:pt x="32" y="80"/>
                    <a:pt x="33" y="81"/>
                  </a:cubicBezTo>
                  <a:cubicBezTo>
                    <a:pt x="34" y="81"/>
                    <a:pt x="34" y="82"/>
                    <a:pt x="34" y="82"/>
                  </a:cubicBezTo>
                  <a:cubicBezTo>
                    <a:pt x="35" y="83"/>
                    <a:pt x="35" y="83"/>
                    <a:pt x="36" y="83"/>
                  </a:cubicBezTo>
                  <a:cubicBezTo>
                    <a:pt x="40" y="85"/>
                    <a:pt x="43" y="88"/>
                    <a:pt x="47" y="90"/>
                  </a:cubicBezTo>
                  <a:cubicBezTo>
                    <a:pt x="49" y="91"/>
                    <a:pt x="51" y="93"/>
                    <a:pt x="53" y="94"/>
                  </a:cubicBezTo>
                  <a:cubicBezTo>
                    <a:pt x="55" y="95"/>
                    <a:pt x="57" y="97"/>
                    <a:pt x="58" y="99"/>
                  </a:cubicBezTo>
                  <a:cubicBezTo>
                    <a:pt x="59" y="100"/>
                    <a:pt x="59" y="102"/>
                    <a:pt x="60" y="102"/>
                  </a:cubicBezTo>
                  <a:cubicBezTo>
                    <a:pt x="61" y="103"/>
                    <a:pt x="62" y="103"/>
                    <a:pt x="62" y="104"/>
                  </a:cubicBezTo>
                  <a:cubicBezTo>
                    <a:pt x="63" y="104"/>
                    <a:pt x="64" y="105"/>
                    <a:pt x="65" y="105"/>
                  </a:cubicBezTo>
                  <a:cubicBezTo>
                    <a:pt x="67" y="105"/>
                    <a:pt x="66" y="105"/>
                    <a:pt x="67" y="106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8" y="106"/>
                    <a:pt x="69" y="107"/>
                    <a:pt x="69" y="107"/>
                  </a:cubicBezTo>
                  <a:cubicBezTo>
                    <a:pt x="71" y="109"/>
                    <a:pt x="72" y="113"/>
                    <a:pt x="74" y="115"/>
                  </a:cubicBezTo>
                  <a:cubicBezTo>
                    <a:pt x="75" y="116"/>
                    <a:pt x="75" y="116"/>
                    <a:pt x="76" y="116"/>
                  </a:cubicBezTo>
                  <a:cubicBezTo>
                    <a:pt x="77" y="117"/>
                    <a:pt x="77" y="118"/>
                    <a:pt x="78" y="119"/>
                  </a:cubicBezTo>
                  <a:cubicBezTo>
                    <a:pt x="79" y="121"/>
                    <a:pt x="79" y="124"/>
                    <a:pt x="80" y="126"/>
                  </a:cubicBezTo>
                  <a:cubicBezTo>
                    <a:pt x="81" y="128"/>
                    <a:pt x="81" y="129"/>
                    <a:pt x="82" y="131"/>
                  </a:cubicBezTo>
                  <a:cubicBezTo>
                    <a:pt x="83" y="132"/>
                    <a:pt x="85" y="132"/>
                    <a:pt x="86" y="133"/>
                  </a:cubicBezTo>
                  <a:cubicBezTo>
                    <a:pt x="87" y="133"/>
                    <a:pt x="88" y="135"/>
                    <a:pt x="90" y="135"/>
                  </a:cubicBezTo>
                  <a:cubicBezTo>
                    <a:pt x="91" y="134"/>
                    <a:pt x="90" y="134"/>
                    <a:pt x="91" y="133"/>
                  </a:cubicBezTo>
                  <a:cubicBezTo>
                    <a:pt x="91" y="132"/>
                    <a:pt x="91" y="132"/>
                    <a:pt x="91" y="131"/>
                  </a:cubicBezTo>
                  <a:cubicBezTo>
                    <a:pt x="93" y="129"/>
                    <a:pt x="96" y="127"/>
                    <a:pt x="95" y="124"/>
                  </a:cubicBezTo>
                  <a:cubicBezTo>
                    <a:pt x="95" y="120"/>
                    <a:pt x="92" y="115"/>
                    <a:pt x="90" y="111"/>
                  </a:cubicBezTo>
                  <a:cubicBezTo>
                    <a:pt x="88" y="110"/>
                    <a:pt x="86" y="108"/>
                    <a:pt x="86" y="105"/>
                  </a:cubicBezTo>
                  <a:cubicBezTo>
                    <a:pt x="87" y="103"/>
                    <a:pt x="91" y="103"/>
                    <a:pt x="93" y="102"/>
                  </a:cubicBezTo>
                  <a:cubicBezTo>
                    <a:pt x="94" y="101"/>
                    <a:pt x="95" y="100"/>
                    <a:pt x="95" y="98"/>
                  </a:cubicBezTo>
                  <a:cubicBezTo>
                    <a:pt x="96" y="97"/>
                    <a:pt x="97" y="95"/>
                    <a:pt x="97" y="94"/>
                  </a:cubicBezTo>
                  <a:cubicBezTo>
                    <a:pt x="98" y="93"/>
                    <a:pt x="98" y="92"/>
                    <a:pt x="99" y="91"/>
                  </a:cubicBezTo>
                  <a:cubicBezTo>
                    <a:pt x="100" y="90"/>
                    <a:pt x="100" y="89"/>
                    <a:pt x="101" y="88"/>
                  </a:cubicBezTo>
                  <a:cubicBezTo>
                    <a:pt x="103" y="87"/>
                    <a:pt x="104" y="85"/>
                    <a:pt x="105" y="83"/>
                  </a:cubicBezTo>
                  <a:cubicBezTo>
                    <a:pt x="107" y="81"/>
                    <a:pt x="108" y="80"/>
                    <a:pt x="109" y="78"/>
                  </a:cubicBezTo>
                  <a:cubicBezTo>
                    <a:pt x="109" y="77"/>
                    <a:pt x="109" y="77"/>
                    <a:pt x="109" y="76"/>
                  </a:cubicBezTo>
                  <a:cubicBezTo>
                    <a:pt x="109" y="76"/>
                    <a:pt x="111" y="74"/>
                    <a:pt x="111" y="74"/>
                  </a:cubicBezTo>
                  <a:cubicBezTo>
                    <a:pt x="112" y="74"/>
                    <a:pt x="112" y="74"/>
                    <a:pt x="112" y="75"/>
                  </a:cubicBezTo>
                  <a:cubicBezTo>
                    <a:pt x="113" y="77"/>
                    <a:pt x="113" y="79"/>
                    <a:pt x="113" y="81"/>
                  </a:cubicBezTo>
                  <a:cubicBezTo>
                    <a:pt x="113" y="83"/>
                    <a:pt x="113" y="86"/>
                    <a:pt x="113" y="87"/>
                  </a:cubicBezTo>
                  <a:cubicBezTo>
                    <a:pt x="114" y="90"/>
                    <a:pt x="116" y="89"/>
                    <a:pt x="118" y="89"/>
                  </a:cubicBezTo>
                  <a:cubicBezTo>
                    <a:pt x="121" y="89"/>
                    <a:pt x="123" y="89"/>
                    <a:pt x="126" y="88"/>
                  </a:cubicBezTo>
                  <a:cubicBezTo>
                    <a:pt x="127" y="87"/>
                    <a:pt x="129" y="87"/>
                    <a:pt x="130" y="85"/>
                  </a:cubicBezTo>
                  <a:cubicBezTo>
                    <a:pt x="131" y="85"/>
                    <a:pt x="131" y="84"/>
                    <a:pt x="131" y="83"/>
                  </a:cubicBezTo>
                  <a:cubicBezTo>
                    <a:pt x="131" y="82"/>
                    <a:pt x="132" y="82"/>
                    <a:pt x="132" y="81"/>
                  </a:cubicBezTo>
                  <a:cubicBezTo>
                    <a:pt x="133" y="80"/>
                    <a:pt x="133" y="79"/>
                    <a:pt x="133" y="78"/>
                  </a:cubicBezTo>
                  <a:cubicBezTo>
                    <a:pt x="134" y="76"/>
                    <a:pt x="135" y="73"/>
                    <a:pt x="134" y="71"/>
                  </a:cubicBezTo>
                  <a:cubicBezTo>
                    <a:pt x="134" y="71"/>
                    <a:pt x="133" y="70"/>
                    <a:pt x="132" y="70"/>
                  </a:cubicBezTo>
                  <a:cubicBezTo>
                    <a:pt x="132" y="69"/>
                    <a:pt x="131" y="69"/>
                    <a:pt x="130" y="69"/>
                  </a:cubicBezTo>
                  <a:cubicBezTo>
                    <a:pt x="129" y="69"/>
                    <a:pt x="129" y="68"/>
                    <a:pt x="129" y="68"/>
                  </a:cubicBezTo>
                  <a:cubicBezTo>
                    <a:pt x="128" y="66"/>
                    <a:pt x="131" y="64"/>
                    <a:pt x="133" y="64"/>
                  </a:cubicBezTo>
                  <a:cubicBezTo>
                    <a:pt x="134" y="65"/>
                    <a:pt x="135" y="65"/>
                    <a:pt x="136" y="66"/>
                  </a:cubicBezTo>
                  <a:cubicBezTo>
                    <a:pt x="138" y="67"/>
                    <a:pt x="139" y="67"/>
                    <a:pt x="141" y="67"/>
                  </a:cubicBezTo>
                  <a:cubicBezTo>
                    <a:pt x="141" y="65"/>
                    <a:pt x="140" y="62"/>
                    <a:pt x="142" y="62"/>
                  </a:cubicBezTo>
                  <a:cubicBezTo>
                    <a:pt x="143" y="62"/>
                    <a:pt x="145" y="63"/>
                    <a:pt x="146" y="62"/>
                  </a:cubicBezTo>
                  <a:cubicBezTo>
                    <a:pt x="146" y="61"/>
                    <a:pt x="145" y="60"/>
                    <a:pt x="146" y="60"/>
                  </a:cubicBezTo>
                  <a:cubicBezTo>
                    <a:pt x="147" y="59"/>
                    <a:pt x="148" y="59"/>
                    <a:pt x="148" y="59"/>
                  </a:cubicBezTo>
                  <a:cubicBezTo>
                    <a:pt x="149" y="58"/>
                    <a:pt x="149" y="58"/>
                    <a:pt x="149" y="57"/>
                  </a:cubicBezTo>
                  <a:cubicBezTo>
                    <a:pt x="150" y="55"/>
                    <a:pt x="148" y="52"/>
                    <a:pt x="147" y="51"/>
                  </a:cubicBezTo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9"/>
            <p:cNvSpPr>
              <a:spLocks noEditPoints="1"/>
            </p:cNvSpPr>
            <p:nvPr/>
          </p:nvSpPr>
          <p:spPr bwMode="auto">
            <a:xfrm>
              <a:off x="5327650" y="5132388"/>
              <a:ext cx="406400" cy="601663"/>
            </a:xfrm>
            <a:custGeom>
              <a:avLst/>
              <a:gdLst/>
              <a:ahLst/>
              <a:cxnLst>
                <a:cxn ang="0">
                  <a:pos x="53" y="277"/>
                </a:cxn>
                <a:cxn ang="0">
                  <a:pos x="53" y="278"/>
                </a:cxn>
                <a:cxn ang="0">
                  <a:pos x="54" y="276"/>
                </a:cxn>
                <a:cxn ang="0">
                  <a:pos x="58" y="282"/>
                </a:cxn>
                <a:cxn ang="0">
                  <a:pos x="54" y="280"/>
                </a:cxn>
                <a:cxn ang="0">
                  <a:pos x="208" y="236"/>
                </a:cxn>
                <a:cxn ang="0">
                  <a:pos x="200" y="227"/>
                </a:cxn>
                <a:cxn ang="0">
                  <a:pos x="192" y="213"/>
                </a:cxn>
                <a:cxn ang="0">
                  <a:pos x="188" y="190"/>
                </a:cxn>
                <a:cxn ang="0">
                  <a:pos x="201" y="176"/>
                </a:cxn>
                <a:cxn ang="0">
                  <a:pos x="195" y="148"/>
                </a:cxn>
                <a:cxn ang="0">
                  <a:pos x="198" y="139"/>
                </a:cxn>
                <a:cxn ang="0">
                  <a:pos x="183" y="129"/>
                </a:cxn>
                <a:cxn ang="0">
                  <a:pos x="170" y="135"/>
                </a:cxn>
                <a:cxn ang="0">
                  <a:pos x="147" y="122"/>
                </a:cxn>
                <a:cxn ang="0">
                  <a:pos x="137" y="115"/>
                </a:cxn>
                <a:cxn ang="0">
                  <a:pos x="141" y="103"/>
                </a:cxn>
                <a:cxn ang="0">
                  <a:pos x="137" y="90"/>
                </a:cxn>
                <a:cxn ang="0">
                  <a:pos x="137" y="76"/>
                </a:cxn>
                <a:cxn ang="0">
                  <a:pos x="107" y="61"/>
                </a:cxn>
                <a:cxn ang="0">
                  <a:pos x="105" y="40"/>
                </a:cxn>
                <a:cxn ang="0">
                  <a:pos x="95" y="29"/>
                </a:cxn>
                <a:cxn ang="0">
                  <a:pos x="81" y="12"/>
                </a:cxn>
                <a:cxn ang="0">
                  <a:pos x="44" y="0"/>
                </a:cxn>
                <a:cxn ang="0">
                  <a:pos x="26" y="8"/>
                </a:cxn>
                <a:cxn ang="0">
                  <a:pos x="6" y="18"/>
                </a:cxn>
                <a:cxn ang="0">
                  <a:pos x="2" y="31"/>
                </a:cxn>
                <a:cxn ang="0">
                  <a:pos x="2" y="48"/>
                </a:cxn>
                <a:cxn ang="0">
                  <a:pos x="6" y="64"/>
                </a:cxn>
                <a:cxn ang="0">
                  <a:pos x="19" y="82"/>
                </a:cxn>
                <a:cxn ang="0">
                  <a:pos x="23" y="112"/>
                </a:cxn>
                <a:cxn ang="0">
                  <a:pos x="11" y="142"/>
                </a:cxn>
                <a:cxn ang="0">
                  <a:pos x="24" y="151"/>
                </a:cxn>
                <a:cxn ang="0">
                  <a:pos x="24" y="164"/>
                </a:cxn>
                <a:cxn ang="0">
                  <a:pos x="36" y="173"/>
                </a:cxn>
                <a:cxn ang="0">
                  <a:pos x="15" y="176"/>
                </a:cxn>
                <a:cxn ang="0">
                  <a:pos x="28" y="201"/>
                </a:cxn>
                <a:cxn ang="0">
                  <a:pos x="25" y="214"/>
                </a:cxn>
                <a:cxn ang="0">
                  <a:pos x="13" y="212"/>
                </a:cxn>
                <a:cxn ang="0">
                  <a:pos x="22" y="223"/>
                </a:cxn>
                <a:cxn ang="0">
                  <a:pos x="36" y="241"/>
                </a:cxn>
                <a:cxn ang="0">
                  <a:pos x="51" y="247"/>
                </a:cxn>
                <a:cxn ang="0">
                  <a:pos x="60" y="258"/>
                </a:cxn>
                <a:cxn ang="0">
                  <a:pos x="72" y="270"/>
                </a:cxn>
                <a:cxn ang="0">
                  <a:pos x="82" y="262"/>
                </a:cxn>
                <a:cxn ang="0">
                  <a:pos x="93" y="244"/>
                </a:cxn>
                <a:cxn ang="0">
                  <a:pos x="105" y="245"/>
                </a:cxn>
                <a:cxn ang="0">
                  <a:pos x="117" y="255"/>
                </a:cxn>
                <a:cxn ang="0">
                  <a:pos x="131" y="272"/>
                </a:cxn>
                <a:cxn ang="0">
                  <a:pos x="151" y="289"/>
                </a:cxn>
                <a:cxn ang="0">
                  <a:pos x="143" y="305"/>
                </a:cxn>
                <a:cxn ang="0">
                  <a:pos x="138" y="321"/>
                </a:cxn>
                <a:cxn ang="0">
                  <a:pos x="159" y="316"/>
                </a:cxn>
                <a:cxn ang="0">
                  <a:pos x="174" y="312"/>
                </a:cxn>
                <a:cxn ang="0">
                  <a:pos x="190" y="299"/>
                </a:cxn>
                <a:cxn ang="0">
                  <a:pos x="187" y="276"/>
                </a:cxn>
                <a:cxn ang="0">
                  <a:pos x="202" y="269"/>
                </a:cxn>
              </a:cxnLst>
              <a:rect l="0" t="0" r="r" b="b"/>
              <a:pathLst>
                <a:path w="218" h="322">
                  <a:moveTo>
                    <a:pt x="53" y="277"/>
                  </a:moveTo>
                  <a:cubicBezTo>
                    <a:pt x="53" y="276"/>
                    <a:pt x="53" y="276"/>
                    <a:pt x="53" y="276"/>
                  </a:cubicBezTo>
                  <a:cubicBezTo>
                    <a:pt x="53" y="276"/>
                    <a:pt x="53" y="276"/>
                    <a:pt x="53" y="276"/>
                  </a:cubicBezTo>
                  <a:cubicBezTo>
                    <a:pt x="53" y="276"/>
                    <a:pt x="53" y="276"/>
                    <a:pt x="53" y="277"/>
                  </a:cubicBezTo>
                  <a:moveTo>
                    <a:pt x="53" y="277"/>
                  </a:move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7"/>
                    <a:pt x="53" y="276"/>
                  </a:cubicBezTo>
                  <a:cubicBezTo>
                    <a:pt x="53" y="277"/>
                    <a:pt x="53" y="277"/>
                    <a:pt x="53" y="277"/>
                  </a:cubicBezTo>
                  <a:moveTo>
                    <a:pt x="53" y="277"/>
                  </a:move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8"/>
                    <a:pt x="53" y="278"/>
                  </a:cubicBezTo>
                  <a:cubicBezTo>
                    <a:pt x="53" y="278"/>
                    <a:pt x="53" y="278"/>
                    <a:pt x="53" y="278"/>
                  </a:cubicBezTo>
                  <a:cubicBezTo>
                    <a:pt x="53" y="278"/>
                    <a:pt x="53" y="277"/>
                    <a:pt x="53" y="277"/>
                  </a:cubicBezTo>
                  <a:moveTo>
                    <a:pt x="53" y="278"/>
                  </a:moveTo>
                  <a:cubicBezTo>
                    <a:pt x="53" y="278"/>
                    <a:pt x="53" y="277"/>
                    <a:pt x="53" y="277"/>
                  </a:cubicBezTo>
                  <a:cubicBezTo>
                    <a:pt x="53" y="277"/>
                    <a:pt x="53" y="278"/>
                    <a:pt x="53" y="278"/>
                  </a:cubicBezTo>
                  <a:moveTo>
                    <a:pt x="54" y="276"/>
                  </a:moveTo>
                  <a:cubicBezTo>
                    <a:pt x="54" y="276"/>
                    <a:pt x="54" y="276"/>
                    <a:pt x="54" y="276"/>
                  </a:cubicBezTo>
                  <a:cubicBezTo>
                    <a:pt x="55" y="275"/>
                    <a:pt x="56" y="275"/>
                    <a:pt x="56" y="275"/>
                  </a:cubicBezTo>
                  <a:cubicBezTo>
                    <a:pt x="55" y="275"/>
                    <a:pt x="54" y="276"/>
                    <a:pt x="54" y="276"/>
                  </a:cubicBezTo>
                  <a:moveTo>
                    <a:pt x="58" y="282"/>
                  </a:moveTo>
                  <a:cubicBezTo>
                    <a:pt x="58" y="283"/>
                    <a:pt x="59" y="284"/>
                    <a:pt x="59" y="285"/>
                  </a:cubicBezTo>
                  <a:cubicBezTo>
                    <a:pt x="59" y="284"/>
                    <a:pt x="58" y="283"/>
                    <a:pt x="58" y="282"/>
                  </a:cubicBezTo>
                  <a:moveTo>
                    <a:pt x="56" y="275"/>
                  </a:moveTo>
                  <a:cubicBezTo>
                    <a:pt x="57" y="275"/>
                    <a:pt x="57" y="275"/>
                    <a:pt x="57" y="275"/>
                  </a:cubicBezTo>
                  <a:cubicBezTo>
                    <a:pt x="57" y="275"/>
                    <a:pt x="57" y="275"/>
                    <a:pt x="56" y="275"/>
                  </a:cubicBezTo>
                  <a:moveTo>
                    <a:pt x="54" y="280"/>
                  </a:moveTo>
                  <a:cubicBezTo>
                    <a:pt x="54" y="280"/>
                    <a:pt x="54" y="280"/>
                    <a:pt x="54" y="280"/>
                  </a:cubicBezTo>
                  <a:cubicBezTo>
                    <a:pt x="54" y="280"/>
                    <a:pt x="54" y="280"/>
                    <a:pt x="54" y="280"/>
                  </a:cubicBezTo>
                  <a:moveTo>
                    <a:pt x="217" y="248"/>
                  </a:moveTo>
                  <a:cubicBezTo>
                    <a:pt x="217" y="248"/>
                    <a:pt x="216" y="248"/>
                    <a:pt x="216" y="247"/>
                  </a:cubicBezTo>
                  <a:cubicBezTo>
                    <a:pt x="216" y="247"/>
                    <a:pt x="215" y="246"/>
                    <a:pt x="215" y="246"/>
                  </a:cubicBezTo>
                  <a:cubicBezTo>
                    <a:pt x="215" y="245"/>
                    <a:pt x="214" y="244"/>
                    <a:pt x="213" y="243"/>
                  </a:cubicBezTo>
                  <a:cubicBezTo>
                    <a:pt x="212" y="242"/>
                    <a:pt x="210" y="240"/>
                    <a:pt x="210" y="238"/>
                  </a:cubicBezTo>
                  <a:cubicBezTo>
                    <a:pt x="210" y="237"/>
                    <a:pt x="209" y="237"/>
                    <a:pt x="208" y="236"/>
                  </a:cubicBezTo>
                  <a:cubicBezTo>
                    <a:pt x="207" y="235"/>
                    <a:pt x="207" y="234"/>
                    <a:pt x="206" y="233"/>
                  </a:cubicBezTo>
                  <a:cubicBezTo>
                    <a:pt x="205" y="232"/>
                    <a:pt x="205" y="231"/>
                    <a:pt x="203" y="231"/>
                  </a:cubicBezTo>
                  <a:cubicBezTo>
                    <a:pt x="202" y="230"/>
                    <a:pt x="200" y="231"/>
                    <a:pt x="198" y="230"/>
                  </a:cubicBezTo>
                  <a:cubicBezTo>
                    <a:pt x="197" y="230"/>
                    <a:pt x="195" y="230"/>
                    <a:pt x="194" y="230"/>
                  </a:cubicBezTo>
                  <a:cubicBezTo>
                    <a:pt x="193" y="229"/>
                    <a:pt x="193" y="226"/>
                    <a:pt x="194" y="226"/>
                  </a:cubicBezTo>
                  <a:cubicBezTo>
                    <a:pt x="196" y="226"/>
                    <a:pt x="198" y="228"/>
                    <a:pt x="200" y="227"/>
                  </a:cubicBezTo>
                  <a:cubicBezTo>
                    <a:pt x="199" y="225"/>
                    <a:pt x="198" y="224"/>
                    <a:pt x="197" y="222"/>
                  </a:cubicBezTo>
                  <a:cubicBezTo>
                    <a:pt x="196" y="221"/>
                    <a:pt x="196" y="221"/>
                    <a:pt x="195" y="220"/>
                  </a:cubicBezTo>
                  <a:cubicBezTo>
                    <a:pt x="195" y="220"/>
                    <a:pt x="194" y="219"/>
                    <a:pt x="194" y="218"/>
                  </a:cubicBezTo>
                  <a:cubicBezTo>
                    <a:pt x="194" y="218"/>
                    <a:pt x="193" y="217"/>
                    <a:pt x="193" y="216"/>
                  </a:cubicBezTo>
                  <a:cubicBezTo>
                    <a:pt x="193" y="215"/>
                    <a:pt x="193" y="214"/>
                    <a:pt x="193" y="214"/>
                  </a:cubicBezTo>
                  <a:cubicBezTo>
                    <a:pt x="192" y="213"/>
                    <a:pt x="192" y="214"/>
                    <a:pt x="192" y="213"/>
                  </a:cubicBezTo>
                  <a:cubicBezTo>
                    <a:pt x="191" y="212"/>
                    <a:pt x="192" y="210"/>
                    <a:pt x="191" y="210"/>
                  </a:cubicBezTo>
                  <a:cubicBezTo>
                    <a:pt x="191" y="209"/>
                    <a:pt x="191" y="209"/>
                    <a:pt x="190" y="209"/>
                  </a:cubicBezTo>
                  <a:cubicBezTo>
                    <a:pt x="190" y="209"/>
                    <a:pt x="190" y="208"/>
                    <a:pt x="190" y="208"/>
                  </a:cubicBezTo>
                  <a:cubicBezTo>
                    <a:pt x="189" y="207"/>
                    <a:pt x="188" y="205"/>
                    <a:pt x="187" y="203"/>
                  </a:cubicBezTo>
                  <a:cubicBezTo>
                    <a:pt x="187" y="201"/>
                    <a:pt x="187" y="196"/>
                    <a:pt x="187" y="194"/>
                  </a:cubicBezTo>
                  <a:cubicBezTo>
                    <a:pt x="187" y="192"/>
                    <a:pt x="188" y="191"/>
                    <a:pt x="188" y="190"/>
                  </a:cubicBezTo>
                  <a:cubicBezTo>
                    <a:pt x="189" y="189"/>
                    <a:pt x="190" y="189"/>
                    <a:pt x="191" y="187"/>
                  </a:cubicBezTo>
                  <a:cubicBezTo>
                    <a:pt x="191" y="186"/>
                    <a:pt x="191" y="186"/>
                    <a:pt x="191" y="185"/>
                  </a:cubicBezTo>
                  <a:cubicBezTo>
                    <a:pt x="191" y="184"/>
                    <a:pt x="192" y="184"/>
                    <a:pt x="192" y="183"/>
                  </a:cubicBezTo>
                  <a:cubicBezTo>
                    <a:pt x="194" y="181"/>
                    <a:pt x="194" y="178"/>
                    <a:pt x="196" y="177"/>
                  </a:cubicBezTo>
                  <a:cubicBezTo>
                    <a:pt x="196" y="176"/>
                    <a:pt x="198" y="176"/>
                    <a:pt x="198" y="176"/>
                  </a:cubicBezTo>
                  <a:cubicBezTo>
                    <a:pt x="199" y="176"/>
                    <a:pt x="201" y="176"/>
                    <a:pt x="201" y="176"/>
                  </a:cubicBezTo>
                  <a:cubicBezTo>
                    <a:pt x="202" y="175"/>
                    <a:pt x="202" y="174"/>
                    <a:pt x="202" y="173"/>
                  </a:cubicBezTo>
                  <a:cubicBezTo>
                    <a:pt x="202" y="169"/>
                    <a:pt x="202" y="165"/>
                    <a:pt x="202" y="161"/>
                  </a:cubicBezTo>
                  <a:cubicBezTo>
                    <a:pt x="202" y="159"/>
                    <a:pt x="201" y="157"/>
                    <a:pt x="199" y="156"/>
                  </a:cubicBezTo>
                  <a:cubicBezTo>
                    <a:pt x="199" y="155"/>
                    <a:pt x="198" y="154"/>
                    <a:pt x="198" y="154"/>
                  </a:cubicBezTo>
                  <a:cubicBezTo>
                    <a:pt x="197" y="153"/>
                    <a:pt x="196" y="153"/>
                    <a:pt x="195" y="152"/>
                  </a:cubicBezTo>
                  <a:cubicBezTo>
                    <a:pt x="194" y="151"/>
                    <a:pt x="195" y="149"/>
                    <a:pt x="195" y="148"/>
                  </a:cubicBezTo>
                  <a:cubicBezTo>
                    <a:pt x="194" y="148"/>
                    <a:pt x="193" y="147"/>
                    <a:pt x="193" y="146"/>
                  </a:cubicBezTo>
                  <a:cubicBezTo>
                    <a:pt x="193" y="145"/>
                    <a:pt x="192" y="145"/>
                    <a:pt x="192" y="144"/>
                  </a:cubicBezTo>
                  <a:cubicBezTo>
                    <a:pt x="193" y="143"/>
                    <a:pt x="193" y="143"/>
                    <a:pt x="194" y="143"/>
                  </a:cubicBezTo>
                  <a:cubicBezTo>
                    <a:pt x="194" y="142"/>
                    <a:pt x="194" y="142"/>
                    <a:pt x="194" y="141"/>
                  </a:cubicBezTo>
                  <a:cubicBezTo>
                    <a:pt x="194" y="140"/>
                    <a:pt x="196" y="140"/>
                    <a:pt x="196" y="140"/>
                  </a:cubicBezTo>
                  <a:cubicBezTo>
                    <a:pt x="197" y="139"/>
                    <a:pt x="197" y="139"/>
                    <a:pt x="198" y="139"/>
                  </a:cubicBezTo>
                  <a:cubicBezTo>
                    <a:pt x="199" y="138"/>
                    <a:pt x="200" y="138"/>
                    <a:pt x="201" y="137"/>
                  </a:cubicBezTo>
                  <a:cubicBezTo>
                    <a:pt x="204" y="137"/>
                    <a:pt x="207" y="137"/>
                    <a:pt x="208" y="135"/>
                  </a:cubicBezTo>
                  <a:cubicBezTo>
                    <a:pt x="209" y="132"/>
                    <a:pt x="206" y="131"/>
                    <a:pt x="204" y="130"/>
                  </a:cubicBezTo>
                  <a:cubicBezTo>
                    <a:pt x="201" y="128"/>
                    <a:pt x="199" y="128"/>
                    <a:pt x="196" y="126"/>
                  </a:cubicBezTo>
                  <a:cubicBezTo>
                    <a:pt x="193" y="125"/>
                    <a:pt x="191" y="122"/>
                    <a:pt x="188" y="123"/>
                  </a:cubicBezTo>
                  <a:cubicBezTo>
                    <a:pt x="185" y="124"/>
                    <a:pt x="185" y="127"/>
                    <a:pt x="183" y="129"/>
                  </a:cubicBezTo>
                  <a:cubicBezTo>
                    <a:pt x="182" y="129"/>
                    <a:pt x="182" y="130"/>
                    <a:pt x="181" y="131"/>
                  </a:cubicBezTo>
                  <a:cubicBezTo>
                    <a:pt x="181" y="131"/>
                    <a:pt x="181" y="132"/>
                    <a:pt x="180" y="133"/>
                  </a:cubicBezTo>
                  <a:cubicBezTo>
                    <a:pt x="180" y="133"/>
                    <a:pt x="180" y="134"/>
                    <a:pt x="180" y="134"/>
                  </a:cubicBezTo>
                  <a:cubicBezTo>
                    <a:pt x="179" y="136"/>
                    <a:pt x="179" y="135"/>
                    <a:pt x="178" y="136"/>
                  </a:cubicBezTo>
                  <a:cubicBezTo>
                    <a:pt x="176" y="138"/>
                    <a:pt x="175" y="138"/>
                    <a:pt x="172" y="137"/>
                  </a:cubicBezTo>
                  <a:cubicBezTo>
                    <a:pt x="170" y="137"/>
                    <a:pt x="170" y="137"/>
                    <a:pt x="170" y="135"/>
                  </a:cubicBezTo>
                  <a:cubicBezTo>
                    <a:pt x="169" y="135"/>
                    <a:pt x="169" y="133"/>
                    <a:pt x="169" y="133"/>
                  </a:cubicBezTo>
                  <a:cubicBezTo>
                    <a:pt x="168" y="132"/>
                    <a:pt x="167" y="132"/>
                    <a:pt x="166" y="131"/>
                  </a:cubicBezTo>
                  <a:cubicBezTo>
                    <a:pt x="165" y="131"/>
                    <a:pt x="164" y="130"/>
                    <a:pt x="163" y="130"/>
                  </a:cubicBezTo>
                  <a:cubicBezTo>
                    <a:pt x="161" y="128"/>
                    <a:pt x="159" y="126"/>
                    <a:pt x="156" y="125"/>
                  </a:cubicBezTo>
                  <a:cubicBezTo>
                    <a:pt x="153" y="124"/>
                    <a:pt x="150" y="123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6" y="122"/>
                    <a:pt x="146" y="122"/>
                  </a:cubicBezTo>
                  <a:cubicBezTo>
                    <a:pt x="145" y="121"/>
                    <a:pt x="144" y="121"/>
                    <a:pt x="143" y="120"/>
                  </a:cubicBezTo>
                  <a:cubicBezTo>
                    <a:pt x="143" y="119"/>
                    <a:pt x="143" y="119"/>
                    <a:pt x="143" y="118"/>
                  </a:cubicBezTo>
                  <a:cubicBezTo>
                    <a:pt x="143" y="118"/>
                    <a:pt x="142" y="117"/>
                    <a:pt x="142" y="117"/>
                  </a:cubicBezTo>
                  <a:cubicBezTo>
                    <a:pt x="142" y="116"/>
                    <a:pt x="142" y="116"/>
                    <a:pt x="141" y="115"/>
                  </a:cubicBezTo>
                  <a:cubicBezTo>
                    <a:pt x="141" y="115"/>
                    <a:pt x="138" y="115"/>
                    <a:pt x="137" y="115"/>
                  </a:cubicBezTo>
                  <a:cubicBezTo>
                    <a:pt x="136" y="115"/>
                    <a:pt x="135" y="115"/>
                    <a:pt x="134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2" y="111"/>
                    <a:pt x="133" y="111"/>
                    <a:pt x="134" y="110"/>
                  </a:cubicBezTo>
                  <a:cubicBezTo>
                    <a:pt x="135" y="109"/>
                    <a:pt x="135" y="108"/>
                    <a:pt x="136" y="108"/>
                  </a:cubicBezTo>
                  <a:cubicBezTo>
                    <a:pt x="138" y="107"/>
                    <a:pt x="140" y="108"/>
                    <a:pt x="141" y="108"/>
                  </a:cubicBezTo>
                  <a:cubicBezTo>
                    <a:pt x="143" y="107"/>
                    <a:pt x="142" y="104"/>
                    <a:pt x="141" y="103"/>
                  </a:cubicBezTo>
                  <a:cubicBezTo>
                    <a:pt x="140" y="102"/>
                    <a:pt x="139" y="101"/>
                    <a:pt x="139" y="101"/>
                  </a:cubicBezTo>
                  <a:cubicBezTo>
                    <a:pt x="138" y="100"/>
                    <a:pt x="136" y="100"/>
                    <a:pt x="135" y="99"/>
                  </a:cubicBezTo>
                  <a:cubicBezTo>
                    <a:pt x="134" y="98"/>
                    <a:pt x="133" y="95"/>
                    <a:pt x="134" y="94"/>
                  </a:cubicBezTo>
                  <a:cubicBezTo>
                    <a:pt x="134" y="93"/>
                    <a:pt x="135" y="93"/>
                    <a:pt x="136" y="92"/>
                  </a:cubicBezTo>
                  <a:cubicBezTo>
                    <a:pt x="136" y="92"/>
                    <a:pt x="136" y="92"/>
                    <a:pt x="136" y="91"/>
                  </a:cubicBezTo>
                  <a:cubicBezTo>
                    <a:pt x="137" y="91"/>
                    <a:pt x="137" y="90"/>
                    <a:pt x="137" y="90"/>
                  </a:cubicBezTo>
                  <a:cubicBezTo>
                    <a:pt x="137" y="88"/>
                    <a:pt x="138" y="88"/>
                    <a:pt x="139" y="87"/>
                  </a:cubicBezTo>
                  <a:cubicBezTo>
                    <a:pt x="140" y="86"/>
                    <a:pt x="141" y="85"/>
                    <a:pt x="141" y="84"/>
                  </a:cubicBezTo>
                  <a:cubicBezTo>
                    <a:pt x="141" y="83"/>
                    <a:pt x="140" y="83"/>
                    <a:pt x="139" y="82"/>
                  </a:cubicBezTo>
                  <a:cubicBezTo>
                    <a:pt x="138" y="81"/>
                    <a:pt x="138" y="80"/>
                    <a:pt x="138" y="79"/>
                  </a:cubicBezTo>
                  <a:cubicBezTo>
                    <a:pt x="139" y="78"/>
                    <a:pt x="140" y="78"/>
                    <a:pt x="139" y="77"/>
                  </a:cubicBezTo>
                  <a:cubicBezTo>
                    <a:pt x="139" y="76"/>
                    <a:pt x="138" y="76"/>
                    <a:pt x="137" y="76"/>
                  </a:cubicBezTo>
                  <a:cubicBezTo>
                    <a:pt x="137" y="75"/>
                    <a:pt x="137" y="75"/>
                    <a:pt x="136" y="74"/>
                  </a:cubicBezTo>
                  <a:cubicBezTo>
                    <a:pt x="135" y="73"/>
                    <a:pt x="134" y="73"/>
                    <a:pt x="133" y="73"/>
                  </a:cubicBezTo>
                  <a:cubicBezTo>
                    <a:pt x="126" y="73"/>
                    <a:pt x="120" y="73"/>
                    <a:pt x="114" y="71"/>
                  </a:cubicBezTo>
                  <a:cubicBezTo>
                    <a:pt x="112" y="70"/>
                    <a:pt x="111" y="69"/>
                    <a:pt x="110" y="68"/>
                  </a:cubicBezTo>
                  <a:cubicBezTo>
                    <a:pt x="110" y="67"/>
                    <a:pt x="110" y="66"/>
                    <a:pt x="110" y="65"/>
                  </a:cubicBezTo>
                  <a:cubicBezTo>
                    <a:pt x="110" y="62"/>
                    <a:pt x="110" y="62"/>
                    <a:pt x="107" y="61"/>
                  </a:cubicBezTo>
                  <a:cubicBezTo>
                    <a:pt x="105" y="61"/>
                    <a:pt x="104" y="61"/>
                    <a:pt x="104" y="59"/>
                  </a:cubicBezTo>
                  <a:cubicBezTo>
                    <a:pt x="103" y="58"/>
                    <a:pt x="103" y="57"/>
                    <a:pt x="103" y="56"/>
                  </a:cubicBezTo>
                  <a:cubicBezTo>
                    <a:pt x="104" y="55"/>
                    <a:pt x="107" y="53"/>
                    <a:pt x="106" y="52"/>
                  </a:cubicBezTo>
                  <a:cubicBezTo>
                    <a:pt x="104" y="52"/>
                    <a:pt x="103" y="48"/>
                    <a:pt x="104" y="46"/>
                  </a:cubicBezTo>
                  <a:cubicBezTo>
                    <a:pt x="104" y="45"/>
                    <a:pt x="105" y="45"/>
                    <a:pt x="105" y="44"/>
                  </a:cubicBezTo>
                  <a:cubicBezTo>
                    <a:pt x="105" y="43"/>
                    <a:pt x="105" y="41"/>
                    <a:pt x="105" y="40"/>
                  </a:cubicBezTo>
                  <a:cubicBezTo>
                    <a:pt x="105" y="38"/>
                    <a:pt x="106" y="35"/>
                    <a:pt x="105" y="33"/>
                  </a:cubicBezTo>
                  <a:cubicBezTo>
                    <a:pt x="104" y="32"/>
                    <a:pt x="103" y="32"/>
                    <a:pt x="102" y="32"/>
                  </a:cubicBezTo>
                  <a:cubicBezTo>
                    <a:pt x="101" y="32"/>
                    <a:pt x="100" y="31"/>
                    <a:pt x="100" y="32"/>
                  </a:cubicBezTo>
                  <a:cubicBezTo>
                    <a:pt x="99" y="32"/>
                    <a:pt x="99" y="33"/>
                    <a:pt x="98" y="33"/>
                  </a:cubicBezTo>
                  <a:cubicBezTo>
                    <a:pt x="97" y="33"/>
                    <a:pt x="96" y="31"/>
                    <a:pt x="96" y="30"/>
                  </a:cubicBezTo>
                  <a:cubicBezTo>
                    <a:pt x="96" y="30"/>
                    <a:pt x="95" y="29"/>
                    <a:pt x="95" y="29"/>
                  </a:cubicBezTo>
                  <a:cubicBezTo>
                    <a:pt x="94" y="28"/>
                    <a:pt x="95" y="28"/>
                    <a:pt x="94" y="27"/>
                  </a:cubicBezTo>
                  <a:cubicBezTo>
                    <a:pt x="94" y="26"/>
                    <a:pt x="93" y="25"/>
                    <a:pt x="92" y="25"/>
                  </a:cubicBezTo>
                  <a:cubicBezTo>
                    <a:pt x="90" y="24"/>
                    <a:pt x="90" y="25"/>
                    <a:pt x="90" y="23"/>
                  </a:cubicBezTo>
                  <a:cubicBezTo>
                    <a:pt x="89" y="20"/>
                    <a:pt x="86" y="20"/>
                    <a:pt x="84" y="19"/>
                  </a:cubicBezTo>
                  <a:cubicBezTo>
                    <a:pt x="83" y="19"/>
                    <a:pt x="82" y="19"/>
                    <a:pt x="82" y="18"/>
                  </a:cubicBezTo>
                  <a:cubicBezTo>
                    <a:pt x="80" y="16"/>
                    <a:pt x="81" y="14"/>
                    <a:pt x="81" y="12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5" y="3"/>
                    <a:pt x="75" y="3"/>
                    <a:pt x="74" y="3"/>
                  </a:cubicBezTo>
                  <a:cubicBezTo>
                    <a:pt x="71" y="3"/>
                    <a:pt x="68" y="1"/>
                    <a:pt x="65" y="1"/>
                  </a:cubicBezTo>
                  <a:cubicBezTo>
                    <a:pt x="61" y="1"/>
                    <a:pt x="59" y="2"/>
                    <a:pt x="56" y="3"/>
                  </a:cubicBezTo>
                  <a:cubicBezTo>
                    <a:pt x="53" y="3"/>
                    <a:pt x="50" y="3"/>
                    <a:pt x="46" y="2"/>
                  </a:cubicBezTo>
                  <a:cubicBezTo>
                    <a:pt x="45" y="2"/>
                    <a:pt x="45" y="1"/>
                    <a:pt x="44" y="0"/>
                  </a:cubicBezTo>
                  <a:cubicBezTo>
                    <a:pt x="43" y="0"/>
                    <a:pt x="41" y="1"/>
                    <a:pt x="40" y="1"/>
                  </a:cubicBezTo>
                  <a:cubicBezTo>
                    <a:pt x="38" y="1"/>
                    <a:pt x="37" y="1"/>
                    <a:pt x="36" y="2"/>
                  </a:cubicBezTo>
                  <a:cubicBezTo>
                    <a:pt x="35" y="2"/>
                    <a:pt x="35" y="3"/>
                    <a:pt x="34" y="3"/>
                  </a:cubicBezTo>
                  <a:cubicBezTo>
                    <a:pt x="34" y="4"/>
                    <a:pt x="34" y="4"/>
                    <a:pt x="33" y="4"/>
                  </a:cubicBezTo>
                  <a:cubicBezTo>
                    <a:pt x="33" y="4"/>
                    <a:pt x="33" y="5"/>
                    <a:pt x="33" y="5"/>
                  </a:cubicBezTo>
                  <a:cubicBezTo>
                    <a:pt x="31" y="7"/>
                    <a:pt x="28" y="7"/>
                    <a:pt x="26" y="8"/>
                  </a:cubicBezTo>
                  <a:cubicBezTo>
                    <a:pt x="25" y="9"/>
                    <a:pt x="24" y="10"/>
                    <a:pt x="23" y="11"/>
                  </a:cubicBezTo>
                  <a:cubicBezTo>
                    <a:pt x="23" y="13"/>
                    <a:pt x="23" y="13"/>
                    <a:pt x="23" y="14"/>
                  </a:cubicBezTo>
                  <a:cubicBezTo>
                    <a:pt x="22" y="16"/>
                    <a:pt x="20" y="17"/>
                    <a:pt x="18" y="16"/>
                  </a:cubicBezTo>
                  <a:cubicBezTo>
                    <a:pt x="16" y="15"/>
                    <a:pt x="15" y="13"/>
                    <a:pt x="14" y="11"/>
                  </a:cubicBezTo>
                  <a:cubicBezTo>
                    <a:pt x="13" y="11"/>
                    <a:pt x="12" y="10"/>
                    <a:pt x="12" y="9"/>
                  </a:cubicBezTo>
                  <a:cubicBezTo>
                    <a:pt x="9" y="11"/>
                    <a:pt x="7" y="15"/>
                    <a:pt x="6" y="18"/>
                  </a:cubicBezTo>
                  <a:cubicBezTo>
                    <a:pt x="4" y="19"/>
                    <a:pt x="1" y="18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2"/>
                    <a:pt x="0" y="24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1" y="30"/>
                    <a:pt x="2" y="30"/>
                    <a:pt x="2" y="31"/>
                  </a:cubicBezTo>
                  <a:cubicBezTo>
                    <a:pt x="2" y="31"/>
                    <a:pt x="2" y="32"/>
                    <a:pt x="2" y="32"/>
                  </a:cubicBezTo>
                  <a:cubicBezTo>
                    <a:pt x="2" y="33"/>
                    <a:pt x="2" y="35"/>
                    <a:pt x="2" y="36"/>
                  </a:cubicBezTo>
                  <a:cubicBezTo>
                    <a:pt x="2" y="38"/>
                    <a:pt x="4" y="38"/>
                    <a:pt x="4" y="40"/>
                  </a:cubicBezTo>
                  <a:cubicBezTo>
                    <a:pt x="4" y="41"/>
                    <a:pt x="3" y="41"/>
                    <a:pt x="3" y="42"/>
                  </a:cubicBezTo>
                  <a:cubicBezTo>
                    <a:pt x="3" y="43"/>
                    <a:pt x="2" y="43"/>
                    <a:pt x="2" y="44"/>
                  </a:cubicBezTo>
                  <a:cubicBezTo>
                    <a:pt x="2" y="46"/>
                    <a:pt x="2" y="47"/>
                    <a:pt x="2" y="48"/>
                  </a:cubicBezTo>
                  <a:cubicBezTo>
                    <a:pt x="4" y="49"/>
                    <a:pt x="4" y="48"/>
                    <a:pt x="5" y="50"/>
                  </a:cubicBezTo>
                  <a:cubicBezTo>
                    <a:pt x="6" y="50"/>
                    <a:pt x="6" y="50"/>
                    <a:pt x="6" y="51"/>
                  </a:cubicBezTo>
                  <a:cubicBezTo>
                    <a:pt x="7" y="52"/>
                    <a:pt x="8" y="53"/>
                    <a:pt x="7" y="55"/>
                  </a:cubicBezTo>
                  <a:cubicBezTo>
                    <a:pt x="7" y="55"/>
                    <a:pt x="6" y="55"/>
                    <a:pt x="6" y="56"/>
                  </a:cubicBezTo>
                  <a:cubicBezTo>
                    <a:pt x="6" y="57"/>
                    <a:pt x="7" y="57"/>
                    <a:pt x="8" y="58"/>
                  </a:cubicBezTo>
                  <a:cubicBezTo>
                    <a:pt x="8" y="61"/>
                    <a:pt x="4" y="62"/>
                    <a:pt x="6" y="64"/>
                  </a:cubicBezTo>
                  <a:cubicBezTo>
                    <a:pt x="6" y="65"/>
                    <a:pt x="7" y="66"/>
                    <a:pt x="8" y="66"/>
                  </a:cubicBezTo>
                  <a:cubicBezTo>
                    <a:pt x="10" y="67"/>
                    <a:pt x="13" y="69"/>
                    <a:pt x="17" y="70"/>
                  </a:cubicBezTo>
                  <a:cubicBezTo>
                    <a:pt x="19" y="70"/>
                    <a:pt x="19" y="70"/>
                    <a:pt x="21" y="72"/>
                  </a:cubicBezTo>
                  <a:cubicBezTo>
                    <a:pt x="22" y="73"/>
                    <a:pt x="23" y="75"/>
                    <a:pt x="24" y="76"/>
                  </a:cubicBezTo>
                  <a:cubicBezTo>
                    <a:pt x="25" y="77"/>
                    <a:pt x="26" y="77"/>
                    <a:pt x="26" y="78"/>
                  </a:cubicBezTo>
                  <a:cubicBezTo>
                    <a:pt x="28" y="82"/>
                    <a:pt x="21" y="82"/>
                    <a:pt x="19" y="82"/>
                  </a:cubicBezTo>
                  <a:cubicBezTo>
                    <a:pt x="17" y="83"/>
                    <a:pt x="13" y="84"/>
                    <a:pt x="12" y="86"/>
                  </a:cubicBezTo>
                  <a:cubicBezTo>
                    <a:pt x="11" y="87"/>
                    <a:pt x="12" y="88"/>
                    <a:pt x="12" y="89"/>
                  </a:cubicBezTo>
                  <a:cubicBezTo>
                    <a:pt x="12" y="90"/>
                    <a:pt x="10" y="91"/>
                    <a:pt x="10" y="92"/>
                  </a:cubicBezTo>
                  <a:cubicBezTo>
                    <a:pt x="7" y="94"/>
                    <a:pt x="10" y="96"/>
                    <a:pt x="11" y="99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8" y="104"/>
                    <a:pt x="22" y="109"/>
                    <a:pt x="23" y="112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7" y="124"/>
                    <a:pt x="14" y="129"/>
                    <a:pt x="13" y="135"/>
                  </a:cubicBezTo>
                  <a:cubicBezTo>
                    <a:pt x="12" y="136"/>
                    <a:pt x="12" y="136"/>
                    <a:pt x="12" y="137"/>
                  </a:cubicBezTo>
                  <a:cubicBezTo>
                    <a:pt x="11" y="138"/>
                    <a:pt x="11" y="138"/>
                    <a:pt x="11" y="139"/>
                  </a:cubicBezTo>
                  <a:cubicBezTo>
                    <a:pt x="11" y="139"/>
                    <a:pt x="11" y="140"/>
                    <a:pt x="11" y="141"/>
                  </a:cubicBezTo>
                  <a:cubicBezTo>
                    <a:pt x="11" y="141"/>
                    <a:pt x="11" y="142"/>
                    <a:pt x="11" y="142"/>
                  </a:cubicBezTo>
                  <a:cubicBezTo>
                    <a:pt x="11" y="143"/>
                    <a:pt x="12" y="143"/>
                    <a:pt x="13" y="144"/>
                  </a:cubicBezTo>
                  <a:cubicBezTo>
                    <a:pt x="13" y="144"/>
                    <a:pt x="12" y="145"/>
                    <a:pt x="13" y="145"/>
                  </a:cubicBezTo>
                  <a:cubicBezTo>
                    <a:pt x="14" y="145"/>
                    <a:pt x="14" y="146"/>
                    <a:pt x="15" y="146"/>
                  </a:cubicBezTo>
                  <a:cubicBezTo>
                    <a:pt x="16" y="146"/>
                    <a:pt x="18" y="147"/>
                    <a:pt x="19" y="147"/>
                  </a:cubicBezTo>
                  <a:cubicBezTo>
                    <a:pt x="21" y="147"/>
                    <a:pt x="24" y="146"/>
                    <a:pt x="25" y="148"/>
                  </a:cubicBezTo>
                  <a:cubicBezTo>
                    <a:pt x="25" y="149"/>
                    <a:pt x="24" y="150"/>
                    <a:pt x="24" y="151"/>
                  </a:cubicBezTo>
                  <a:cubicBezTo>
                    <a:pt x="24" y="152"/>
                    <a:pt x="24" y="152"/>
                    <a:pt x="24" y="153"/>
                  </a:cubicBezTo>
                  <a:cubicBezTo>
                    <a:pt x="23" y="153"/>
                    <a:pt x="23" y="153"/>
                    <a:pt x="23" y="154"/>
                  </a:cubicBezTo>
                  <a:cubicBezTo>
                    <a:pt x="23" y="154"/>
                    <a:pt x="22" y="154"/>
                    <a:pt x="21" y="154"/>
                  </a:cubicBezTo>
                  <a:cubicBezTo>
                    <a:pt x="20" y="155"/>
                    <a:pt x="20" y="157"/>
                    <a:pt x="20" y="158"/>
                  </a:cubicBezTo>
                  <a:cubicBezTo>
                    <a:pt x="20" y="159"/>
                    <a:pt x="21" y="160"/>
                    <a:pt x="22" y="161"/>
                  </a:cubicBezTo>
                  <a:cubicBezTo>
                    <a:pt x="23" y="162"/>
                    <a:pt x="23" y="163"/>
                    <a:pt x="24" y="164"/>
                  </a:cubicBezTo>
                  <a:cubicBezTo>
                    <a:pt x="24" y="164"/>
                    <a:pt x="24" y="164"/>
                    <a:pt x="24" y="165"/>
                  </a:cubicBezTo>
                  <a:cubicBezTo>
                    <a:pt x="24" y="164"/>
                    <a:pt x="25" y="165"/>
                    <a:pt x="25" y="165"/>
                  </a:cubicBezTo>
                  <a:cubicBezTo>
                    <a:pt x="26" y="166"/>
                    <a:pt x="27" y="167"/>
                    <a:pt x="28" y="167"/>
                  </a:cubicBezTo>
                  <a:cubicBezTo>
                    <a:pt x="29" y="168"/>
                    <a:pt x="31" y="169"/>
                    <a:pt x="32" y="169"/>
                  </a:cubicBezTo>
                  <a:cubicBezTo>
                    <a:pt x="33" y="169"/>
                    <a:pt x="36" y="170"/>
                    <a:pt x="36" y="171"/>
                  </a:cubicBezTo>
                  <a:cubicBezTo>
                    <a:pt x="36" y="171"/>
                    <a:pt x="36" y="173"/>
                    <a:pt x="36" y="173"/>
                  </a:cubicBezTo>
                  <a:cubicBezTo>
                    <a:pt x="36" y="174"/>
                    <a:pt x="36" y="175"/>
                    <a:pt x="36" y="175"/>
                  </a:cubicBezTo>
                  <a:cubicBezTo>
                    <a:pt x="36" y="176"/>
                    <a:pt x="36" y="176"/>
                    <a:pt x="35" y="177"/>
                  </a:cubicBezTo>
                  <a:cubicBezTo>
                    <a:pt x="34" y="178"/>
                    <a:pt x="34" y="178"/>
                    <a:pt x="33" y="179"/>
                  </a:cubicBezTo>
                  <a:cubicBezTo>
                    <a:pt x="32" y="180"/>
                    <a:pt x="29" y="180"/>
                    <a:pt x="27" y="180"/>
                  </a:cubicBezTo>
                  <a:cubicBezTo>
                    <a:pt x="24" y="180"/>
                    <a:pt x="20" y="180"/>
                    <a:pt x="18" y="178"/>
                  </a:cubicBezTo>
                  <a:cubicBezTo>
                    <a:pt x="17" y="178"/>
                    <a:pt x="16" y="177"/>
                    <a:pt x="15" y="176"/>
                  </a:cubicBezTo>
                  <a:cubicBezTo>
                    <a:pt x="14" y="177"/>
                    <a:pt x="13" y="180"/>
                    <a:pt x="14" y="181"/>
                  </a:cubicBezTo>
                  <a:cubicBezTo>
                    <a:pt x="14" y="182"/>
                    <a:pt x="15" y="183"/>
                    <a:pt x="16" y="183"/>
                  </a:cubicBezTo>
                  <a:cubicBezTo>
                    <a:pt x="18" y="184"/>
                    <a:pt x="18" y="183"/>
                    <a:pt x="19" y="185"/>
                  </a:cubicBezTo>
                  <a:cubicBezTo>
                    <a:pt x="20" y="186"/>
                    <a:pt x="20" y="187"/>
                    <a:pt x="21" y="188"/>
                  </a:cubicBezTo>
                  <a:cubicBezTo>
                    <a:pt x="22" y="191"/>
                    <a:pt x="24" y="193"/>
                    <a:pt x="26" y="196"/>
                  </a:cubicBezTo>
                  <a:cubicBezTo>
                    <a:pt x="27" y="198"/>
                    <a:pt x="28" y="199"/>
                    <a:pt x="28" y="201"/>
                  </a:cubicBezTo>
                  <a:cubicBezTo>
                    <a:pt x="28" y="201"/>
                    <a:pt x="28" y="202"/>
                    <a:pt x="28" y="202"/>
                  </a:cubicBezTo>
                  <a:cubicBezTo>
                    <a:pt x="28" y="203"/>
                    <a:pt x="29" y="203"/>
                    <a:pt x="29" y="204"/>
                  </a:cubicBezTo>
                  <a:cubicBezTo>
                    <a:pt x="29" y="205"/>
                    <a:pt x="28" y="206"/>
                    <a:pt x="28" y="208"/>
                  </a:cubicBezTo>
                  <a:cubicBezTo>
                    <a:pt x="28" y="209"/>
                    <a:pt x="28" y="210"/>
                    <a:pt x="28" y="211"/>
                  </a:cubicBezTo>
                  <a:cubicBezTo>
                    <a:pt x="27" y="212"/>
                    <a:pt x="26" y="212"/>
                    <a:pt x="26" y="213"/>
                  </a:cubicBezTo>
                  <a:cubicBezTo>
                    <a:pt x="25" y="214"/>
                    <a:pt x="26" y="214"/>
                    <a:pt x="25" y="214"/>
                  </a:cubicBezTo>
                  <a:cubicBezTo>
                    <a:pt x="24" y="215"/>
                    <a:pt x="24" y="214"/>
                    <a:pt x="23" y="214"/>
                  </a:cubicBezTo>
                  <a:cubicBezTo>
                    <a:pt x="23" y="212"/>
                    <a:pt x="22" y="211"/>
                    <a:pt x="21" y="210"/>
                  </a:cubicBezTo>
                  <a:cubicBezTo>
                    <a:pt x="20" y="209"/>
                    <a:pt x="20" y="207"/>
                    <a:pt x="20" y="207"/>
                  </a:cubicBezTo>
                  <a:cubicBezTo>
                    <a:pt x="19" y="206"/>
                    <a:pt x="17" y="208"/>
                    <a:pt x="16" y="209"/>
                  </a:cubicBezTo>
                  <a:cubicBezTo>
                    <a:pt x="16" y="209"/>
                    <a:pt x="16" y="210"/>
                    <a:pt x="15" y="210"/>
                  </a:cubicBezTo>
                  <a:cubicBezTo>
                    <a:pt x="14" y="211"/>
                    <a:pt x="13" y="211"/>
                    <a:pt x="13" y="212"/>
                  </a:cubicBezTo>
                  <a:cubicBezTo>
                    <a:pt x="13" y="213"/>
                    <a:pt x="13" y="214"/>
                    <a:pt x="12" y="214"/>
                  </a:cubicBezTo>
                  <a:cubicBezTo>
                    <a:pt x="12" y="214"/>
                    <a:pt x="12" y="214"/>
                    <a:pt x="12" y="214"/>
                  </a:cubicBezTo>
                  <a:cubicBezTo>
                    <a:pt x="12" y="215"/>
                    <a:pt x="13" y="216"/>
                    <a:pt x="14" y="217"/>
                  </a:cubicBezTo>
                  <a:cubicBezTo>
                    <a:pt x="14" y="218"/>
                    <a:pt x="14" y="219"/>
                    <a:pt x="16" y="219"/>
                  </a:cubicBezTo>
                  <a:cubicBezTo>
                    <a:pt x="17" y="220"/>
                    <a:pt x="17" y="220"/>
                    <a:pt x="18" y="221"/>
                  </a:cubicBezTo>
                  <a:cubicBezTo>
                    <a:pt x="19" y="222"/>
                    <a:pt x="20" y="222"/>
                    <a:pt x="22" y="223"/>
                  </a:cubicBezTo>
                  <a:cubicBezTo>
                    <a:pt x="23" y="223"/>
                    <a:pt x="23" y="224"/>
                    <a:pt x="24" y="225"/>
                  </a:cubicBezTo>
                  <a:cubicBezTo>
                    <a:pt x="25" y="228"/>
                    <a:pt x="27" y="229"/>
                    <a:pt x="29" y="231"/>
                  </a:cubicBezTo>
                  <a:cubicBezTo>
                    <a:pt x="30" y="232"/>
                    <a:pt x="31" y="233"/>
                    <a:pt x="32" y="234"/>
                  </a:cubicBezTo>
                  <a:cubicBezTo>
                    <a:pt x="30" y="234"/>
                    <a:pt x="30" y="234"/>
                    <a:pt x="30" y="234"/>
                  </a:cubicBezTo>
                  <a:cubicBezTo>
                    <a:pt x="30" y="236"/>
                    <a:pt x="32" y="238"/>
                    <a:pt x="34" y="239"/>
                  </a:cubicBezTo>
                  <a:cubicBezTo>
                    <a:pt x="35" y="240"/>
                    <a:pt x="36" y="240"/>
                    <a:pt x="36" y="241"/>
                  </a:cubicBezTo>
                  <a:cubicBezTo>
                    <a:pt x="37" y="241"/>
                    <a:pt x="37" y="242"/>
                    <a:pt x="38" y="242"/>
                  </a:cubicBezTo>
                  <a:cubicBezTo>
                    <a:pt x="39" y="242"/>
                    <a:pt x="39" y="242"/>
                    <a:pt x="40" y="242"/>
                  </a:cubicBezTo>
                  <a:cubicBezTo>
                    <a:pt x="40" y="243"/>
                    <a:pt x="40" y="243"/>
                    <a:pt x="40" y="244"/>
                  </a:cubicBezTo>
                  <a:cubicBezTo>
                    <a:pt x="41" y="244"/>
                    <a:pt x="41" y="245"/>
                    <a:pt x="42" y="245"/>
                  </a:cubicBezTo>
                  <a:cubicBezTo>
                    <a:pt x="43" y="246"/>
                    <a:pt x="44" y="247"/>
                    <a:pt x="45" y="247"/>
                  </a:cubicBezTo>
                  <a:cubicBezTo>
                    <a:pt x="47" y="248"/>
                    <a:pt x="49" y="247"/>
                    <a:pt x="51" y="247"/>
                  </a:cubicBezTo>
                  <a:cubicBezTo>
                    <a:pt x="52" y="247"/>
                    <a:pt x="53" y="247"/>
                    <a:pt x="54" y="249"/>
                  </a:cubicBezTo>
                  <a:cubicBezTo>
                    <a:pt x="54" y="250"/>
                    <a:pt x="54" y="251"/>
                    <a:pt x="56" y="251"/>
                  </a:cubicBezTo>
                  <a:cubicBezTo>
                    <a:pt x="56" y="252"/>
                    <a:pt x="57" y="252"/>
                    <a:pt x="57" y="253"/>
                  </a:cubicBezTo>
                  <a:cubicBezTo>
                    <a:pt x="58" y="253"/>
                    <a:pt x="58" y="254"/>
                    <a:pt x="59" y="254"/>
                  </a:cubicBezTo>
                  <a:cubicBezTo>
                    <a:pt x="59" y="255"/>
                    <a:pt x="59" y="255"/>
                    <a:pt x="59" y="256"/>
                  </a:cubicBezTo>
                  <a:cubicBezTo>
                    <a:pt x="59" y="257"/>
                    <a:pt x="59" y="257"/>
                    <a:pt x="60" y="258"/>
                  </a:cubicBezTo>
                  <a:cubicBezTo>
                    <a:pt x="60" y="259"/>
                    <a:pt x="64" y="258"/>
                    <a:pt x="65" y="258"/>
                  </a:cubicBezTo>
                  <a:cubicBezTo>
                    <a:pt x="66" y="258"/>
                    <a:pt x="68" y="257"/>
                    <a:pt x="69" y="258"/>
                  </a:cubicBezTo>
                  <a:cubicBezTo>
                    <a:pt x="70" y="258"/>
                    <a:pt x="69" y="260"/>
                    <a:pt x="70" y="260"/>
                  </a:cubicBezTo>
                  <a:cubicBezTo>
                    <a:pt x="70" y="261"/>
                    <a:pt x="70" y="262"/>
                    <a:pt x="71" y="262"/>
                  </a:cubicBezTo>
                  <a:cubicBezTo>
                    <a:pt x="72" y="263"/>
                    <a:pt x="74" y="266"/>
                    <a:pt x="73" y="268"/>
                  </a:cubicBezTo>
                  <a:cubicBezTo>
                    <a:pt x="73" y="269"/>
                    <a:pt x="73" y="269"/>
                    <a:pt x="72" y="270"/>
                  </a:cubicBezTo>
                  <a:cubicBezTo>
                    <a:pt x="72" y="270"/>
                    <a:pt x="72" y="270"/>
                    <a:pt x="72" y="270"/>
                  </a:cubicBezTo>
                  <a:cubicBezTo>
                    <a:pt x="73" y="270"/>
                    <a:pt x="75" y="271"/>
                    <a:pt x="75" y="270"/>
                  </a:cubicBezTo>
                  <a:cubicBezTo>
                    <a:pt x="76" y="270"/>
                    <a:pt x="77" y="269"/>
                    <a:pt x="77" y="268"/>
                  </a:cubicBezTo>
                  <a:cubicBezTo>
                    <a:pt x="78" y="268"/>
                    <a:pt x="78" y="267"/>
                    <a:pt x="79" y="266"/>
                  </a:cubicBezTo>
                  <a:cubicBezTo>
                    <a:pt x="80" y="265"/>
                    <a:pt x="81" y="266"/>
                    <a:pt x="82" y="264"/>
                  </a:cubicBezTo>
                  <a:cubicBezTo>
                    <a:pt x="82" y="263"/>
                    <a:pt x="82" y="262"/>
                    <a:pt x="82" y="262"/>
                  </a:cubicBezTo>
                  <a:cubicBezTo>
                    <a:pt x="82" y="259"/>
                    <a:pt x="84" y="258"/>
                    <a:pt x="86" y="257"/>
                  </a:cubicBezTo>
                  <a:cubicBezTo>
                    <a:pt x="86" y="256"/>
                    <a:pt x="87" y="256"/>
                    <a:pt x="88" y="256"/>
                  </a:cubicBezTo>
                  <a:cubicBezTo>
                    <a:pt x="88" y="256"/>
                    <a:pt x="88" y="255"/>
                    <a:pt x="88" y="255"/>
                  </a:cubicBezTo>
                  <a:cubicBezTo>
                    <a:pt x="88" y="254"/>
                    <a:pt x="89" y="253"/>
                    <a:pt x="90" y="252"/>
                  </a:cubicBezTo>
                  <a:cubicBezTo>
                    <a:pt x="91" y="251"/>
                    <a:pt x="92" y="251"/>
                    <a:pt x="93" y="249"/>
                  </a:cubicBezTo>
                  <a:cubicBezTo>
                    <a:pt x="93" y="248"/>
                    <a:pt x="93" y="246"/>
                    <a:pt x="93" y="244"/>
                  </a:cubicBezTo>
                  <a:cubicBezTo>
                    <a:pt x="93" y="241"/>
                    <a:pt x="93" y="239"/>
                    <a:pt x="95" y="236"/>
                  </a:cubicBezTo>
                  <a:cubicBezTo>
                    <a:pt x="96" y="235"/>
                    <a:pt x="97" y="232"/>
                    <a:pt x="98" y="234"/>
                  </a:cubicBezTo>
                  <a:cubicBezTo>
                    <a:pt x="99" y="236"/>
                    <a:pt x="98" y="236"/>
                    <a:pt x="97" y="236"/>
                  </a:cubicBezTo>
                  <a:cubicBezTo>
                    <a:pt x="96" y="237"/>
                    <a:pt x="96" y="236"/>
                    <a:pt x="96" y="238"/>
                  </a:cubicBezTo>
                  <a:cubicBezTo>
                    <a:pt x="96" y="241"/>
                    <a:pt x="99" y="244"/>
                    <a:pt x="100" y="247"/>
                  </a:cubicBezTo>
                  <a:cubicBezTo>
                    <a:pt x="102" y="247"/>
                    <a:pt x="103" y="245"/>
                    <a:pt x="105" y="245"/>
                  </a:cubicBezTo>
                  <a:cubicBezTo>
                    <a:pt x="106" y="244"/>
                    <a:pt x="107" y="244"/>
                    <a:pt x="107" y="243"/>
                  </a:cubicBezTo>
                  <a:cubicBezTo>
                    <a:pt x="108" y="242"/>
                    <a:pt x="107" y="241"/>
                    <a:pt x="108" y="241"/>
                  </a:cubicBezTo>
                  <a:cubicBezTo>
                    <a:pt x="108" y="240"/>
                    <a:pt x="110" y="240"/>
                    <a:pt x="111" y="240"/>
                  </a:cubicBezTo>
                  <a:cubicBezTo>
                    <a:pt x="113" y="242"/>
                    <a:pt x="112" y="243"/>
                    <a:pt x="112" y="245"/>
                  </a:cubicBezTo>
                  <a:cubicBezTo>
                    <a:pt x="115" y="250"/>
                    <a:pt x="115" y="250"/>
                    <a:pt x="115" y="250"/>
                  </a:cubicBezTo>
                  <a:cubicBezTo>
                    <a:pt x="115" y="252"/>
                    <a:pt x="116" y="253"/>
                    <a:pt x="117" y="255"/>
                  </a:cubicBezTo>
                  <a:cubicBezTo>
                    <a:pt x="117" y="257"/>
                    <a:pt x="116" y="258"/>
                    <a:pt x="118" y="260"/>
                  </a:cubicBezTo>
                  <a:cubicBezTo>
                    <a:pt x="119" y="261"/>
                    <a:pt x="122" y="261"/>
                    <a:pt x="124" y="263"/>
                  </a:cubicBezTo>
                  <a:cubicBezTo>
                    <a:pt x="124" y="265"/>
                    <a:pt x="124" y="265"/>
                    <a:pt x="125" y="266"/>
                  </a:cubicBezTo>
                  <a:cubicBezTo>
                    <a:pt x="126" y="267"/>
                    <a:pt x="126" y="267"/>
                    <a:pt x="127" y="268"/>
                  </a:cubicBezTo>
                  <a:cubicBezTo>
                    <a:pt x="128" y="267"/>
                    <a:pt x="130" y="267"/>
                    <a:pt x="132" y="267"/>
                  </a:cubicBezTo>
                  <a:cubicBezTo>
                    <a:pt x="132" y="269"/>
                    <a:pt x="131" y="271"/>
                    <a:pt x="131" y="272"/>
                  </a:cubicBezTo>
                  <a:cubicBezTo>
                    <a:pt x="131" y="274"/>
                    <a:pt x="131" y="276"/>
                    <a:pt x="131" y="278"/>
                  </a:cubicBezTo>
                  <a:cubicBezTo>
                    <a:pt x="134" y="278"/>
                    <a:pt x="134" y="282"/>
                    <a:pt x="136" y="282"/>
                  </a:cubicBezTo>
                  <a:cubicBezTo>
                    <a:pt x="140" y="274"/>
                    <a:pt x="143" y="288"/>
                    <a:pt x="147" y="287"/>
                  </a:cubicBezTo>
                  <a:cubicBezTo>
                    <a:pt x="148" y="287"/>
                    <a:pt x="149" y="285"/>
                    <a:pt x="150" y="286"/>
                  </a:cubicBezTo>
                  <a:cubicBezTo>
                    <a:pt x="151" y="286"/>
                    <a:pt x="152" y="287"/>
                    <a:pt x="152" y="287"/>
                  </a:cubicBezTo>
                  <a:cubicBezTo>
                    <a:pt x="153" y="288"/>
                    <a:pt x="152" y="288"/>
                    <a:pt x="151" y="289"/>
                  </a:cubicBezTo>
                  <a:cubicBezTo>
                    <a:pt x="150" y="290"/>
                    <a:pt x="150" y="291"/>
                    <a:pt x="149" y="292"/>
                  </a:cubicBezTo>
                  <a:cubicBezTo>
                    <a:pt x="148" y="293"/>
                    <a:pt x="146" y="294"/>
                    <a:pt x="146" y="296"/>
                  </a:cubicBezTo>
                  <a:cubicBezTo>
                    <a:pt x="146" y="297"/>
                    <a:pt x="147" y="300"/>
                    <a:pt x="146" y="302"/>
                  </a:cubicBezTo>
                  <a:cubicBezTo>
                    <a:pt x="146" y="302"/>
                    <a:pt x="146" y="302"/>
                    <a:pt x="146" y="302"/>
                  </a:cubicBezTo>
                  <a:cubicBezTo>
                    <a:pt x="146" y="302"/>
                    <a:pt x="145" y="304"/>
                    <a:pt x="145" y="304"/>
                  </a:cubicBezTo>
                  <a:cubicBezTo>
                    <a:pt x="144" y="304"/>
                    <a:pt x="143" y="304"/>
                    <a:pt x="143" y="305"/>
                  </a:cubicBezTo>
                  <a:cubicBezTo>
                    <a:pt x="142" y="306"/>
                    <a:pt x="142" y="307"/>
                    <a:pt x="142" y="308"/>
                  </a:cubicBezTo>
                  <a:cubicBezTo>
                    <a:pt x="142" y="308"/>
                    <a:pt x="141" y="309"/>
                    <a:pt x="140" y="309"/>
                  </a:cubicBezTo>
                  <a:cubicBezTo>
                    <a:pt x="139" y="311"/>
                    <a:pt x="135" y="313"/>
                    <a:pt x="135" y="316"/>
                  </a:cubicBezTo>
                  <a:cubicBezTo>
                    <a:pt x="136" y="317"/>
                    <a:pt x="137" y="318"/>
                    <a:pt x="137" y="319"/>
                  </a:cubicBezTo>
                  <a:cubicBezTo>
                    <a:pt x="138" y="319"/>
                    <a:pt x="138" y="319"/>
                    <a:pt x="138" y="320"/>
                  </a:cubicBezTo>
                  <a:cubicBezTo>
                    <a:pt x="138" y="320"/>
                    <a:pt x="138" y="321"/>
                    <a:pt x="138" y="321"/>
                  </a:cubicBezTo>
                  <a:cubicBezTo>
                    <a:pt x="138" y="321"/>
                    <a:pt x="138" y="321"/>
                    <a:pt x="138" y="321"/>
                  </a:cubicBezTo>
                  <a:cubicBezTo>
                    <a:pt x="140" y="322"/>
                    <a:pt x="144" y="322"/>
                    <a:pt x="146" y="321"/>
                  </a:cubicBezTo>
                  <a:cubicBezTo>
                    <a:pt x="148" y="320"/>
                    <a:pt x="148" y="320"/>
                    <a:pt x="149" y="318"/>
                  </a:cubicBezTo>
                  <a:cubicBezTo>
                    <a:pt x="149" y="318"/>
                    <a:pt x="149" y="317"/>
                    <a:pt x="150" y="316"/>
                  </a:cubicBezTo>
                  <a:cubicBezTo>
                    <a:pt x="151" y="315"/>
                    <a:pt x="153" y="315"/>
                    <a:pt x="155" y="314"/>
                  </a:cubicBezTo>
                  <a:cubicBezTo>
                    <a:pt x="157" y="313"/>
                    <a:pt x="158" y="314"/>
                    <a:pt x="159" y="316"/>
                  </a:cubicBezTo>
                  <a:cubicBezTo>
                    <a:pt x="160" y="317"/>
                    <a:pt x="159" y="317"/>
                    <a:pt x="160" y="317"/>
                  </a:cubicBezTo>
                  <a:cubicBezTo>
                    <a:pt x="161" y="318"/>
                    <a:pt x="162" y="318"/>
                    <a:pt x="163" y="319"/>
                  </a:cubicBezTo>
                  <a:cubicBezTo>
                    <a:pt x="164" y="319"/>
                    <a:pt x="163" y="320"/>
                    <a:pt x="165" y="319"/>
                  </a:cubicBezTo>
                  <a:cubicBezTo>
                    <a:pt x="165" y="319"/>
                    <a:pt x="166" y="319"/>
                    <a:pt x="167" y="318"/>
                  </a:cubicBezTo>
                  <a:cubicBezTo>
                    <a:pt x="168" y="317"/>
                    <a:pt x="168" y="315"/>
                    <a:pt x="170" y="314"/>
                  </a:cubicBezTo>
                  <a:cubicBezTo>
                    <a:pt x="171" y="313"/>
                    <a:pt x="172" y="313"/>
                    <a:pt x="174" y="312"/>
                  </a:cubicBezTo>
                  <a:cubicBezTo>
                    <a:pt x="178" y="310"/>
                    <a:pt x="181" y="314"/>
                    <a:pt x="184" y="316"/>
                  </a:cubicBezTo>
                  <a:cubicBezTo>
                    <a:pt x="186" y="317"/>
                    <a:pt x="190" y="317"/>
                    <a:pt x="193" y="315"/>
                  </a:cubicBezTo>
                  <a:cubicBezTo>
                    <a:pt x="194" y="314"/>
                    <a:pt x="195" y="312"/>
                    <a:pt x="195" y="311"/>
                  </a:cubicBezTo>
                  <a:cubicBezTo>
                    <a:pt x="195" y="309"/>
                    <a:pt x="195" y="309"/>
                    <a:pt x="194" y="307"/>
                  </a:cubicBezTo>
                  <a:cubicBezTo>
                    <a:pt x="193" y="306"/>
                    <a:pt x="193" y="304"/>
                    <a:pt x="193" y="303"/>
                  </a:cubicBezTo>
                  <a:cubicBezTo>
                    <a:pt x="192" y="301"/>
                    <a:pt x="191" y="301"/>
                    <a:pt x="190" y="299"/>
                  </a:cubicBezTo>
                  <a:cubicBezTo>
                    <a:pt x="190" y="297"/>
                    <a:pt x="190" y="298"/>
                    <a:pt x="189" y="297"/>
                  </a:cubicBezTo>
                  <a:cubicBezTo>
                    <a:pt x="188" y="296"/>
                    <a:pt x="188" y="296"/>
                    <a:pt x="187" y="295"/>
                  </a:cubicBezTo>
                  <a:cubicBezTo>
                    <a:pt x="186" y="293"/>
                    <a:pt x="186" y="293"/>
                    <a:pt x="186" y="290"/>
                  </a:cubicBezTo>
                  <a:cubicBezTo>
                    <a:pt x="186" y="288"/>
                    <a:pt x="187" y="287"/>
                    <a:pt x="187" y="285"/>
                  </a:cubicBezTo>
                  <a:cubicBezTo>
                    <a:pt x="188" y="283"/>
                    <a:pt x="189" y="281"/>
                    <a:pt x="188" y="279"/>
                  </a:cubicBezTo>
                  <a:cubicBezTo>
                    <a:pt x="188" y="278"/>
                    <a:pt x="187" y="277"/>
                    <a:pt x="187" y="276"/>
                  </a:cubicBezTo>
                  <a:cubicBezTo>
                    <a:pt x="187" y="275"/>
                    <a:pt x="187" y="273"/>
                    <a:pt x="187" y="272"/>
                  </a:cubicBezTo>
                  <a:cubicBezTo>
                    <a:pt x="188" y="271"/>
                    <a:pt x="192" y="270"/>
                    <a:pt x="193" y="270"/>
                  </a:cubicBezTo>
                  <a:cubicBezTo>
                    <a:pt x="194" y="270"/>
                    <a:pt x="195" y="270"/>
                    <a:pt x="196" y="270"/>
                  </a:cubicBezTo>
                  <a:cubicBezTo>
                    <a:pt x="197" y="270"/>
                    <a:pt x="197" y="271"/>
                    <a:pt x="198" y="271"/>
                  </a:cubicBezTo>
                  <a:cubicBezTo>
                    <a:pt x="199" y="270"/>
                    <a:pt x="199" y="270"/>
                    <a:pt x="200" y="270"/>
                  </a:cubicBezTo>
                  <a:cubicBezTo>
                    <a:pt x="201" y="269"/>
                    <a:pt x="201" y="270"/>
                    <a:pt x="202" y="269"/>
                  </a:cubicBezTo>
                  <a:cubicBezTo>
                    <a:pt x="202" y="269"/>
                    <a:pt x="204" y="268"/>
                    <a:pt x="205" y="267"/>
                  </a:cubicBezTo>
                  <a:cubicBezTo>
                    <a:pt x="205" y="267"/>
                    <a:pt x="205" y="265"/>
                    <a:pt x="205" y="264"/>
                  </a:cubicBezTo>
                  <a:cubicBezTo>
                    <a:pt x="206" y="262"/>
                    <a:pt x="206" y="260"/>
                    <a:pt x="208" y="258"/>
                  </a:cubicBezTo>
                  <a:cubicBezTo>
                    <a:pt x="210" y="256"/>
                    <a:pt x="213" y="256"/>
                    <a:pt x="214" y="254"/>
                  </a:cubicBezTo>
                  <a:cubicBezTo>
                    <a:pt x="215" y="253"/>
                    <a:pt x="218" y="251"/>
                    <a:pt x="217" y="248"/>
                  </a:cubicBezTo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5426075" y="5565775"/>
              <a:ext cx="187325" cy="219075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78" y="46"/>
                </a:cxn>
                <a:cxn ang="0">
                  <a:pos x="79" y="35"/>
                </a:cxn>
                <a:cxn ang="0">
                  <a:pos x="72" y="34"/>
                </a:cxn>
                <a:cxn ang="0">
                  <a:pos x="65" y="28"/>
                </a:cxn>
                <a:cxn ang="0">
                  <a:pos x="62" y="18"/>
                </a:cxn>
                <a:cxn ang="0">
                  <a:pos x="58" y="8"/>
                </a:cxn>
                <a:cxn ang="0">
                  <a:pos x="54" y="11"/>
                </a:cxn>
                <a:cxn ang="0">
                  <a:pos x="47" y="15"/>
                </a:cxn>
                <a:cxn ang="0">
                  <a:pos x="44" y="4"/>
                </a:cxn>
                <a:cxn ang="0">
                  <a:pos x="42" y="4"/>
                </a:cxn>
                <a:cxn ang="0">
                  <a:pos x="40" y="17"/>
                </a:cxn>
                <a:cxn ang="0">
                  <a:pos x="35" y="23"/>
                </a:cxn>
                <a:cxn ang="0">
                  <a:pos x="33" y="25"/>
                </a:cxn>
                <a:cxn ang="0">
                  <a:pos x="29" y="32"/>
                </a:cxn>
                <a:cxn ang="0">
                  <a:pos x="24" y="36"/>
                </a:cxn>
                <a:cxn ang="0">
                  <a:pos x="19" y="38"/>
                </a:cxn>
                <a:cxn ang="0">
                  <a:pos x="17" y="39"/>
                </a:cxn>
                <a:cxn ang="0">
                  <a:pos x="13" y="41"/>
                </a:cxn>
                <a:cxn ang="0">
                  <a:pos x="7" y="45"/>
                </a:cxn>
                <a:cxn ang="0">
                  <a:pos x="1" y="44"/>
                </a:cxn>
                <a:cxn ang="0">
                  <a:pos x="0" y="44"/>
                </a:cxn>
                <a:cxn ang="0">
                  <a:pos x="0" y="46"/>
                </a:cxn>
                <a:cxn ang="0">
                  <a:pos x="0" y="45"/>
                </a:cxn>
                <a:cxn ang="0">
                  <a:pos x="0" y="47"/>
                </a:cxn>
                <a:cxn ang="0">
                  <a:pos x="1" y="48"/>
                </a:cxn>
                <a:cxn ang="0">
                  <a:pos x="2" y="48"/>
                </a:cxn>
                <a:cxn ang="0">
                  <a:pos x="3" y="49"/>
                </a:cxn>
                <a:cxn ang="0">
                  <a:pos x="5" y="55"/>
                </a:cxn>
                <a:cxn ang="0">
                  <a:pos x="8" y="62"/>
                </a:cxn>
                <a:cxn ang="0">
                  <a:pos x="17" y="67"/>
                </a:cxn>
                <a:cxn ang="0">
                  <a:pos x="22" y="74"/>
                </a:cxn>
                <a:cxn ang="0">
                  <a:pos x="25" y="82"/>
                </a:cxn>
                <a:cxn ang="0">
                  <a:pos x="27" y="88"/>
                </a:cxn>
                <a:cxn ang="0">
                  <a:pos x="30" y="99"/>
                </a:cxn>
                <a:cxn ang="0">
                  <a:pos x="30" y="114"/>
                </a:cxn>
                <a:cxn ang="0">
                  <a:pos x="34" y="115"/>
                </a:cxn>
                <a:cxn ang="0">
                  <a:pos x="40" y="111"/>
                </a:cxn>
                <a:cxn ang="0">
                  <a:pos x="40" y="106"/>
                </a:cxn>
                <a:cxn ang="0">
                  <a:pos x="45" y="98"/>
                </a:cxn>
                <a:cxn ang="0">
                  <a:pos x="61" y="93"/>
                </a:cxn>
                <a:cxn ang="0">
                  <a:pos x="64" y="98"/>
                </a:cxn>
                <a:cxn ang="0">
                  <a:pos x="69" y="96"/>
                </a:cxn>
                <a:cxn ang="0">
                  <a:pos x="75" y="87"/>
                </a:cxn>
                <a:cxn ang="0">
                  <a:pos x="85" y="89"/>
                </a:cxn>
                <a:cxn ang="0">
                  <a:pos x="84" y="87"/>
                </a:cxn>
                <a:cxn ang="0">
                  <a:pos x="87" y="77"/>
                </a:cxn>
                <a:cxn ang="0">
                  <a:pos x="90" y="73"/>
                </a:cxn>
                <a:cxn ang="0">
                  <a:pos x="93" y="70"/>
                </a:cxn>
                <a:cxn ang="0">
                  <a:pos x="93" y="64"/>
                </a:cxn>
                <a:cxn ang="0">
                  <a:pos x="98" y="57"/>
                </a:cxn>
                <a:cxn ang="0">
                  <a:pos x="97" y="54"/>
                </a:cxn>
                <a:cxn ang="0">
                  <a:pos x="83" y="50"/>
                </a:cxn>
                <a:cxn ang="0">
                  <a:pos x="0" y="47"/>
                </a:cxn>
                <a:cxn ang="0">
                  <a:pos x="1" y="44"/>
                </a:cxn>
                <a:cxn ang="0">
                  <a:pos x="1" y="44"/>
                </a:cxn>
                <a:cxn ang="0">
                  <a:pos x="2" y="62"/>
                </a:cxn>
              </a:cxnLst>
              <a:rect l="0" t="0" r="r" b="b"/>
              <a:pathLst>
                <a:path w="100" h="117">
                  <a:moveTo>
                    <a:pt x="1" y="48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moveTo>
                    <a:pt x="83" y="50"/>
                  </a:moveTo>
                  <a:cubicBezTo>
                    <a:pt x="81" y="50"/>
                    <a:pt x="81" y="46"/>
                    <a:pt x="78" y="46"/>
                  </a:cubicBezTo>
                  <a:cubicBezTo>
                    <a:pt x="78" y="44"/>
                    <a:pt x="78" y="42"/>
                    <a:pt x="78" y="40"/>
                  </a:cubicBezTo>
                  <a:cubicBezTo>
                    <a:pt x="78" y="39"/>
                    <a:pt x="79" y="37"/>
                    <a:pt x="79" y="35"/>
                  </a:cubicBezTo>
                  <a:cubicBezTo>
                    <a:pt x="77" y="35"/>
                    <a:pt x="75" y="35"/>
                    <a:pt x="74" y="36"/>
                  </a:cubicBezTo>
                  <a:cubicBezTo>
                    <a:pt x="73" y="35"/>
                    <a:pt x="73" y="35"/>
                    <a:pt x="72" y="34"/>
                  </a:cubicBezTo>
                  <a:cubicBezTo>
                    <a:pt x="71" y="33"/>
                    <a:pt x="71" y="33"/>
                    <a:pt x="71" y="31"/>
                  </a:cubicBezTo>
                  <a:cubicBezTo>
                    <a:pt x="69" y="29"/>
                    <a:pt x="66" y="29"/>
                    <a:pt x="65" y="28"/>
                  </a:cubicBezTo>
                  <a:cubicBezTo>
                    <a:pt x="63" y="26"/>
                    <a:pt x="64" y="25"/>
                    <a:pt x="64" y="23"/>
                  </a:cubicBezTo>
                  <a:cubicBezTo>
                    <a:pt x="63" y="21"/>
                    <a:pt x="62" y="20"/>
                    <a:pt x="62" y="18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1"/>
                    <a:pt x="60" y="10"/>
                    <a:pt x="58" y="8"/>
                  </a:cubicBezTo>
                  <a:cubicBezTo>
                    <a:pt x="57" y="8"/>
                    <a:pt x="55" y="8"/>
                    <a:pt x="55" y="9"/>
                  </a:cubicBezTo>
                  <a:cubicBezTo>
                    <a:pt x="54" y="9"/>
                    <a:pt x="55" y="10"/>
                    <a:pt x="54" y="11"/>
                  </a:cubicBezTo>
                  <a:cubicBezTo>
                    <a:pt x="54" y="12"/>
                    <a:pt x="53" y="12"/>
                    <a:pt x="52" y="13"/>
                  </a:cubicBezTo>
                  <a:cubicBezTo>
                    <a:pt x="50" y="13"/>
                    <a:pt x="49" y="15"/>
                    <a:pt x="47" y="15"/>
                  </a:cubicBezTo>
                  <a:cubicBezTo>
                    <a:pt x="46" y="12"/>
                    <a:pt x="43" y="9"/>
                    <a:pt x="43" y="6"/>
                  </a:cubicBezTo>
                  <a:cubicBezTo>
                    <a:pt x="43" y="4"/>
                    <a:pt x="43" y="5"/>
                    <a:pt x="44" y="4"/>
                  </a:cubicBezTo>
                  <a:cubicBezTo>
                    <a:pt x="45" y="4"/>
                    <a:pt x="46" y="4"/>
                    <a:pt x="45" y="2"/>
                  </a:cubicBezTo>
                  <a:cubicBezTo>
                    <a:pt x="44" y="0"/>
                    <a:pt x="43" y="3"/>
                    <a:pt x="42" y="4"/>
                  </a:cubicBezTo>
                  <a:cubicBezTo>
                    <a:pt x="40" y="7"/>
                    <a:pt x="40" y="9"/>
                    <a:pt x="40" y="12"/>
                  </a:cubicBezTo>
                  <a:cubicBezTo>
                    <a:pt x="40" y="14"/>
                    <a:pt x="40" y="16"/>
                    <a:pt x="40" y="17"/>
                  </a:cubicBezTo>
                  <a:cubicBezTo>
                    <a:pt x="39" y="19"/>
                    <a:pt x="38" y="19"/>
                    <a:pt x="37" y="20"/>
                  </a:cubicBezTo>
                  <a:cubicBezTo>
                    <a:pt x="36" y="21"/>
                    <a:pt x="35" y="22"/>
                    <a:pt x="35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4" y="24"/>
                    <a:pt x="33" y="24"/>
                    <a:pt x="33" y="25"/>
                  </a:cubicBezTo>
                  <a:cubicBezTo>
                    <a:pt x="31" y="26"/>
                    <a:pt x="29" y="27"/>
                    <a:pt x="29" y="30"/>
                  </a:cubicBezTo>
                  <a:cubicBezTo>
                    <a:pt x="29" y="30"/>
                    <a:pt x="29" y="31"/>
                    <a:pt x="29" y="32"/>
                  </a:cubicBezTo>
                  <a:cubicBezTo>
                    <a:pt x="28" y="34"/>
                    <a:pt x="27" y="33"/>
                    <a:pt x="26" y="34"/>
                  </a:cubicBezTo>
                  <a:cubicBezTo>
                    <a:pt x="25" y="35"/>
                    <a:pt x="25" y="36"/>
                    <a:pt x="24" y="36"/>
                  </a:cubicBezTo>
                  <a:cubicBezTo>
                    <a:pt x="24" y="37"/>
                    <a:pt x="23" y="38"/>
                    <a:pt x="22" y="38"/>
                  </a:cubicBezTo>
                  <a:cubicBezTo>
                    <a:pt x="22" y="39"/>
                    <a:pt x="20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8" y="38"/>
                    <a:pt x="17" y="39"/>
                  </a:cubicBezTo>
                  <a:cubicBezTo>
                    <a:pt x="16" y="39"/>
                    <a:pt x="17" y="40"/>
                    <a:pt x="17" y="41"/>
                  </a:cubicBezTo>
                  <a:cubicBezTo>
                    <a:pt x="16" y="42"/>
                    <a:pt x="14" y="41"/>
                    <a:pt x="13" y="41"/>
                  </a:cubicBezTo>
                  <a:cubicBezTo>
                    <a:pt x="11" y="41"/>
                    <a:pt x="12" y="44"/>
                    <a:pt x="12" y="46"/>
                  </a:cubicBezTo>
                  <a:cubicBezTo>
                    <a:pt x="10" y="46"/>
                    <a:pt x="9" y="46"/>
                    <a:pt x="7" y="45"/>
                  </a:cubicBezTo>
                  <a:cubicBezTo>
                    <a:pt x="6" y="44"/>
                    <a:pt x="5" y="44"/>
                    <a:pt x="4" y="43"/>
                  </a:cubicBezTo>
                  <a:cubicBezTo>
                    <a:pt x="3" y="43"/>
                    <a:pt x="2" y="43"/>
                    <a:pt x="1" y="44"/>
                  </a:cubicBezTo>
                  <a:cubicBezTo>
                    <a:pt x="1" y="44"/>
                    <a:pt x="0" y="45"/>
                    <a:pt x="0" y="45"/>
                  </a:cubicBezTo>
                  <a:cubicBezTo>
                    <a:pt x="0" y="45"/>
                    <a:pt x="0" y="45"/>
                    <a:pt x="0" y="44"/>
                  </a:cubicBezTo>
                  <a:cubicBezTo>
                    <a:pt x="0" y="45"/>
                    <a:pt x="0" y="45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5"/>
                    <a:pt x="0" y="46"/>
                    <a:pt x="0" y="46"/>
                  </a:cubicBezTo>
                  <a:cubicBezTo>
                    <a:pt x="0" y="46"/>
                    <a:pt x="0" y="46"/>
                    <a:pt x="0" y="47"/>
                  </a:cubicBezTo>
                  <a:cubicBezTo>
                    <a:pt x="0" y="47"/>
                    <a:pt x="1" y="47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3" y="49"/>
                    <a:pt x="3" y="49"/>
                  </a:cubicBezTo>
                  <a:cubicBezTo>
                    <a:pt x="4" y="49"/>
                    <a:pt x="5" y="50"/>
                    <a:pt x="5" y="50"/>
                  </a:cubicBezTo>
                  <a:cubicBezTo>
                    <a:pt x="6" y="52"/>
                    <a:pt x="6" y="54"/>
                    <a:pt x="5" y="55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7" y="59"/>
                    <a:pt x="7" y="61"/>
                    <a:pt x="8" y="62"/>
                  </a:cubicBezTo>
                  <a:cubicBezTo>
                    <a:pt x="10" y="64"/>
                    <a:pt x="13" y="62"/>
                    <a:pt x="15" y="64"/>
                  </a:cubicBezTo>
                  <a:cubicBezTo>
                    <a:pt x="16" y="65"/>
                    <a:pt x="16" y="66"/>
                    <a:pt x="17" y="67"/>
                  </a:cubicBezTo>
                  <a:cubicBezTo>
                    <a:pt x="18" y="68"/>
                    <a:pt x="19" y="69"/>
                    <a:pt x="20" y="70"/>
                  </a:cubicBezTo>
                  <a:cubicBezTo>
                    <a:pt x="21" y="71"/>
                    <a:pt x="21" y="72"/>
                    <a:pt x="22" y="74"/>
                  </a:cubicBezTo>
                  <a:cubicBezTo>
                    <a:pt x="22" y="75"/>
                    <a:pt x="24" y="77"/>
                    <a:pt x="25" y="79"/>
                  </a:cubicBezTo>
                  <a:cubicBezTo>
                    <a:pt x="26" y="80"/>
                    <a:pt x="25" y="81"/>
                    <a:pt x="25" y="82"/>
                  </a:cubicBezTo>
                  <a:cubicBezTo>
                    <a:pt x="25" y="83"/>
                    <a:pt x="26" y="83"/>
                    <a:pt x="26" y="84"/>
                  </a:cubicBezTo>
                  <a:cubicBezTo>
                    <a:pt x="27" y="86"/>
                    <a:pt x="27" y="87"/>
                    <a:pt x="27" y="88"/>
                  </a:cubicBezTo>
                  <a:cubicBezTo>
                    <a:pt x="27" y="90"/>
                    <a:pt x="28" y="92"/>
                    <a:pt x="28" y="94"/>
                  </a:cubicBezTo>
                  <a:cubicBezTo>
                    <a:pt x="28" y="96"/>
                    <a:pt x="29" y="97"/>
                    <a:pt x="30" y="99"/>
                  </a:cubicBezTo>
                  <a:cubicBezTo>
                    <a:pt x="31" y="101"/>
                    <a:pt x="31" y="104"/>
                    <a:pt x="31" y="106"/>
                  </a:cubicBezTo>
                  <a:cubicBezTo>
                    <a:pt x="31" y="109"/>
                    <a:pt x="31" y="112"/>
                    <a:pt x="30" y="114"/>
                  </a:cubicBezTo>
                  <a:cubicBezTo>
                    <a:pt x="30" y="115"/>
                    <a:pt x="30" y="117"/>
                    <a:pt x="31" y="117"/>
                  </a:cubicBezTo>
                  <a:cubicBezTo>
                    <a:pt x="32" y="117"/>
                    <a:pt x="33" y="116"/>
                    <a:pt x="34" y="115"/>
                  </a:cubicBezTo>
                  <a:cubicBezTo>
                    <a:pt x="35" y="114"/>
                    <a:pt x="36" y="114"/>
                    <a:pt x="37" y="113"/>
                  </a:cubicBezTo>
                  <a:cubicBezTo>
                    <a:pt x="38" y="112"/>
                    <a:pt x="39" y="112"/>
                    <a:pt x="40" y="111"/>
                  </a:cubicBezTo>
                  <a:cubicBezTo>
                    <a:pt x="40" y="110"/>
                    <a:pt x="40" y="109"/>
                    <a:pt x="40" y="108"/>
                  </a:cubicBezTo>
                  <a:cubicBezTo>
                    <a:pt x="40" y="107"/>
                    <a:pt x="40" y="106"/>
                    <a:pt x="40" y="106"/>
                  </a:cubicBezTo>
                  <a:cubicBezTo>
                    <a:pt x="40" y="105"/>
                    <a:pt x="41" y="104"/>
                    <a:pt x="41" y="103"/>
                  </a:cubicBezTo>
                  <a:cubicBezTo>
                    <a:pt x="43" y="101"/>
                    <a:pt x="44" y="99"/>
                    <a:pt x="45" y="98"/>
                  </a:cubicBezTo>
                  <a:cubicBezTo>
                    <a:pt x="47" y="96"/>
                    <a:pt x="49" y="96"/>
                    <a:pt x="51" y="95"/>
                  </a:cubicBezTo>
                  <a:cubicBezTo>
                    <a:pt x="54" y="94"/>
                    <a:pt x="58" y="91"/>
                    <a:pt x="61" y="93"/>
                  </a:cubicBezTo>
                  <a:cubicBezTo>
                    <a:pt x="63" y="94"/>
                    <a:pt x="62" y="94"/>
                    <a:pt x="63" y="95"/>
                  </a:cubicBezTo>
                  <a:cubicBezTo>
                    <a:pt x="63" y="96"/>
                    <a:pt x="64" y="97"/>
                    <a:pt x="64" y="98"/>
                  </a:cubicBezTo>
                  <a:cubicBezTo>
                    <a:pt x="65" y="98"/>
                    <a:pt x="67" y="101"/>
                    <a:pt x="68" y="100"/>
                  </a:cubicBezTo>
                  <a:cubicBezTo>
                    <a:pt x="68" y="99"/>
                    <a:pt x="69" y="97"/>
                    <a:pt x="69" y="96"/>
                  </a:cubicBezTo>
                  <a:cubicBezTo>
                    <a:pt x="70" y="94"/>
                    <a:pt x="70" y="93"/>
                    <a:pt x="72" y="92"/>
                  </a:cubicBezTo>
                  <a:cubicBezTo>
                    <a:pt x="71" y="90"/>
                    <a:pt x="75" y="89"/>
                    <a:pt x="75" y="87"/>
                  </a:cubicBezTo>
                  <a:cubicBezTo>
                    <a:pt x="77" y="86"/>
                    <a:pt x="86" y="86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8"/>
                    <a:pt x="85" y="88"/>
                  </a:cubicBezTo>
                  <a:cubicBezTo>
                    <a:pt x="85" y="87"/>
                    <a:pt x="85" y="87"/>
                    <a:pt x="84" y="87"/>
                  </a:cubicBezTo>
                  <a:cubicBezTo>
                    <a:pt x="84" y="86"/>
                    <a:pt x="83" y="85"/>
                    <a:pt x="82" y="84"/>
                  </a:cubicBezTo>
                  <a:cubicBezTo>
                    <a:pt x="82" y="81"/>
                    <a:pt x="86" y="79"/>
                    <a:pt x="87" y="77"/>
                  </a:cubicBezTo>
                  <a:cubicBezTo>
                    <a:pt x="88" y="77"/>
                    <a:pt x="89" y="76"/>
                    <a:pt x="89" y="76"/>
                  </a:cubicBezTo>
                  <a:cubicBezTo>
                    <a:pt x="89" y="75"/>
                    <a:pt x="89" y="74"/>
                    <a:pt x="90" y="73"/>
                  </a:cubicBezTo>
                  <a:cubicBezTo>
                    <a:pt x="90" y="72"/>
                    <a:pt x="91" y="72"/>
                    <a:pt x="92" y="72"/>
                  </a:cubicBezTo>
                  <a:cubicBezTo>
                    <a:pt x="92" y="72"/>
                    <a:pt x="93" y="70"/>
                    <a:pt x="93" y="70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4" y="68"/>
                    <a:pt x="93" y="65"/>
                    <a:pt x="93" y="64"/>
                  </a:cubicBezTo>
                  <a:cubicBezTo>
                    <a:pt x="93" y="62"/>
                    <a:pt x="95" y="61"/>
                    <a:pt x="96" y="60"/>
                  </a:cubicBezTo>
                  <a:cubicBezTo>
                    <a:pt x="97" y="59"/>
                    <a:pt x="97" y="58"/>
                    <a:pt x="98" y="57"/>
                  </a:cubicBezTo>
                  <a:cubicBezTo>
                    <a:pt x="99" y="56"/>
                    <a:pt x="100" y="56"/>
                    <a:pt x="99" y="55"/>
                  </a:cubicBezTo>
                  <a:cubicBezTo>
                    <a:pt x="99" y="55"/>
                    <a:pt x="98" y="54"/>
                    <a:pt x="97" y="54"/>
                  </a:cubicBezTo>
                  <a:cubicBezTo>
                    <a:pt x="96" y="53"/>
                    <a:pt x="95" y="55"/>
                    <a:pt x="94" y="55"/>
                  </a:cubicBezTo>
                  <a:cubicBezTo>
                    <a:pt x="90" y="56"/>
                    <a:pt x="87" y="42"/>
                    <a:pt x="83" y="50"/>
                  </a:cubicBezTo>
                  <a:moveTo>
                    <a:pt x="0" y="46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6"/>
                  </a:cubicBezTo>
                  <a:moveTo>
                    <a:pt x="1" y="44"/>
                  </a:moveTo>
                  <a:cubicBezTo>
                    <a:pt x="1" y="44"/>
                    <a:pt x="1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moveTo>
                    <a:pt x="2" y="62"/>
                  </a:move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31"/>
            <p:cNvSpPr>
              <a:spLocks noEditPoints="1"/>
            </p:cNvSpPr>
            <p:nvPr/>
          </p:nvSpPr>
          <p:spPr bwMode="auto">
            <a:xfrm>
              <a:off x="5343525" y="5646738"/>
              <a:ext cx="185738" cy="463550"/>
            </a:xfrm>
            <a:custGeom>
              <a:avLst/>
              <a:gdLst/>
              <a:ahLst/>
              <a:cxnLst>
                <a:cxn ang="0">
                  <a:pos x="44" y="3"/>
                </a:cxn>
                <a:cxn ang="0">
                  <a:pos x="44" y="3"/>
                </a:cxn>
                <a:cxn ang="0">
                  <a:pos x="44" y="3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6" y="5"/>
                </a:cxn>
                <a:cxn ang="0">
                  <a:pos x="45" y="5"/>
                </a:cxn>
                <a:cxn ang="0">
                  <a:pos x="45" y="5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5"/>
                </a:cxn>
                <a:cxn ang="0">
                  <a:pos x="44" y="2"/>
                </a:cxn>
                <a:cxn ang="0">
                  <a:pos x="45" y="1"/>
                </a:cxn>
                <a:cxn ang="0">
                  <a:pos x="45" y="1"/>
                </a:cxn>
                <a:cxn ang="0">
                  <a:pos x="44" y="1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11" y="187"/>
                </a:cxn>
                <a:cxn ang="0">
                  <a:pos x="9" y="201"/>
                </a:cxn>
                <a:cxn ang="0">
                  <a:pos x="15" y="208"/>
                </a:cxn>
                <a:cxn ang="0">
                  <a:pos x="20" y="215"/>
                </a:cxn>
                <a:cxn ang="0">
                  <a:pos x="28" y="221"/>
                </a:cxn>
                <a:cxn ang="0">
                  <a:pos x="34" y="229"/>
                </a:cxn>
                <a:cxn ang="0">
                  <a:pos x="37" y="242"/>
                </a:cxn>
                <a:cxn ang="0">
                  <a:pos x="50" y="244"/>
                </a:cxn>
                <a:cxn ang="0">
                  <a:pos x="56" y="236"/>
                </a:cxn>
                <a:cxn ang="0">
                  <a:pos x="56" y="228"/>
                </a:cxn>
                <a:cxn ang="0">
                  <a:pos x="59" y="219"/>
                </a:cxn>
                <a:cxn ang="0">
                  <a:pos x="73" y="213"/>
                </a:cxn>
                <a:cxn ang="0">
                  <a:pos x="77" y="202"/>
                </a:cxn>
                <a:cxn ang="0">
                  <a:pos x="83" y="185"/>
                </a:cxn>
                <a:cxn ang="0">
                  <a:pos x="92" y="184"/>
                </a:cxn>
                <a:cxn ang="0">
                  <a:pos x="96" y="167"/>
                </a:cxn>
                <a:cxn ang="0">
                  <a:pos x="94" y="155"/>
                </a:cxn>
                <a:cxn ang="0">
                  <a:pos x="81" y="147"/>
                </a:cxn>
                <a:cxn ang="0">
                  <a:pos x="75" y="134"/>
                </a:cxn>
                <a:cxn ang="0">
                  <a:pos x="69" y="125"/>
                </a:cxn>
                <a:cxn ang="0">
                  <a:pos x="68" y="112"/>
                </a:cxn>
                <a:cxn ang="0">
                  <a:pos x="67" y="104"/>
                </a:cxn>
                <a:cxn ang="0">
                  <a:pos x="71" y="95"/>
                </a:cxn>
                <a:cxn ang="0">
                  <a:pos x="72" y="79"/>
                </a:cxn>
                <a:cxn ang="0">
                  <a:pos x="74" y="56"/>
                </a:cxn>
                <a:cxn ang="0">
                  <a:pos x="69" y="39"/>
                </a:cxn>
                <a:cxn ang="0">
                  <a:pos x="61" y="24"/>
                </a:cxn>
                <a:cxn ang="0">
                  <a:pos x="49" y="12"/>
                </a:cxn>
                <a:cxn ang="0">
                  <a:pos x="45" y="21"/>
                </a:cxn>
                <a:cxn ang="0">
                  <a:pos x="28" y="17"/>
                </a:cxn>
                <a:cxn ang="0">
                  <a:pos x="24" y="14"/>
                </a:cxn>
                <a:cxn ang="0">
                  <a:pos x="12" y="30"/>
                </a:cxn>
                <a:cxn ang="0">
                  <a:pos x="5" y="47"/>
                </a:cxn>
                <a:cxn ang="0">
                  <a:pos x="10" y="69"/>
                </a:cxn>
                <a:cxn ang="0">
                  <a:pos x="18" y="82"/>
                </a:cxn>
                <a:cxn ang="0">
                  <a:pos x="19" y="103"/>
                </a:cxn>
                <a:cxn ang="0">
                  <a:pos x="7" y="112"/>
                </a:cxn>
                <a:cxn ang="0">
                  <a:pos x="12" y="121"/>
                </a:cxn>
                <a:cxn ang="0">
                  <a:pos x="11" y="135"/>
                </a:cxn>
                <a:cxn ang="0">
                  <a:pos x="13" y="146"/>
                </a:cxn>
                <a:cxn ang="0">
                  <a:pos x="8" y="143"/>
                </a:cxn>
                <a:cxn ang="0">
                  <a:pos x="2" y="167"/>
                </a:cxn>
              </a:cxnLst>
              <a:rect l="0" t="0" r="r" b="b"/>
              <a:pathLst>
                <a:path w="99" h="248"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lose/>
                  <a:moveTo>
                    <a:pt x="44" y="3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4"/>
                    <a:pt x="44" y="4"/>
                    <a:pt x="44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6" y="5"/>
                    <a:pt x="46" y="5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6" y="1"/>
                    <a:pt x="46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2" y="174"/>
                  </a:moveTo>
                  <a:cubicBezTo>
                    <a:pt x="3" y="176"/>
                    <a:pt x="8" y="176"/>
                    <a:pt x="9" y="178"/>
                  </a:cubicBezTo>
                  <a:cubicBezTo>
                    <a:pt x="9" y="179"/>
                    <a:pt x="8" y="181"/>
                    <a:pt x="9" y="182"/>
                  </a:cubicBezTo>
                  <a:cubicBezTo>
                    <a:pt x="9" y="184"/>
                    <a:pt x="11" y="185"/>
                    <a:pt x="11" y="187"/>
                  </a:cubicBezTo>
                  <a:cubicBezTo>
                    <a:pt x="12" y="188"/>
                    <a:pt x="11" y="189"/>
                    <a:pt x="10" y="190"/>
                  </a:cubicBezTo>
                  <a:cubicBezTo>
                    <a:pt x="9" y="191"/>
                    <a:pt x="8" y="191"/>
                    <a:pt x="7" y="193"/>
                  </a:cubicBezTo>
                  <a:cubicBezTo>
                    <a:pt x="7" y="194"/>
                    <a:pt x="7" y="196"/>
                    <a:pt x="8" y="197"/>
                  </a:cubicBezTo>
                  <a:cubicBezTo>
                    <a:pt x="8" y="199"/>
                    <a:pt x="8" y="200"/>
                    <a:pt x="9" y="201"/>
                  </a:cubicBezTo>
                  <a:cubicBezTo>
                    <a:pt x="10" y="202"/>
                    <a:pt x="10" y="202"/>
                    <a:pt x="11" y="203"/>
                  </a:cubicBezTo>
                  <a:cubicBezTo>
                    <a:pt x="11" y="204"/>
                    <a:pt x="11" y="204"/>
                    <a:pt x="11" y="205"/>
                  </a:cubicBezTo>
                  <a:cubicBezTo>
                    <a:pt x="11" y="205"/>
                    <a:pt x="12" y="206"/>
                    <a:pt x="13" y="206"/>
                  </a:cubicBezTo>
                  <a:cubicBezTo>
                    <a:pt x="13" y="207"/>
                    <a:pt x="14" y="207"/>
                    <a:pt x="15" y="208"/>
                  </a:cubicBezTo>
                  <a:cubicBezTo>
                    <a:pt x="15" y="209"/>
                    <a:pt x="15" y="209"/>
                    <a:pt x="16" y="209"/>
                  </a:cubicBezTo>
                  <a:cubicBezTo>
                    <a:pt x="16" y="210"/>
                    <a:pt x="18" y="210"/>
                    <a:pt x="19" y="211"/>
                  </a:cubicBezTo>
                  <a:cubicBezTo>
                    <a:pt x="20" y="211"/>
                    <a:pt x="20" y="212"/>
                    <a:pt x="20" y="213"/>
                  </a:cubicBezTo>
                  <a:cubicBezTo>
                    <a:pt x="20" y="213"/>
                    <a:pt x="20" y="214"/>
                    <a:pt x="20" y="215"/>
                  </a:cubicBezTo>
                  <a:cubicBezTo>
                    <a:pt x="21" y="215"/>
                    <a:pt x="21" y="215"/>
                    <a:pt x="21" y="216"/>
                  </a:cubicBezTo>
                  <a:cubicBezTo>
                    <a:pt x="22" y="217"/>
                    <a:pt x="22" y="218"/>
                    <a:pt x="24" y="218"/>
                  </a:cubicBezTo>
                  <a:cubicBezTo>
                    <a:pt x="24" y="219"/>
                    <a:pt x="25" y="219"/>
                    <a:pt x="26" y="220"/>
                  </a:cubicBezTo>
                  <a:cubicBezTo>
                    <a:pt x="27" y="220"/>
                    <a:pt x="27" y="221"/>
                    <a:pt x="28" y="221"/>
                  </a:cubicBezTo>
                  <a:cubicBezTo>
                    <a:pt x="29" y="222"/>
                    <a:pt x="30" y="222"/>
                    <a:pt x="31" y="222"/>
                  </a:cubicBezTo>
                  <a:cubicBezTo>
                    <a:pt x="33" y="222"/>
                    <a:pt x="32" y="225"/>
                    <a:pt x="32" y="226"/>
                  </a:cubicBezTo>
                  <a:cubicBezTo>
                    <a:pt x="32" y="228"/>
                    <a:pt x="32" y="228"/>
                    <a:pt x="33" y="229"/>
                  </a:cubicBezTo>
                  <a:cubicBezTo>
                    <a:pt x="34" y="229"/>
                    <a:pt x="34" y="229"/>
                    <a:pt x="34" y="229"/>
                  </a:cubicBezTo>
                  <a:cubicBezTo>
                    <a:pt x="35" y="229"/>
                    <a:pt x="36" y="230"/>
                    <a:pt x="37" y="231"/>
                  </a:cubicBezTo>
                  <a:cubicBezTo>
                    <a:pt x="38" y="232"/>
                    <a:pt x="39" y="233"/>
                    <a:pt x="37" y="234"/>
                  </a:cubicBezTo>
                  <a:cubicBezTo>
                    <a:pt x="36" y="235"/>
                    <a:pt x="36" y="235"/>
                    <a:pt x="36" y="236"/>
                  </a:cubicBezTo>
                  <a:cubicBezTo>
                    <a:pt x="35" y="238"/>
                    <a:pt x="36" y="240"/>
                    <a:pt x="37" y="242"/>
                  </a:cubicBezTo>
                  <a:cubicBezTo>
                    <a:pt x="38" y="245"/>
                    <a:pt x="40" y="244"/>
                    <a:pt x="42" y="245"/>
                  </a:cubicBezTo>
                  <a:cubicBezTo>
                    <a:pt x="43" y="245"/>
                    <a:pt x="46" y="248"/>
                    <a:pt x="48" y="247"/>
                  </a:cubicBezTo>
                  <a:cubicBezTo>
                    <a:pt x="48" y="246"/>
                    <a:pt x="48" y="246"/>
                    <a:pt x="49" y="245"/>
                  </a:cubicBezTo>
                  <a:cubicBezTo>
                    <a:pt x="49" y="245"/>
                    <a:pt x="50" y="245"/>
                    <a:pt x="50" y="244"/>
                  </a:cubicBezTo>
                  <a:cubicBezTo>
                    <a:pt x="51" y="244"/>
                    <a:pt x="52" y="242"/>
                    <a:pt x="53" y="241"/>
                  </a:cubicBezTo>
                  <a:cubicBezTo>
                    <a:pt x="53" y="239"/>
                    <a:pt x="53" y="238"/>
                    <a:pt x="54" y="237"/>
                  </a:cubicBezTo>
                  <a:cubicBezTo>
                    <a:pt x="54" y="237"/>
                    <a:pt x="54" y="237"/>
                    <a:pt x="55" y="237"/>
                  </a:cubicBezTo>
                  <a:cubicBezTo>
                    <a:pt x="55" y="237"/>
                    <a:pt x="55" y="237"/>
                    <a:pt x="56" y="236"/>
                  </a:cubicBezTo>
                  <a:cubicBezTo>
                    <a:pt x="56" y="236"/>
                    <a:pt x="56" y="236"/>
                    <a:pt x="57" y="236"/>
                  </a:cubicBezTo>
                  <a:cubicBezTo>
                    <a:pt x="57" y="235"/>
                    <a:pt x="58" y="235"/>
                    <a:pt x="58" y="234"/>
                  </a:cubicBezTo>
                  <a:cubicBezTo>
                    <a:pt x="59" y="233"/>
                    <a:pt x="58" y="232"/>
                    <a:pt x="57" y="231"/>
                  </a:cubicBezTo>
                  <a:cubicBezTo>
                    <a:pt x="57" y="230"/>
                    <a:pt x="57" y="229"/>
                    <a:pt x="56" y="228"/>
                  </a:cubicBezTo>
                  <a:cubicBezTo>
                    <a:pt x="56" y="227"/>
                    <a:pt x="55" y="227"/>
                    <a:pt x="55" y="226"/>
                  </a:cubicBezTo>
                  <a:cubicBezTo>
                    <a:pt x="55" y="225"/>
                    <a:pt x="56" y="223"/>
                    <a:pt x="56" y="223"/>
                  </a:cubicBezTo>
                  <a:cubicBezTo>
                    <a:pt x="57" y="222"/>
                    <a:pt x="57" y="222"/>
                    <a:pt x="57" y="221"/>
                  </a:cubicBezTo>
                  <a:cubicBezTo>
                    <a:pt x="58" y="220"/>
                    <a:pt x="58" y="220"/>
                    <a:pt x="59" y="219"/>
                  </a:cubicBezTo>
                  <a:cubicBezTo>
                    <a:pt x="60" y="217"/>
                    <a:pt x="62" y="216"/>
                    <a:pt x="64" y="215"/>
                  </a:cubicBezTo>
                  <a:cubicBezTo>
                    <a:pt x="65" y="214"/>
                    <a:pt x="66" y="214"/>
                    <a:pt x="68" y="214"/>
                  </a:cubicBezTo>
                  <a:cubicBezTo>
                    <a:pt x="69" y="214"/>
                    <a:pt x="71" y="215"/>
                    <a:pt x="72" y="215"/>
                  </a:cubicBezTo>
                  <a:cubicBezTo>
                    <a:pt x="72" y="215"/>
                    <a:pt x="73" y="213"/>
                    <a:pt x="73" y="213"/>
                  </a:cubicBezTo>
                  <a:cubicBezTo>
                    <a:pt x="73" y="212"/>
                    <a:pt x="73" y="211"/>
                    <a:pt x="74" y="210"/>
                  </a:cubicBezTo>
                  <a:cubicBezTo>
                    <a:pt x="74" y="209"/>
                    <a:pt x="75" y="209"/>
                    <a:pt x="75" y="207"/>
                  </a:cubicBezTo>
                  <a:cubicBezTo>
                    <a:pt x="75" y="207"/>
                    <a:pt x="74" y="206"/>
                    <a:pt x="75" y="206"/>
                  </a:cubicBezTo>
                  <a:cubicBezTo>
                    <a:pt x="75" y="204"/>
                    <a:pt x="76" y="203"/>
                    <a:pt x="77" y="202"/>
                  </a:cubicBezTo>
                  <a:cubicBezTo>
                    <a:pt x="77" y="201"/>
                    <a:pt x="77" y="200"/>
                    <a:pt x="78" y="199"/>
                  </a:cubicBezTo>
                  <a:cubicBezTo>
                    <a:pt x="79" y="197"/>
                    <a:pt x="79" y="196"/>
                    <a:pt x="79" y="194"/>
                  </a:cubicBezTo>
                  <a:cubicBezTo>
                    <a:pt x="79" y="192"/>
                    <a:pt x="80" y="190"/>
                    <a:pt x="81" y="188"/>
                  </a:cubicBezTo>
                  <a:cubicBezTo>
                    <a:pt x="82" y="187"/>
                    <a:pt x="82" y="186"/>
                    <a:pt x="83" y="185"/>
                  </a:cubicBezTo>
                  <a:cubicBezTo>
                    <a:pt x="84" y="185"/>
                    <a:pt x="85" y="186"/>
                    <a:pt x="86" y="185"/>
                  </a:cubicBezTo>
                  <a:cubicBezTo>
                    <a:pt x="86" y="185"/>
                    <a:pt x="87" y="185"/>
                    <a:pt x="87" y="184"/>
                  </a:cubicBezTo>
                  <a:cubicBezTo>
                    <a:pt x="87" y="184"/>
                    <a:pt x="88" y="184"/>
                    <a:pt x="88" y="184"/>
                  </a:cubicBezTo>
                  <a:cubicBezTo>
                    <a:pt x="89" y="184"/>
                    <a:pt x="91" y="184"/>
                    <a:pt x="92" y="184"/>
                  </a:cubicBezTo>
                  <a:cubicBezTo>
                    <a:pt x="94" y="183"/>
                    <a:pt x="93" y="181"/>
                    <a:pt x="94" y="179"/>
                  </a:cubicBezTo>
                  <a:cubicBezTo>
                    <a:pt x="94" y="177"/>
                    <a:pt x="94" y="177"/>
                    <a:pt x="96" y="176"/>
                  </a:cubicBezTo>
                  <a:cubicBezTo>
                    <a:pt x="96" y="176"/>
                    <a:pt x="97" y="175"/>
                    <a:pt x="98" y="175"/>
                  </a:cubicBezTo>
                  <a:cubicBezTo>
                    <a:pt x="99" y="173"/>
                    <a:pt x="97" y="168"/>
                    <a:pt x="96" y="167"/>
                  </a:cubicBezTo>
                  <a:cubicBezTo>
                    <a:pt x="95" y="165"/>
                    <a:pt x="90" y="162"/>
                    <a:pt x="92" y="160"/>
                  </a:cubicBezTo>
                  <a:cubicBezTo>
                    <a:pt x="92" y="159"/>
                    <a:pt x="93" y="159"/>
                    <a:pt x="93" y="158"/>
                  </a:cubicBezTo>
                  <a:cubicBezTo>
                    <a:pt x="93" y="158"/>
                    <a:pt x="93" y="157"/>
                    <a:pt x="93" y="157"/>
                  </a:cubicBezTo>
                  <a:cubicBezTo>
                    <a:pt x="93" y="156"/>
                    <a:pt x="93" y="156"/>
                    <a:pt x="94" y="155"/>
                  </a:cubicBezTo>
                  <a:cubicBezTo>
                    <a:pt x="94" y="153"/>
                    <a:pt x="93" y="151"/>
                    <a:pt x="92" y="150"/>
                  </a:cubicBezTo>
                  <a:cubicBezTo>
                    <a:pt x="91" y="149"/>
                    <a:pt x="89" y="147"/>
                    <a:pt x="87" y="148"/>
                  </a:cubicBezTo>
                  <a:cubicBezTo>
                    <a:pt x="86" y="148"/>
                    <a:pt x="85" y="150"/>
                    <a:pt x="84" y="149"/>
                  </a:cubicBezTo>
                  <a:cubicBezTo>
                    <a:pt x="82" y="149"/>
                    <a:pt x="82" y="147"/>
                    <a:pt x="81" y="147"/>
                  </a:cubicBezTo>
                  <a:cubicBezTo>
                    <a:pt x="80" y="147"/>
                    <a:pt x="79" y="147"/>
                    <a:pt x="79" y="147"/>
                  </a:cubicBezTo>
                  <a:cubicBezTo>
                    <a:pt x="78" y="147"/>
                    <a:pt x="78" y="146"/>
                    <a:pt x="78" y="146"/>
                  </a:cubicBezTo>
                  <a:cubicBezTo>
                    <a:pt x="77" y="143"/>
                    <a:pt x="78" y="140"/>
                    <a:pt x="78" y="137"/>
                  </a:cubicBezTo>
                  <a:cubicBezTo>
                    <a:pt x="77" y="136"/>
                    <a:pt x="76" y="135"/>
                    <a:pt x="75" y="134"/>
                  </a:cubicBezTo>
                  <a:cubicBezTo>
                    <a:pt x="74" y="133"/>
                    <a:pt x="74" y="131"/>
                    <a:pt x="72" y="131"/>
                  </a:cubicBezTo>
                  <a:cubicBezTo>
                    <a:pt x="71" y="131"/>
                    <a:pt x="70" y="132"/>
                    <a:pt x="69" y="131"/>
                  </a:cubicBezTo>
                  <a:cubicBezTo>
                    <a:pt x="69" y="130"/>
                    <a:pt x="69" y="129"/>
                    <a:pt x="69" y="129"/>
                  </a:cubicBezTo>
                  <a:cubicBezTo>
                    <a:pt x="69" y="127"/>
                    <a:pt x="69" y="126"/>
                    <a:pt x="69" y="125"/>
                  </a:cubicBezTo>
                  <a:cubicBezTo>
                    <a:pt x="68" y="123"/>
                    <a:pt x="68" y="122"/>
                    <a:pt x="67" y="120"/>
                  </a:cubicBezTo>
                  <a:cubicBezTo>
                    <a:pt x="67" y="119"/>
                    <a:pt x="66" y="118"/>
                    <a:pt x="67" y="116"/>
                  </a:cubicBezTo>
                  <a:cubicBezTo>
                    <a:pt x="67" y="116"/>
                    <a:pt x="67" y="115"/>
                    <a:pt x="68" y="114"/>
                  </a:cubicBezTo>
                  <a:cubicBezTo>
                    <a:pt x="68" y="113"/>
                    <a:pt x="68" y="113"/>
                    <a:pt x="68" y="112"/>
                  </a:cubicBezTo>
                  <a:cubicBezTo>
                    <a:pt x="69" y="111"/>
                    <a:pt x="70" y="111"/>
                    <a:pt x="70" y="110"/>
                  </a:cubicBezTo>
                  <a:cubicBezTo>
                    <a:pt x="70" y="109"/>
                    <a:pt x="69" y="108"/>
                    <a:pt x="69" y="108"/>
                  </a:cubicBezTo>
                  <a:cubicBezTo>
                    <a:pt x="69" y="107"/>
                    <a:pt x="69" y="107"/>
                    <a:pt x="68" y="106"/>
                  </a:cubicBezTo>
                  <a:cubicBezTo>
                    <a:pt x="68" y="105"/>
                    <a:pt x="67" y="105"/>
                    <a:pt x="67" y="104"/>
                  </a:cubicBezTo>
                  <a:cubicBezTo>
                    <a:pt x="67" y="103"/>
                    <a:pt x="66" y="102"/>
                    <a:pt x="66" y="101"/>
                  </a:cubicBezTo>
                  <a:cubicBezTo>
                    <a:pt x="66" y="101"/>
                    <a:pt x="66" y="100"/>
                    <a:pt x="66" y="100"/>
                  </a:cubicBezTo>
                  <a:cubicBezTo>
                    <a:pt x="67" y="99"/>
                    <a:pt x="66" y="97"/>
                    <a:pt x="68" y="97"/>
                  </a:cubicBezTo>
                  <a:cubicBezTo>
                    <a:pt x="69" y="96"/>
                    <a:pt x="70" y="96"/>
                    <a:pt x="71" y="95"/>
                  </a:cubicBezTo>
                  <a:cubicBezTo>
                    <a:pt x="71" y="95"/>
                    <a:pt x="71" y="94"/>
                    <a:pt x="71" y="94"/>
                  </a:cubicBezTo>
                  <a:cubicBezTo>
                    <a:pt x="71" y="92"/>
                    <a:pt x="71" y="91"/>
                    <a:pt x="71" y="89"/>
                  </a:cubicBezTo>
                  <a:cubicBezTo>
                    <a:pt x="71" y="88"/>
                    <a:pt x="71" y="86"/>
                    <a:pt x="71" y="85"/>
                  </a:cubicBezTo>
                  <a:cubicBezTo>
                    <a:pt x="71" y="83"/>
                    <a:pt x="72" y="81"/>
                    <a:pt x="72" y="79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4" y="72"/>
                    <a:pt x="74" y="71"/>
                  </a:cubicBezTo>
                  <a:cubicBezTo>
                    <a:pt x="75" y="69"/>
                    <a:pt x="75" y="66"/>
                    <a:pt x="75" y="63"/>
                  </a:cubicBezTo>
                  <a:cubicBezTo>
                    <a:pt x="75" y="61"/>
                    <a:pt x="75" y="58"/>
                    <a:pt x="74" y="56"/>
                  </a:cubicBezTo>
                  <a:cubicBezTo>
                    <a:pt x="73" y="54"/>
                    <a:pt x="72" y="53"/>
                    <a:pt x="72" y="51"/>
                  </a:cubicBezTo>
                  <a:cubicBezTo>
                    <a:pt x="72" y="49"/>
                    <a:pt x="71" y="47"/>
                    <a:pt x="71" y="45"/>
                  </a:cubicBezTo>
                  <a:cubicBezTo>
                    <a:pt x="71" y="44"/>
                    <a:pt x="71" y="43"/>
                    <a:pt x="70" y="41"/>
                  </a:cubicBezTo>
                  <a:cubicBezTo>
                    <a:pt x="70" y="40"/>
                    <a:pt x="69" y="40"/>
                    <a:pt x="69" y="39"/>
                  </a:cubicBezTo>
                  <a:cubicBezTo>
                    <a:pt x="69" y="38"/>
                    <a:pt x="70" y="37"/>
                    <a:pt x="69" y="36"/>
                  </a:cubicBezTo>
                  <a:cubicBezTo>
                    <a:pt x="68" y="34"/>
                    <a:pt x="66" y="32"/>
                    <a:pt x="66" y="31"/>
                  </a:cubicBezTo>
                  <a:cubicBezTo>
                    <a:pt x="65" y="29"/>
                    <a:pt x="65" y="28"/>
                    <a:pt x="64" y="27"/>
                  </a:cubicBezTo>
                  <a:cubicBezTo>
                    <a:pt x="63" y="26"/>
                    <a:pt x="62" y="25"/>
                    <a:pt x="61" y="24"/>
                  </a:cubicBezTo>
                  <a:cubicBezTo>
                    <a:pt x="60" y="23"/>
                    <a:pt x="60" y="22"/>
                    <a:pt x="59" y="21"/>
                  </a:cubicBezTo>
                  <a:cubicBezTo>
                    <a:pt x="57" y="19"/>
                    <a:pt x="54" y="21"/>
                    <a:pt x="52" y="19"/>
                  </a:cubicBezTo>
                  <a:cubicBezTo>
                    <a:pt x="51" y="18"/>
                    <a:pt x="51" y="16"/>
                    <a:pt x="50" y="15"/>
                  </a:cubicBezTo>
                  <a:cubicBezTo>
                    <a:pt x="50" y="14"/>
                    <a:pt x="50" y="13"/>
                    <a:pt x="49" y="12"/>
                  </a:cubicBezTo>
                  <a:cubicBezTo>
                    <a:pt x="49" y="13"/>
                    <a:pt x="49" y="13"/>
                    <a:pt x="48" y="14"/>
                  </a:cubicBezTo>
                  <a:cubicBezTo>
                    <a:pt x="48" y="15"/>
                    <a:pt x="48" y="16"/>
                    <a:pt x="47" y="17"/>
                  </a:cubicBezTo>
                  <a:cubicBezTo>
                    <a:pt x="47" y="18"/>
                    <a:pt x="46" y="18"/>
                    <a:pt x="46" y="19"/>
                  </a:cubicBezTo>
                  <a:cubicBezTo>
                    <a:pt x="46" y="20"/>
                    <a:pt x="46" y="21"/>
                    <a:pt x="45" y="21"/>
                  </a:cubicBezTo>
                  <a:cubicBezTo>
                    <a:pt x="44" y="23"/>
                    <a:pt x="42" y="23"/>
                    <a:pt x="41" y="24"/>
                  </a:cubicBezTo>
                  <a:cubicBezTo>
                    <a:pt x="38" y="25"/>
                    <a:pt x="36" y="25"/>
                    <a:pt x="33" y="25"/>
                  </a:cubicBezTo>
                  <a:cubicBezTo>
                    <a:pt x="31" y="25"/>
                    <a:pt x="29" y="26"/>
                    <a:pt x="28" y="23"/>
                  </a:cubicBezTo>
                  <a:cubicBezTo>
                    <a:pt x="28" y="22"/>
                    <a:pt x="28" y="19"/>
                    <a:pt x="28" y="17"/>
                  </a:cubicBezTo>
                  <a:cubicBezTo>
                    <a:pt x="28" y="15"/>
                    <a:pt x="28" y="13"/>
                    <a:pt x="27" y="11"/>
                  </a:cubicBezTo>
                  <a:cubicBezTo>
                    <a:pt x="27" y="10"/>
                    <a:pt x="27" y="10"/>
                    <a:pt x="26" y="10"/>
                  </a:cubicBezTo>
                  <a:cubicBezTo>
                    <a:pt x="26" y="10"/>
                    <a:pt x="24" y="12"/>
                    <a:pt x="24" y="12"/>
                  </a:cubicBezTo>
                  <a:cubicBezTo>
                    <a:pt x="24" y="13"/>
                    <a:pt x="24" y="13"/>
                    <a:pt x="24" y="14"/>
                  </a:cubicBezTo>
                  <a:cubicBezTo>
                    <a:pt x="23" y="16"/>
                    <a:pt x="22" y="17"/>
                    <a:pt x="20" y="19"/>
                  </a:cubicBezTo>
                  <a:cubicBezTo>
                    <a:pt x="19" y="21"/>
                    <a:pt x="18" y="23"/>
                    <a:pt x="16" y="24"/>
                  </a:cubicBezTo>
                  <a:cubicBezTo>
                    <a:pt x="15" y="25"/>
                    <a:pt x="15" y="26"/>
                    <a:pt x="14" y="27"/>
                  </a:cubicBezTo>
                  <a:cubicBezTo>
                    <a:pt x="13" y="28"/>
                    <a:pt x="13" y="29"/>
                    <a:pt x="12" y="30"/>
                  </a:cubicBezTo>
                  <a:cubicBezTo>
                    <a:pt x="12" y="31"/>
                    <a:pt x="11" y="33"/>
                    <a:pt x="10" y="34"/>
                  </a:cubicBezTo>
                  <a:cubicBezTo>
                    <a:pt x="10" y="36"/>
                    <a:pt x="9" y="37"/>
                    <a:pt x="8" y="38"/>
                  </a:cubicBezTo>
                  <a:cubicBezTo>
                    <a:pt x="6" y="39"/>
                    <a:pt x="2" y="39"/>
                    <a:pt x="1" y="41"/>
                  </a:cubicBezTo>
                  <a:cubicBezTo>
                    <a:pt x="1" y="44"/>
                    <a:pt x="3" y="46"/>
                    <a:pt x="5" y="47"/>
                  </a:cubicBezTo>
                  <a:cubicBezTo>
                    <a:pt x="7" y="51"/>
                    <a:pt x="10" y="56"/>
                    <a:pt x="10" y="60"/>
                  </a:cubicBezTo>
                  <a:cubicBezTo>
                    <a:pt x="11" y="63"/>
                    <a:pt x="8" y="65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8" y="68"/>
                    <a:pt x="9" y="68"/>
                    <a:pt x="10" y="69"/>
                  </a:cubicBezTo>
                  <a:cubicBezTo>
                    <a:pt x="13" y="70"/>
                    <a:pt x="16" y="68"/>
                    <a:pt x="19" y="70"/>
                  </a:cubicBezTo>
                  <a:cubicBezTo>
                    <a:pt x="20" y="72"/>
                    <a:pt x="20" y="76"/>
                    <a:pt x="19" y="77"/>
                  </a:cubicBezTo>
                  <a:cubicBezTo>
                    <a:pt x="18" y="78"/>
                    <a:pt x="18" y="78"/>
                    <a:pt x="18" y="79"/>
                  </a:cubicBezTo>
                  <a:cubicBezTo>
                    <a:pt x="18" y="80"/>
                    <a:pt x="18" y="81"/>
                    <a:pt x="18" y="82"/>
                  </a:cubicBezTo>
                  <a:cubicBezTo>
                    <a:pt x="18" y="86"/>
                    <a:pt x="19" y="90"/>
                    <a:pt x="18" y="93"/>
                  </a:cubicBezTo>
                  <a:cubicBezTo>
                    <a:pt x="18" y="95"/>
                    <a:pt x="18" y="97"/>
                    <a:pt x="18" y="99"/>
                  </a:cubicBezTo>
                  <a:cubicBezTo>
                    <a:pt x="18" y="100"/>
                    <a:pt x="18" y="100"/>
                    <a:pt x="18" y="101"/>
                  </a:cubicBezTo>
                  <a:cubicBezTo>
                    <a:pt x="18" y="101"/>
                    <a:pt x="19" y="102"/>
                    <a:pt x="19" y="103"/>
                  </a:cubicBezTo>
                  <a:cubicBezTo>
                    <a:pt x="19" y="104"/>
                    <a:pt x="19" y="105"/>
                    <a:pt x="18" y="103"/>
                  </a:cubicBezTo>
                  <a:cubicBezTo>
                    <a:pt x="16" y="104"/>
                    <a:pt x="13" y="103"/>
                    <a:pt x="10" y="104"/>
                  </a:cubicBezTo>
                  <a:cubicBezTo>
                    <a:pt x="8" y="104"/>
                    <a:pt x="8" y="107"/>
                    <a:pt x="8" y="108"/>
                  </a:cubicBezTo>
                  <a:cubicBezTo>
                    <a:pt x="8" y="110"/>
                    <a:pt x="7" y="111"/>
                    <a:pt x="7" y="112"/>
                  </a:cubicBezTo>
                  <a:cubicBezTo>
                    <a:pt x="8" y="113"/>
                    <a:pt x="9" y="114"/>
                    <a:pt x="10" y="115"/>
                  </a:cubicBezTo>
                  <a:cubicBezTo>
                    <a:pt x="11" y="116"/>
                    <a:pt x="11" y="117"/>
                    <a:pt x="12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0"/>
                    <a:pt x="12" y="120"/>
                    <a:pt x="12" y="121"/>
                  </a:cubicBezTo>
                  <a:cubicBezTo>
                    <a:pt x="12" y="121"/>
                    <a:pt x="12" y="123"/>
                    <a:pt x="13" y="123"/>
                  </a:cubicBezTo>
                  <a:cubicBezTo>
                    <a:pt x="13" y="124"/>
                    <a:pt x="15" y="124"/>
                    <a:pt x="15" y="125"/>
                  </a:cubicBezTo>
                  <a:cubicBezTo>
                    <a:pt x="15" y="126"/>
                    <a:pt x="15" y="127"/>
                    <a:pt x="14" y="128"/>
                  </a:cubicBezTo>
                  <a:cubicBezTo>
                    <a:pt x="13" y="131"/>
                    <a:pt x="11" y="133"/>
                    <a:pt x="11" y="135"/>
                  </a:cubicBezTo>
                  <a:cubicBezTo>
                    <a:pt x="11" y="136"/>
                    <a:pt x="11" y="138"/>
                    <a:pt x="12" y="139"/>
                  </a:cubicBezTo>
                  <a:cubicBezTo>
                    <a:pt x="12" y="139"/>
                    <a:pt x="13" y="140"/>
                    <a:pt x="13" y="140"/>
                  </a:cubicBezTo>
                  <a:cubicBezTo>
                    <a:pt x="14" y="141"/>
                    <a:pt x="13" y="142"/>
                    <a:pt x="13" y="143"/>
                  </a:cubicBezTo>
                  <a:cubicBezTo>
                    <a:pt x="13" y="144"/>
                    <a:pt x="13" y="145"/>
                    <a:pt x="13" y="146"/>
                  </a:cubicBezTo>
                  <a:cubicBezTo>
                    <a:pt x="13" y="146"/>
                    <a:pt x="12" y="148"/>
                    <a:pt x="12" y="148"/>
                  </a:cubicBezTo>
                  <a:cubicBezTo>
                    <a:pt x="11" y="147"/>
                    <a:pt x="11" y="146"/>
                    <a:pt x="11" y="145"/>
                  </a:cubicBezTo>
                  <a:cubicBezTo>
                    <a:pt x="11" y="144"/>
                    <a:pt x="11" y="143"/>
                    <a:pt x="11" y="142"/>
                  </a:cubicBezTo>
                  <a:cubicBezTo>
                    <a:pt x="10" y="142"/>
                    <a:pt x="8" y="142"/>
                    <a:pt x="8" y="143"/>
                  </a:cubicBezTo>
                  <a:cubicBezTo>
                    <a:pt x="7" y="143"/>
                    <a:pt x="6" y="144"/>
                    <a:pt x="5" y="144"/>
                  </a:cubicBezTo>
                  <a:cubicBezTo>
                    <a:pt x="2" y="148"/>
                    <a:pt x="3" y="152"/>
                    <a:pt x="3" y="156"/>
                  </a:cubicBezTo>
                  <a:cubicBezTo>
                    <a:pt x="3" y="159"/>
                    <a:pt x="2" y="162"/>
                    <a:pt x="1" y="165"/>
                  </a:cubicBezTo>
                  <a:cubicBezTo>
                    <a:pt x="1" y="166"/>
                    <a:pt x="2" y="167"/>
                    <a:pt x="2" y="167"/>
                  </a:cubicBezTo>
                  <a:cubicBezTo>
                    <a:pt x="2" y="169"/>
                    <a:pt x="0" y="173"/>
                    <a:pt x="2" y="174"/>
                  </a:cubicBezTo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5467350" y="5711825"/>
              <a:ext cx="266700" cy="236538"/>
            </a:xfrm>
            <a:custGeom>
              <a:avLst/>
              <a:gdLst/>
              <a:ahLst/>
              <a:cxnLst>
                <a:cxn ang="0">
                  <a:pos x="137" y="46"/>
                </a:cxn>
                <a:cxn ang="0">
                  <a:pos x="136" y="39"/>
                </a:cxn>
                <a:cxn ang="0">
                  <a:pos x="135" y="32"/>
                </a:cxn>
                <a:cxn ang="0">
                  <a:pos x="132" y="28"/>
                </a:cxn>
                <a:cxn ang="0">
                  <a:pos x="122" y="25"/>
                </a:cxn>
                <a:cxn ang="0">
                  <a:pos x="117" y="20"/>
                </a:cxn>
                <a:cxn ang="0">
                  <a:pos x="115" y="18"/>
                </a:cxn>
                <a:cxn ang="0">
                  <a:pos x="113" y="12"/>
                </a:cxn>
                <a:cxn ang="0">
                  <a:pos x="99" y="2"/>
                </a:cxn>
                <a:cxn ang="0">
                  <a:pos x="90" y="9"/>
                </a:cxn>
                <a:cxn ang="0">
                  <a:pos x="84" y="6"/>
                </a:cxn>
                <a:cxn ang="0">
                  <a:pos x="74" y="8"/>
                </a:cxn>
                <a:cxn ang="0">
                  <a:pos x="53" y="9"/>
                </a:cxn>
                <a:cxn ang="0">
                  <a:pos x="46" y="22"/>
                </a:cxn>
                <a:cxn ang="0">
                  <a:pos x="39" y="15"/>
                </a:cxn>
                <a:cxn ang="0">
                  <a:pos x="19" y="25"/>
                </a:cxn>
                <a:cxn ang="0">
                  <a:pos x="18" y="33"/>
                </a:cxn>
                <a:cxn ang="0">
                  <a:pos x="9" y="39"/>
                </a:cxn>
                <a:cxn ang="0">
                  <a:pos x="5" y="50"/>
                </a:cxn>
                <a:cxn ang="0">
                  <a:pos x="5" y="60"/>
                </a:cxn>
                <a:cxn ang="0">
                  <a:pos x="0" y="66"/>
                </a:cxn>
                <a:cxn ang="0">
                  <a:pos x="3" y="73"/>
                </a:cxn>
                <a:cxn ang="0">
                  <a:pos x="2" y="79"/>
                </a:cxn>
                <a:cxn ang="0">
                  <a:pos x="3" y="90"/>
                </a:cxn>
                <a:cxn ang="0">
                  <a:pos x="6" y="96"/>
                </a:cxn>
                <a:cxn ang="0">
                  <a:pos x="12" y="111"/>
                </a:cxn>
                <a:cxn ang="0">
                  <a:pos x="18" y="114"/>
                </a:cxn>
                <a:cxn ang="0">
                  <a:pos x="28" y="120"/>
                </a:cxn>
                <a:cxn ang="0">
                  <a:pos x="26" y="125"/>
                </a:cxn>
                <a:cxn ang="0">
                  <a:pos x="36" y="119"/>
                </a:cxn>
                <a:cxn ang="0">
                  <a:pos x="50" y="116"/>
                </a:cxn>
                <a:cxn ang="0">
                  <a:pos x="58" y="115"/>
                </a:cxn>
                <a:cxn ang="0">
                  <a:pos x="66" y="115"/>
                </a:cxn>
                <a:cxn ang="0">
                  <a:pos x="74" y="108"/>
                </a:cxn>
                <a:cxn ang="0">
                  <a:pos x="87" y="96"/>
                </a:cxn>
                <a:cxn ang="0">
                  <a:pos x="95" y="97"/>
                </a:cxn>
                <a:cxn ang="0">
                  <a:pos x="104" y="98"/>
                </a:cxn>
                <a:cxn ang="0">
                  <a:pos x="115" y="99"/>
                </a:cxn>
                <a:cxn ang="0">
                  <a:pos x="124" y="99"/>
                </a:cxn>
                <a:cxn ang="0">
                  <a:pos x="126" y="89"/>
                </a:cxn>
                <a:cxn ang="0">
                  <a:pos x="130" y="85"/>
                </a:cxn>
                <a:cxn ang="0">
                  <a:pos x="137" y="80"/>
                </a:cxn>
                <a:cxn ang="0">
                  <a:pos x="139" y="65"/>
                </a:cxn>
                <a:cxn ang="0">
                  <a:pos x="142" y="54"/>
                </a:cxn>
              </a:cxnLst>
              <a:rect l="0" t="0" r="r" b="b"/>
              <a:pathLst>
                <a:path w="143" h="126">
                  <a:moveTo>
                    <a:pt x="143" y="52"/>
                  </a:moveTo>
                  <a:cubicBezTo>
                    <a:pt x="143" y="50"/>
                    <a:pt x="140" y="50"/>
                    <a:pt x="139" y="49"/>
                  </a:cubicBezTo>
                  <a:cubicBezTo>
                    <a:pt x="138" y="48"/>
                    <a:pt x="138" y="47"/>
                    <a:pt x="137" y="46"/>
                  </a:cubicBezTo>
                  <a:cubicBezTo>
                    <a:pt x="137" y="45"/>
                    <a:pt x="137" y="44"/>
                    <a:pt x="137" y="44"/>
                  </a:cubicBezTo>
                  <a:cubicBezTo>
                    <a:pt x="137" y="43"/>
                    <a:pt x="137" y="42"/>
                    <a:pt x="137" y="41"/>
                  </a:cubicBezTo>
                  <a:cubicBezTo>
                    <a:pt x="137" y="40"/>
                    <a:pt x="136" y="40"/>
                    <a:pt x="136" y="39"/>
                  </a:cubicBezTo>
                  <a:cubicBezTo>
                    <a:pt x="136" y="38"/>
                    <a:pt x="136" y="37"/>
                    <a:pt x="136" y="37"/>
                  </a:cubicBezTo>
                  <a:cubicBezTo>
                    <a:pt x="136" y="36"/>
                    <a:pt x="135" y="36"/>
                    <a:pt x="135" y="35"/>
                  </a:cubicBezTo>
                  <a:cubicBezTo>
                    <a:pt x="135" y="34"/>
                    <a:pt x="135" y="33"/>
                    <a:pt x="135" y="32"/>
                  </a:cubicBezTo>
                  <a:cubicBezTo>
                    <a:pt x="135" y="31"/>
                    <a:pt x="134" y="30"/>
                    <a:pt x="134" y="30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3" y="28"/>
                    <a:pt x="133" y="28"/>
                    <a:pt x="132" y="28"/>
                  </a:cubicBezTo>
                  <a:cubicBezTo>
                    <a:pt x="131" y="28"/>
                    <a:pt x="130" y="27"/>
                    <a:pt x="129" y="27"/>
                  </a:cubicBezTo>
                  <a:cubicBezTo>
                    <a:pt x="128" y="26"/>
                    <a:pt x="127" y="25"/>
                    <a:pt x="126" y="25"/>
                  </a:cubicBezTo>
                  <a:cubicBezTo>
                    <a:pt x="124" y="24"/>
                    <a:pt x="123" y="25"/>
                    <a:pt x="122" y="25"/>
                  </a:cubicBezTo>
                  <a:cubicBezTo>
                    <a:pt x="121" y="24"/>
                    <a:pt x="120" y="24"/>
                    <a:pt x="119" y="24"/>
                  </a:cubicBezTo>
                  <a:cubicBezTo>
                    <a:pt x="118" y="23"/>
                    <a:pt x="118" y="22"/>
                    <a:pt x="118" y="21"/>
                  </a:cubicBezTo>
                  <a:cubicBezTo>
                    <a:pt x="117" y="21"/>
                    <a:pt x="117" y="20"/>
                    <a:pt x="117" y="20"/>
                  </a:cubicBezTo>
                  <a:cubicBezTo>
                    <a:pt x="116" y="20"/>
                    <a:pt x="115" y="20"/>
                    <a:pt x="115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5" y="17"/>
                    <a:pt x="115" y="17"/>
                  </a:cubicBezTo>
                  <a:cubicBezTo>
                    <a:pt x="114" y="16"/>
                    <a:pt x="114" y="16"/>
                    <a:pt x="114" y="15"/>
                  </a:cubicBezTo>
                  <a:cubicBezTo>
                    <a:pt x="113" y="14"/>
                    <a:pt x="113" y="13"/>
                    <a:pt x="113" y="12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7"/>
                    <a:pt x="110" y="6"/>
                    <a:pt x="109" y="6"/>
                  </a:cubicBezTo>
                  <a:cubicBezTo>
                    <a:pt x="106" y="4"/>
                    <a:pt x="103" y="0"/>
                    <a:pt x="99" y="2"/>
                  </a:cubicBezTo>
                  <a:cubicBezTo>
                    <a:pt x="97" y="3"/>
                    <a:pt x="96" y="3"/>
                    <a:pt x="95" y="4"/>
                  </a:cubicBezTo>
                  <a:cubicBezTo>
                    <a:pt x="93" y="5"/>
                    <a:pt x="93" y="7"/>
                    <a:pt x="92" y="8"/>
                  </a:cubicBezTo>
                  <a:cubicBezTo>
                    <a:pt x="91" y="9"/>
                    <a:pt x="90" y="9"/>
                    <a:pt x="90" y="9"/>
                  </a:cubicBezTo>
                  <a:cubicBezTo>
                    <a:pt x="88" y="10"/>
                    <a:pt x="89" y="9"/>
                    <a:pt x="88" y="9"/>
                  </a:cubicBezTo>
                  <a:cubicBezTo>
                    <a:pt x="87" y="8"/>
                    <a:pt x="86" y="8"/>
                    <a:pt x="85" y="7"/>
                  </a:cubicBezTo>
                  <a:cubicBezTo>
                    <a:pt x="84" y="7"/>
                    <a:pt x="85" y="7"/>
                    <a:pt x="84" y="6"/>
                  </a:cubicBezTo>
                  <a:cubicBezTo>
                    <a:pt x="83" y="4"/>
                    <a:pt x="82" y="3"/>
                    <a:pt x="80" y="4"/>
                  </a:cubicBezTo>
                  <a:cubicBezTo>
                    <a:pt x="78" y="5"/>
                    <a:pt x="76" y="5"/>
                    <a:pt x="75" y="6"/>
                  </a:cubicBezTo>
                  <a:cubicBezTo>
                    <a:pt x="74" y="7"/>
                    <a:pt x="74" y="8"/>
                    <a:pt x="74" y="8"/>
                  </a:cubicBezTo>
                  <a:cubicBezTo>
                    <a:pt x="73" y="10"/>
                    <a:pt x="73" y="10"/>
                    <a:pt x="71" y="11"/>
                  </a:cubicBezTo>
                  <a:cubicBezTo>
                    <a:pt x="69" y="12"/>
                    <a:pt x="65" y="12"/>
                    <a:pt x="63" y="11"/>
                  </a:cubicBezTo>
                  <a:cubicBezTo>
                    <a:pt x="64" y="8"/>
                    <a:pt x="55" y="8"/>
                    <a:pt x="53" y="9"/>
                  </a:cubicBezTo>
                  <a:cubicBezTo>
                    <a:pt x="53" y="11"/>
                    <a:pt x="49" y="12"/>
                    <a:pt x="50" y="14"/>
                  </a:cubicBezTo>
                  <a:cubicBezTo>
                    <a:pt x="48" y="15"/>
                    <a:pt x="48" y="16"/>
                    <a:pt x="47" y="18"/>
                  </a:cubicBezTo>
                  <a:cubicBezTo>
                    <a:pt x="47" y="19"/>
                    <a:pt x="46" y="21"/>
                    <a:pt x="46" y="22"/>
                  </a:cubicBezTo>
                  <a:cubicBezTo>
                    <a:pt x="45" y="23"/>
                    <a:pt x="43" y="20"/>
                    <a:pt x="42" y="20"/>
                  </a:cubicBezTo>
                  <a:cubicBezTo>
                    <a:pt x="42" y="19"/>
                    <a:pt x="41" y="18"/>
                    <a:pt x="41" y="17"/>
                  </a:cubicBezTo>
                  <a:cubicBezTo>
                    <a:pt x="40" y="16"/>
                    <a:pt x="41" y="16"/>
                    <a:pt x="39" y="15"/>
                  </a:cubicBezTo>
                  <a:cubicBezTo>
                    <a:pt x="36" y="13"/>
                    <a:pt x="32" y="16"/>
                    <a:pt x="29" y="17"/>
                  </a:cubicBezTo>
                  <a:cubicBezTo>
                    <a:pt x="27" y="18"/>
                    <a:pt x="25" y="18"/>
                    <a:pt x="23" y="20"/>
                  </a:cubicBezTo>
                  <a:cubicBezTo>
                    <a:pt x="22" y="21"/>
                    <a:pt x="21" y="23"/>
                    <a:pt x="19" y="25"/>
                  </a:cubicBezTo>
                  <a:cubicBezTo>
                    <a:pt x="19" y="26"/>
                    <a:pt x="18" y="27"/>
                    <a:pt x="18" y="28"/>
                  </a:cubicBezTo>
                  <a:cubicBezTo>
                    <a:pt x="18" y="28"/>
                    <a:pt x="18" y="29"/>
                    <a:pt x="18" y="30"/>
                  </a:cubicBezTo>
                  <a:cubicBezTo>
                    <a:pt x="18" y="31"/>
                    <a:pt x="18" y="32"/>
                    <a:pt x="18" y="33"/>
                  </a:cubicBezTo>
                  <a:cubicBezTo>
                    <a:pt x="17" y="34"/>
                    <a:pt x="16" y="34"/>
                    <a:pt x="15" y="35"/>
                  </a:cubicBezTo>
                  <a:cubicBezTo>
                    <a:pt x="14" y="36"/>
                    <a:pt x="13" y="36"/>
                    <a:pt x="12" y="37"/>
                  </a:cubicBezTo>
                  <a:cubicBezTo>
                    <a:pt x="11" y="38"/>
                    <a:pt x="10" y="39"/>
                    <a:pt x="9" y="39"/>
                  </a:cubicBezTo>
                  <a:cubicBezTo>
                    <a:pt x="9" y="39"/>
                    <a:pt x="8" y="38"/>
                    <a:pt x="8" y="38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6"/>
                    <a:pt x="5" y="48"/>
                    <a:pt x="5" y="50"/>
                  </a:cubicBezTo>
                  <a:cubicBezTo>
                    <a:pt x="5" y="51"/>
                    <a:pt x="5" y="53"/>
                    <a:pt x="5" y="54"/>
                  </a:cubicBezTo>
                  <a:cubicBezTo>
                    <a:pt x="5" y="56"/>
                    <a:pt x="5" y="57"/>
                    <a:pt x="5" y="59"/>
                  </a:cubicBezTo>
                  <a:cubicBezTo>
                    <a:pt x="5" y="59"/>
                    <a:pt x="5" y="60"/>
                    <a:pt x="5" y="60"/>
                  </a:cubicBezTo>
                  <a:cubicBezTo>
                    <a:pt x="4" y="61"/>
                    <a:pt x="3" y="61"/>
                    <a:pt x="2" y="62"/>
                  </a:cubicBezTo>
                  <a:cubicBezTo>
                    <a:pt x="0" y="62"/>
                    <a:pt x="1" y="64"/>
                    <a:pt x="0" y="65"/>
                  </a:cubicBezTo>
                  <a:cubicBezTo>
                    <a:pt x="0" y="65"/>
                    <a:pt x="0" y="66"/>
                    <a:pt x="0" y="66"/>
                  </a:cubicBezTo>
                  <a:cubicBezTo>
                    <a:pt x="0" y="67"/>
                    <a:pt x="1" y="68"/>
                    <a:pt x="1" y="69"/>
                  </a:cubicBezTo>
                  <a:cubicBezTo>
                    <a:pt x="1" y="70"/>
                    <a:pt x="2" y="70"/>
                    <a:pt x="2" y="71"/>
                  </a:cubicBezTo>
                  <a:cubicBezTo>
                    <a:pt x="3" y="72"/>
                    <a:pt x="3" y="72"/>
                    <a:pt x="3" y="73"/>
                  </a:cubicBezTo>
                  <a:cubicBezTo>
                    <a:pt x="3" y="73"/>
                    <a:pt x="4" y="74"/>
                    <a:pt x="4" y="75"/>
                  </a:cubicBezTo>
                  <a:cubicBezTo>
                    <a:pt x="4" y="76"/>
                    <a:pt x="3" y="76"/>
                    <a:pt x="2" y="77"/>
                  </a:cubicBezTo>
                  <a:cubicBezTo>
                    <a:pt x="2" y="78"/>
                    <a:pt x="2" y="78"/>
                    <a:pt x="2" y="79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1" y="84"/>
                    <a:pt x="1" y="85"/>
                  </a:cubicBezTo>
                  <a:cubicBezTo>
                    <a:pt x="2" y="87"/>
                    <a:pt x="2" y="88"/>
                    <a:pt x="3" y="90"/>
                  </a:cubicBezTo>
                  <a:cubicBezTo>
                    <a:pt x="3" y="91"/>
                    <a:pt x="3" y="92"/>
                    <a:pt x="3" y="94"/>
                  </a:cubicBezTo>
                  <a:cubicBezTo>
                    <a:pt x="3" y="94"/>
                    <a:pt x="3" y="95"/>
                    <a:pt x="3" y="96"/>
                  </a:cubicBezTo>
                  <a:cubicBezTo>
                    <a:pt x="4" y="97"/>
                    <a:pt x="5" y="96"/>
                    <a:pt x="6" y="96"/>
                  </a:cubicBezTo>
                  <a:cubicBezTo>
                    <a:pt x="8" y="96"/>
                    <a:pt x="8" y="98"/>
                    <a:pt x="9" y="99"/>
                  </a:cubicBezTo>
                  <a:cubicBezTo>
                    <a:pt x="10" y="100"/>
                    <a:pt x="11" y="101"/>
                    <a:pt x="12" y="102"/>
                  </a:cubicBezTo>
                  <a:cubicBezTo>
                    <a:pt x="12" y="105"/>
                    <a:pt x="11" y="108"/>
                    <a:pt x="12" y="111"/>
                  </a:cubicBezTo>
                  <a:cubicBezTo>
                    <a:pt x="12" y="111"/>
                    <a:pt x="12" y="112"/>
                    <a:pt x="13" y="112"/>
                  </a:cubicBezTo>
                  <a:cubicBezTo>
                    <a:pt x="13" y="112"/>
                    <a:pt x="14" y="112"/>
                    <a:pt x="15" y="112"/>
                  </a:cubicBezTo>
                  <a:cubicBezTo>
                    <a:pt x="16" y="112"/>
                    <a:pt x="16" y="114"/>
                    <a:pt x="18" y="114"/>
                  </a:cubicBezTo>
                  <a:cubicBezTo>
                    <a:pt x="19" y="115"/>
                    <a:pt x="20" y="113"/>
                    <a:pt x="21" y="113"/>
                  </a:cubicBezTo>
                  <a:cubicBezTo>
                    <a:pt x="23" y="112"/>
                    <a:pt x="25" y="114"/>
                    <a:pt x="26" y="115"/>
                  </a:cubicBezTo>
                  <a:cubicBezTo>
                    <a:pt x="27" y="116"/>
                    <a:pt x="28" y="118"/>
                    <a:pt x="28" y="120"/>
                  </a:cubicBezTo>
                  <a:cubicBezTo>
                    <a:pt x="27" y="121"/>
                    <a:pt x="27" y="121"/>
                    <a:pt x="27" y="122"/>
                  </a:cubicBezTo>
                  <a:cubicBezTo>
                    <a:pt x="27" y="122"/>
                    <a:pt x="27" y="123"/>
                    <a:pt x="27" y="123"/>
                  </a:cubicBezTo>
                  <a:cubicBezTo>
                    <a:pt x="27" y="124"/>
                    <a:pt x="26" y="124"/>
                    <a:pt x="26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7" y="125"/>
                    <a:pt x="29" y="123"/>
                    <a:pt x="31" y="121"/>
                  </a:cubicBezTo>
                  <a:cubicBezTo>
                    <a:pt x="32" y="120"/>
                    <a:pt x="34" y="119"/>
                    <a:pt x="36" y="119"/>
                  </a:cubicBezTo>
                  <a:cubicBezTo>
                    <a:pt x="37" y="118"/>
                    <a:pt x="39" y="117"/>
                    <a:pt x="40" y="116"/>
                  </a:cubicBezTo>
                  <a:cubicBezTo>
                    <a:pt x="42" y="116"/>
                    <a:pt x="44" y="116"/>
                    <a:pt x="45" y="116"/>
                  </a:cubicBezTo>
                  <a:cubicBezTo>
                    <a:pt x="47" y="116"/>
                    <a:pt x="48" y="116"/>
                    <a:pt x="50" y="116"/>
                  </a:cubicBezTo>
                  <a:cubicBezTo>
                    <a:pt x="52" y="116"/>
                    <a:pt x="53" y="117"/>
                    <a:pt x="55" y="117"/>
                  </a:cubicBezTo>
                  <a:cubicBezTo>
                    <a:pt x="56" y="117"/>
                    <a:pt x="57" y="117"/>
                    <a:pt x="57" y="117"/>
                  </a:cubicBezTo>
                  <a:cubicBezTo>
                    <a:pt x="58" y="116"/>
                    <a:pt x="57" y="116"/>
                    <a:pt x="58" y="115"/>
                  </a:cubicBezTo>
                  <a:cubicBezTo>
                    <a:pt x="58" y="115"/>
                    <a:pt x="59" y="115"/>
                    <a:pt x="59" y="115"/>
                  </a:cubicBezTo>
                  <a:cubicBezTo>
                    <a:pt x="60" y="115"/>
                    <a:pt x="61" y="116"/>
                    <a:pt x="62" y="115"/>
                  </a:cubicBezTo>
                  <a:cubicBezTo>
                    <a:pt x="63" y="115"/>
                    <a:pt x="65" y="115"/>
                    <a:pt x="66" y="115"/>
                  </a:cubicBezTo>
                  <a:cubicBezTo>
                    <a:pt x="67" y="115"/>
                    <a:pt x="69" y="114"/>
                    <a:pt x="70" y="113"/>
                  </a:cubicBezTo>
                  <a:cubicBezTo>
                    <a:pt x="71" y="113"/>
                    <a:pt x="72" y="111"/>
                    <a:pt x="73" y="111"/>
                  </a:cubicBezTo>
                  <a:cubicBezTo>
                    <a:pt x="73" y="110"/>
                    <a:pt x="73" y="109"/>
                    <a:pt x="74" y="108"/>
                  </a:cubicBezTo>
                  <a:cubicBezTo>
                    <a:pt x="75" y="106"/>
                    <a:pt x="78" y="105"/>
                    <a:pt x="79" y="103"/>
                  </a:cubicBezTo>
                  <a:cubicBezTo>
                    <a:pt x="80" y="102"/>
                    <a:pt x="81" y="101"/>
                    <a:pt x="82" y="100"/>
                  </a:cubicBezTo>
                  <a:cubicBezTo>
                    <a:pt x="83" y="98"/>
                    <a:pt x="85" y="96"/>
                    <a:pt x="87" y="96"/>
                  </a:cubicBezTo>
                  <a:cubicBezTo>
                    <a:pt x="87" y="96"/>
                    <a:pt x="88" y="96"/>
                    <a:pt x="89" y="97"/>
                  </a:cubicBezTo>
                  <a:cubicBezTo>
                    <a:pt x="90" y="97"/>
                    <a:pt x="92" y="98"/>
                    <a:pt x="93" y="98"/>
                  </a:cubicBezTo>
                  <a:cubicBezTo>
                    <a:pt x="94" y="98"/>
                    <a:pt x="95" y="97"/>
                    <a:pt x="95" y="97"/>
                  </a:cubicBezTo>
                  <a:cubicBezTo>
                    <a:pt x="96" y="96"/>
                    <a:pt x="97" y="96"/>
                    <a:pt x="98" y="96"/>
                  </a:cubicBezTo>
                  <a:cubicBezTo>
                    <a:pt x="99" y="97"/>
                    <a:pt x="101" y="97"/>
                    <a:pt x="102" y="98"/>
                  </a:cubicBezTo>
                  <a:cubicBezTo>
                    <a:pt x="103" y="98"/>
                    <a:pt x="103" y="98"/>
                    <a:pt x="104" y="98"/>
                  </a:cubicBezTo>
                  <a:cubicBezTo>
                    <a:pt x="104" y="98"/>
                    <a:pt x="105" y="98"/>
                    <a:pt x="105" y="98"/>
                  </a:cubicBezTo>
                  <a:cubicBezTo>
                    <a:pt x="107" y="98"/>
                    <a:pt x="109" y="98"/>
                    <a:pt x="111" y="98"/>
                  </a:cubicBezTo>
                  <a:cubicBezTo>
                    <a:pt x="112" y="98"/>
                    <a:pt x="113" y="99"/>
                    <a:pt x="115" y="99"/>
                  </a:cubicBezTo>
                  <a:cubicBezTo>
                    <a:pt x="116" y="99"/>
                    <a:pt x="117" y="99"/>
                    <a:pt x="118" y="99"/>
                  </a:cubicBezTo>
                  <a:cubicBezTo>
                    <a:pt x="118" y="98"/>
                    <a:pt x="121" y="96"/>
                    <a:pt x="122" y="96"/>
                  </a:cubicBezTo>
                  <a:cubicBezTo>
                    <a:pt x="123" y="97"/>
                    <a:pt x="123" y="99"/>
                    <a:pt x="124" y="99"/>
                  </a:cubicBezTo>
                  <a:cubicBezTo>
                    <a:pt x="125" y="98"/>
                    <a:pt x="125" y="97"/>
                    <a:pt x="125" y="96"/>
                  </a:cubicBezTo>
                  <a:cubicBezTo>
                    <a:pt x="125" y="94"/>
                    <a:pt x="125" y="93"/>
                    <a:pt x="126" y="91"/>
                  </a:cubicBezTo>
                  <a:cubicBezTo>
                    <a:pt x="126" y="90"/>
                    <a:pt x="126" y="90"/>
                    <a:pt x="126" y="89"/>
                  </a:cubicBezTo>
                  <a:cubicBezTo>
                    <a:pt x="126" y="89"/>
                    <a:pt x="126" y="89"/>
                    <a:pt x="127" y="88"/>
                  </a:cubicBezTo>
                  <a:cubicBezTo>
                    <a:pt x="127" y="88"/>
                    <a:pt x="126" y="86"/>
                    <a:pt x="127" y="86"/>
                  </a:cubicBezTo>
                  <a:cubicBezTo>
                    <a:pt x="127" y="84"/>
                    <a:pt x="129" y="85"/>
                    <a:pt x="130" y="85"/>
                  </a:cubicBezTo>
                  <a:cubicBezTo>
                    <a:pt x="131" y="85"/>
                    <a:pt x="132" y="83"/>
                    <a:pt x="133" y="83"/>
                  </a:cubicBezTo>
                  <a:cubicBezTo>
                    <a:pt x="134" y="82"/>
                    <a:pt x="134" y="82"/>
                    <a:pt x="135" y="81"/>
                  </a:cubicBezTo>
                  <a:cubicBezTo>
                    <a:pt x="136" y="81"/>
                    <a:pt x="137" y="81"/>
                    <a:pt x="137" y="80"/>
                  </a:cubicBezTo>
                  <a:cubicBezTo>
                    <a:pt x="138" y="80"/>
                    <a:pt x="138" y="79"/>
                    <a:pt x="138" y="78"/>
                  </a:cubicBezTo>
                  <a:cubicBezTo>
                    <a:pt x="138" y="74"/>
                    <a:pt x="139" y="71"/>
                    <a:pt x="139" y="67"/>
                  </a:cubicBezTo>
                  <a:cubicBezTo>
                    <a:pt x="139" y="66"/>
                    <a:pt x="139" y="65"/>
                    <a:pt x="139" y="65"/>
                  </a:cubicBezTo>
                  <a:cubicBezTo>
                    <a:pt x="138" y="63"/>
                    <a:pt x="137" y="61"/>
                    <a:pt x="137" y="60"/>
                  </a:cubicBezTo>
                  <a:cubicBezTo>
                    <a:pt x="137" y="58"/>
                    <a:pt x="139" y="57"/>
                    <a:pt x="140" y="56"/>
                  </a:cubicBezTo>
                  <a:cubicBezTo>
                    <a:pt x="141" y="55"/>
                    <a:pt x="142" y="55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53"/>
                    <a:pt x="143" y="53"/>
                    <a:pt x="143" y="52"/>
                  </a:cubicBezTo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33"/>
            <p:cNvSpPr>
              <a:spLocks noEditPoints="1"/>
            </p:cNvSpPr>
            <p:nvPr/>
          </p:nvSpPr>
          <p:spPr bwMode="auto">
            <a:xfrm>
              <a:off x="5675313" y="5438775"/>
              <a:ext cx="666750" cy="452438"/>
            </a:xfrm>
            <a:custGeom>
              <a:avLst/>
              <a:gdLst/>
              <a:ahLst/>
              <a:cxnLst>
                <a:cxn ang="0">
                  <a:pos x="357" y="62"/>
                </a:cxn>
                <a:cxn ang="0">
                  <a:pos x="346" y="45"/>
                </a:cxn>
                <a:cxn ang="0">
                  <a:pos x="318" y="38"/>
                </a:cxn>
                <a:cxn ang="0">
                  <a:pos x="312" y="26"/>
                </a:cxn>
                <a:cxn ang="0">
                  <a:pos x="298" y="24"/>
                </a:cxn>
                <a:cxn ang="0">
                  <a:pos x="287" y="21"/>
                </a:cxn>
                <a:cxn ang="0">
                  <a:pos x="272" y="13"/>
                </a:cxn>
                <a:cxn ang="0">
                  <a:pos x="241" y="16"/>
                </a:cxn>
                <a:cxn ang="0">
                  <a:pos x="206" y="25"/>
                </a:cxn>
                <a:cxn ang="0">
                  <a:pos x="190" y="41"/>
                </a:cxn>
                <a:cxn ang="0">
                  <a:pos x="173" y="50"/>
                </a:cxn>
                <a:cxn ang="0">
                  <a:pos x="147" y="44"/>
                </a:cxn>
                <a:cxn ang="0">
                  <a:pos x="111" y="44"/>
                </a:cxn>
                <a:cxn ang="0">
                  <a:pos x="79" y="36"/>
                </a:cxn>
                <a:cxn ang="0">
                  <a:pos x="38" y="33"/>
                </a:cxn>
                <a:cxn ang="0">
                  <a:pos x="31" y="15"/>
                </a:cxn>
                <a:cxn ang="0">
                  <a:pos x="16" y="9"/>
                </a:cxn>
                <a:cxn ang="0">
                  <a:pos x="5" y="21"/>
                </a:cxn>
                <a:cxn ang="0">
                  <a:pos x="4" y="44"/>
                </a:cxn>
                <a:cxn ang="0">
                  <a:pos x="7" y="52"/>
                </a:cxn>
                <a:cxn ang="0">
                  <a:pos x="8" y="62"/>
                </a:cxn>
                <a:cxn ang="0">
                  <a:pos x="22" y="72"/>
                </a:cxn>
                <a:cxn ang="0">
                  <a:pos x="31" y="84"/>
                </a:cxn>
                <a:cxn ang="0">
                  <a:pos x="16" y="105"/>
                </a:cxn>
                <a:cxn ang="0">
                  <a:pos x="1" y="108"/>
                </a:cxn>
                <a:cxn ang="0">
                  <a:pos x="1" y="131"/>
                </a:cxn>
                <a:cxn ang="0">
                  <a:pos x="9" y="147"/>
                </a:cxn>
                <a:cxn ang="0">
                  <a:pos x="4" y="163"/>
                </a:cxn>
                <a:cxn ang="0">
                  <a:pos x="7" y="167"/>
                </a:cxn>
                <a:cxn ang="0">
                  <a:pos x="21" y="174"/>
                </a:cxn>
                <a:cxn ang="0">
                  <a:pos x="25" y="183"/>
                </a:cxn>
                <a:cxn ang="0">
                  <a:pos x="28" y="195"/>
                </a:cxn>
                <a:cxn ang="0">
                  <a:pos x="26" y="206"/>
                </a:cxn>
                <a:cxn ang="0">
                  <a:pos x="27" y="226"/>
                </a:cxn>
                <a:cxn ang="0">
                  <a:pos x="49" y="230"/>
                </a:cxn>
                <a:cxn ang="0">
                  <a:pos x="76" y="226"/>
                </a:cxn>
                <a:cxn ang="0">
                  <a:pos x="91" y="216"/>
                </a:cxn>
                <a:cxn ang="0">
                  <a:pos x="105" y="216"/>
                </a:cxn>
                <a:cxn ang="0">
                  <a:pos x="116" y="223"/>
                </a:cxn>
                <a:cxn ang="0">
                  <a:pos x="129" y="235"/>
                </a:cxn>
                <a:cxn ang="0">
                  <a:pos x="146" y="237"/>
                </a:cxn>
                <a:cxn ang="0">
                  <a:pos x="162" y="242"/>
                </a:cxn>
                <a:cxn ang="0">
                  <a:pos x="189" y="238"/>
                </a:cxn>
                <a:cxn ang="0">
                  <a:pos x="206" y="227"/>
                </a:cxn>
                <a:cxn ang="0">
                  <a:pos x="209" y="205"/>
                </a:cxn>
                <a:cxn ang="0">
                  <a:pos x="230" y="198"/>
                </a:cxn>
                <a:cxn ang="0">
                  <a:pos x="238" y="189"/>
                </a:cxn>
                <a:cxn ang="0">
                  <a:pos x="266" y="179"/>
                </a:cxn>
                <a:cxn ang="0">
                  <a:pos x="286" y="191"/>
                </a:cxn>
                <a:cxn ang="0">
                  <a:pos x="310" y="189"/>
                </a:cxn>
                <a:cxn ang="0">
                  <a:pos x="302" y="169"/>
                </a:cxn>
                <a:cxn ang="0">
                  <a:pos x="301" y="156"/>
                </a:cxn>
                <a:cxn ang="0">
                  <a:pos x="284" y="148"/>
                </a:cxn>
                <a:cxn ang="0">
                  <a:pos x="292" y="140"/>
                </a:cxn>
                <a:cxn ang="0">
                  <a:pos x="299" y="132"/>
                </a:cxn>
                <a:cxn ang="0">
                  <a:pos x="313" y="121"/>
                </a:cxn>
                <a:cxn ang="0">
                  <a:pos x="310" y="108"/>
                </a:cxn>
                <a:cxn ang="0">
                  <a:pos x="314" y="90"/>
                </a:cxn>
                <a:cxn ang="0">
                  <a:pos x="320" y="76"/>
                </a:cxn>
                <a:cxn ang="0">
                  <a:pos x="339" y="74"/>
                </a:cxn>
                <a:cxn ang="0">
                  <a:pos x="356" y="69"/>
                </a:cxn>
              </a:cxnLst>
              <a:rect l="0" t="0" r="r" b="b"/>
              <a:pathLst>
                <a:path w="357" h="242">
                  <a:moveTo>
                    <a:pt x="345" y="45"/>
                  </a:moveTo>
                  <a:cubicBezTo>
                    <a:pt x="345" y="45"/>
                    <a:pt x="346" y="45"/>
                    <a:pt x="346" y="45"/>
                  </a:cubicBezTo>
                  <a:cubicBezTo>
                    <a:pt x="346" y="45"/>
                    <a:pt x="347" y="45"/>
                    <a:pt x="347" y="45"/>
                  </a:cubicBezTo>
                  <a:lnTo>
                    <a:pt x="345" y="45"/>
                  </a:lnTo>
                  <a:close/>
                  <a:moveTo>
                    <a:pt x="357" y="62"/>
                  </a:moveTo>
                  <a:cubicBezTo>
                    <a:pt x="357" y="62"/>
                    <a:pt x="357" y="61"/>
                    <a:pt x="356" y="60"/>
                  </a:cubicBezTo>
                  <a:cubicBezTo>
                    <a:pt x="356" y="59"/>
                    <a:pt x="354" y="59"/>
                    <a:pt x="354" y="58"/>
                  </a:cubicBezTo>
                  <a:cubicBezTo>
                    <a:pt x="353" y="57"/>
                    <a:pt x="353" y="54"/>
                    <a:pt x="352" y="53"/>
                  </a:cubicBezTo>
                  <a:cubicBezTo>
                    <a:pt x="351" y="51"/>
                    <a:pt x="350" y="50"/>
                    <a:pt x="350" y="48"/>
                  </a:cubicBezTo>
                  <a:cubicBezTo>
                    <a:pt x="349" y="48"/>
                    <a:pt x="347" y="46"/>
                    <a:pt x="346" y="45"/>
                  </a:cubicBezTo>
                  <a:cubicBezTo>
                    <a:pt x="343" y="45"/>
                    <a:pt x="339" y="45"/>
                    <a:pt x="336" y="45"/>
                  </a:cubicBezTo>
                  <a:cubicBezTo>
                    <a:pt x="333" y="44"/>
                    <a:pt x="331" y="43"/>
                    <a:pt x="329" y="43"/>
                  </a:cubicBezTo>
                  <a:cubicBezTo>
                    <a:pt x="326" y="42"/>
                    <a:pt x="323" y="42"/>
                    <a:pt x="321" y="41"/>
                  </a:cubicBezTo>
                  <a:cubicBezTo>
                    <a:pt x="320" y="41"/>
                    <a:pt x="319" y="40"/>
                    <a:pt x="319" y="39"/>
                  </a:cubicBezTo>
                  <a:cubicBezTo>
                    <a:pt x="318" y="39"/>
                    <a:pt x="319" y="38"/>
                    <a:pt x="318" y="38"/>
                  </a:cubicBezTo>
                  <a:cubicBezTo>
                    <a:pt x="318" y="36"/>
                    <a:pt x="317" y="36"/>
                    <a:pt x="316" y="35"/>
                  </a:cubicBezTo>
                  <a:cubicBezTo>
                    <a:pt x="316" y="35"/>
                    <a:pt x="316" y="34"/>
                    <a:pt x="316" y="34"/>
                  </a:cubicBezTo>
                  <a:cubicBezTo>
                    <a:pt x="315" y="34"/>
                    <a:pt x="315" y="34"/>
                    <a:pt x="314" y="33"/>
                  </a:cubicBezTo>
                  <a:cubicBezTo>
                    <a:pt x="313" y="32"/>
                    <a:pt x="314" y="31"/>
                    <a:pt x="313" y="30"/>
                  </a:cubicBezTo>
                  <a:cubicBezTo>
                    <a:pt x="313" y="28"/>
                    <a:pt x="313" y="28"/>
                    <a:pt x="312" y="26"/>
                  </a:cubicBezTo>
                  <a:cubicBezTo>
                    <a:pt x="311" y="26"/>
                    <a:pt x="311" y="25"/>
                    <a:pt x="311" y="25"/>
                  </a:cubicBezTo>
                  <a:cubicBezTo>
                    <a:pt x="311" y="24"/>
                    <a:pt x="311" y="24"/>
                    <a:pt x="311" y="23"/>
                  </a:cubicBezTo>
                  <a:cubicBezTo>
                    <a:pt x="310" y="21"/>
                    <a:pt x="305" y="25"/>
                    <a:pt x="304" y="26"/>
                  </a:cubicBezTo>
                  <a:cubicBezTo>
                    <a:pt x="303" y="26"/>
                    <a:pt x="301" y="26"/>
                    <a:pt x="300" y="26"/>
                  </a:cubicBezTo>
                  <a:cubicBezTo>
                    <a:pt x="300" y="26"/>
                    <a:pt x="299" y="24"/>
                    <a:pt x="298" y="24"/>
                  </a:cubicBezTo>
                  <a:cubicBezTo>
                    <a:pt x="298" y="23"/>
                    <a:pt x="297" y="23"/>
                    <a:pt x="297" y="22"/>
                  </a:cubicBezTo>
                  <a:cubicBezTo>
                    <a:pt x="296" y="20"/>
                    <a:pt x="297" y="20"/>
                    <a:pt x="294" y="20"/>
                  </a:cubicBezTo>
                  <a:cubicBezTo>
                    <a:pt x="293" y="20"/>
                    <a:pt x="292" y="20"/>
                    <a:pt x="291" y="20"/>
                  </a:cubicBezTo>
                  <a:cubicBezTo>
                    <a:pt x="291" y="20"/>
                    <a:pt x="289" y="21"/>
                    <a:pt x="289" y="21"/>
                  </a:cubicBezTo>
                  <a:cubicBezTo>
                    <a:pt x="288" y="21"/>
                    <a:pt x="288" y="21"/>
                    <a:pt x="287" y="21"/>
                  </a:cubicBezTo>
                  <a:cubicBezTo>
                    <a:pt x="286" y="20"/>
                    <a:pt x="284" y="19"/>
                    <a:pt x="283" y="19"/>
                  </a:cubicBezTo>
                  <a:cubicBezTo>
                    <a:pt x="282" y="19"/>
                    <a:pt x="280" y="19"/>
                    <a:pt x="280" y="19"/>
                  </a:cubicBezTo>
                  <a:cubicBezTo>
                    <a:pt x="279" y="19"/>
                    <a:pt x="278" y="18"/>
                    <a:pt x="277" y="18"/>
                  </a:cubicBezTo>
                  <a:cubicBezTo>
                    <a:pt x="276" y="17"/>
                    <a:pt x="275" y="17"/>
                    <a:pt x="274" y="16"/>
                  </a:cubicBezTo>
                  <a:cubicBezTo>
                    <a:pt x="273" y="15"/>
                    <a:pt x="273" y="14"/>
                    <a:pt x="272" y="13"/>
                  </a:cubicBezTo>
                  <a:cubicBezTo>
                    <a:pt x="270" y="12"/>
                    <a:pt x="268" y="11"/>
                    <a:pt x="267" y="11"/>
                  </a:cubicBezTo>
                  <a:cubicBezTo>
                    <a:pt x="266" y="10"/>
                    <a:pt x="264" y="9"/>
                    <a:pt x="263" y="9"/>
                  </a:cubicBezTo>
                  <a:cubicBezTo>
                    <a:pt x="260" y="8"/>
                    <a:pt x="258" y="10"/>
                    <a:pt x="256" y="11"/>
                  </a:cubicBezTo>
                  <a:cubicBezTo>
                    <a:pt x="253" y="13"/>
                    <a:pt x="251" y="14"/>
                    <a:pt x="248" y="15"/>
                  </a:cubicBezTo>
                  <a:cubicBezTo>
                    <a:pt x="246" y="16"/>
                    <a:pt x="244" y="16"/>
                    <a:pt x="241" y="16"/>
                  </a:cubicBezTo>
                  <a:cubicBezTo>
                    <a:pt x="239" y="16"/>
                    <a:pt x="236" y="16"/>
                    <a:pt x="234" y="16"/>
                  </a:cubicBezTo>
                  <a:cubicBezTo>
                    <a:pt x="231" y="16"/>
                    <a:pt x="228" y="18"/>
                    <a:pt x="225" y="19"/>
                  </a:cubicBezTo>
                  <a:cubicBezTo>
                    <a:pt x="224" y="20"/>
                    <a:pt x="223" y="20"/>
                    <a:pt x="221" y="21"/>
                  </a:cubicBezTo>
                  <a:cubicBezTo>
                    <a:pt x="218" y="21"/>
                    <a:pt x="216" y="21"/>
                    <a:pt x="214" y="22"/>
                  </a:cubicBezTo>
                  <a:cubicBezTo>
                    <a:pt x="211" y="23"/>
                    <a:pt x="208" y="23"/>
                    <a:pt x="206" y="25"/>
                  </a:cubicBezTo>
                  <a:cubicBezTo>
                    <a:pt x="205" y="25"/>
                    <a:pt x="204" y="26"/>
                    <a:pt x="203" y="27"/>
                  </a:cubicBezTo>
                  <a:cubicBezTo>
                    <a:pt x="201" y="28"/>
                    <a:pt x="199" y="29"/>
                    <a:pt x="198" y="30"/>
                  </a:cubicBezTo>
                  <a:cubicBezTo>
                    <a:pt x="198" y="31"/>
                    <a:pt x="198" y="32"/>
                    <a:pt x="198" y="33"/>
                  </a:cubicBezTo>
                  <a:cubicBezTo>
                    <a:pt x="198" y="35"/>
                    <a:pt x="197" y="36"/>
                    <a:pt x="195" y="37"/>
                  </a:cubicBezTo>
                  <a:cubicBezTo>
                    <a:pt x="194" y="38"/>
                    <a:pt x="191" y="39"/>
                    <a:pt x="190" y="41"/>
                  </a:cubicBezTo>
                  <a:cubicBezTo>
                    <a:pt x="190" y="42"/>
                    <a:pt x="191" y="43"/>
                    <a:pt x="190" y="44"/>
                  </a:cubicBezTo>
                  <a:cubicBezTo>
                    <a:pt x="189" y="46"/>
                    <a:pt x="187" y="45"/>
                    <a:pt x="185" y="45"/>
                  </a:cubicBezTo>
                  <a:cubicBezTo>
                    <a:pt x="183" y="45"/>
                    <a:pt x="182" y="45"/>
                    <a:pt x="180" y="47"/>
                  </a:cubicBezTo>
                  <a:cubicBezTo>
                    <a:pt x="179" y="48"/>
                    <a:pt x="178" y="48"/>
                    <a:pt x="176" y="49"/>
                  </a:cubicBezTo>
                  <a:cubicBezTo>
                    <a:pt x="175" y="50"/>
                    <a:pt x="175" y="50"/>
                    <a:pt x="173" y="50"/>
                  </a:cubicBezTo>
                  <a:cubicBezTo>
                    <a:pt x="171" y="50"/>
                    <a:pt x="168" y="48"/>
                    <a:pt x="165" y="48"/>
                  </a:cubicBezTo>
                  <a:cubicBezTo>
                    <a:pt x="165" y="48"/>
                    <a:pt x="165" y="48"/>
                    <a:pt x="164" y="48"/>
                  </a:cubicBezTo>
                  <a:cubicBezTo>
                    <a:pt x="163" y="48"/>
                    <a:pt x="162" y="47"/>
                    <a:pt x="161" y="47"/>
                  </a:cubicBezTo>
                  <a:cubicBezTo>
                    <a:pt x="159" y="46"/>
                    <a:pt x="156" y="45"/>
                    <a:pt x="153" y="44"/>
                  </a:cubicBezTo>
                  <a:cubicBezTo>
                    <a:pt x="151" y="44"/>
                    <a:pt x="149" y="44"/>
                    <a:pt x="147" y="44"/>
                  </a:cubicBezTo>
                  <a:cubicBezTo>
                    <a:pt x="145" y="44"/>
                    <a:pt x="143" y="41"/>
                    <a:pt x="141" y="40"/>
                  </a:cubicBezTo>
                  <a:cubicBezTo>
                    <a:pt x="138" y="39"/>
                    <a:pt x="138" y="40"/>
                    <a:pt x="136" y="41"/>
                  </a:cubicBezTo>
                  <a:cubicBezTo>
                    <a:pt x="134" y="42"/>
                    <a:pt x="132" y="42"/>
                    <a:pt x="130" y="42"/>
                  </a:cubicBezTo>
                  <a:cubicBezTo>
                    <a:pt x="126" y="41"/>
                    <a:pt x="122" y="40"/>
                    <a:pt x="118" y="41"/>
                  </a:cubicBezTo>
                  <a:cubicBezTo>
                    <a:pt x="115" y="41"/>
                    <a:pt x="113" y="43"/>
                    <a:pt x="111" y="44"/>
                  </a:cubicBezTo>
                  <a:cubicBezTo>
                    <a:pt x="109" y="45"/>
                    <a:pt x="105" y="45"/>
                    <a:pt x="103" y="45"/>
                  </a:cubicBezTo>
                  <a:cubicBezTo>
                    <a:pt x="99" y="44"/>
                    <a:pt x="97" y="40"/>
                    <a:pt x="93" y="40"/>
                  </a:cubicBezTo>
                  <a:cubicBezTo>
                    <a:pt x="92" y="40"/>
                    <a:pt x="92" y="41"/>
                    <a:pt x="91" y="41"/>
                  </a:cubicBezTo>
                  <a:cubicBezTo>
                    <a:pt x="90" y="41"/>
                    <a:pt x="88" y="40"/>
                    <a:pt x="87" y="39"/>
                  </a:cubicBezTo>
                  <a:cubicBezTo>
                    <a:pt x="84" y="38"/>
                    <a:pt x="82" y="37"/>
                    <a:pt x="79" y="36"/>
                  </a:cubicBezTo>
                  <a:cubicBezTo>
                    <a:pt x="78" y="35"/>
                    <a:pt x="76" y="35"/>
                    <a:pt x="75" y="35"/>
                  </a:cubicBezTo>
                  <a:cubicBezTo>
                    <a:pt x="73" y="34"/>
                    <a:pt x="72" y="33"/>
                    <a:pt x="70" y="33"/>
                  </a:cubicBezTo>
                  <a:cubicBezTo>
                    <a:pt x="67" y="31"/>
                    <a:pt x="64" y="31"/>
                    <a:pt x="61" y="31"/>
                  </a:cubicBezTo>
                  <a:cubicBezTo>
                    <a:pt x="56" y="31"/>
                    <a:pt x="52" y="30"/>
                    <a:pt x="47" y="30"/>
                  </a:cubicBezTo>
                  <a:cubicBezTo>
                    <a:pt x="43" y="30"/>
                    <a:pt x="41" y="34"/>
                    <a:pt x="38" y="33"/>
                  </a:cubicBezTo>
                  <a:cubicBezTo>
                    <a:pt x="36" y="33"/>
                    <a:pt x="35" y="32"/>
                    <a:pt x="33" y="32"/>
                  </a:cubicBezTo>
                  <a:cubicBezTo>
                    <a:pt x="31" y="32"/>
                    <a:pt x="30" y="32"/>
                    <a:pt x="28" y="31"/>
                  </a:cubicBezTo>
                  <a:cubicBezTo>
                    <a:pt x="26" y="29"/>
                    <a:pt x="26" y="24"/>
                    <a:pt x="26" y="22"/>
                  </a:cubicBezTo>
                  <a:cubicBezTo>
                    <a:pt x="26" y="21"/>
                    <a:pt x="26" y="18"/>
                    <a:pt x="27" y="18"/>
                  </a:cubicBezTo>
                  <a:cubicBezTo>
                    <a:pt x="28" y="17"/>
                    <a:pt x="30" y="16"/>
                    <a:pt x="31" y="15"/>
                  </a:cubicBezTo>
                  <a:cubicBezTo>
                    <a:pt x="33" y="14"/>
                    <a:pt x="36" y="13"/>
                    <a:pt x="35" y="10"/>
                  </a:cubicBezTo>
                  <a:cubicBezTo>
                    <a:pt x="34" y="7"/>
                    <a:pt x="29" y="6"/>
                    <a:pt x="26" y="4"/>
                  </a:cubicBezTo>
                  <a:cubicBezTo>
                    <a:pt x="25" y="3"/>
                    <a:pt x="24" y="2"/>
                    <a:pt x="22" y="1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16" y="3"/>
                    <a:pt x="16" y="6"/>
                    <a:pt x="16" y="9"/>
                  </a:cubicBezTo>
                  <a:cubicBezTo>
                    <a:pt x="16" y="10"/>
                    <a:pt x="16" y="11"/>
                    <a:pt x="15" y="12"/>
                  </a:cubicBezTo>
                  <a:cubicBezTo>
                    <a:pt x="15" y="12"/>
                    <a:pt x="13" y="12"/>
                    <a:pt x="12" y="12"/>
                  </a:cubicBezTo>
                  <a:cubicBezTo>
                    <a:pt x="12" y="12"/>
                    <a:pt x="10" y="12"/>
                    <a:pt x="10" y="13"/>
                  </a:cubicBezTo>
                  <a:cubicBezTo>
                    <a:pt x="8" y="14"/>
                    <a:pt x="8" y="17"/>
                    <a:pt x="6" y="19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5" y="22"/>
                    <a:pt x="5" y="22"/>
                    <a:pt x="5" y="23"/>
                  </a:cubicBezTo>
                  <a:cubicBezTo>
                    <a:pt x="4" y="25"/>
                    <a:pt x="3" y="25"/>
                    <a:pt x="2" y="26"/>
                  </a:cubicBezTo>
                  <a:cubicBezTo>
                    <a:pt x="2" y="27"/>
                    <a:pt x="1" y="28"/>
                    <a:pt x="1" y="30"/>
                  </a:cubicBezTo>
                  <a:cubicBezTo>
                    <a:pt x="1" y="32"/>
                    <a:pt x="1" y="37"/>
                    <a:pt x="1" y="39"/>
                  </a:cubicBezTo>
                  <a:cubicBezTo>
                    <a:pt x="2" y="41"/>
                    <a:pt x="3" y="43"/>
                    <a:pt x="4" y="44"/>
                  </a:cubicBezTo>
                  <a:cubicBezTo>
                    <a:pt x="4" y="44"/>
                    <a:pt x="4" y="45"/>
                    <a:pt x="4" y="45"/>
                  </a:cubicBezTo>
                  <a:cubicBezTo>
                    <a:pt x="5" y="45"/>
                    <a:pt x="5" y="45"/>
                    <a:pt x="5" y="46"/>
                  </a:cubicBezTo>
                  <a:cubicBezTo>
                    <a:pt x="6" y="46"/>
                    <a:pt x="5" y="48"/>
                    <a:pt x="6" y="49"/>
                  </a:cubicBezTo>
                  <a:cubicBezTo>
                    <a:pt x="6" y="50"/>
                    <a:pt x="6" y="49"/>
                    <a:pt x="7" y="50"/>
                  </a:cubicBezTo>
                  <a:cubicBezTo>
                    <a:pt x="7" y="50"/>
                    <a:pt x="7" y="51"/>
                    <a:pt x="7" y="52"/>
                  </a:cubicBezTo>
                  <a:cubicBezTo>
                    <a:pt x="7" y="53"/>
                    <a:pt x="8" y="54"/>
                    <a:pt x="8" y="54"/>
                  </a:cubicBezTo>
                  <a:cubicBezTo>
                    <a:pt x="8" y="55"/>
                    <a:pt x="9" y="56"/>
                    <a:pt x="9" y="56"/>
                  </a:cubicBezTo>
                  <a:cubicBezTo>
                    <a:pt x="10" y="57"/>
                    <a:pt x="10" y="57"/>
                    <a:pt x="11" y="58"/>
                  </a:cubicBezTo>
                  <a:cubicBezTo>
                    <a:pt x="12" y="60"/>
                    <a:pt x="13" y="61"/>
                    <a:pt x="14" y="63"/>
                  </a:cubicBezTo>
                  <a:cubicBezTo>
                    <a:pt x="12" y="64"/>
                    <a:pt x="10" y="62"/>
                    <a:pt x="8" y="62"/>
                  </a:cubicBezTo>
                  <a:cubicBezTo>
                    <a:pt x="7" y="62"/>
                    <a:pt x="7" y="65"/>
                    <a:pt x="8" y="66"/>
                  </a:cubicBezTo>
                  <a:cubicBezTo>
                    <a:pt x="9" y="66"/>
                    <a:pt x="11" y="66"/>
                    <a:pt x="12" y="66"/>
                  </a:cubicBezTo>
                  <a:cubicBezTo>
                    <a:pt x="14" y="67"/>
                    <a:pt x="16" y="66"/>
                    <a:pt x="17" y="67"/>
                  </a:cubicBezTo>
                  <a:cubicBezTo>
                    <a:pt x="19" y="67"/>
                    <a:pt x="19" y="68"/>
                    <a:pt x="20" y="69"/>
                  </a:cubicBezTo>
                  <a:cubicBezTo>
                    <a:pt x="21" y="70"/>
                    <a:pt x="21" y="71"/>
                    <a:pt x="22" y="72"/>
                  </a:cubicBezTo>
                  <a:cubicBezTo>
                    <a:pt x="23" y="73"/>
                    <a:pt x="24" y="73"/>
                    <a:pt x="24" y="74"/>
                  </a:cubicBezTo>
                  <a:cubicBezTo>
                    <a:pt x="24" y="76"/>
                    <a:pt x="26" y="78"/>
                    <a:pt x="27" y="79"/>
                  </a:cubicBezTo>
                  <a:cubicBezTo>
                    <a:pt x="28" y="80"/>
                    <a:pt x="29" y="81"/>
                    <a:pt x="29" y="82"/>
                  </a:cubicBezTo>
                  <a:cubicBezTo>
                    <a:pt x="29" y="82"/>
                    <a:pt x="30" y="83"/>
                    <a:pt x="30" y="83"/>
                  </a:cubicBezTo>
                  <a:cubicBezTo>
                    <a:pt x="30" y="84"/>
                    <a:pt x="31" y="84"/>
                    <a:pt x="31" y="84"/>
                  </a:cubicBezTo>
                  <a:cubicBezTo>
                    <a:pt x="32" y="87"/>
                    <a:pt x="29" y="89"/>
                    <a:pt x="28" y="90"/>
                  </a:cubicBezTo>
                  <a:cubicBezTo>
                    <a:pt x="27" y="92"/>
                    <a:pt x="24" y="92"/>
                    <a:pt x="22" y="94"/>
                  </a:cubicBezTo>
                  <a:cubicBezTo>
                    <a:pt x="20" y="96"/>
                    <a:pt x="20" y="98"/>
                    <a:pt x="19" y="100"/>
                  </a:cubicBezTo>
                  <a:cubicBezTo>
                    <a:pt x="19" y="101"/>
                    <a:pt x="19" y="103"/>
                    <a:pt x="19" y="103"/>
                  </a:cubicBezTo>
                  <a:cubicBezTo>
                    <a:pt x="18" y="104"/>
                    <a:pt x="16" y="105"/>
                    <a:pt x="16" y="105"/>
                  </a:cubicBezTo>
                  <a:cubicBezTo>
                    <a:pt x="15" y="106"/>
                    <a:pt x="15" y="105"/>
                    <a:pt x="14" y="106"/>
                  </a:cubicBezTo>
                  <a:cubicBezTo>
                    <a:pt x="13" y="106"/>
                    <a:pt x="13" y="106"/>
                    <a:pt x="12" y="107"/>
                  </a:cubicBezTo>
                  <a:cubicBezTo>
                    <a:pt x="11" y="107"/>
                    <a:pt x="11" y="106"/>
                    <a:pt x="10" y="106"/>
                  </a:cubicBezTo>
                  <a:cubicBezTo>
                    <a:pt x="9" y="106"/>
                    <a:pt x="8" y="106"/>
                    <a:pt x="7" y="106"/>
                  </a:cubicBezTo>
                  <a:cubicBezTo>
                    <a:pt x="6" y="106"/>
                    <a:pt x="2" y="107"/>
                    <a:pt x="1" y="108"/>
                  </a:cubicBezTo>
                  <a:cubicBezTo>
                    <a:pt x="1" y="109"/>
                    <a:pt x="1" y="111"/>
                    <a:pt x="1" y="112"/>
                  </a:cubicBezTo>
                  <a:cubicBezTo>
                    <a:pt x="1" y="113"/>
                    <a:pt x="2" y="114"/>
                    <a:pt x="2" y="115"/>
                  </a:cubicBezTo>
                  <a:cubicBezTo>
                    <a:pt x="3" y="117"/>
                    <a:pt x="2" y="119"/>
                    <a:pt x="1" y="121"/>
                  </a:cubicBezTo>
                  <a:cubicBezTo>
                    <a:pt x="1" y="123"/>
                    <a:pt x="0" y="124"/>
                    <a:pt x="0" y="126"/>
                  </a:cubicBezTo>
                  <a:cubicBezTo>
                    <a:pt x="0" y="129"/>
                    <a:pt x="0" y="129"/>
                    <a:pt x="1" y="131"/>
                  </a:cubicBezTo>
                  <a:cubicBezTo>
                    <a:pt x="2" y="132"/>
                    <a:pt x="2" y="132"/>
                    <a:pt x="3" y="133"/>
                  </a:cubicBezTo>
                  <a:cubicBezTo>
                    <a:pt x="4" y="134"/>
                    <a:pt x="4" y="133"/>
                    <a:pt x="4" y="135"/>
                  </a:cubicBezTo>
                  <a:cubicBezTo>
                    <a:pt x="5" y="137"/>
                    <a:pt x="6" y="137"/>
                    <a:pt x="7" y="139"/>
                  </a:cubicBezTo>
                  <a:cubicBezTo>
                    <a:pt x="7" y="140"/>
                    <a:pt x="7" y="142"/>
                    <a:pt x="8" y="143"/>
                  </a:cubicBezTo>
                  <a:cubicBezTo>
                    <a:pt x="9" y="145"/>
                    <a:pt x="9" y="145"/>
                    <a:pt x="9" y="147"/>
                  </a:cubicBezTo>
                  <a:cubicBezTo>
                    <a:pt x="9" y="148"/>
                    <a:pt x="8" y="150"/>
                    <a:pt x="7" y="151"/>
                  </a:cubicBezTo>
                  <a:cubicBezTo>
                    <a:pt x="5" y="152"/>
                    <a:pt x="3" y="153"/>
                    <a:pt x="1" y="153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2" y="159"/>
                    <a:pt x="2" y="160"/>
                    <a:pt x="3" y="161"/>
                  </a:cubicBezTo>
                  <a:cubicBezTo>
                    <a:pt x="3" y="162"/>
                    <a:pt x="3" y="162"/>
                    <a:pt x="4" y="163"/>
                  </a:cubicBezTo>
                  <a:cubicBezTo>
                    <a:pt x="4" y="163"/>
                    <a:pt x="4" y="164"/>
                    <a:pt x="4" y="164"/>
                  </a:cubicBezTo>
                  <a:cubicBezTo>
                    <a:pt x="4" y="164"/>
                    <a:pt x="4" y="164"/>
                    <a:pt x="4" y="165"/>
                  </a:cubicBezTo>
                  <a:cubicBezTo>
                    <a:pt x="4" y="165"/>
                    <a:pt x="4" y="165"/>
                    <a:pt x="4" y="166"/>
                  </a:cubicBezTo>
                  <a:cubicBezTo>
                    <a:pt x="4" y="166"/>
                    <a:pt x="5" y="166"/>
                    <a:pt x="6" y="166"/>
                  </a:cubicBezTo>
                  <a:cubicBezTo>
                    <a:pt x="6" y="166"/>
                    <a:pt x="6" y="167"/>
                    <a:pt x="7" y="167"/>
                  </a:cubicBezTo>
                  <a:cubicBezTo>
                    <a:pt x="7" y="168"/>
                    <a:pt x="7" y="169"/>
                    <a:pt x="8" y="170"/>
                  </a:cubicBezTo>
                  <a:cubicBezTo>
                    <a:pt x="9" y="170"/>
                    <a:pt x="10" y="170"/>
                    <a:pt x="11" y="171"/>
                  </a:cubicBezTo>
                  <a:cubicBezTo>
                    <a:pt x="12" y="171"/>
                    <a:pt x="13" y="170"/>
                    <a:pt x="15" y="171"/>
                  </a:cubicBezTo>
                  <a:cubicBezTo>
                    <a:pt x="16" y="171"/>
                    <a:pt x="17" y="172"/>
                    <a:pt x="18" y="173"/>
                  </a:cubicBezTo>
                  <a:cubicBezTo>
                    <a:pt x="19" y="173"/>
                    <a:pt x="20" y="174"/>
                    <a:pt x="21" y="174"/>
                  </a:cubicBezTo>
                  <a:cubicBezTo>
                    <a:pt x="22" y="174"/>
                    <a:pt x="22" y="174"/>
                    <a:pt x="23" y="175"/>
                  </a:cubicBezTo>
                  <a:cubicBezTo>
                    <a:pt x="23" y="175"/>
                    <a:pt x="23" y="175"/>
                    <a:pt x="23" y="176"/>
                  </a:cubicBezTo>
                  <a:cubicBezTo>
                    <a:pt x="23" y="176"/>
                    <a:pt x="24" y="177"/>
                    <a:pt x="24" y="178"/>
                  </a:cubicBezTo>
                  <a:cubicBezTo>
                    <a:pt x="24" y="179"/>
                    <a:pt x="24" y="180"/>
                    <a:pt x="24" y="181"/>
                  </a:cubicBezTo>
                  <a:cubicBezTo>
                    <a:pt x="24" y="182"/>
                    <a:pt x="25" y="182"/>
                    <a:pt x="25" y="183"/>
                  </a:cubicBezTo>
                  <a:cubicBezTo>
                    <a:pt x="25" y="183"/>
                    <a:pt x="25" y="184"/>
                    <a:pt x="25" y="185"/>
                  </a:cubicBezTo>
                  <a:cubicBezTo>
                    <a:pt x="25" y="186"/>
                    <a:pt x="26" y="186"/>
                    <a:pt x="26" y="187"/>
                  </a:cubicBezTo>
                  <a:cubicBezTo>
                    <a:pt x="26" y="188"/>
                    <a:pt x="26" y="189"/>
                    <a:pt x="26" y="190"/>
                  </a:cubicBezTo>
                  <a:cubicBezTo>
                    <a:pt x="26" y="190"/>
                    <a:pt x="26" y="191"/>
                    <a:pt x="26" y="192"/>
                  </a:cubicBezTo>
                  <a:cubicBezTo>
                    <a:pt x="27" y="193"/>
                    <a:pt x="27" y="194"/>
                    <a:pt x="28" y="195"/>
                  </a:cubicBezTo>
                  <a:cubicBezTo>
                    <a:pt x="29" y="196"/>
                    <a:pt x="32" y="196"/>
                    <a:pt x="32" y="198"/>
                  </a:cubicBezTo>
                  <a:cubicBezTo>
                    <a:pt x="32" y="199"/>
                    <a:pt x="31" y="199"/>
                    <a:pt x="31" y="200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31" y="201"/>
                    <a:pt x="30" y="201"/>
                    <a:pt x="29" y="202"/>
                  </a:cubicBezTo>
                  <a:cubicBezTo>
                    <a:pt x="28" y="203"/>
                    <a:pt x="26" y="204"/>
                    <a:pt x="26" y="206"/>
                  </a:cubicBezTo>
                  <a:cubicBezTo>
                    <a:pt x="26" y="207"/>
                    <a:pt x="27" y="209"/>
                    <a:pt x="28" y="211"/>
                  </a:cubicBezTo>
                  <a:cubicBezTo>
                    <a:pt x="28" y="211"/>
                    <a:pt x="28" y="212"/>
                    <a:pt x="28" y="213"/>
                  </a:cubicBezTo>
                  <a:cubicBezTo>
                    <a:pt x="28" y="217"/>
                    <a:pt x="27" y="220"/>
                    <a:pt x="27" y="224"/>
                  </a:cubicBezTo>
                  <a:cubicBezTo>
                    <a:pt x="27" y="225"/>
                    <a:pt x="27" y="225"/>
                    <a:pt x="27" y="226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8" y="227"/>
                    <a:pt x="29" y="228"/>
                    <a:pt x="30" y="229"/>
                  </a:cubicBezTo>
                  <a:cubicBezTo>
                    <a:pt x="31" y="229"/>
                    <a:pt x="31" y="230"/>
                    <a:pt x="32" y="231"/>
                  </a:cubicBezTo>
                  <a:cubicBezTo>
                    <a:pt x="33" y="232"/>
                    <a:pt x="34" y="231"/>
                    <a:pt x="36" y="231"/>
                  </a:cubicBezTo>
                  <a:cubicBezTo>
                    <a:pt x="37" y="231"/>
                    <a:pt x="39" y="231"/>
                    <a:pt x="41" y="231"/>
                  </a:cubicBezTo>
                  <a:cubicBezTo>
                    <a:pt x="44" y="231"/>
                    <a:pt x="46" y="231"/>
                    <a:pt x="49" y="230"/>
                  </a:cubicBezTo>
                  <a:cubicBezTo>
                    <a:pt x="51" y="229"/>
                    <a:pt x="55" y="227"/>
                    <a:pt x="57" y="228"/>
                  </a:cubicBezTo>
                  <a:cubicBezTo>
                    <a:pt x="58" y="228"/>
                    <a:pt x="59" y="229"/>
                    <a:pt x="60" y="229"/>
                  </a:cubicBezTo>
                  <a:cubicBezTo>
                    <a:pt x="62" y="229"/>
                    <a:pt x="63" y="229"/>
                    <a:pt x="64" y="229"/>
                  </a:cubicBezTo>
                  <a:cubicBezTo>
                    <a:pt x="66" y="228"/>
                    <a:pt x="68" y="229"/>
                    <a:pt x="70" y="228"/>
                  </a:cubicBezTo>
                  <a:cubicBezTo>
                    <a:pt x="72" y="228"/>
                    <a:pt x="75" y="227"/>
                    <a:pt x="76" y="226"/>
                  </a:cubicBezTo>
                  <a:cubicBezTo>
                    <a:pt x="77" y="225"/>
                    <a:pt x="77" y="224"/>
                    <a:pt x="78" y="224"/>
                  </a:cubicBezTo>
                  <a:cubicBezTo>
                    <a:pt x="79" y="224"/>
                    <a:pt x="80" y="224"/>
                    <a:pt x="80" y="224"/>
                  </a:cubicBezTo>
                  <a:cubicBezTo>
                    <a:pt x="81" y="224"/>
                    <a:pt x="82" y="223"/>
                    <a:pt x="83" y="222"/>
                  </a:cubicBezTo>
                  <a:cubicBezTo>
                    <a:pt x="85" y="224"/>
                    <a:pt x="88" y="223"/>
                    <a:pt x="89" y="220"/>
                  </a:cubicBezTo>
                  <a:cubicBezTo>
                    <a:pt x="89" y="219"/>
                    <a:pt x="88" y="215"/>
                    <a:pt x="91" y="216"/>
                  </a:cubicBezTo>
                  <a:cubicBezTo>
                    <a:pt x="92" y="217"/>
                    <a:pt x="93" y="218"/>
                    <a:pt x="94" y="218"/>
                  </a:cubicBezTo>
                  <a:cubicBezTo>
                    <a:pt x="95" y="218"/>
                    <a:pt x="97" y="218"/>
                    <a:pt x="98" y="218"/>
                  </a:cubicBezTo>
                  <a:cubicBezTo>
                    <a:pt x="100" y="218"/>
                    <a:pt x="101" y="219"/>
                    <a:pt x="103" y="218"/>
                  </a:cubicBezTo>
                  <a:cubicBezTo>
                    <a:pt x="103" y="218"/>
                    <a:pt x="103" y="217"/>
                    <a:pt x="104" y="217"/>
                  </a:cubicBezTo>
                  <a:cubicBezTo>
                    <a:pt x="104" y="216"/>
                    <a:pt x="105" y="217"/>
                    <a:pt x="105" y="216"/>
                  </a:cubicBezTo>
                  <a:cubicBezTo>
                    <a:pt x="107" y="216"/>
                    <a:pt x="106" y="218"/>
                    <a:pt x="108" y="218"/>
                  </a:cubicBezTo>
                  <a:cubicBezTo>
                    <a:pt x="109" y="218"/>
                    <a:pt x="110" y="216"/>
                    <a:pt x="110" y="218"/>
                  </a:cubicBezTo>
                  <a:cubicBezTo>
                    <a:pt x="111" y="217"/>
                    <a:pt x="113" y="216"/>
                    <a:pt x="114" y="217"/>
                  </a:cubicBezTo>
                  <a:cubicBezTo>
                    <a:pt x="115" y="218"/>
                    <a:pt x="114" y="221"/>
                    <a:pt x="115" y="222"/>
                  </a:cubicBezTo>
                  <a:cubicBezTo>
                    <a:pt x="115" y="222"/>
                    <a:pt x="116" y="223"/>
                    <a:pt x="116" y="223"/>
                  </a:cubicBezTo>
                  <a:cubicBezTo>
                    <a:pt x="116" y="224"/>
                    <a:pt x="117" y="225"/>
                    <a:pt x="118" y="225"/>
                  </a:cubicBezTo>
                  <a:cubicBezTo>
                    <a:pt x="120" y="226"/>
                    <a:pt x="122" y="226"/>
                    <a:pt x="124" y="228"/>
                  </a:cubicBezTo>
                  <a:cubicBezTo>
                    <a:pt x="124" y="229"/>
                    <a:pt x="125" y="230"/>
                    <a:pt x="126" y="231"/>
                  </a:cubicBezTo>
                  <a:cubicBezTo>
                    <a:pt x="126" y="231"/>
                    <a:pt x="126" y="231"/>
                    <a:pt x="127" y="232"/>
                  </a:cubicBezTo>
                  <a:cubicBezTo>
                    <a:pt x="128" y="232"/>
                    <a:pt x="128" y="234"/>
                    <a:pt x="129" y="235"/>
                  </a:cubicBezTo>
                  <a:cubicBezTo>
                    <a:pt x="130" y="236"/>
                    <a:pt x="130" y="235"/>
                    <a:pt x="131" y="234"/>
                  </a:cubicBezTo>
                  <a:cubicBezTo>
                    <a:pt x="133" y="234"/>
                    <a:pt x="135" y="233"/>
                    <a:pt x="137" y="233"/>
                  </a:cubicBezTo>
                  <a:cubicBezTo>
                    <a:pt x="138" y="234"/>
                    <a:pt x="138" y="235"/>
                    <a:pt x="139" y="235"/>
                  </a:cubicBezTo>
                  <a:cubicBezTo>
                    <a:pt x="140" y="236"/>
                    <a:pt x="141" y="236"/>
                    <a:pt x="142" y="236"/>
                  </a:cubicBezTo>
                  <a:cubicBezTo>
                    <a:pt x="143" y="238"/>
                    <a:pt x="144" y="237"/>
                    <a:pt x="146" y="237"/>
                  </a:cubicBezTo>
                  <a:cubicBezTo>
                    <a:pt x="147" y="237"/>
                    <a:pt x="148" y="238"/>
                    <a:pt x="148" y="238"/>
                  </a:cubicBezTo>
                  <a:cubicBezTo>
                    <a:pt x="150" y="239"/>
                    <a:pt x="151" y="241"/>
                    <a:pt x="152" y="241"/>
                  </a:cubicBezTo>
                  <a:cubicBezTo>
                    <a:pt x="153" y="242"/>
                    <a:pt x="154" y="241"/>
                    <a:pt x="155" y="241"/>
                  </a:cubicBezTo>
                  <a:cubicBezTo>
                    <a:pt x="155" y="242"/>
                    <a:pt x="156" y="242"/>
                    <a:pt x="156" y="242"/>
                  </a:cubicBezTo>
                  <a:cubicBezTo>
                    <a:pt x="158" y="242"/>
                    <a:pt x="160" y="242"/>
                    <a:pt x="162" y="242"/>
                  </a:cubicBezTo>
                  <a:cubicBezTo>
                    <a:pt x="167" y="242"/>
                    <a:pt x="173" y="241"/>
                    <a:pt x="178" y="241"/>
                  </a:cubicBezTo>
                  <a:cubicBezTo>
                    <a:pt x="178" y="239"/>
                    <a:pt x="178" y="237"/>
                    <a:pt x="176" y="236"/>
                  </a:cubicBezTo>
                  <a:cubicBezTo>
                    <a:pt x="179" y="235"/>
                    <a:pt x="181" y="239"/>
                    <a:pt x="184" y="238"/>
                  </a:cubicBezTo>
                  <a:cubicBezTo>
                    <a:pt x="185" y="237"/>
                    <a:pt x="185" y="237"/>
                    <a:pt x="186" y="237"/>
                  </a:cubicBezTo>
                  <a:cubicBezTo>
                    <a:pt x="187" y="237"/>
                    <a:pt x="188" y="238"/>
                    <a:pt x="189" y="238"/>
                  </a:cubicBezTo>
                  <a:cubicBezTo>
                    <a:pt x="191" y="239"/>
                    <a:pt x="192" y="240"/>
                    <a:pt x="195" y="239"/>
                  </a:cubicBezTo>
                  <a:cubicBezTo>
                    <a:pt x="196" y="239"/>
                    <a:pt x="198" y="238"/>
                    <a:pt x="199" y="238"/>
                  </a:cubicBezTo>
                  <a:cubicBezTo>
                    <a:pt x="200" y="237"/>
                    <a:pt x="201" y="236"/>
                    <a:pt x="202" y="236"/>
                  </a:cubicBezTo>
                  <a:cubicBezTo>
                    <a:pt x="203" y="235"/>
                    <a:pt x="204" y="235"/>
                    <a:pt x="205" y="235"/>
                  </a:cubicBezTo>
                  <a:cubicBezTo>
                    <a:pt x="207" y="233"/>
                    <a:pt x="206" y="230"/>
                    <a:pt x="206" y="227"/>
                  </a:cubicBezTo>
                  <a:cubicBezTo>
                    <a:pt x="206" y="227"/>
                    <a:pt x="206" y="226"/>
                    <a:pt x="206" y="226"/>
                  </a:cubicBezTo>
                  <a:cubicBezTo>
                    <a:pt x="206" y="224"/>
                    <a:pt x="207" y="224"/>
                    <a:pt x="207" y="223"/>
                  </a:cubicBezTo>
                  <a:cubicBezTo>
                    <a:pt x="208" y="221"/>
                    <a:pt x="207" y="220"/>
                    <a:pt x="207" y="218"/>
                  </a:cubicBezTo>
                  <a:cubicBezTo>
                    <a:pt x="207" y="215"/>
                    <a:pt x="204" y="214"/>
                    <a:pt x="203" y="211"/>
                  </a:cubicBezTo>
                  <a:cubicBezTo>
                    <a:pt x="202" y="207"/>
                    <a:pt x="205" y="205"/>
                    <a:pt x="209" y="205"/>
                  </a:cubicBezTo>
                  <a:cubicBezTo>
                    <a:pt x="211" y="205"/>
                    <a:pt x="213" y="207"/>
                    <a:pt x="215" y="208"/>
                  </a:cubicBezTo>
                  <a:cubicBezTo>
                    <a:pt x="217" y="208"/>
                    <a:pt x="220" y="210"/>
                    <a:pt x="223" y="210"/>
                  </a:cubicBezTo>
                  <a:cubicBezTo>
                    <a:pt x="223" y="208"/>
                    <a:pt x="223" y="206"/>
                    <a:pt x="223" y="204"/>
                  </a:cubicBezTo>
                  <a:cubicBezTo>
                    <a:pt x="224" y="202"/>
                    <a:pt x="224" y="201"/>
                    <a:pt x="225" y="200"/>
                  </a:cubicBezTo>
                  <a:cubicBezTo>
                    <a:pt x="227" y="198"/>
                    <a:pt x="227" y="198"/>
                    <a:pt x="230" y="198"/>
                  </a:cubicBezTo>
                  <a:cubicBezTo>
                    <a:pt x="229" y="197"/>
                    <a:pt x="230" y="197"/>
                    <a:pt x="230" y="197"/>
                  </a:cubicBezTo>
                  <a:cubicBezTo>
                    <a:pt x="230" y="196"/>
                    <a:pt x="231" y="196"/>
                    <a:pt x="231" y="196"/>
                  </a:cubicBezTo>
                  <a:cubicBezTo>
                    <a:pt x="232" y="195"/>
                    <a:pt x="232" y="195"/>
                    <a:pt x="233" y="194"/>
                  </a:cubicBezTo>
                  <a:cubicBezTo>
                    <a:pt x="233" y="194"/>
                    <a:pt x="233" y="193"/>
                    <a:pt x="233" y="193"/>
                  </a:cubicBezTo>
                  <a:cubicBezTo>
                    <a:pt x="235" y="191"/>
                    <a:pt x="237" y="190"/>
                    <a:pt x="238" y="189"/>
                  </a:cubicBezTo>
                  <a:cubicBezTo>
                    <a:pt x="240" y="189"/>
                    <a:pt x="242" y="189"/>
                    <a:pt x="244" y="188"/>
                  </a:cubicBezTo>
                  <a:cubicBezTo>
                    <a:pt x="245" y="188"/>
                    <a:pt x="246" y="187"/>
                    <a:pt x="247" y="187"/>
                  </a:cubicBezTo>
                  <a:cubicBezTo>
                    <a:pt x="249" y="188"/>
                    <a:pt x="249" y="188"/>
                    <a:pt x="251" y="187"/>
                  </a:cubicBezTo>
                  <a:cubicBezTo>
                    <a:pt x="254" y="185"/>
                    <a:pt x="256" y="183"/>
                    <a:pt x="260" y="181"/>
                  </a:cubicBezTo>
                  <a:cubicBezTo>
                    <a:pt x="262" y="180"/>
                    <a:pt x="263" y="177"/>
                    <a:pt x="266" y="179"/>
                  </a:cubicBezTo>
                  <a:cubicBezTo>
                    <a:pt x="268" y="180"/>
                    <a:pt x="270" y="183"/>
                    <a:pt x="273" y="183"/>
                  </a:cubicBezTo>
                  <a:cubicBezTo>
                    <a:pt x="275" y="183"/>
                    <a:pt x="276" y="182"/>
                    <a:pt x="277" y="183"/>
                  </a:cubicBezTo>
                  <a:cubicBezTo>
                    <a:pt x="278" y="183"/>
                    <a:pt x="278" y="184"/>
                    <a:pt x="279" y="185"/>
                  </a:cubicBezTo>
                  <a:cubicBezTo>
                    <a:pt x="281" y="185"/>
                    <a:pt x="281" y="185"/>
                    <a:pt x="282" y="187"/>
                  </a:cubicBezTo>
                  <a:cubicBezTo>
                    <a:pt x="283" y="188"/>
                    <a:pt x="285" y="190"/>
                    <a:pt x="286" y="191"/>
                  </a:cubicBezTo>
                  <a:cubicBezTo>
                    <a:pt x="287" y="193"/>
                    <a:pt x="286" y="193"/>
                    <a:pt x="288" y="193"/>
                  </a:cubicBezTo>
                  <a:cubicBezTo>
                    <a:pt x="290" y="193"/>
                    <a:pt x="291" y="192"/>
                    <a:pt x="292" y="192"/>
                  </a:cubicBezTo>
                  <a:cubicBezTo>
                    <a:pt x="294" y="191"/>
                    <a:pt x="296" y="190"/>
                    <a:pt x="298" y="190"/>
                  </a:cubicBezTo>
                  <a:cubicBezTo>
                    <a:pt x="301" y="190"/>
                    <a:pt x="303" y="189"/>
                    <a:pt x="306" y="188"/>
                  </a:cubicBezTo>
                  <a:cubicBezTo>
                    <a:pt x="308" y="188"/>
                    <a:pt x="309" y="189"/>
                    <a:pt x="310" y="189"/>
                  </a:cubicBezTo>
                  <a:cubicBezTo>
                    <a:pt x="311" y="189"/>
                    <a:pt x="314" y="189"/>
                    <a:pt x="315" y="188"/>
                  </a:cubicBezTo>
                  <a:cubicBezTo>
                    <a:pt x="316" y="187"/>
                    <a:pt x="315" y="182"/>
                    <a:pt x="314" y="181"/>
                  </a:cubicBezTo>
                  <a:cubicBezTo>
                    <a:pt x="313" y="181"/>
                    <a:pt x="312" y="181"/>
                    <a:pt x="311" y="180"/>
                  </a:cubicBezTo>
                  <a:cubicBezTo>
                    <a:pt x="309" y="179"/>
                    <a:pt x="308" y="177"/>
                    <a:pt x="307" y="175"/>
                  </a:cubicBezTo>
                  <a:cubicBezTo>
                    <a:pt x="305" y="173"/>
                    <a:pt x="303" y="171"/>
                    <a:pt x="302" y="169"/>
                  </a:cubicBezTo>
                  <a:cubicBezTo>
                    <a:pt x="301" y="168"/>
                    <a:pt x="300" y="167"/>
                    <a:pt x="301" y="166"/>
                  </a:cubicBezTo>
                  <a:cubicBezTo>
                    <a:pt x="301" y="167"/>
                    <a:pt x="302" y="165"/>
                    <a:pt x="302" y="165"/>
                  </a:cubicBezTo>
                  <a:cubicBezTo>
                    <a:pt x="303" y="165"/>
                    <a:pt x="304" y="164"/>
                    <a:pt x="304" y="164"/>
                  </a:cubicBezTo>
                  <a:cubicBezTo>
                    <a:pt x="305" y="163"/>
                    <a:pt x="305" y="162"/>
                    <a:pt x="304" y="161"/>
                  </a:cubicBezTo>
                  <a:cubicBezTo>
                    <a:pt x="304" y="159"/>
                    <a:pt x="302" y="158"/>
                    <a:pt x="301" y="156"/>
                  </a:cubicBezTo>
                  <a:cubicBezTo>
                    <a:pt x="301" y="155"/>
                    <a:pt x="302" y="154"/>
                    <a:pt x="300" y="154"/>
                  </a:cubicBezTo>
                  <a:cubicBezTo>
                    <a:pt x="298" y="153"/>
                    <a:pt x="297" y="154"/>
                    <a:pt x="295" y="153"/>
                  </a:cubicBezTo>
                  <a:cubicBezTo>
                    <a:pt x="294" y="152"/>
                    <a:pt x="293" y="151"/>
                    <a:pt x="292" y="150"/>
                  </a:cubicBezTo>
                  <a:cubicBezTo>
                    <a:pt x="291" y="149"/>
                    <a:pt x="286" y="146"/>
                    <a:pt x="285" y="147"/>
                  </a:cubicBezTo>
                  <a:cubicBezTo>
                    <a:pt x="284" y="147"/>
                    <a:pt x="284" y="148"/>
                    <a:pt x="284" y="148"/>
                  </a:cubicBezTo>
                  <a:cubicBezTo>
                    <a:pt x="283" y="148"/>
                    <a:pt x="282" y="148"/>
                    <a:pt x="282" y="148"/>
                  </a:cubicBezTo>
                  <a:cubicBezTo>
                    <a:pt x="281" y="146"/>
                    <a:pt x="281" y="145"/>
                    <a:pt x="283" y="144"/>
                  </a:cubicBezTo>
                  <a:cubicBezTo>
                    <a:pt x="284" y="144"/>
                    <a:pt x="285" y="143"/>
                    <a:pt x="286" y="143"/>
                  </a:cubicBezTo>
                  <a:cubicBezTo>
                    <a:pt x="287" y="142"/>
                    <a:pt x="289" y="143"/>
                    <a:pt x="290" y="143"/>
                  </a:cubicBezTo>
                  <a:cubicBezTo>
                    <a:pt x="292" y="142"/>
                    <a:pt x="291" y="142"/>
                    <a:pt x="292" y="140"/>
                  </a:cubicBezTo>
                  <a:cubicBezTo>
                    <a:pt x="292" y="139"/>
                    <a:pt x="292" y="138"/>
                    <a:pt x="293" y="137"/>
                  </a:cubicBezTo>
                  <a:cubicBezTo>
                    <a:pt x="293" y="136"/>
                    <a:pt x="293" y="134"/>
                    <a:pt x="294" y="135"/>
                  </a:cubicBezTo>
                  <a:cubicBezTo>
                    <a:pt x="295" y="136"/>
                    <a:pt x="297" y="138"/>
                    <a:pt x="298" y="138"/>
                  </a:cubicBezTo>
                  <a:cubicBezTo>
                    <a:pt x="300" y="138"/>
                    <a:pt x="299" y="136"/>
                    <a:pt x="299" y="135"/>
                  </a:cubicBezTo>
                  <a:cubicBezTo>
                    <a:pt x="299" y="134"/>
                    <a:pt x="299" y="133"/>
                    <a:pt x="299" y="132"/>
                  </a:cubicBezTo>
                  <a:cubicBezTo>
                    <a:pt x="299" y="130"/>
                    <a:pt x="300" y="131"/>
                    <a:pt x="301" y="131"/>
                  </a:cubicBezTo>
                  <a:cubicBezTo>
                    <a:pt x="303" y="131"/>
                    <a:pt x="305" y="130"/>
                    <a:pt x="306" y="128"/>
                  </a:cubicBezTo>
                  <a:cubicBezTo>
                    <a:pt x="306" y="126"/>
                    <a:pt x="304" y="125"/>
                    <a:pt x="304" y="123"/>
                  </a:cubicBezTo>
                  <a:cubicBezTo>
                    <a:pt x="307" y="123"/>
                    <a:pt x="310" y="123"/>
                    <a:pt x="312" y="122"/>
                  </a:cubicBezTo>
                  <a:cubicBezTo>
                    <a:pt x="313" y="121"/>
                    <a:pt x="313" y="121"/>
                    <a:pt x="313" y="121"/>
                  </a:cubicBezTo>
                  <a:cubicBezTo>
                    <a:pt x="313" y="120"/>
                    <a:pt x="313" y="120"/>
                    <a:pt x="312" y="120"/>
                  </a:cubicBezTo>
                  <a:cubicBezTo>
                    <a:pt x="312" y="119"/>
                    <a:pt x="312" y="119"/>
                    <a:pt x="312" y="118"/>
                  </a:cubicBezTo>
                  <a:cubicBezTo>
                    <a:pt x="311" y="117"/>
                    <a:pt x="311" y="117"/>
                    <a:pt x="310" y="116"/>
                  </a:cubicBezTo>
                  <a:cubicBezTo>
                    <a:pt x="310" y="116"/>
                    <a:pt x="310" y="114"/>
                    <a:pt x="310" y="114"/>
                  </a:cubicBezTo>
                  <a:cubicBezTo>
                    <a:pt x="310" y="112"/>
                    <a:pt x="310" y="110"/>
                    <a:pt x="310" y="108"/>
                  </a:cubicBezTo>
                  <a:cubicBezTo>
                    <a:pt x="310" y="107"/>
                    <a:pt x="311" y="107"/>
                    <a:pt x="310" y="106"/>
                  </a:cubicBezTo>
                  <a:cubicBezTo>
                    <a:pt x="310" y="105"/>
                    <a:pt x="310" y="105"/>
                    <a:pt x="310" y="104"/>
                  </a:cubicBezTo>
                  <a:cubicBezTo>
                    <a:pt x="310" y="103"/>
                    <a:pt x="310" y="102"/>
                    <a:pt x="311" y="101"/>
                  </a:cubicBezTo>
                  <a:cubicBezTo>
                    <a:pt x="312" y="100"/>
                    <a:pt x="313" y="98"/>
                    <a:pt x="314" y="96"/>
                  </a:cubicBezTo>
                  <a:cubicBezTo>
                    <a:pt x="315" y="94"/>
                    <a:pt x="315" y="92"/>
                    <a:pt x="314" y="90"/>
                  </a:cubicBezTo>
                  <a:cubicBezTo>
                    <a:pt x="313" y="88"/>
                    <a:pt x="314" y="87"/>
                    <a:pt x="315" y="85"/>
                  </a:cubicBezTo>
                  <a:cubicBezTo>
                    <a:pt x="316" y="84"/>
                    <a:pt x="316" y="82"/>
                    <a:pt x="318" y="80"/>
                  </a:cubicBezTo>
                  <a:cubicBezTo>
                    <a:pt x="318" y="80"/>
                    <a:pt x="318" y="79"/>
                    <a:pt x="318" y="79"/>
                  </a:cubicBezTo>
                  <a:cubicBezTo>
                    <a:pt x="319" y="79"/>
                    <a:pt x="319" y="79"/>
                    <a:pt x="319" y="78"/>
                  </a:cubicBezTo>
                  <a:cubicBezTo>
                    <a:pt x="319" y="78"/>
                    <a:pt x="320" y="76"/>
                    <a:pt x="320" y="76"/>
                  </a:cubicBezTo>
                  <a:cubicBezTo>
                    <a:pt x="322" y="75"/>
                    <a:pt x="325" y="76"/>
                    <a:pt x="327" y="76"/>
                  </a:cubicBezTo>
                  <a:cubicBezTo>
                    <a:pt x="329" y="76"/>
                    <a:pt x="330" y="77"/>
                    <a:pt x="332" y="77"/>
                  </a:cubicBezTo>
                  <a:cubicBezTo>
                    <a:pt x="333" y="77"/>
                    <a:pt x="334" y="77"/>
                    <a:pt x="335" y="77"/>
                  </a:cubicBezTo>
                  <a:cubicBezTo>
                    <a:pt x="336" y="77"/>
                    <a:pt x="336" y="77"/>
                    <a:pt x="337" y="75"/>
                  </a:cubicBezTo>
                  <a:cubicBezTo>
                    <a:pt x="338" y="75"/>
                    <a:pt x="338" y="74"/>
                    <a:pt x="339" y="74"/>
                  </a:cubicBezTo>
                  <a:cubicBezTo>
                    <a:pt x="341" y="74"/>
                    <a:pt x="343" y="76"/>
                    <a:pt x="345" y="76"/>
                  </a:cubicBezTo>
                  <a:cubicBezTo>
                    <a:pt x="347" y="76"/>
                    <a:pt x="348" y="74"/>
                    <a:pt x="348" y="72"/>
                  </a:cubicBezTo>
                  <a:cubicBezTo>
                    <a:pt x="349" y="72"/>
                    <a:pt x="351" y="73"/>
                    <a:pt x="352" y="73"/>
                  </a:cubicBezTo>
                  <a:cubicBezTo>
                    <a:pt x="352" y="74"/>
                    <a:pt x="353" y="75"/>
                    <a:pt x="354" y="74"/>
                  </a:cubicBezTo>
                  <a:cubicBezTo>
                    <a:pt x="355" y="74"/>
                    <a:pt x="356" y="69"/>
                    <a:pt x="356" y="69"/>
                  </a:cubicBezTo>
                  <a:cubicBezTo>
                    <a:pt x="357" y="67"/>
                    <a:pt x="357" y="64"/>
                    <a:pt x="357" y="62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5468938" y="4814888"/>
              <a:ext cx="981075" cy="717550"/>
            </a:xfrm>
            <a:custGeom>
              <a:avLst/>
              <a:gdLst/>
              <a:ahLst/>
              <a:cxnLst>
                <a:cxn ang="0">
                  <a:pos x="474" y="252"/>
                </a:cxn>
                <a:cxn ang="0">
                  <a:pos x="437" y="239"/>
                </a:cxn>
                <a:cxn ang="0">
                  <a:pos x="438" y="138"/>
                </a:cxn>
                <a:cxn ang="0">
                  <a:pos x="412" y="87"/>
                </a:cxn>
                <a:cxn ang="0">
                  <a:pos x="392" y="65"/>
                </a:cxn>
                <a:cxn ang="0">
                  <a:pos x="379" y="32"/>
                </a:cxn>
                <a:cxn ang="0">
                  <a:pos x="336" y="10"/>
                </a:cxn>
                <a:cxn ang="0">
                  <a:pos x="295" y="30"/>
                </a:cxn>
                <a:cxn ang="0">
                  <a:pos x="245" y="34"/>
                </a:cxn>
                <a:cxn ang="0">
                  <a:pos x="212" y="27"/>
                </a:cxn>
                <a:cxn ang="0">
                  <a:pos x="175" y="24"/>
                </a:cxn>
                <a:cxn ang="0">
                  <a:pos x="145" y="27"/>
                </a:cxn>
                <a:cxn ang="0">
                  <a:pos x="125" y="42"/>
                </a:cxn>
                <a:cxn ang="0">
                  <a:pos x="107" y="53"/>
                </a:cxn>
                <a:cxn ang="0">
                  <a:pos x="102" y="62"/>
                </a:cxn>
                <a:cxn ang="0">
                  <a:pos x="94" y="76"/>
                </a:cxn>
                <a:cxn ang="0">
                  <a:pos x="80" y="102"/>
                </a:cxn>
                <a:cxn ang="0">
                  <a:pos x="73" y="123"/>
                </a:cxn>
                <a:cxn ang="0">
                  <a:pos x="64" y="133"/>
                </a:cxn>
                <a:cxn ang="0">
                  <a:pos x="54" y="149"/>
                </a:cxn>
                <a:cxn ang="0">
                  <a:pos x="48" y="159"/>
                </a:cxn>
                <a:cxn ang="0">
                  <a:pos x="34" y="165"/>
                </a:cxn>
                <a:cxn ang="0">
                  <a:pos x="5" y="182"/>
                </a:cxn>
                <a:cxn ang="0">
                  <a:pos x="19" y="199"/>
                </a:cxn>
                <a:cxn ang="0">
                  <a:pos x="29" y="210"/>
                </a:cxn>
                <a:cxn ang="0">
                  <a:pos x="31" y="231"/>
                </a:cxn>
                <a:cxn ang="0">
                  <a:pos x="61" y="246"/>
                </a:cxn>
                <a:cxn ang="0">
                  <a:pos x="61" y="260"/>
                </a:cxn>
                <a:cxn ang="0">
                  <a:pos x="65" y="273"/>
                </a:cxn>
                <a:cxn ang="0">
                  <a:pos x="61" y="285"/>
                </a:cxn>
                <a:cxn ang="0">
                  <a:pos x="71" y="292"/>
                </a:cxn>
                <a:cxn ang="0">
                  <a:pos x="94" y="305"/>
                </a:cxn>
                <a:cxn ang="0">
                  <a:pos x="107" y="299"/>
                </a:cxn>
                <a:cxn ang="0">
                  <a:pos x="122" y="309"/>
                </a:cxn>
                <a:cxn ang="0">
                  <a:pos x="119" y="318"/>
                </a:cxn>
                <a:cxn ang="0">
                  <a:pos x="132" y="335"/>
                </a:cxn>
                <a:cxn ang="0">
                  <a:pos x="138" y="365"/>
                </a:cxn>
                <a:cxn ang="0">
                  <a:pos x="185" y="369"/>
                </a:cxn>
                <a:cxn ang="0">
                  <a:pos x="221" y="378"/>
                </a:cxn>
                <a:cxn ang="0">
                  <a:pos x="263" y="378"/>
                </a:cxn>
                <a:cxn ang="0">
                  <a:pos x="290" y="381"/>
                </a:cxn>
                <a:cxn ang="0">
                  <a:pos x="308" y="364"/>
                </a:cxn>
                <a:cxn ang="0">
                  <a:pos x="344" y="350"/>
                </a:cxn>
                <a:cxn ang="0">
                  <a:pos x="382" y="347"/>
                </a:cxn>
                <a:cxn ang="0">
                  <a:pos x="399" y="355"/>
                </a:cxn>
                <a:cxn ang="0">
                  <a:pos x="414" y="360"/>
                </a:cxn>
                <a:cxn ang="0">
                  <a:pos x="426" y="368"/>
                </a:cxn>
                <a:cxn ang="0">
                  <a:pos x="446" y="379"/>
                </a:cxn>
                <a:cxn ang="0">
                  <a:pos x="458" y="366"/>
                </a:cxn>
                <a:cxn ang="0">
                  <a:pos x="468" y="316"/>
                </a:cxn>
                <a:cxn ang="0">
                  <a:pos x="476" y="294"/>
                </a:cxn>
                <a:cxn ang="0">
                  <a:pos x="491" y="289"/>
                </a:cxn>
                <a:cxn ang="0">
                  <a:pos x="518" y="280"/>
                </a:cxn>
              </a:cxnLst>
              <a:rect l="0" t="0" r="r" b="b"/>
              <a:pathLst>
                <a:path w="525" h="384">
                  <a:moveTo>
                    <a:pt x="525" y="255"/>
                  </a:moveTo>
                  <a:cubicBezTo>
                    <a:pt x="525" y="252"/>
                    <a:pt x="515" y="249"/>
                    <a:pt x="512" y="247"/>
                  </a:cubicBezTo>
                  <a:cubicBezTo>
                    <a:pt x="507" y="244"/>
                    <a:pt x="503" y="241"/>
                    <a:pt x="496" y="243"/>
                  </a:cubicBezTo>
                  <a:cubicBezTo>
                    <a:pt x="493" y="243"/>
                    <a:pt x="493" y="244"/>
                    <a:pt x="491" y="246"/>
                  </a:cubicBezTo>
                  <a:cubicBezTo>
                    <a:pt x="490" y="247"/>
                    <a:pt x="487" y="249"/>
                    <a:pt x="483" y="250"/>
                  </a:cubicBezTo>
                  <a:cubicBezTo>
                    <a:pt x="478" y="252"/>
                    <a:pt x="476" y="252"/>
                    <a:pt x="474" y="252"/>
                  </a:cubicBezTo>
                  <a:cubicBezTo>
                    <a:pt x="472" y="252"/>
                    <a:pt x="470" y="251"/>
                    <a:pt x="468" y="252"/>
                  </a:cubicBezTo>
                  <a:cubicBezTo>
                    <a:pt x="467" y="252"/>
                    <a:pt x="467" y="255"/>
                    <a:pt x="466" y="256"/>
                  </a:cubicBezTo>
                  <a:cubicBezTo>
                    <a:pt x="463" y="259"/>
                    <a:pt x="462" y="257"/>
                    <a:pt x="459" y="256"/>
                  </a:cubicBezTo>
                  <a:cubicBezTo>
                    <a:pt x="457" y="254"/>
                    <a:pt x="455" y="253"/>
                    <a:pt x="453" y="252"/>
                  </a:cubicBezTo>
                  <a:cubicBezTo>
                    <a:pt x="451" y="252"/>
                    <a:pt x="445" y="249"/>
                    <a:pt x="443" y="248"/>
                  </a:cubicBezTo>
                  <a:cubicBezTo>
                    <a:pt x="443" y="247"/>
                    <a:pt x="438" y="239"/>
                    <a:pt x="437" y="239"/>
                  </a:cubicBezTo>
                  <a:cubicBezTo>
                    <a:pt x="433" y="234"/>
                    <a:pt x="428" y="230"/>
                    <a:pt x="432" y="223"/>
                  </a:cubicBezTo>
                  <a:cubicBezTo>
                    <a:pt x="433" y="219"/>
                    <a:pt x="433" y="211"/>
                    <a:pt x="431" y="208"/>
                  </a:cubicBezTo>
                  <a:cubicBezTo>
                    <a:pt x="429" y="204"/>
                    <a:pt x="430" y="191"/>
                    <a:pt x="430" y="185"/>
                  </a:cubicBezTo>
                  <a:cubicBezTo>
                    <a:pt x="431" y="175"/>
                    <a:pt x="433" y="171"/>
                    <a:pt x="437" y="161"/>
                  </a:cubicBezTo>
                  <a:cubicBezTo>
                    <a:pt x="438" y="159"/>
                    <a:pt x="439" y="151"/>
                    <a:pt x="437" y="148"/>
                  </a:cubicBezTo>
                  <a:cubicBezTo>
                    <a:pt x="436" y="146"/>
                    <a:pt x="438" y="141"/>
                    <a:pt x="438" y="138"/>
                  </a:cubicBezTo>
                  <a:cubicBezTo>
                    <a:pt x="438" y="136"/>
                    <a:pt x="434" y="130"/>
                    <a:pt x="434" y="128"/>
                  </a:cubicBezTo>
                  <a:cubicBezTo>
                    <a:pt x="432" y="125"/>
                    <a:pt x="434" y="121"/>
                    <a:pt x="431" y="121"/>
                  </a:cubicBezTo>
                  <a:cubicBezTo>
                    <a:pt x="427" y="121"/>
                    <a:pt x="424" y="119"/>
                    <a:pt x="422" y="115"/>
                  </a:cubicBezTo>
                  <a:cubicBezTo>
                    <a:pt x="420" y="112"/>
                    <a:pt x="421" y="109"/>
                    <a:pt x="421" y="106"/>
                  </a:cubicBezTo>
                  <a:cubicBezTo>
                    <a:pt x="420" y="101"/>
                    <a:pt x="419" y="96"/>
                    <a:pt x="416" y="92"/>
                  </a:cubicBezTo>
                  <a:cubicBezTo>
                    <a:pt x="414" y="91"/>
                    <a:pt x="414" y="90"/>
                    <a:pt x="412" y="87"/>
                  </a:cubicBezTo>
                  <a:cubicBezTo>
                    <a:pt x="411" y="86"/>
                    <a:pt x="409" y="85"/>
                    <a:pt x="408" y="84"/>
                  </a:cubicBezTo>
                  <a:cubicBezTo>
                    <a:pt x="407" y="83"/>
                    <a:pt x="406" y="81"/>
                    <a:pt x="405" y="79"/>
                  </a:cubicBezTo>
                  <a:cubicBezTo>
                    <a:pt x="403" y="77"/>
                    <a:pt x="403" y="73"/>
                    <a:pt x="401" y="72"/>
                  </a:cubicBezTo>
                  <a:cubicBezTo>
                    <a:pt x="399" y="70"/>
                    <a:pt x="396" y="70"/>
                    <a:pt x="394" y="68"/>
                  </a:cubicBezTo>
                  <a:cubicBezTo>
                    <a:pt x="394" y="68"/>
                    <a:pt x="395" y="67"/>
                    <a:pt x="394" y="67"/>
                  </a:cubicBezTo>
                  <a:cubicBezTo>
                    <a:pt x="394" y="66"/>
                    <a:pt x="393" y="66"/>
                    <a:pt x="392" y="65"/>
                  </a:cubicBezTo>
                  <a:cubicBezTo>
                    <a:pt x="391" y="65"/>
                    <a:pt x="392" y="64"/>
                    <a:pt x="391" y="63"/>
                  </a:cubicBezTo>
                  <a:cubicBezTo>
                    <a:pt x="391" y="62"/>
                    <a:pt x="390" y="62"/>
                    <a:pt x="390" y="60"/>
                  </a:cubicBezTo>
                  <a:cubicBezTo>
                    <a:pt x="389" y="59"/>
                    <a:pt x="390" y="58"/>
                    <a:pt x="390" y="57"/>
                  </a:cubicBezTo>
                  <a:cubicBezTo>
                    <a:pt x="390" y="53"/>
                    <a:pt x="390" y="49"/>
                    <a:pt x="388" y="46"/>
                  </a:cubicBezTo>
                  <a:cubicBezTo>
                    <a:pt x="386" y="42"/>
                    <a:pt x="383" y="40"/>
                    <a:pt x="381" y="37"/>
                  </a:cubicBezTo>
                  <a:cubicBezTo>
                    <a:pt x="380" y="36"/>
                    <a:pt x="380" y="34"/>
                    <a:pt x="379" y="32"/>
                  </a:cubicBezTo>
                  <a:cubicBezTo>
                    <a:pt x="378" y="27"/>
                    <a:pt x="374" y="26"/>
                    <a:pt x="372" y="22"/>
                  </a:cubicBezTo>
                  <a:cubicBezTo>
                    <a:pt x="369" y="19"/>
                    <a:pt x="367" y="17"/>
                    <a:pt x="365" y="14"/>
                  </a:cubicBezTo>
                  <a:cubicBezTo>
                    <a:pt x="362" y="10"/>
                    <a:pt x="361" y="4"/>
                    <a:pt x="357" y="2"/>
                  </a:cubicBezTo>
                  <a:cubicBezTo>
                    <a:pt x="353" y="0"/>
                    <a:pt x="348" y="5"/>
                    <a:pt x="344" y="6"/>
                  </a:cubicBezTo>
                  <a:cubicBezTo>
                    <a:pt x="344" y="6"/>
                    <a:pt x="344" y="6"/>
                    <a:pt x="344" y="6"/>
                  </a:cubicBezTo>
                  <a:cubicBezTo>
                    <a:pt x="341" y="7"/>
                    <a:pt x="339" y="8"/>
                    <a:pt x="336" y="10"/>
                  </a:cubicBezTo>
                  <a:cubicBezTo>
                    <a:pt x="333" y="11"/>
                    <a:pt x="329" y="13"/>
                    <a:pt x="328" y="16"/>
                  </a:cubicBezTo>
                  <a:cubicBezTo>
                    <a:pt x="326" y="18"/>
                    <a:pt x="326" y="21"/>
                    <a:pt x="324" y="23"/>
                  </a:cubicBezTo>
                  <a:cubicBezTo>
                    <a:pt x="322" y="26"/>
                    <a:pt x="321" y="25"/>
                    <a:pt x="317" y="25"/>
                  </a:cubicBezTo>
                  <a:cubicBezTo>
                    <a:pt x="313" y="25"/>
                    <a:pt x="308" y="27"/>
                    <a:pt x="303" y="27"/>
                  </a:cubicBezTo>
                  <a:cubicBezTo>
                    <a:pt x="301" y="27"/>
                    <a:pt x="298" y="28"/>
                    <a:pt x="296" y="29"/>
                  </a:cubicBezTo>
                  <a:cubicBezTo>
                    <a:pt x="296" y="29"/>
                    <a:pt x="296" y="30"/>
                    <a:pt x="295" y="30"/>
                  </a:cubicBezTo>
                  <a:cubicBezTo>
                    <a:pt x="295" y="30"/>
                    <a:pt x="293" y="30"/>
                    <a:pt x="293" y="30"/>
                  </a:cubicBezTo>
                  <a:cubicBezTo>
                    <a:pt x="287" y="30"/>
                    <a:pt x="281" y="30"/>
                    <a:pt x="276" y="30"/>
                  </a:cubicBezTo>
                  <a:cubicBezTo>
                    <a:pt x="272" y="30"/>
                    <a:pt x="271" y="32"/>
                    <a:pt x="269" y="35"/>
                  </a:cubicBezTo>
                  <a:cubicBezTo>
                    <a:pt x="268" y="37"/>
                    <a:pt x="267" y="41"/>
                    <a:pt x="264" y="42"/>
                  </a:cubicBezTo>
                  <a:cubicBezTo>
                    <a:pt x="259" y="44"/>
                    <a:pt x="253" y="42"/>
                    <a:pt x="249" y="39"/>
                  </a:cubicBezTo>
                  <a:cubicBezTo>
                    <a:pt x="247" y="37"/>
                    <a:pt x="246" y="35"/>
                    <a:pt x="245" y="34"/>
                  </a:cubicBezTo>
                  <a:cubicBezTo>
                    <a:pt x="244" y="33"/>
                    <a:pt x="242" y="32"/>
                    <a:pt x="241" y="31"/>
                  </a:cubicBezTo>
                  <a:cubicBezTo>
                    <a:pt x="240" y="30"/>
                    <a:pt x="241" y="29"/>
                    <a:pt x="238" y="29"/>
                  </a:cubicBezTo>
                  <a:cubicBezTo>
                    <a:pt x="239" y="25"/>
                    <a:pt x="229" y="29"/>
                    <a:pt x="228" y="29"/>
                  </a:cubicBezTo>
                  <a:cubicBezTo>
                    <a:pt x="223" y="31"/>
                    <a:pt x="220" y="31"/>
                    <a:pt x="216" y="29"/>
                  </a:cubicBezTo>
                  <a:cubicBezTo>
                    <a:pt x="215" y="29"/>
                    <a:pt x="214" y="29"/>
                    <a:pt x="214" y="29"/>
                  </a:cubicBezTo>
                  <a:cubicBezTo>
                    <a:pt x="213" y="29"/>
                    <a:pt x="213" y="28"/>
                    <a:pt x="212" y="27"/>
                  </a:cubicBezTo>
                  <a:cubicBezTo>
                    <a:pt x="210" y="26"/>
                    <a:pt x="205" y="26"/>
                    <a:pt x="203" y="26"/>
                  </a:cubicBezTo>
                  <a:cubicBezTo>
                    <a:pt x="201" y="26"/>
                    <a:pt x="199" y="26"/>
                    <a:pt x="197" y="26"/>
                  </a:cubicBezTo>
                  <a:cubicBezTo>
                    <a:pt x="195" y="26"/>
                    <a:pt x="195" y="27"/>
                    <a:pt x="194" y="29"/>
                  </a:cubicBezTo>
                  <a:cubicBezTo>
                    <a:pt x="194" y="28"/>
                    <a:pt x="192" y="24"/>
                    <a:pt x="191" y="24"/>
                  </a:cubicBezTo>
                  <a:cubicBezTo>
                    <a:pt x="189" y="22"/>
                    <a:pt x="187" y="23"/>
                    <a:pt x="186" y="23"/>
                  </a:cubicBezTo>
                  <a:cubicBezTo>
                    <a:pt x="182" y="23"/>
                    <a:pt x="179" y="24"/>
                    <a:pt x="175" y="24"/>
                  </a:cubicBezTo>
                  <a:cubicBezTo>
                    <a:pt x="171" y="23"/>
                    <a:pt x="172" y="21"/>
                    <a:pt x="170" y="18"/>
                  </a:cubicBezTo>
                  <a:cubicBezTo>
                    <a:pt x="168" y="16"/>
                    <a:pt x="165" y="15"/>
                    <a:pt x="162" y="17"/>
                  </a:cubicBezTo>
                  <a:cubicBezTo>
                    <a:pt x="160" y="18"/>
                    <a:pt x="159" y="19"/>
                    <a:pt x="158" y="20"/>
                  </a:cubicBezTo>
                  <a:cubicBezTo>
                    <a:pt x="157" y="21"/>
                    <a:pt x="156" y="22"/>
                    <a:pt x="155" y="23"/>
                  </a:cubicBezTo>
                  <a:cubicBezTo>
                    <a:pt x="152" y="24"/>
                    <a:pt x="148" y="22"/>
                    <a:pt x="145" y="23"/>
                  </a:cubicBezTo>
                  <a:cubicBezTo>
                    <a:pt x="145" y="24"/>
                    <a:pt x="145" y="25"/>
                    <a:pt x="145" y="27"/>
                  </a:cubicBezTo>
                  <a:cubicBezTo>
                    <a:pt x="143" y="27"/>
                    <a:pt x="142" y="28"/>
                    <a:pt x="142" y="30"/>
                  </a:cubicBezTo>
                  <a:cubicBezTo>
                    <a:pt x="141" y="31"/>
                    <a:pt x="142" y="32"/>
                    <a:pt x="141" y="33"/>
                  </a:cubicBezTo>
                  <a:cubicBezTo>
                    <a:pt x="141" y="33"/>
                    <a:pt x="140" y="34"/>
                    <a:pt x="140" y="35"/>
                  </a:cubicBezTo>
                  <a:cubicBezTo>
                    <a:pt x="138" y="35"/>
                    <a:pt x="135" y="37"/>
                    <a:pt x="133" y="39"/>
                  </a:cubicBezTo>
                  <a:cubicBezTo>
                    <a:pt x="133" y="40"/>
                    <a:pt x="133" y="41"/>
                    <a:pt x="132" y="42"/>
                  </a:cubicBezTo>
                  <a:cubicBezTo>
                    <a:pt x="130" y="43"/>
                    <a:pt x="127" y="42"/>
                    <a:pt x="125" y="42"/>
                  </a:cubicBezTo>
                  <a:cubicBezTo>
                    <a:pt x="124" y="42"/>
                    <a:pt x="124" y="43"/>
                    <a:pt x="122" y="43"/>
                  </a:cubicBezTo>
                  <a:cubicBezTo>
                    <a:pt x="121" y="43"/>
                    <a:pt x="120" y="43"/>
                    <a:pt x="119" y="45"/>
                  </a:cubicBezTo>
                  <a:cubicBezTo>
                    <a:pt x="118" y="46"/>
                    <a:pt x="118" y="47"/>
                    <a:pt x="116" y="48"/>
                  </a:cubicBezTo>
                  <a:cubicBezTo>
                    <a:pt x="115" y="48"/>
                    <a:pt x="113" y="48"/>
                    <a:pt x="112" y="48"/>
                  </a:cubicBezTo>
                  <a:cubicBezTo>
                    <a:pt x="110" y="48"/>
                    <a:pt x="110" y="48"/>
                    <a:pt x="109" y="50"/>
                  </a:cubicBezTo>
                  <a:cubicBezTo>
                    <a:pt x="108" y="51"/>
                    <a:pt x="108" y="52"/>
                    <a:pt x="107" y="53"/>
                  </a:cubicBezTo>
                  <a:cubicBezTo>
                    <a:pt x="106" y="53"/>
                    <a:pt x="106" y="54"/>
                    <a:pt x="106" y="55"/>
                  </a:cubicBezTo>
                  <a:cubicBezTo>
                    <a:pt x="105" y="55"/>
                    <a:pt x="105" y="55"/>
                    <a:pt x="104" y="56"/>
                  </a:cubicBezTo>
                  <a:cubicBezTo>
                    <a:pt x="104" y="57"/>
                    <a:pt x="105" y="58"/>
                    <a:pt x="104" y="59"/>
                  </a:cubicBezTo>
                  <a:cubicBezTo>
                    <a:pt x="104" y="59"/>
                    <a:pt x="103" y="60"/>
                    <a:pt x="103" y="60"/>
                  </a:cubicBezTo>
                  <a:cubicBezTo>
                    <a:pt x="103" y="60"/>
                    <a:pt x="102" y="61"/>
                    <a:pt x="102" y="61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02" y="62"/>
                    <a:pt x="101" y="63"/>
                    <a:pt x="101" y="63"/>
                  </a:cubicBezTo>
                  <a:cubicBezTo>
                    <a:pt x="100" y="64"/>
                    <a:pt x="100" y="65"/>
                    <a:pt x="99" y="66"/>
                  </a:cubicBezTo>
                  <a:cubicBezTo>
                    <a:pt x="99" y="66"/>
                    <a:pt x="99" y="67"/>
                    <a:pt x="99" y="67"/>
                  </a:cubicBezTo>
                  <a:cubicBezTo>
                    <a:pt x="99" y="69"/>
                    <a:pt x="99" y="70"/>
                    <a:pt x="98" y="71"/>
                  </a:cubicBezTo>
                  <a:cubicBezTo>
                    <a:pt x="98" y="73"/>
                    <a:pt x="98" y="74"/>
                    <a:pt x="98" y="75"/>
                  </a:cubicBezTo>
                  <a:cubicBezTo>
                    <a:pt x="97" y="76"/>
                    <a:pt x="95" y="76"/>
                    <a:pt x="94" y="76"/>
                  </a:cubicBezTo>
                  <a:cubicBezTo>
                    <a:pt x="92" y="77"/>
                    <a:pt x="91" y="79"/>
                    <a:pt x="90" y="81"/>
                  </a:cubicBezTo>
                  <a:cubicBezTo>
                    <a:pt x="89" y="82"/>
                    <a:pt x="89" y="83"/>
                    <a:pt x="89" y="84"/>
                  </a:cubicBezTo>
                  <a:cubicBezTo>
                    <a:pt x="88" y="86"/>
                    <a:pt x="89" y="87"/>
                    <a:pt x="88" y="89"/>
                  </a:cubicBezTo>
                  <a:cubicBezTo>
                    <a:pt x="88" y="91"/>
                    <a:pt x="86" y="94"/>
                    <a:pt x="84" y="96"/>
                  </a:cubicBezTo>
                  <a:cubicBezTo>
                    <a:pt x="83" y="96"/>
                    <a:pt x="81" y="97"/>
                    <a:pt x="81" y="98"/>
                  </a:cubicBezTo>
                  <a:cubicBezTo>
                    <a:pt x="80" y="99"/>
                    <a:pt x="80" y="101"/>
                    <a:pt x="80" y="102"/>
                  </a:cubicBezTo>
                  <a:cubicBezTo>
                    <a:pt x="79" y="103"/>
                    <a:pt x="79" y="104"/>
                    <a:pt x="78" y="105"/>
                  </a:cubicBezTo>
                  <a:cubicBezTo>
                    <a:pt x="77" y="106"/>
                    <a:pt x="77" y="107"/>
                    <a:pt x="77" y="108"/>
                  </a:cubicBezTo>
                  <a:cubicBezTo>
                    <a:pt x="76" y="109"/>
                    <a:pt x="76" y="109"/>
                    <a:pt x="75" y="109"/>
                  </a:cubicBezTo>
                  <a:cubicBezTo>
                    <a:pt x="75" y="110"/>
                    <a:pt x="75" y="112"/>
                    <a:pt x="75" y="113"/>
                  </a:cubicBezTo>
                  <a:cubicBezTo>
                    <a:pt x="75" y="115"/>
                    <a:pt x="74" y="117"/>
                    <a:pt x="74" y="118"/>
                  </a:cubicBezTo>
                  <a:cubicBezTo>
                    <a:pt x="74" y="120"/>
                    <a:pt x="74" y="122"/>
                    <a:pt x="73" y="123"/>
                  </a:cubicBezTo>
                  <a:cubicBezTo>
                    <a:pt x="72" y="125"/>
                    <a:pt x="71" y="126"/>
                    <a:pt x="70" y="126"/>
                  </a:cubicBezTo>
                  <a:cubicBezTo>
                    <a:pt x="70" y="127"/>
                    <a:pt x="70" y="127"/>
                    <a:pt x="69" y="128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7" y="128"/>
                    <a:pt x="67" y="128"/>
                    <a:pt x="67" y="129"/>
                  </a:cubicBezTo>
                  <a:cubicBezTo>
                    <a:pt x="66" y="129"/>
                    <a:pt x="66" y="132"/>
                    <a:pt x="64" y="132"/>
                  </a:cubicBezTo>
                  <a:cubicBezTo>
                    <a:pt x="64" y="132"/>
                    <a:pt x="64" y="132"/>
                    <a:pt x="64" y="133"/>
                  </a:cubicBezTo>
                  <a:cubicBezTo>
                    <a:pt x="62" y="133"/>
                    <a:pt x="63" y="134"/>
                    <a:pt x="62" y="135"/>
                  </a:cubicBezTo>
                  <a:cubicBezTo>
                    <a:pt x="61" y="136"/>
                    <a:pt x="60" y="136"/>
                    <a:pt x="59" y="137"/>
                  </a:cubicBezTo>
                  <a:cubicBezTo>
                    <a:pt x="59" y="138"/>
                    <a:pt x="59" y="139"/>
                    <a:pt x="59" y="139"/>
                  </a:cubicBezTo>
                  <a:cubicBezTo>
                    <a:pt x="59" y="140"/>
                    <a:pt x="58" y="140"/>
                    <a:pt x="58" y="141"/>
                  </a:cubicBezTo>
                  <a:cubicBezTo>
                    <a:pt x="57" y="142"/>
                    <a:pt x="56" y="143"/>
                    <a:pt x="55" y="145"/>
                  </a:cubicBezTo>
                  <a:cubicBezTo>
                    <a:pt x="55" y="146"/>
                    <a:pt x="54" y="148"/>
                    <a:pt x="54" y="149"/>
                  </a:cubicBezTo>
                  <a:cubicBezTo>
                    <a:pt x="54" y="149"/>
                    <a:pt x="55" y="150"/>
                    <a:pt x="54" y="151"/>
                  </a:cubicBezTo>
                  <a:cubicBezTo>
                    <a:pt x="54" y="151"/>
                    <a:pt x="53" y="151"/>
                    <a:pt x="53" y="152"/>
                  </a:cubicBezTo>
                  <a:cubicBezTo>
                    <a:pt x="53" y="152"/>
                    <a:pt x="53" y="153"/>
                    <a:pt x="52" y="154"/>
                  </a:cubicBezTo>
                  <a:cubicBezTo>
                    <a:pt x="52" y="154"/>
                    <a:pt x="51" y="155"/>
                    <a:pt x="51" y="155"/>
                  </a:cubicBezTo>
                  <a:cubicBezTo>
                    <a:pt x="50" y="156"/>
                    <a:pt x="50" y="157"/>
                    <a:pt x="49" y="158"/>
                  </a:cubicBezTo>
                  <a:cubicBezTo>
                    <a:pt x="49" y="159"/>
                    <a:pt x="48" y="159"/>
                    <a:pt x="48" y="159"/>
                  </a:cubicBezTo>
                  <a:cubicBezTo>
                    <a:pt x="48" y="158"/>
                    <a:pt x="47" y="161"/>
                    <a:pt x="47" y="161"/>
                  </a:cubicBezTo>
                  <a:cubicBezTo>
                    <a:pt x="46" y="161"/>
                    <a:pt x="46" y="162"/>
                    <a:pt x="46" y="162"/>
                  </a:cubicBezTo>
                  <a:cubicBezTo>
                    <a:pt x="46" y="162"/>
                    <a:pt x="45" y="163"/>
                    <a:pt x="46" y="163"/>
                  </a:cubicBezTo>
                  <a:cubicBezTo>
                    <a:pt x="45" y="164"/>
                    <a:pt x="45" y="165"/>
                    <a:pt x="43" y="166"/>
                  </a:cubicBezTo>
                  <a:cubicBezTo>
                    <a:pt x="42" y="166"/>
                    <a:pt x="40" y="166"/>
                    <a:pt x="38" y="166"/>
                  </a:cubicBezTo>
                  <a:cubicBezTo>
                    <a:pt x="37" y="166"/>
                    <a:pt x="36" y="166"/>
                    <a:pt x="34" y="165"/>
                  </a:cubicBezTo>
                  <a:cubicBezTo>
                    <a:pt x="33" y="164"/>
                    <a:pt x="32" y="164"/>
                    <a:pt x="31" y="164"/>
                  </a:cubicBezTo>
                  <a:cubicBezTo>
                    <a:pt x="28" y="164"/>
                    <a:pt x="27" y="167"/>
                    <a:pt x="26" y="168"/>
                  </a:cubicBezTo>
                  <a:cubicBezTo>
                    <a:pt x="22" y="177"/>
                    <a:pt x="12" y="171"/>
                    <a:pt x="5" y="172"/>
                  </a:cubicBezTo>
                  <a:cubicBezTo>
                    <a:pt x="4" y="172"/>
                    <a:pt x="4" y="173"/>
                    <a:pt x="2" y="173"/>
                  </a:cubicBezTo>
                  <a:cubicBezTo>
                    <a:pt x="2" y="173"/>
                    <a:pt x="1" y="173"/>
                    <a:pt x="0" y="173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4"/>
                    <a:pt x="4" y="186"/>
                    <a:pt x="6" y="188"/>
                  </a:cubicBezTo>
                  <a:cubicBezTo>
                    <a:pt x="6" y="189"/>
                    <a:pt x="7" y="189"/>
                    <a:pt x="8" y="189"/>
                  </a:cubicBezTo>
                  <a:cubicBezTo>
                    <a:pt x="10" y="190"/>
                    <a:pt x="13" y="190"/>
                    <a:pt x="14" y="193"/>
                  </a:cubicBezTo>
                  <a:cubicBezTo>
                    <a:pt x="14" y="195"/>
                    <a:pt x="14" y="194"/>
                    <a:pt x="16" y="195"/>
                  </a:cubicBezTo>
                  <a:cubicBezTo>
                    <a:pt x="17" y="195"/>
                    <a:pt x="18" y="196"/>
                    <a:pt x="18" y="197"/>
                  </a:cubicBezTo>
                  <a:cubicBezTo>
                    <a:pt x="19" y="198"/>
                    <a:pt x="18" y="198"/>
                    <a:pt x="19" y="199"/>
                  </a:cubicBezTo>
                  <a:cubicBezTo>
                    <a:pt x="19" y="199"/>
                    <a:pt x="20" y="200"/>
                    <a:pt x="20" y="200"/>
                  </a:cubicBezTo>
                  <a:cubicBezTo>
                    <a:pt x="20" y="201"/>
                    <a:pt x="21" y="203"/>
                    <a:pt x="22" y="203"/>
                  </a:cubicBezTo>
                  <a:cubicBezTo>
                    <a:pt x="23" y="203"/>
                    <a:pt x="23" y="202"/>
                    <a:pt x="24" y="202"/>
                  </a:cubicBezTo>
                  <a:cubicBezTo>
                    <a:pt x="24" y="201"/>
                    <a:pt x="25" y="202"/>
                    <a:pt x="26" y="202"/>
                  </a:cubicBezTo>
                  <a:cubicBezTo>
                    <a:pt x="27" y="202"/>
                    <a:pt x="28" y="202"/>
                    <a:pt x="29" y="203"/>
                  </a:cubicBezTo>
                  <a:cubicBezTo>
                    <a:pt x="30" y="205"/>
                    <a:pt x="29" y="208"/>
                    <a:pt x="29" y="210"/>
                  </a:cubicBezTo>
                  <a:cubicBezTo>
                    <a:pt x="29" y="211"/>
                    <a:pt x="29" y="213"/>
                    <a:pt x="29" y="214"/>
                  </a:cubicBezTo>
                  <a:cubicBezTo>
                    <a:pt x="29" y="215"/>
                    <a:pt x="28" y="215"/>
                    <a:pt x="28" y="216"/>
                  </a:cubicBezTo>
                  <a:cubicBezTo>
                    <a:pt x="27" y="218"/>
                    <a:pt x="28" y="222"/>
                    <a:pt x="30" y="222"/>
                  </a:cubicBezTo>
                  <a:cubicBezTo>
                    <a:pt x="31" y="223"/>
                    <a:pt x="28" y="225"/>
                    <a:pt x="27" y="226"/>
                  </a:cubicBezTo>
                  <a:cubicBezTo>
                    <a:pt x="27" y="227"/>
                    <a:pt x="27" y="228"/>
                    <a:pt x="28" y="229"/>
                  </a:cubicBezTo>
                  <a:cubicBezTo>
                    <a:pt x="28" y="231"/>
                    <a:pt x="29" y="231"/>
                    <a:pt x="31" y="231"/>
                  </a:cubicBezTo>
                  <a:cubicBezTo>
                    <a:pt x="34" y="232"/>
                    <a:pt x="34" y="232"/>
                    <a:pt x="34" y="235"/>
                  </a:cubicBezTo>
                  <a:cubicBezTo>
                    <a:pt x="34" y="236"/>
                    <a:pt x="34" y="237"/>
                    <a:pt x="34" y="238"/>
                  </a:cubicBezTo>
                  <a:cubicBezTo>
                    <a:pt x="35" y="239"/>
                    <a:pt x="36" y="240"/>
                    <a:pt x="38" y="241"/>
                  </a:cubicBezTo>
                  <a:cubicBezTo>
                    <a:pt x="44" y="243"/>
                    <a:pt x="50" y="243"/>
                    <a:pt x="57" y="243"/>
                  </a:cubicBezTo>
                  <a:cubicBezTo>
                    <a:pt x="58" y="243"/>
                    <a:pt x="59" y="243"/>
                    <a:pt x="60" y="244"/>
                  </a:cubicBezTo>
                  <a:cubicBezTo>
                    <a:pt x="61" y="245"/>
                    <a:pt x="61" y="245"/>
                    <a:pt x="61" y="246"/>
                  </a:cubicBezTo>
                  <a:cubicBezTo>
                    <a:pt x="62" y="246"/>
                    <a:pt x="63" y="246"/>
                    <a:pt x="63" y="247"/>
                  </a:cubicBezTo>
                  <a:cubicBezTo>
                    <a:pt x="64" y="248"/>
                    <a:pt x="63" y="248"/>
                    <a:pt x="62" y="249"/>
                  </a:cubicBezTo>
                  <a:cubicBezTo>
                    <a:pt x="62" y="250"/>
                    <a:pt x="62" y="251"/>
                    <a:pt x="63" y="252"/>
                  </a:cubicBezTo>
                  <a:cubicBezTo>
                    <a:pt x="64" y="253"/>
                    <a:pt x="65" y="253"/>
                    <a:pt x="65" y="254"/>
                  </a:cubicBezTo>
                  <a:cubicBezTo>
                    <a:pt x="65" y="255"/>
                    <a:pt x="64" y="256"/>
                    <a:pt x="63" y="257"/>
                  </a:cubicBezTo>
                  <a:cubicBezTo>
                    <a:pt x="62" y="258"/>
                    <a:pt x="61" y="258"/>
                    <a:pt x="61" y="260"/>
                  </a:cubicBezTo>
                  <a:cubicBezTo>
                    <a:pt x="61" y="260"/>
                    <a:pt x="61" y="261"/>
                    <a:pt x="60" y="261"/>
                  </a:cubicBezTo>
                  <a:cubicBezTo>
                    <a:pt x="60" y="262"/>
                    <a:pt x="60" y="262"/>
                    <a:pt x="60" y="262"/>
                  </a:cubicBezTo>
                  <a:cubicBezTo>
                    <a:pt x="59" y="263"/>
                    <a:pt x="58" y="263"/>
                    <a:pt x="58" y="264"/>
                  </a:cubicBezTo>
                  <a:cubicBezTo>
                    <a:pt x="57" y="265"/>
                    <a:pt x="58" y="268"/>
                    <a:pt x="59" y="269"/>
                  </a:cubicBezTo>
                  <a:cubicBezTo>
                    <a:pt x="60" y="270"/>
                    <a:pt x="62" y="270"/>
                    <a:pt x="63" y="271"/>
                  </a:cubicBezTo>
                  <a:cubicBezTo>
                    <a:pt x="63" y="271"/>
                    <a:pt x="64" y="272"/>
                    <a:pt x="65" y="273"/>
                  </a:cubicBezTo>
                  <a:cubicBezTo>
                    <a:pt x="66" y="274"/>
                    <a:pt x="67" y="277"/>
                    <a:pt x="65" y="278"/>
                  </a:cubicBezTo>
                  <a:cubicBezTo>
                    <a:pt x="64" y="278"/>
                    <a:pt x="62" y="277"/>
                    <a:pt x="60" y="278"/>
                  </a:cubicBezTo>
                  <a:cubicBezTo>
                    <a:pt x="59" y="278"/>
                    <a:pt x="59" y="279"/>
                    <a:pt x="58" y="280"/>
                  </a:cubicBezTo>
                  <a:cubicBezTo>
                    <a:pt x="57" y="281"/>
                    <a:pt x="56" y="281"/>
                    <a:pt x="57" y="282"/>
                  </a:cubicBezTo>
                  <a:cubicBezTo>
                    <a:pt x="57" y="283"/>
                    <a:pt x="57" y="284"/>
                    <a:pt x="58" y="285"/>
                  </a:cubicBezTo>
                  <a:cubicBezTo>
                    <a:pt x="59" y="285"/>
                    <a:pt x="60" y="285"/>
                    <a:pt x="61" y="285"/>
                  </a:cubicBezTo>
                  <a:cubicBezTo>
                    <a:pt x="62" y="285"/>
                    <a:pt x="65" y="285"/>
                    <a:pt x="65" y="285"/>
                  </a:cubicBezTo>
                  <a:cubicBezTo>
                    <a:pt x="66" y="286"/>
                    <a:pt x="66" y="286"/>
                    <a:pt x="66" y="287"/>
                  </a:cubicBezTo>
                  <a:cubicBezTo>
                    <a:pt x="66" y="287"/>
                    <a:pt x="67" y="288"/>
                    <a:pt x="67" y="288"/>
                  </a:cubicBezTo>
                  <a:cubicBezTo>
                    <a:pt x="67" y="289"/>
                    <a:pt x="67" y="289"/>
                    <a:pt x="67" y="290"/>
                  </a:cubicBezTo>
                  <a:cubicBezTo>
                    <a:pt x="68" y="291"/>
                    <a:pt x="69" y="291"/>
                    <a:pt x="70" y="292"/>
                  </a:cubicBezTo>
                  <a:cubicBezTo>
                    <a:pt x="70" y="292"/>
                    <a:pt x="71" y="292"/>
                    <a:pt x="71" y="292"/>
                  </a:cubicBezTo>
                  <a:cubicBezTo>
                    <a:pt x="71" y="292"/>
                    <a:pt x="71" y="292"/>
                    <a:pt x="71" y="292"/>
                  </a:cubicBezTo>
                  <a:cubicBezTo>
                    <a:pt x="74" y="293"/>
                    <a:pt x="77" y="294"/>
                    <a:pt x="80" y="295"/>
                  </a:cubicBezTo>
                  <a:cubicBezTo>
                    <a:pt x="83" y="296"/>
                    <a:pt x="85" y="298"/>
                    <a:pt x="87" y="300"/>
                  </a:cubicBezTo>
                  <a:cubicBezTo>
                    <a:pt x="88" y="300"/>
                    <a:pt x="89" y="301"/>
                    <a:pt x="90" y="301"/>
                  </a:cubicBezTo>
                  <a:cubicBezTo>
                    <a:pt x="91" y="302"/>
                    <a:pt x="92" y="302"/>
                    <a:pt x="93" y="303"/>
                  </a:cubicBezTo>
                  <a:cubicBezTo>
                    <a:pt x="93" y="303"/>
                    <a:pt x="93" y="305"/>
                    <a:pt x="94" y="305"/>
                  </a:cubicBezTo>
                  <a:cubicBezTo>
                    <a:pt x="94" y="307"/>
                    <a:pt x="94" y="307"/>
                    <a:pt x="96" y="307"/>
                  </a:cubicBezTo>
                  <a:cubicBezTo>
                    <a:pt x="99" y="308"/>
                    <a:pt x="100" y="308"/>
                    <a:pt x="102" y="306"/>
                  </a:cubicBezTo>
                  <a:cubicBezTo>
                    <a:pt x="103" y="305"/>
                    <a:pt x="103" y="306"/>
                    <a:pt x="104" y="304"/>
                  </a:cubicBezTo>
                  <a:cubicBezTo>
                    <a:pt x="104" y="304"/>
                    <a:pt x="104" y="303"/>
                    <a:pt x="104" y="303"/>
                  </a:cubicBezTo>
                  <a:cubicBezTo>
                    <a:pt x="105" y="302"/>
                    <a:pt x="105" y="301"/>
                    <a:pt x="105" y="301"/>
                  </a:cubicBezTo>
                  <a:cubicBezTo>
                    <a:pt x="106" y="300"/>
                    <a:pt x="106" y="299"/>
                    <a:pt x="107" y="299"/>
                  </a:cubicBezTo>
                  <a:cubicBezTo>
                    <a:pt x="109" y="297"/>
                    <a:pt x="109" y="294"/>
                    <a:pt x="112" y="293"/>
                  </a:cubicBezTo>
                  <a:cubicBezTo>
                    <a:pt x="115" y="292"/>
                    <a:pt x="117" y="295"/>
                    <a:pt x="120" y="296"/>
                  </a:cubicBezTo>
                  <a:cubicBezTo>
                    <a:pt x="123" y="298"/>
                    <a:pt x="125" y="298"/>
                    <a:pt x="128" y="300"/>
                  </a:cubicBezTo>
                  <a:cubicBezTo>
                    <a:pt x="130" y="301"/>
                    <a:pt x="133" y="302"/>
                    <a:pt x="132" y="305"/>
                  </a:cubicBezTo>
                  <a:cubicBezTo>
                    <a:pt x="131" y="307"/>
                    <a:pt x="128" y="307"/>
                    <a:pt x="125" y="307"/>
                  </a:cubicBezTo>
                  <a:cubicBezTo>
                    <a:pt x="124" y="308"/>
                    <a:pt x="123" y="308"/>
                    <a:pt x="122" y="309"/>
                  </a:cubicBezTo>
                  <a:cubicBezTo>
                    <a:pt x="121" y="309"/>
                    <a:pt x="121" y="309"/>
                    <a:pt x="120" y="310"/>
                  </a:cubicBezTo>
                  <a:cubicBezTo>
                    <a:pt x="120" y="310"/>
                    <a:pt x="118" y="310"/>
                    <a:pt x="118" y="311"/>
                  </a:cubicBezTo>
                  <a:cubicBezTo>
                    <a:pt x="118" y="312"/>
                    <a:pt x="118" y="312"/>
                    <a:pt x="118" y="313"/>
                  </a:cubicBezTo>
                  <a:cubicBezTo>
                    <a:pt x="117" y="313"/>
                    <a:pt x="117" y="313"/>
                    <a:pt x="116" y="314"/>
                  </a:cubicBezTo>
                  <a:cubicBezTo>
                    <a:pt x="116" y="315"/>
                    <a:pt x="117" y="315"/>
                    <a:pt x="117" y="316"/>
                  </a:cubicBezTo>
                  <a:cubicBezTo>
                    <a:pt x="117" y="317"/>
                    <a:pt x="118" y="318"/>
                    <a:pt x="119" y="318"/>
                  </a:cubicBezTo>
                  <a:cubicBezTo>
                    <a:pt x="119" y="319"/>
                    <a:pt x="118" y="321"/>
                    <a:pt x="119" y="322"/>
                  </a:cubicBezTo>
                  <a:cubicBezTo>
                    <a:pt x="120" y="323"/>
                    <a:pt x="121" y="323"/>
                    <a:pt x="122" y="324"/>
                  </a:cubicBezTo>
                  <a:cubicBezTo>
                    <a:pt x="122" y="324"/>
                    <a:pt x="123" y="325"/>
                    <a:pt x="123" y="326"/>
                  </a:cubicBezTo>
                  <a:cubicBezTo>
                    <a:pt x="125" y="327"/>
                    <a:pt x="126" y="329"/>
                    <a:pt x="126" y="331"/>
                  </a:cubicBezTo>
                  <a:cubicBezTo>
                    <a:pt x="126" y="332"/>
                    <a:pt x="126" y="333"/>
                    <a:pt x="126" y="334"/>
                  </a:cubicBezTo>
                  <a:cubicBezTo>
                    <a:pt x="128" y="334"/>
                    <a:pt x="130" y="335"/>
                    <a:pt x="132" y="335"/>
                  </a:cubicBezTo>
                  <a:cubicBezTo>
                    <a:pt x="134" y="336"/>
                    <a:pt x="135" y="337"/>
                    <a:pt x="136" y="338"/>
                  </a:cubicBezTo>
                  <a:cubicBezTo>
                    <a:pt x="139" y="340"/>
                    <a:pt x="144" y="341"/>
                    <a:pt x="145" y="344"/>
                  </a:cubicBezTo>
                  <a:cubicBezTo>
                    <a:pt x="146" y="347"/>
                    <a:pt x="143" y="348"/>
                    <a:pt x="141" y="349"/>
                  </a:cubicBezTo>
                  <a:cubicBezTo>
                    <a:pt x="140" y="350"/>
                    <a:pt x="138" y="351"/>
                    <a:pt x="137" y="352"/>
                  </a:cubicBezTo>
                  <a:cubicBezTo>
                    <a:pt x="136" y="352"/>
                    <a:pt x="136" y="355"/>
                    <a:pt x="136" y="356"/>
                  </a:cubicBezTo>
                  <a:cubicBezTo>
                    <a:pt x="136" y="358"/>
                    <a:pt x="136" y="363"/>
                    <a:pt x="138" y="365"/>
                  </a:cubicBezTo>
                  <a:cubicBezTo>
                    <a:pt x="140" y="366"/>
                    <a:pt x="141" y="366"/>
                    <a:pt x="143" y="366"/>
                  </a:cubicBezTo>
                  <a:cubicBezTo>
                    <a:pt x="145" y="366"/>
                    <a:pt x="146" y="367"/>
                    <a:pt x="148" y="367"/>
                  </a:cubicBezTo>
                  <a:cubicBezTo>
                    <a:pt x="151" y="368"/>
                    <a:pt x="153" y="364"/>
                    <a:pt x="157" y="364"/>
                  </a:cubicBezTo>
                  <a:cubicBezTo>
                    <a:pt x="162" y="364"/>
                    <a:pt x="166" y="365"/>
                    <a:pt x="171" y="365"/>
                  </a:cubicBezTo>
                  <a:cubicBezTo>
                    <a:pt x="174" y="365"/>
                    <a:pt x="177" y="365"/>
                    <a:pt x="180" y="367"/>
                  </a:cubicBezTo>
                  <a:cubicBezTo>
                    <a:pt x="182" y="367"/>
                    <a:pt x="183" y="368"/>
                    <a:pt x="185" y="369"/>
                  </a:cubicBezTo>
                  <a:cubicBezTo>
                    <a:pt x="186" y="369"/>
                    <a:pt x="188" y="369"/>
                    <a:pt x="189" y="370"/>
                  </a:cubicBezTo>
                  <a:cubicBezTo>
                    <a:pt x="192" y="371"/>
                    <a:pt x="194" y="372"/>
                    <a:pt x="197" y="373"/>
                  </a:cubicBezTo>
                  <a:cubicBezTo>
                    <a:pt x="198" y="374"/>
                    <a:pt x="200" y="375"/>
                    <a:pt x="201" y="375"/>
                  </a:cubicBezTo>
                  <a:cubicBezTo>
                    <a:pt x="202" y="375"/>
                    <a:pt x="202" y="374"/>
                    <a:pt x="203" y="374"/>
                  </a:cubicBezTo>
                  <a:cubicBezTo>
                    <a:pt x="207" y="374"/>
                    <a:pt x="209" y="378"/>
                    <a:pt x="213" y="379"/>
                  </a:cubicBezTo>
                  <a:cubicBezTo>
                    <a:pt x="215" y="379"/>
                    <a:pt x="219" y="379"/>
                    <a:pt x="221" y="378"/>
                  </a:cubicBezTo>
                  <a:cubicBezTo>
                    <a:pt x="223" y="377"/>
                    <a:pt x="225" y="375"/>
                    <a:pt x="228" y="375"/>
                  </a:cubicBezTo>
                  <a:cubicBezTo>
                    <a:pt x="232" y="374"/>
                    <a:pt x="236" y="375"/>
                    <a:pt x="240" y="376"/>
                  </a:cubicBezTo>
                  <a:cubicBezTo>
                    <a:pt x="242" y="376"/>
                    <a:pt x="244" y="376"/>
                    <a:pt x="246" y="375"/>
                  </a:cubicBezTo>
                  <a:cubicBezTo>
                    <a:pt x="248" y="374"/>
                    <a:pt x="248" y="373"/>
                    <a:pt x="251" y="374"/>
                  </a:cubicBezTo>
                  <a:cubicBezTo>
                    <a:pt x="253" y="375"/>
                    <a:pt x="255" y="378"/>
                    <a:pt x="257" y="378"/>
                  </a:cubicBezTo>
                  <a:cubicBezTo>
                    <a:pt x="259" y="378"/>
                    <a:pt x="261" y="378"/>
                    <a:pt x="263" y="378"/>
                  </a:cubicBezTo>
                  <a:cubicBezTo>
                    <a:pt x="266" y="379"/>
                    <a:pt x="269" y="380"/>
                    <a:pt x="271" y="381"/>
                  </a:cubicBezTo>
                  <a:cubicBezTo>
                    <a:pt x="272" y="381"/>
                    <a:pt x="273" y="382"/>
                    <a:pt x="274" y="382"/>
                  </a:cubicBezTo>
                  <a:cubicBezTo>
                    <a:pt x="275" y="382"/>
                    <a:pt x="275" y="382"/>
                    <a:pt x="275" y="382"/>
                  </a:cubicBezTo>
                  <a:cubicBezTo>
                    <a:pt x="278" y="382"/>
                    <a:pt x="281" y="384"/>
                    <a:pt x="283" y="384"/>
                  </a:cubicBezTo>
                  <a:cubicBezTo>
                    <a:pt x="285" y="384"/>
                    <a:pt x="285" y="384"/>
                    <a:pt x="286" y="383"/>
                  </a:cubicBezTo>
                  <a:cubicBezTo>
                    <a:pt x="288" y="382"/>
                    <a:pt x="289" y="382"/>
                    <a:pt x="290" y="381"/>
                  </a:cubicBezTo>
                  <a:cubicBezTo>
                    <a:pt x="292" y="379"/>
                    <a:pt x="293" y="379"/>
                    <a:pt x="295" y="379"/>
                  </a:cubicBezTo>
                  <a:cubicBezTo>
                    <a:pt x="297" y="379"/>
                    <a:pt x="299" y="380"/>
                    <a:pt x="300" y="378"/>
                  </a:cubicBezTo>
                  <a:cubicBezTo>
                    <a:pt x="301" y="377"/>
                    <a:pt x="300" y="376"/>
                    <a:pt x="300" y="375"/>
                  </a:cubicBezTo>
                  <a:cubicBezTo>
                    <a:pt x="301" y="373"/>
                    <a:pt x="304" y="372"/>
                    <a:pt x="305" y="371"/>
                  </a:cubicBezTo>
                  <a:cubicBezTo>
                    <a:pt x="307" y="370"/>
                    <a:pt x="308" y="369"/>
                    <a:pt x="308" y="367"/>
                  </a:cubicBezTo>
                  <a:cubicBezTo>
                    <a:pt x="308" y="366"/>
                    <a:pt x="308" y="365"/>
                    <a:pt x="308" y="364"/>
                  </a:cubicBezTo>
                  <a:cubicBezTo>
                    <a:pt x="309" y="363"/>
                    <a:pt x="311" y="362"/>
                    <a:pt x="313" y="361"/>
                  </a:cubicBezTo>
                  <a:cubicBezTo>
                    <a:pt x="314" y="360"/>
                    <a:pt x="315" y="359"/>
                    <a:pt x="316" y="359"/>
                  </a:cubicBezTo>
                  <a:cubicBezTo>
                    <a:pt x="318" y="357"/>
                    <a:pt x="321" y="357"/>
                    <a:pt x="324" y="356"/>
                  </a:cubicBezTo>
                  <a:cubicBezTo>
                    <a:pt x="326" y="355"/>
                    <a:pt x="328" y="355"/>
                    <a:pt x="331" y="355"/>
                  </a:cubicBezTo>
                  <a:cubicBezTo>
                    <a:pt x="333" y="354"/>
                    <a:pt x="334" y="354"/>
                    <a:pt x="335" y="353"/>
                  </a:cubicBezTo>
                  <a:cubicBezTo>
                    <a:pt x="338" y="352"/>
                    <a:pt x="341" y="350"/>
                    <a:pt x="344" y="350"/>
                  </a:cubicBezTo>
                  <a:cubicBezTo>
                    <a:pt x="346" y="350"/>
                    <a:pt x="349" y="350"/>
                    <a:pt x="351" y="350"/>
                  </a:cubicBezTo>
                  <a:cubicBezTo>
                    <a:pt x="354" y="350"/>
                    <a:pt x="356" y="350"/>
                    <a:pt x="358" y="349"/>
                  </a:cubicBezTo>
                  <a:cubicBezTo>
                    <a:pt x="361" y="348"/>
                    <a:pt x="363" y="347"/>
                    <a:pt x="366" y="345"/>
                  </a:cubicBezTo>
                  <a:cubicBezTo>
                    <a:pt x="368" y="344"/>
                    <a:pt x="370" y="342"/>
                    <a:pt x="373" y="343"/>
                  </a:cubicBezTo>
                  <a:cubicBezTo>
                    <a:pt x="374" y="343"/>
                    <a:pt x="376" y="344"/>
                    <a:pt x="377" y="345"/>
                  </a:cubicBezTo>
                  <a:cubicBezTo>
                    <a:pt x="378" y="345"/>
                    <a:pt x="380" y="346"/>
                    <a:pt x="382" y="347"/>
                  </a:cubicBezTo>
                  <a:cubicBezTo>
                    <a:pt x="383" y="348"/>
                    <a:pt x="383" y="349"/>
                    <a:pt x="384" y="350"/>
                  </a:cubicBezTo>
                  <a:cubicBezTo>
                    <a:pt x="385" y="351"/>
                    <a:pt x="386" y="351"/>
                    <a:pt x="387" y="352"/>
                  </a:cubicBezTo>
                  <a:cubicBezTo>
                    <a:pt x="388" y="352"/>
                    <a:pt x="389" y="353"/>
                    <a:pt x="390" y="353"/>
                  </a:cubicBezTo>
                  <a:cubicBezTo>
                    <a:pt x="390" y="353"/>
                    <a:pt x="392" y="353"/>
                    <a:pt x="393" y="353"/>
                  </a:cubicBezTo>
                  <a:cubicBezTo>
                    <a:pt x="394" y="353"/>
                    <a:pt x="396" y="354"/>
                    <a:pt x="397" y="355"/>
                  </a:cubicBezTo>
                  <a:cubicBezTo>
                    <a:pt x="398" y="355"/>
                    <a:pt x="398" y="355"/>
                    <a:pt x="399" y="355"/>
                  </a:cubicBezTo>
                  <a:cubicBezTo>
                    <a:pt x="399" y="355"/>
                    <a:pt x="401" y="354"/>
                    <a:pt x="401" y="354"/>
                  </a:cubicBezTo>
                  <a:cubicBezTo>
                    <a:pt x="402" y="354"/>
                    <a:pt x="403" y="354"/>
                    <a:pt x="404" y="354"/>
                  </a:cubicBezTo>
                  <a:cubicBezTo>
                    <a:pt x="407" y="354"/>
                    <a:pt x="406" y="354"/>
                    <a:pt x="407" y="356"/>
                  </a:cubicBezTo>
                  <a:cubicBezTo>
                    <a:pt x="407" y="357"/>
                    <a:pt x="408" y="357"/>
                    <a:pt x="408" y="358"/>
                  </a:cubicBezTo>
                  <a:cubicBezTo>
                    <a:pt x="409" y="358"/>
                    <a:pt x="410" y="360"/>
                    <a:pt x="410" y="360"/>
                  </a:cubicBezTo>
                  <a:cubicBezTo>
                    <a:pt x="411" y="360"/>
                    <a:pt x="413" y="360"/>
                    <a:pt x="414" y="360"/>
                  </a:cubicBezTo>
                  <a:cubicBezTo>
                    <a:pt x="415" y="359"/>
                    <a:pt x="420" y="355"/>
                    <a:pt x="421" y="357"/>
                  </a:cubicBezTo>
                  <a:cubicBezTo>
                    <a:pt x="421" y="358"/>
                    <a:pt x="421" y="358"/>
                    <a:pt x="421" y="359"/>
                  </a:cubicBezTo>
                  <a:cubicBezTo>
                    <a:pt x="421" y="359"/>
                    <a:pt x="421" y="360"/>
                    <a:pt x="422" y="360"/>
                  </a:cubicBezTo>
                  <a:cubicBezTo>
                    <a:pt x="423" y="362"/>
                    <a:pt x="423" y="362"/>
                    <a:pt x="423" y="364"/>
                  </a:cubicBezTo>
                  <a:cubicBezTo>
                    <a:pt x="424" y="365"/>
                    <a:pt x="423" y="366"/>
                    <a:pt x="424" y="367"/>
                  </a:cubicBezTo>
                  <a:cubicBezTo>
                    <a:pt x="425" y="368"/>
                    <a:pt x="425" y="368"/>
                    <a:pt x="426" y="368"/>
                  </a:cubicBezTo>
                  <a:cubicBezTo>
                    <a:pt x="426" y="368"/>
                    <a:pt x="426" y="369"/>
                    <a:pt x="426" y="369"/>
                  </a:cubicBezTo>
                  <a:cubicBezTo>
                    <a:pt x="427" y="370"/>
                    <a:pt x="428" y="370"/>
                    <a:pt x="428" y="372"/>
                  </a:cubicBezTo>
                  <a:cubicBezTo>
                    <a:pt x="429" y="372"/>
                    <a:pt x="428" y="373"/>
                    <a:pt x="429" y="373"/>
                  </a:cubicBezTo>
                  <a:cubicBezTo>
                    <a:pt x="429" y="374"/>
                    <a:pt x="430" y="375"/>
                    <a:pt x="431" y="375"/>
                  </a:cubicBezTo>
                  <a:cubicBezTo>
                    <a:pt x="433" y="376"/>
                    <a:pt x="436" y="376"/>
                    <a:pt x="439" y="377"/>
                  </a:cubicBezTo>
                  <a:cubicBezTo>
                    <a:pt x="441" y="377"/>
                    <a:pt x="443" y="378"/>
                    <a:pt x="446" y="379"/>
                  </a:cubicBezTo>
                  <a:cubicBezTo>
                    <a:pt x="449" y="379"/>
                    <a:pt x="452" y="379"/>
                    <a:pt x="456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9"/>
                    <a:pt x="455" y="379"/>
                    <a:pt x="455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8"/>
                    <a:pt x="456" y="377"/>
                    <a:pt x="456" y="376"/>
                  </a:cubicBezTo>
                  <a:cubicBezTo>
                    <a:pt x="457" y="372"/>
                    <a:pt x="458" y="369"/>
                    <a:pt x="458" y="366"/>
                  </a:cubicBezTo>
                  <a:cubicBezTo>
                    <a:pt x="458" y="362"/>
                    <a:pt x="458" y="359"/>
                    <a:pt x="458" y="356"/>
                  </a:cubicBezTo>
                  <a:cubicBezTo>
                    <a:pt x="458" y="347"/>
                    <a:pt x="457" y="340"/>
                    <a:pt x="462" y="332"/>
                  </a:cubicBezTo>
                  <a:cubicBezTo>
                    <a:pt x="465" y="330"/>
                    <a:pt x="466" y="328"/>
                    <a:pt x="466" y="325"/>
                  </a:cubicBezTo>
                  <a:cubicBezTo>
                    <a:pt x="466" y="323"/>
                    <a:pt x="466" y="322"/>
                    <a:pt x="466" y="321"/>
                  </a:cubicBezTo>
                  <a:cubicBezTo>
                    <a:pt x="466" y="321"/>
                    <a:pt x="467" y="319"/>
                    <a:pt x="467" y="319"/>
                  </a:cubicBezTo>
                  <a:cubicBezTo>
                    <a:pt x="467" y="318"/>
                    <a:pt x="467" y="317"/>
                    <a:pt x="468" y="316"/>
                  </a:cubicBezTo>
                  <a:cubicBezTo>
                    <a:pt x="469" y="314"/>
                    <a:pt x="469" y="312"/>
                    <a:pt x="469" y="309"/>
                  </a:cubicBezTo>
                  <a:cubicBezTo>
                    <a:pt x="469" y="308"/>
                    <a:pt x="468" y="306"/>
                    <a:pt x="467" y="305"/>
                  </a:cubicBezTo>
                  <a:cubicBezTo>
                    <a:pt x="466" y="304"/>
                    <a:pt x="465" y="304"/>
                    <a:pt x="464" y="302"/>
                  </a:cubicBezTo>
                  <a:cubicBezTo>
                    <a:pt x="466" y="302"/>
                    <a:pt x="468" y="302"/>
                    <a:pt x="470" y="302"/>
                  </a:cubicBezTo>
                  <a:cubicBezTo>
                    <a:pt x="472" y="302"/>
                    <a:pt x="472" y="301"/>
                    <a:pt x="474" y="299"/>
                  </a:cubicBezTo>
                  <a:cubicBezTo>
                    <a:pt x="475" y="297"/>
                    <a:pt x="476" y="296"/>
                    <a:pt x="476" y="294"/>
                  </a:cubicBezTo>
                  <a:cubicBezTo>
                    <a:pt x="476" y="291"/>
                    <a:pt x="473" y="290"/>
                    <a:pt x="472" y="288"/>
                  </a:cubicBezTo>
                  <a:cubicBezTo>
                    <a:pt x="471" y="284"/>
                    <a:pt x="472" y="279"/>
                    <a:pt x="475" y="278"/>
                  </a:cubicBezTo>
                  <a:cubicBezTo>
                    <a:pt x="477" y="277"/>
                    <a:pt x="479" y="278"/>
                    <a:pt x="481" y="277"/>
                  </a:cubicBezTo>
                  <a:cubicBezTo>
                    <a:pt x="483" y="277"/>
                    <a:pt x="482" y="274"/>
                    <a:pt x="484" y="274"/>
                  </a:cubicBezTo>
                  <a:cubicBezTo>
                    <a:pt x="485" y="279"/>
                    <a:pt x="479" y="280"/>
                    <a:pt x="478" y="285"/>
                  </a:cubicBezTo>
                  <a:cubicBezTo>
                    <a:pt x="477" y="290"/>
                    <a:pt x="488" y="288"/>
                    <a:pt x="491" y="289"/>
                  </a:cubicBezTo>
                  <a:cubicBezTo>
                    <a:pt x="492" y="289"/>
                    <a:pt x="493" y="288"/>
                    <a:pt x="494" y="289"/>
                  </a:cubicBezTo>
                  <a:cubicBezTo>
                    <a:pt x="494" y="290"/>
                    <a:pt x="494" y="291"/>
                    <a:pt x="494" y="292"/>
                  </a:cubicBezTo>
                  <a:cubicBezTo>
                    <a:pt x="496" y="293"/>
                    <a:pt x="500" y="292"/>
                    <a:pt x="502" y="292"/>
                  </a:cubicBezTo>
                  <a:cubicBezTo>
                    <a:pt x="507" y="292"/>
                    <a:pt x="512" y="292"/>
                    <a:pt x="515" y="288"/>
                  </a:cubicBezTo>
                  <a:cubicBezTo>
                    <a:pt x="516" y="287"/>
                    <a:pt x="516" y="286"/>
                    <a:pt x="517" y="285"/>
                  </a:cubicBezTo>
                  <a:cubicBezTo>
                    <a:pt x="517" y="284"/>
                    <a:pt x="517" y="281"/>
                    <a:pt x="518" y="280"/>
                  </a:cubicBezTo>
                  <a:cubicBezTo>
                    <a:pt x="518" y="278"/>
                    <a:pt x="518" y="276"/>
                    <a:pt x="518" y="274"/>
                  </a:cubicBezTo>
                  <a:cubicBezTo>
                    <a:pt x="518" y="271"/>
                    <a:pt x="520" y="268"/>
                    <a:pt x="521" y="265"/>
                  </a:cubicBezTo>
                  <a:cubicBezTo>
                    <a:pt x="521" y="262"/>
                    <a:pt x="522" y="259"/>
                    <a:pt x="523" y="257"/>
                  </a:cubicBezTo>
                  <a:cubicBezTo>
                    <a:pt x="523" y="257"/>
                    <a:pt x="525" y="255"/>
                    <a:pt x="525" y="255"/>
                  </a:cubicBezTo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6130925" y="4779963"/>
              <a:ext cx="336550" cy="477838"/>
            </a:xfrm>
            <a:custGeom>
              <a:avLst/>
              <a:gdLst/>
              <a:ahLst/>
              <a:cxnLst>
                <a:cxn ang="0">
                  <a:pos x="169" y="144"/>
                </a:cxn>
                <a:cxn ang="0">
                  <a:pos x="163" y="133"/>
                </a:cxn>
                <a:cxn ang="0">
                  <a:pos x="158" y="123"/>
                </a:cxn>
                <a:cxn ang="0">
                  <a:pos x="159" y="115"/>
                </a:cxn>
                <a:cxn ang="0">
                  <a:pos x="160" y="101"/>
                </a:cxn>
                <a:cxn ang="0">
                  <a:pos x="150" y="101"/>
                </a:cxn>
                <a:cxn ang="0">
                  <a:pos x="144" y="96"/>
                </a:cxn>
                <a:cxn ang="0">
                  <a:pos x="136" y="85"/>
                </a:cxn>
                <a:cxn ang="0">
                  <a:pos x="139" y="74"/>
                </a:cxn>
                <a:cxn ang="0">
                  <a:pos x="141" y="63"/>
                </a:cxn>
                <a:cxn ang="0">
                  <a:pos x="141" y="56"/>
                </a:cxn>
                <a:cxn ang="0">
                  <a:pos x="141" y="48"/>
                </a:cxn>
                <a:cxn ang="0">
                  <a:pos x="130" y="48"/>
                </a:cxn>
                <a:cxn ang="0">
                  <a:pos x="121" y="45"/>
                </a:cxn>
                <a:cxn ang="0">
                  <a:pos x="115" y="35"/>
                </a:cxn>
                <a:cxn ang="0">
                  <a:pos x="107" y="31"/>
                </a:cxn>
                <a:cxn ang="0">
                  <a:pos x="97" y="37"/>
                </a:cxn>
                <a:cxn ang="0">
                  <a:pos x="95" y="29"/>
                </a:cxn>
                <a:cxn ang="0">
                  <a:pos x="92" y="24"/>
                </a:cxn>
                <a:cxn ang="0">
                  <a:pos x="80" y="23"/>
                </a:cxn>
                <a:cxn ang="0">
                  <a:pos x="75" y="18"/>
                </a:cxn>
                <a:cxn ang="0">
                  <a:pos x="60" y="7"/>
                </a:cxn>
                <a:cxn ang="0">
                  <a:pos x="48" y="4"/>
                </a:cxn>
                <a:cxn ang="0">
                  <a:pos x="36" y="6"/>
                </a:cxn>
                <a:cxn ang="0">
                  <a:pos x="25" y="11"/>
                </a:cxn>
                <a:cxn ang="0">
                  <a:pos x="12" y="13"/>
                </a:cxn>
                <a:cxn ang="0">
                  <a:pos x="4" y="7"/>
                </a:cxn>
                <a:cxn ang="0">
                  <a:pos x="2" y="18"/>
                </a:cxn>
                <a:cxn ang="0">
                  <a:pos x="11" y="33"/>
                </a:cxn>
                <a:cxn ang="0">
                  <a:pos x="34" y="65"/>
                </a:cxn>
                <a:cxn ang="0">
                  <a:pos x="38" y="84"/>
                </a:cxn>
                <a:cxn ang="0">
                  <a:pos x="51" y="98"/>
                </a:cxn>
                <a:cxn ang="0">
                  <a:pos x="67" y="125"/>
                </a:cxn>
                <a:cxn ang="0">
                  <a:pos x="84" y="157"/>
                </a:cxn>
                <a:cxn ang="0">
                  <a:pos x="77" y="227"/>
                </a:cxn>
                <a:cxn ang="0">
                  <a:pos x="88" y="252"/>
                </a:cxn>
                <a:cxn ang="0">
                  <a:pos x="98" y="253"/>
                </a:cxn>
                <a:cxn ang="0">
                  <a:pos x="99" y="244"/>
                </a:cxn>
                <a:cxn ang="0">
                  <a:pos x="101" y="234"/>
                </a:cxn>
                <a:cxn ang="0">
                  <a:pos x="108" y="228"/>
                </a:cxn>
                <a:cxn ang="0">
                  <a:pos x="126" y="211"/>
                </a:cxn>
                <a:cxn ang="0">
                  <a:pos x="128" y="195"/>
                </a:cxn>
                <a:cxn ang="0">
                  <a:pos x="126" y="182"/>
                </a:cxn>
                <a:cxn ang="0">
                  <a:pos x="127" y="172"/>
                </a:cxn>
                <a:cxn ang="0">
                  <a:pos x="143" y="169"/>
                </a:cxn>
                <a:cxn ang="0">
                  <a:pos x="142" y="180"/>
                </a:cxn>
                <a:cxn ang="0">
                  <a:pos x="146" y="171"/>
                </a:cxn>
                <a:cxn ang="0">
                  <a:pos x="155" y="176"/>
                </a:cxn>
                <a:cxn ang="0">
                  <a:pos x="163" y="185"/>
                </a:cxn>
                <a:cxn ang="0">
                  <a:pos x="171" y="172"/>
                </a:cxn>
                <a:cxn ang="0">
                  <a:pos x="178" y="165"/>
                </a:cxn>
              </a:cxnLst>
              <a:rect l="0" t="0" r="r" b="b"/>
              <a:pathLst>
                <a:path w="180" h="256">
                  <a:moveTo>
                    <a:pt x="180" y="147"/>
                  </a:moveTo>
                  <a:cubicBezTo>
                    <a:pt x="180" y="144"/>
                    <a:pt x="178" y="144"/>
                    <a:pt x="176" y="143"/>
                  </a:cubicBezTo>
                  <a:cubicBezTo>
                    <a:pt x="175" y="142"/>
                    <a:pt x="174" y="141"/>
                    <a:pt x="173" y="142"/>
                  </a:cubicBezTo>
                  <a:cubicBezTo>
                    <a:pt x="171" y="143"/>
                    <a:pt x="170" y="143"/>
                    <a:pt x="169" y="144"/>
                  </a:cubicBezTo>
                  <a:cubicBezTo>
                    <a:pt x="168" y="144"/>
                    <a:pt x="168" y="144"/>
                    <a:pt x="167" y="143"/>
                  </a:cubicBezTo>
                  <a:cubicBezTo>
                    <a:pt x="167" y="141"/>
                    <a:pt x="165" y="138"/>
                    <a:pt x="165" y="136"/>
                  </a:cubicBezTo>
                  <a:cubicBezTo>
                    <a:pt x="165" y="135"/>
                    <a:pt x="165" y="135"/>
                    <a:pt x="164" y="134"/>
                  </a:cubicBezTo>
                  <a:cubicBezTo>
                    <a:pt x="164" y="134"/>
                    <a:pt x="163" y="133"/>
                    <a:pt x="163" y="133"/>
                  </a:cubicBezTo>
                  <a:cubicBezTo>
                    <a:pt x="163" y="132"/>
                    <a:pt x="163" y="130"/>
                    <a:pt x="164" y="128"/>
                  </a:cubicBezTo>
                  <a:cubicBezTo>
                    <a:pt x="164" y="128"/>
                    <a:pt x="164" y="127"/>
                    <a:pt x="164" y="126"/>
                  </a:cubicBezTo>
                  <a:cubicBezTo>
                    <a:pt x="164" y="126"/>
                    <a:pt x="164" y="124"/>
                    <a:pt x="163" y="123"/>
                  </a:cubicBezTo>
                  <a:cubicBezTo>
                    <a:pt x="162" y="123"/>
                    <a:pt x="159" y="123"/>
                    <a:pt x="158" y="123"/>
                  </a:cubicBezTo>
                  <a:cubicBezTo>
                    <a:pt x="156" y="123"/>
                    <a:pt x="152" y="122"/>
                    <a:pt x="154" y="120"/>
                  </a:cubicBezTo>
                  <a:cubicBezTo>
                    <a:pt x="155" y="118"/>
                    <a:pt x="156" y="119"/>
                    <a:pt x="158" y="120"/>
                  </a:cubicBezTo>
                  <a:cubicBezTo>
                    <a:pt x="157" y="119"/>
                    <a:pt x="157" y="118"/>
                    <a:pt x="157" y="117"/>
                  </a:cubicBezTo>
                  <a:cubicBezTo>
                    <a:pt x="158" y="115"/>
                    <a:pt x="158" y="116"/>
                    <a:pt x="159" y="115"/>
                  </a:cubicBezTo>
                  <a:cubicBezTo>
                    <a:pt x="159" y="114"/>
                    <a:pt x="159" y="114"/>
                    <a:pt x="159" y="113"/>
                  </a:cubicBezTo>
                  <a:cubicBezTo>
                    <a:pt x="159" y="113"/>
                    <a:pt x="159" y="112"/>
                    <a:pt x="159" y="112"/>
                  </a:cubicBezTo>
                  <a:cubicBezTo>
                    <a:pt x="158" y="109"/>
                    <a:pt x="160" y="109"/>
                    <a:pt x="161" y="107"/>
                  </a:cubicBezTo>
                  <a:cubicBezTo>
                    <a:pt x="162" y="105"/>
                    <a:pt x="160" y="103"/>
                    <a:pt x="160" y="101"/>
                  </a:cubicBezTo>
                  <a:cubicBezTo>
                    <a:pt x="160" y="99"/>
                    <a:pt x="160" y="98"/>
                    <a:pt x="160" y="97"/>
                  </a:cubicBezTo>
                  <a:cubicBezTo>
                    <a:pt x="159" y="97"/>
                    <a:pt x="158" y="97"/>
                    <a:pt x="157" y="98"/>
                  </a:cubicBezTo>
                  <a:cubicBezTo>
                    <a:pt x="157" y="98"/>
                    <a:pt x="156" y="98"/>
                    <a:pt x="156" y="98"/>
                  </a:cubicBezTo>
                  <a:cubicBezTo>
                    <a:pt x="154" y="100"/>
                    <a:pt x="153" y="103"/>
                    <a:pt x="150" y="101"/>
                  </a:cubicBezTo>
                  <a:cubicBezTo>
                    <a:pt x="149" y="101"/>
                    <a:pt x="148" y="100"/>
                    <a:pt x="147" y="100"/>
                  </a:cubicBezTo>
                  <a:cubicBezTo>
                    <a:pt x="146" y="99"/>
                    <a:pt x="146" y="97"/>
                    <a:pt x="146" y="96"/>
                  </a:cubicBezTo>
                  <a:cubicBezTo>
                    <a:pt x="146" y="96"/>
                    <a:pt x="145" y="95"/>
                    <a:pt x="145" y="94"/>
                  </a:cubicBezTo>
                  <a:cubicBezTo>
                    <a:pt x="145" y="95"/>
                    <a:pt x="144" y="96"/>
                    <a:pt x="144" y="96"/>
                  </a:cubicBezTo>
                  <a:cubicBezTo>
                    <a:pt x="143" y="96"/>
                    <a:pt x="141" y="95"/>
                    <a:pt x="141" y="94"/>
                  </a:cubicBezTo>
                  <a:cubicBezTo>
                    <a:pt x="141" y="93"/>
                    <a:pt x="141" y="92"/>
                    <a:pt x="140" y="91"/>
                  </a:cubicBezTo>
                  <a:cubicBezTo>
                    <a:pt x="139" y="90"/>
                    <a:pt x="139" y="89"/>
                    <a:pt x="138" y="89"/>
                  </a:cubicBezTo>
                  <a:cubicBezTo>
                    <a:pt x="137" y="88"/>
                    <a:pt x="137" y="86"/>
                    <a:pt x="136" y="85"/>
                  </a:cubicBezTo>
                  <a:cubicBezTo>
                    <a:pt x="135" y="84"/>
                    <a:pt x="135" y="84"/>
                    <a:pt x="135" y="84"/>
                  </a:cubicBezTo>
                  <a:cubicBezTo>
                    <a:pt x="135" y="83"/>
                    <a:pt x="135" y="82"/>
                    <a:pt x="135" y="81"/>
                  </a:cubicBezTo>
                  <a:cubicBezTo>
                    <a:pt x="134" y="80"/>
                    <a:pt x="134" y="79"/>
                    <a:pt x="135" y="78"/>
                  </a:cubicBezTo>
                  <a:cubicBezTo>
                    <a:pt x="136" y="76"/>
                    <a:pt x="139" y="76"/>
                    <a:pt x="139" y="74"/>
                  </a:cubicBezTo>
                  <a:cubicBezTo>
                    <a:pt x="139" y="74"/>
                    <a:pt x="139" y="73"/>
                    <a:pt x="139" y="72"/>
                  </a:cubicBezTo>
                  <a:cubicBezTo>
                    <a:pt x="139" y="71"/>
                    <a:pt x="139" y="70"/>
                    <a:pt x="139" y="70"/>
                  </a:cubicBezTo>
                  <a:cubicBezTo>
                    <a:pt x="140" y="68"/>
                    <a:pt x="140" y="67"/>
                    <a:pt x="140" y="66"/>
                  </a:cubicBezTo>
                  <a:cubicBezTo>
                    <a:pt x="140" y="65"/>
                    <a:pt x="141" y="64"/>
                    <a:pt x="141" y="63"/>
                  </a:cubicBezTo>
                  <a:cubicBezTo>
                    <a:pt x="142" y="63"/>
                    <a:pt x="143" y="63"/>
                    <a:pt x="142" y="62"/>
                  </a:cubicBezTo>
                  <a:cubicBezTo>
                    <a:pt x="141" y="61"/>
                    <a:pt x="140" y="61"/>
                    <a:pt x="140" y="60"/>
                  </a:cubicBezTo>
                  <a:cubicBezTo>
                    <a:pt x="140" y="60"/>
                    <a:pt x="140" y="59"/>
                    <a:pt x="140" y="59"/>
                  </a:cubicBezTo>
                  <a:cubicBezTo>
                    <a:pt x="141" y="58"/>
                    <a:pt x="141" y="58"/>
                    <a:pt x="141" y="56"/>
                  </a:cubicBezTo>
                  <a:cubicBezTo>
                    <a:pt x="141" y="56"/>
                    <a:pt x="141" y="55"/>
                    <a:pt x="141" y="55"/>
                  </a:cubicBezTo>
                  <a:cubicBezTo>
                    <a:pt x="141" y="54"/>
                    <a:pt x="141" y="54"/>
                    <a:pt x="142" y="53"/>
                  </a:cubicBezTo>
                  <a:cubicBezTo>
                    <a:pt x="142" y="53"/>
                    <a:pt x="142" y="53"/>
                    <a:pt x="142" y="52"/>
                  </a:cubicBezTo>
                  <a:cubicBezTo>
                    <a:pt x="143" y="51"/>
                    <a:pt x="143" y="49"/>
                    <a:pt x="141" y="48"/>
                  </a:cubicBezTo>
                  <a:cubicBezTo>
                    <a:pt x="141" y="48"/>
                    <a:pt x="140" y="48"/>
                    <a:pt x="139" y="48"/>
                  </a:cubicBezTo>
                  <a:cubicBezTo>
                    <a:pt x="138" y="47"/>
                    <a:pt x="137" y="47"/>
                    <a:pt x="136" y="46"/>
                  </a:cubicBezTo>
                  <a:cubicBezTo>
                    <a:pt x="135" y="46"/>
                    <a:pt x="133" y="45"/>
                    <a:pt x="132" y="46"/>
                  </a:cubicBezTo>
                  <a:cubicBezTo>
                    <a:pt x="131" y="47"/>
                    <a:pt x="131" y="48"/>
                    <a:pt x="130" y="48"/>
                  </a:cubicBezTo>
                  <a:cubicBezTo>
                    <a:pt x="130" y="48"/>
                    <a:pt x="129" y="48"/>
                    <a:pt x="129" y="48"/>
                  </a:cubicBezTo>
                  <a:cubicBezTo>
                    <a:pt x="128" y="48"/>
                    <a:pt x="126" y="48"/>
                    <a:pt x="125" y="48"/>
                  </a:cubicBezTo>
                  <a:cubicBezTo>
                    <a:pt x="124" y="47"/>
                    <a:pt x="125" y="47"/>
                    <a:pt x="124" y="46"/>
                  </a:cubicBezTo>
                  <a:cubicBezTo>
                    <a:pt x="123" y="45"/>
                    <a:pt x="123" y="45"/>
                    <a:pt x="121" y="45"/>
                  </a:cubicBezTo>
                  <a:cubicBezTo>
                    <a:pt x="120" y="45"/>
                    <a:pt x="120" y="43"/>
                    <a:pt x="119" y="42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7"/>
                    <a:pt x="118" y="35"/>
                    <a:pt x="117" y="35"/>
                  </a:cubicBezTo>
                  <a:cubicBezTo>
                    <a:pt x="116" y="34"/>
                    <a:pt x="116" y="35"/>
                    <a:pt x="115" y="35"/>
                  </a:cubicBezTo>
                  <a:cubicBezTo>
                    <a:pt x="114" y="34"/>
                    <a:pt x="114" y="33"/>
                    <a:pt x="113" y="33"/>
                  </a:cubicBezTo>
                  <a:cubicBezTo>
                    <a:pt x="112" y="32"/>
                    <a:pt x="113" y="32"/>
                    <a:pt x="111" y="32"/>
                  </a:cubicBezTo>
                  <a:cubicBezTo>
                    <a:pt x="111" y="32"/>
                    <a:pt x="110" y="32"/>
                    <a:pt x="109" y="32"/>
                  </a:cubicBezTo>
                  <a:cubicBezTo>
                    <a:pt x="109" y="32"/>
                    <a:pt x="108" y="31"/>
                    <a:pt x="107" y="31"/>
                  </a:cubicBezTo>
                  <a:cubicBezTo>
                    <a:pt x="106" y="30"/>
                    <a:pt x="105" y="30"/>
                    <a:pt x="104" y="30"/>
                  </a:cubicBezTo>
                  <a:cubicBezTo>
                    <a:pt x="103" y="30"/>
                    <a:pt x="100" y="29"/>
                    <a:pt x="99" y="30"/>
                  </a:cubicBezTo>
                  <a:cubicBezTo>
                    <a:pt x="99" y="31"/>
                    <a:pt x="99" y="33"/>
                    <a:pt x="99" y="34"/>
                  </a:cubicBezTo>
                  <a:cubicBezTo>
                    <a:pt x="99" y="35"/>
                    <a:pt x="98" y="37"/>
                    <a:pt x="97" y="37"/>
                  </a:cubicBezTo>
                  <a:cubicBezTo>
                    <a:pt x="97" y="37"/>
                    <a:pt x="97" y="36"/>
                    <a:pt x="97" y="35"/>
                  </a:cubicBezTo>
                  <a:cubicBezTo>
                    <a:pt x="96" y="35"/>
                    <a:pt x="96" y="35"/>
                    <a:pt x="95" y="35"/>
                  </a:cubicBezTo>
                  <a:cubicBezTo>
                    <a:pt x="95" y="35"/>
                    <a:pt x="95" y="33"/>
                    <a:pt x="95" y="32"/>
                  </a:cubicBezTo>
                  <a:cubicBezTo>
                    <a:pt x="95" y="32"/>
                    <a:pt x="95" y="30"/>
                    <a:pt x="95" y="29"/>
                  </a:cubicBezTo>
                  <a:cubicBezTo>
                    <a:pt x="94" y="29"/>
                    <a:pt x="93" y="31"/>
                    <a:pt x="92" y="31"/>
                  </a:cubicBezTo>
                  <a:cubicBezTo>
                    <a:pt x="91" y="31"/>
                    <a:pt x="90" y="32"/>
                    <a:pt x="89" y="31"/>
                  </a:cubicBezTo>
                  <a:cubicBezTo>
                    <a:pt x="89" y="30"/>
                    <a:pt x="90" y="30"/>
                    <a:pt x="91" y="29"/>
                  </a:cubicBezTo>
                  <a:cubicBezTo>
                    <a:pt x="92" y="28"/>
                    <a:pt x="93" y="26"/>
                    <a:pt x="92" y="24"/>
                  </a:cubicBezTo>
                  <a:cubicBezTo>
                    <a:pt x="91" y="22"/>
                    <a:pt x="90" y="23"/>
                    <a:pt x="88" y="23"/>
                  </a:cubicBezTo>
                  <a:cubicBezTo>
                    <a:pt x="87" y="24"/>
                    <a:pt x="86" y="23"/>
                    <a:pt x="84" y="23"/>
                  </a:cubicBezTo>
                  <a:cubicBezTo>
                    <a:pt x="84" y="24"/>
                    <a:pt x="83" y="24"/>
                    <a:pt x="83" y="25"/>
                  </a:cubicBezTo>
                  <a:cubicBezTo>
                    <a:pt x="82" y="25"/>
                    <a:pt x="80" y="24"/>
                    <a:pt x="80" y="23"/>
                  </a:cubicBezTo>
                  <a:cubicBezTo>
                    <a:pt x="79" y="22"/>
                    <a:pt x="80" y="22"/>
                    <a:pt x="79" y="21"/>
                  </a:cubicBezTo>
                  <a:cubicBezTo>
                    <a:pt x="77" y="21"/>
                    <a:pt x="77" y="22"/>
                    <a:pt x="77" y="20"/>
                  </a:cubicBezTo>
                  <a:cubicBezTo>
                    <a:pt x="77" y="20"/>
                    <a:pt x="77" y="19"/>
                    <a:pt x="77" y="19"/>
                  </a:cubicBezTo>
                  <a:cubicBezTo>
                    <a:pt x="77" y="18"/>
                    <a:pt x="76" y="18"/>
                    <a:pt x="75" y="18"/>
                  </a:cubicBezTo>
                  <a:cubicBezTo>
                    <a:pt x="73" y="17"/>
                    <a:pt x="71" y="14"/>
                    <a:pt x="69" y="13"/>
                  </a:cubicBezTo>
                  <a:cubicBezTo>
                    <a:pt x="68" y="12"/>
                    <a:pt x="66" y="12"/>
                    <a:pt x="64" y="11"/>
                  </a:cubicBezTo>
                  <a:cubicBezTo>
                    <a:pt x="63" y="10"/>
                    <a:pt x="62" y="9"/>
                    <a:pt x="61" y="8"/>
                  </a:cubicBezTo>
                  <a:cubicBezTo>
                    <a:pt x="61" y="8"/>
                    <a:pt x="60" y="8"/>
                    <a:pt x="60" y="7"/>
                  </a:cubicBezTo>
                  <a:cubicBezTo>
                    <a:pt x="58" y="6"/>
                    <a:pt x="59" y="6"/>
                    <a:pt x="57" y="6"/>
                  </a:cubicBezTo>
                  <a:cubicBezTo>
                    <a:pt x="56" y="6"/>
                    <a:pt x="54" y="6"/>
                    <a:pt x="54" y="5"/>
                  </a:cubicBezTo>
                  <a:cubicBezTo>
                    <a:pt x="53" y="5"/>
                    <a:pt x="51" y="0"/>
                    <a:pt x="49" y="2"/>
                  </a:cubicBezTo>
                  <a:cubicBezTo>
                    <a:pt x="48" y="2"/>
                    <a:pt x="48" y="4"/>
                    <a:pt x="48" y="4"/>
                  </a:cubicBezTo>
                  <a:cubicBezTo>
                    <a:pt x="48" y="7"/>
                    <a:pt x="45" y="9"/>
                    <a:pt x="42" y="10"/>
                  </a:cubicBezTo>
                  <a:cubicBezTo>
                    <a:pt x="41" y="10"/>
                    <a:pt x="40" y="10"/>
                    <a:pt x="39" y="9"/>
                  </a:cubicBezTo>
                  <a:cubicBezTo>
                    <a:pt x="38" y="8"/>
                    <a:pt x="38" y="7"/>
                    <a:pt x="37" y="7"/>
                  </a:cubicBezTo>
                  <a:cubicBezTo>
                    <a:pt x="37" y="6"/>
                    <a:pt x="36" y="5"/>
                    <a:pt x="36" y="6"/>
                  </a:cubicBezTo>
                  <a:cubicBezTo>
                    <a:pt x="35" y="6"/>
                    <a:pt x="35" y="7"/>
                    <a:pt x="35" y="8"/>
                  </a:cubicBezTo>
                  <a:cubicBezTo>
                    <a:pt x="34" y="9"/>
                    <a:pt x="33" y="9"/>
                    <a:pt x="32" y="10"/>
                  </a:cubicBezTo>
                  <a:cubicBezTo>
                    <a:pt x="31" y="11"/>
                    <a:pt x="28" y="12"/>
                    <a:pt x="26" y="12"/>
                  </a:cubicBezTo>
                  <a:cubicBezTo>
                    <a:pt x="25" y="12"/>
                    <a:pt x="25" y="12"/>
                    <a:pt x="25" y="11"/>
                  </a:cubicBezTo>
                  <a:cubicBezTo>
                    <a:pt x="24" y="9"/>
                    <a:pt x="23" y="8"/>
                    <a:pt x="21" y="8"/>
                  </a:cubicBezTo>
                  <a:cubicBezTo>
                    <a:pt x="19" y="7"/>
                    <a:pt x="19" y="7"/>
                    <a:pt x="19" y="9"/>
                  </a:cubicBezTo>
                  <a:cubicBezTo>
                    <a:pt x="18" y="11"/>
                    <a:pt x="18" y="12"/>
                    <a:pt x="15" y="13"/>
                  </a:cubicBezTo>
                  <a:cubicBezTo>
                    <a:pt x="14" y="14"/>
                    <a:pt x="13" y="14"/>
                    <a:pt x="12" y="13"/>
                  </a:cubicBezTo>
                  <a:cubicBezTo>
                    <a:pt x="12" y="12"/>
                    <a:pt x="12" y="11"/>
                    <a:pt x="11" y="11"/>
                  </a:cubicBezTo>
                  <a:cubicBezTo>
                    <a:pt x="10" y="10"/>
                    <a:pt x="9" y="11"/>
                    <a:pt x="8" y="10"/>
                  </a:cubicBezTo>
                  <a:cubicBezTo>
                    <a:pt x="6" y="10"/>
                    <a:pt x="7" y="7"/>
                    <a:pt x="6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2" y="8"/>
                    <a:pt x="1" y="8"/>
                    <a:pt x="1" y="10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1" y="14"/>
                    <a:pt x="2" y="14"/>
                    <a:pt x="2" y="15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1" y="19"/>
                    <a:pt x="1" y="19"/>
                    <a:pt x="0" y="20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1" y="21"/>
                    <a:pt x="2" y="21"/>
                    <a:pt x="3" y="21"/>
                  </a:cubicBezTo>
                  <a:cubicBezTo>
                    <a:pt x="7" y="23"/>
                    <a:pt x="8" y="29"/>
                    <a:pt x="11" y="33"/>
                  </a:cubicBezTo>
                  <a:cubicBezTo>
                    <a:pt x="13" y="36"/>
                    <a:pt x="15" y="38"/>
                    <a:pt x="18" y="41"/>
                  </a:cubicBezTo>
                  <a:cubicBezTo>
                    <a:pt x="20" y="45"/>
                    <a:pt x="24" y="46"/>
                    <a:pt x="25" y="51"/>
                  </a:cubicBezTo>
                  <a:cubicBezTo>
                    <a:pt x="26" y="53"/>
                    <a:pt x="26" y="55"/>
                    <a:pt x="27" y="56"/>
                  </a:cubicBezTo>
                  <a:cubicBezTo>
                    <a:pt x="29" y="59"/>
                    <a:pt x="32" y="61"/>
                    <a:pt x="34" y="65"/>
                  </a:cubicBezTo>
                  <a:cubicBezTo>
                    <a:pt x="36" y="68"/>
                    <a:pt x="36" y="72"/>
                    <a:pt x="36" y="76"/>
                  </a:cubicBezTo>
                  <a:cubicBezTo>
                    <a:pt x="36" y="77"/>
                    <a:pt x="35" y="78"/>
                    <a:pt x="36" y="79"/>
                  </a:cubicBezTo>
                  <a:cubicBezTo>
                    <a:pt x="36" y="81"/>
                    <a:pt x="37" y="81"/>
                    <a:pt x="37" y="82"/>
                  </a:cubicBezTo>
                  <a:cubicBezTo>
                    <a:pt x="38" y="83"/>
                    <a:pt x="37" y="84"/>
                    <a:pt x="38" y="84"/>
                  </a:cubicBezTo>
                  <a:cubicBezTo>
                    <a:pt x="39" y="85"/>
                    <a:pt x="40" y="85"/>
                    <a:pt x="40" y="86"/>
                  </a:cubicBezTo>
                  <a:cubicBezTo>
                    <a:pt x="41" y="86"/>
                    <a:pt x="40" y="87"/>
                    <a:pt x="40" y="87"/>
                  </a:cubicBezTo>
                  <a:cubicBezTo>
                    <a:pt x="42" y="89"/>
                    <a:pt x="45" y="89"/>
                    <a:pt x="47" y="91"/>
                  </a:cubicBezTo>
                  <a:cubicBezTo>
                    <a:pt x="49" y="92"/>
                    <a:pt x="49" y="96"/>
                    <a:pt x="51" y="98"/>
                  </a:cubicBezTo>
                  <a:cubicBezTo>
                    <a:pt x="52" y="100"/>
                    <a:pt x="53" y="102"/>
                    <a:pt x="54" y="103"/>
                  </a:cubicBezTo>
                  <a:cubicBezTo>
                    <a:pt x="55" y="104"/>
                    <a:pt x="57" y="105"/>
                    <a:pt x="58" y="106"/>
                  </a:cubicBezTo>
                  <a:cubicBezTo>
                    <a:pt x="60" y="109"/>
                    <a:pt x="60" y="110"/>
                    <a:pt x="62" y="111"/>
                  </a:cubicBezTo>
                  <a:cubicBezTo>
                    <a:pt x="65" y="115"/>
                    <a:pt x="66" y="120"/>
                    <a:pt x="67" y="125"/>
                  </a:cubicBezTo>
                  <a:cubicBezTo>
                    <a:pt x="67" y="128"/>
                    <a:pt x="66" y="131"/>
                    <a:pt x="68" y="134"/>
                  </a:cubicBezTo>
                  <a:cubicBezTo>
                    <a:pt x="70" y="138"/>
                    <a:pt x="73" y="140"/>
                    <a:pt x="77" y="140"/>
                  </a:cubicBezTo>
                  <a:cubicBezTo>
                    <a:pt x="80" y="140"/>
                    <a:pt x="78" y="144"/>
                    <a:pt x="80" y="147"/>
                  </a:cubicBezTo>
                  <a:cubicBezTo>
                    <a:pt x="80" y="149"/>
                    <a:pt x="84" y="155"/>
                    <a:pt x="84" y="157"/>
                  </a:cubicBezTo>
                  <a:cubicBezTo>
                    <a:pt x="84" y="160"/>
                    <a:pt x="82" y="165"/>
                    <a:pt x="83" y="167"/>
                  </a:cubicBezTo>
                  <a:cubicBezTo>
                    <a:pt x="85" y="170"/>
                    <a:pt x="84" y="178"/>
                    <a:pt x="83" y="180"/>
                  </a:cubicBezTo>
                  <a:cubicBezTo>
                    <a:pt x="79" y="190"/>
                    <a:pt x="77" y="194"/>
                    <a:pt x="76" y="204"/>
                  </a:cubicBezTo>
                  <a:cubicBezTo>
                    <a:pt x="76" y="210"/>
                    <a:pt x="75" y="223"/>
                    <a:pt x="77" y="227"/>
                  </a:cubicBezTo>
                  <a:cubicBezTo>
                    <a:pt x="79" y="230"/>
                    <a:pt x="79" y="238"/>
                    <a:pt x="78" y="242"/>
                  </a:cubicBezTo>
                  <a:cubicBezTo>
                    <a:pt x="75" y="249"/>
                    <a:pt x="78" y="252"/>
                    <a:pt x="82" y="256"/>
                  </a:cubicBezTo>
                  <a:cubicBezTo>
                    <a:pt x="83" y="256"/>
                    <a:pt x="84" y="255"/>
                    <a:pt x="85" y="254"/>
                  </a:cubicBezTo>
                  <a:cubicBezTo>
                    <a:pt x="86" y="253"/>
                    <a:pt x="87" y="252"/>
                    <a:pt x="88" y="252"/>
                  </a:cubicBezTo>
                  <a:cubicBezTo>
                    <a:pt x="91" y="249"/>
                    <a:pt x="91" y="256"/>
                    <a:pt x="94" y="256"/>
                  </a:cubicBezTo>
                  <a:cubicBezTo>
                    <a:pt x="95" y="256"/>
                    <a:pt x="95" y="256"/>
                    <a:pt x="96" y="255"/>
                  </a:cubicBezTo>
                  <a:cubicBezTo>
                    <a:pt x="96" y="255"/>
                    <a:pt x="96" y="254"/>
                    <a:pt x="97" y="254"/>
                  </a:cubicBezTo>
                  <a:cubicBezTo>
                    <a:pt x="97" y="253"/>
                    <a:pt x="98" y="253"/>
                    <a:pt x="98" y="253"/>
                  </a:cubicBezTo>
                  <a:cubicBezTo>
                    <a:pt x="98" y="252"/>
                    <a:pt x="98" y="251"/>
                    <a:pt x="98" y="250"/>
                  </a:cubicBezTo>
                  <a:cubicBezTo>
                    <a:pt x="98" y="250"/>
                    <a:pt x="98" y="249"/>
                    <a:pt x="99" y="248"/>
                  </a:cubicBezTo>
                  <a:cubicBezTo>
                    <a:pt x="99" y="247"/>
                    <a:pt x="99" y="246"/>
                    <a:pt x="99" y="245"/>
                  </a:cubicBezTo>
                  <a:cubicBezTo>
                    <a:pt x="99" y="245"/>
                    <a:pt x="99" y="244"/>
                    <a:pt x="99" y="244"/>
                  </a:cubicBezTo>
                  <a:cubicBezTo>
                    <a:pt x="99" y="244"/>
                    <a:pt x="100" y="243"/>
                    <a:pt x="100" y="243"/>
                  </a:cubicBezTo>
                  <a:cubicBezTo>
                    <a:pt x="101" y="241"/>
                    <a:pt x="99" y="240"/>
                    <a:pt x="99" y="238"/>
                  </a:cubicBezTo>
                  <a:cubicBezTo>
                    <a:pt x="99" y="237"/>
                    <a:pt x="99" y="236"/>
                    <a:pt x="99" y="235"/>
                  </a:cubicBezTo>
                  <a:cubicBezTo>
                    <a:pt x="99" y="234"/>
                    <a:pt x="100" y="234"/>
                    <a:pt x="101" y="234"/>
                  </a:cubicBezTo>
                  <a:cubicBezTo>
                    <a:pt x="102" y="233"/>
                    <a:pt x="102" y="233"/>
                    <a:pt x="102" y="232"/>
                  </a:cubicBezTo>
                  <a:cubicBezTo>
                    <a:pt x="102" y="231"/>
                    <a:pt x="103" y="230"/>
                    <a:pt x="104" y="230"/>
                  </a:cubicBezTo>
                  <a:cubicBezTo>
                    <a:pt x="104" y="229"/>
                    <a:pt x="105" y="229"/>
                    <a:pt x="106" y="228"/>
                  </a:cubicBezTo>
                  <a:cubicBezTo>
                    <a:pt x="107" y="228"/>
                    <a:pt x="107" y="228"/>
                    <a:pt x="108" y="228"/>
                  </a:cubicBezTo>
                  <a:cubicBezTo>
                    <a:pt x="109" y="228"/>
                    <a:pt x="110" y="227"/>
                    <a:pt x="111" y="227"/>
                  </a:cubicBezTo>
                  <a:cubicBezTo>
                    <a:pt x="113" y="225"/>
                    <a:pt x="112" y="223"/>
                    <a:pt x="111" y="221"/>
                  </a:cubicBezTo>
                  <a:cubicBezTo>
                    <a:pt x="110" y="219"/>
                    <a:pt x="113" y="217"/>
                    <a:pt x="115" y="216"/>
                  </a:cubicBezTo>
                  <a:cubicBezTo>
                    <a:pt x="118" y="214"/>
                    <a:pt x="122" y="213"/>
                    <a:pt x="126" y="211"/>
                  </a:cubicBezTo>
                  <a:cubicBezTo>
                    <a:pt x="127" y="210"/>
                    <a:pt x="128" y="210"/>
                    <a:pt x="128" y="209"/>
                  </a:cubicBezTo>
                  <a:cubicBezTo>
                    <a:pt x="128" y="208"/>
                    <a:pt x="127" y="207"/>
                    <a:pt x="126" y="206"/>
                  </a:cubicBezTo>
                  <a:cubicBezTo>
                    <a:pt x="125" y="204"/>
                    <a:pt x="127" y="202"/>
                    <a:pt x="128" y="200"/>
                  </a:cubicBezTo>
                  <a:cubicBezTo>
                    <a:pt x="129" y="198"/>
                    <a:pt x="129" y="197"/>
                    <a:pt x="128" y="195"/>
                  </a:cubicBezTo>
                  <a:cubicBezTo>
                    <a:pt x="128" y="194"/>
                    <a:pt x="128" y="194"/>
                    <a:pt x="127" y="193"/>
                  </a:cubicBezTo>
                  <a:cubicBezTo>
                    <a:pt x="126" y="193"/>
                    <a:pt x="124" y="194"/>
                    <a:pt x="124" y="193"/>
                  </a:cubicBezTo>
                  <a:cubicBezTo>
                    <a:pt x="123" y="192"/>
                    <a:pt x="125" y="189"/>
                    <a:pt x="125" y="188"/>
                  </a:cubicBezTo>
                  <a:cubicBezTo>
                    <a:pt x="126" y="186"/>
                    <a:pt x="126" y="184"/>
                    <a:pt x="126" y="182"/>
                  </a:cubicBezTo>
                  <a:cubicBezTo>
                    <a:pt x="126" y="181"/>
                    <a:pt x="127" y="180"/>
                    <a:pt x="127" y="179"/>
                  </a:cubicBezTo>
                  <a:cubicBezTo>
                    <a:pt x="126" y="177"/>
                    <a:pt x="125" y="178"/>
                    <a:pt x="124" y="177"/>
                  </a:cubicBezTo>
                  <a:cubicBezTo>
                    <a:pt x="124" y="176"/>
                    <a:pt x="125" y="174"/>
                    <a:pt x="125" y="174"/>
                  </a:cubicBezTo>
                  <a:cubicBezTo>
                    <a:pt x="126" y="172"/>
                    <a:pt x="126" y="172"/>
                    <a:pt x="127" y="172"/>
                  </a:cubicBezTo>
                  <a:cubicBezTo>
                    <a:pt x="129" y="171"/>
                    <a:pt x="130" y="170"/>
                    <a:pt x="131" y="170"/>
                  </a:cubicBezTo>
                  <a:cubicBezTo>
                    <a:pt x="132" y="170"/>
                    <a:pt x="133" y="170"/>
                    <a:pt x="134" y="169"/>
                  </a:cubicBezTo>
                  <a:cubicBezTo>
                    <a:pt x="135" y="169"/>
                    <a:pt x="134" y="169"/>
                    <a:pt x="135" y="168"/>
                  </a:cubicBezTo>
                  <a:cubicBezTo>
                    <a:pt x="137" y="166"/>
                    <a:pt x="143" y="164"/>
                    <a:pt x="143" y="169"/>
                  </a:cubicBezTo>
                  <a:cubicBezTo>
                    <a:pt x="143" y="171"/>
                    <a:pt x="142" y="172"/>
                    <a:pt x="141" y="174"/>
                  </a:cubicBezTo>
                  <a:cubicBezTo>
                    <a:pt x="139" y="176"/>
                    <a:pt x="139" y="177"/>
                    <a:pt x="139" y="179"/>
                  </a:cubicBezTo>
                  <a:cubicBezTo>
                    <a:pt x="140" y="180"/>
                    <a:pt x="140" y="183"/>
                    <a:pt x="141" y="182"/>
                  </a:cubicBezTo>
                  <a:cubicBezTo>
                    <a:pt x="142" y="181"/>
                    <a:pt x="142" y="180"/>
                    <a:pt x="142" y="180"/>
                  </a:cubicBezTo>
                  <a:cubicBezTo>
                    <a:pt x="142" y="179"/>
                    <a:pt x="143" y="179"/>
                    <a:pt x="143" y="178"/>
                  </a:cubicBezTo>
                  <a:cubicBezTo>
                    <a:pt x="144" y="177"/>
                    <a:pt x="144" y="176"/>
                    <a:pt x="144" y="175"/>
                  </a:cubicBezTo>
                  <a:cubicBezTo>
                    <a:pt x="144" y="172"/>
                    <a:pt x="145" y="169"/>
                    <a:pt x="146" y="168"/>
                  </a:cubicBezTo>
                  <a:cubicBezTo>
                    <a:pt x="147" y="169"/>
                    <a:pt x="146" y="170"/>
                    <a:pt x="146" y="171"/>
                  </a:cubicBezTo>
                  <a:cubicBezTo>
                    <a:pt x="146" y="172"/>
                    <a:pt x="147" y="176"/>
                    <a:pt x="148" y="177"/>
                  </a:cubicBezTo>
                  <a:cubicBezTo>
                    <a:pt x="149" y="176"/>
                    <a:pt x="151" y="171"/>
                    <a:pt x="154" y="172"/>
                  </a:cubicBezTo>
                  <a:cubicBezTo>
                    <a:pt x="155" y="172"/>
                    <a:pt x="155" y="173"/>
                    <a:pt x="155" y="174"/>
                  </a:cubicBezTo>
                  <a:cubicBezTo>
                    <a:pt x="155" y="175"/>
                    <a:pt x="155" y="175"/>
                    <a:pt x="155" y="176"/>
                  </a:cubicBezTo>
                  <a:cubicBezTo>
                    <a:pt x="156" y="176"/>
                    <a:pt x="157" y="177"/>
                    <a:pt x="158" y="177"/>
                  </a:cubicBezTo>
                  <a:cubicBezTo>
                    <a:pt x="158" y="178"/>
                    <a:pt x="159" y="179"/>
                    <a:pt x="159" y="180"/>
                  </a:cubicBezTo>
                  <a:cubicBezTo>
                    <a:pt x="159" y="180"/>
                    <a:pt x="160" y="181"/>
                    <a:pt x="160" y="182"/>
                  </a:cubicBezTo>
                  <a:cubicBezTo>
                    <a:pt x="161" y="183"/>
                    <a:pt x="162" y="184"/>
                    <a:pt x="163" y="185"/>
                  </a:cubicBezTo>
                  <a:cubicBezTo>
                    <a:pt x="163" y="185"/>
                    <a:pt x="165" y="185"/>
                    <a:pt x="166" y="185"/>
                  </a:cubicBezTo>
                  <a:cubicBezTo>
                    <a:pt x="166" y="182"/>
                    <a:pt x="166" y="180"/>
                    <a:pt x="168" y="178"/>
                  </a:cubicBezTo>
                  <a:cubicBezTo>
                    <a:pt x="169" y="177"/>
                    <a:pt x="170" y="176"/>
                    <a:pt x="170" y="175"/>
                  </a:cubicBezTo>
                  <a:cubicBezTo>
                    <a:pt x="171" y="174"/>
                    <a:pt x="170" y="173"/>
                    <a:pt x="171" y="172"/>
                  </a:cubicBezTo>
                  <a:cubicBezTo>
                    <a:pt x="172" y="171"/>
                    <a:pt x="172" y="171"/>
                    <a:pt x="173" y="170"/>
                  </a:cubicBezTo>
                  <a:cubicBezTo>
                    <a:pt x="173" y="170"/>
                    <a:pt x="173" y="169"/>
                    <a:pt x="173" y="168"/>
                  </a:cubicBezTo>
                  <a:cubicBezTo>
                    <a:pt x="175" y="167"/>
                    <a:pt x="176" y="169"/>
                    <a:pt x="178" y="168"/>
                  </a:cubicBezTo>
                  <a:cubicBezTo>
                    <a:pt x="179" y="167"/>
                    <a:pt x="178" y="166"/>
                    <a:pt x="178" y="165"/>
                  </a:cubicBezTo>
                  <a:cubicBezTo>
                    <a:pt x="178" y="163"/>
                    <a:pt x="179" y="161"/>
                    <a:pt x="179" y="160"/>
                  </a:cubicBezTo>
                  <a:cubicBezTo>
                    <a:pt x="180" y="156"/>
                    <a:pt x="180" y="151"/>
                    <a:pt x="180" y="147"/>
                  </a:cubicBezTo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5480050" y="3663950"/>
              <a:ext cx="346075" cy="179388"/>
            </a:xfrm>
            <a:custGeom>
              <a:avLst/>
              <a:gdLst/>
              <a:ahLst/>
              <a:cxnLst>
                <a:cxn ang="0">
                  <a:pos x="184" y="94"/>
                </a:cxn>
                <a:cxn ang="0">
                  <a:pos x="182" y="91"/>
                </a:cxn>
                <a:cxn ang="0">
                  <a:pos x="175" y="87"/>
                </a:cxn>
                <a:cxn ang="0">
                  <a:pos x="163" y="83"/>
                </a:cxn>
                <a:cxn ang="0">
                  <a:pos x="161" y="81"/>
                </a:cxn>
                <a:cxn ang="0">
                  <a:pos x="160" y="75"/>
                </a:cxn>
                <a:cxn ang="0">
                  <a:pos x="163" y="61"/>
                </a:cxn>
                <a:cxn ang="0">
                  <a:pos x="171" y="47"/>
                </a:cxn>
                <a:cxn ang="0">
                  <a:pos x="169" y="38"/>
                </a:cxn>
                <a:cxn ang="0">
                  <a:pos x="163" y="31"/>
                </a:cxn>
                <a:cxn ang="0">
                  <a:pos x="158" y="23"/>
                </a:cxn>
                <a:cxn ang="0">
                  <a:pos x="151" y="22"/>
                </a:cxn>
                <a:cxn ang="0">
                  <a:pos x="139" y="20"/>
                </a:cxn>
                <a:cxn ang="0">
                  <a:pos x="132" y="22"/>
                </a:cxn>
                <a:cxn ang="0">
                  <a:pos x="127" y="22"/>
                </a:cxn>
                <a:cxn ang="0">
                  <a:pos x="122" y="20"/>
                </a:cxn>
                <a:cxn ang="0">
                  <a:pos x="115" y="17"/>
                </a:cxn>
                <a:cxn ang="0">
                  <a:pos x="110" y="15"/>
                </a:cxn>
                <a:cxn ang="0">
                  <a:pos x="101" y="12"/>
                </a:cxn>
                <a:cxn ang="0">
                  <a:pos x="90" y="1"/>
                </a:cxn>
                <a:cxn ang="0">
                  <a:pos x="82" y="3"/>
                </a:cxn>
                <a:cxn ang="0">
                  <a:pos x="83" y="9"/>
                </a:cxn>
                <a:cxn ang="0">
                  <a:pos x="76" y="12"/>
                </a:cxn>
                <a:cxn ang="0">
                  <a:pos x="76" y="20"/>
                </a:cxn>
                <a:cxn ang="0">
                  <a:pos x="76" y="36"/>
                </a:cxn>
                <a:cxn ang="0">
                  <a:pos x="74" y="40"/>
                </a:cxn>
                <a:cxn ang="0">
                  <a:pos x="62" y="33"/>
                </a:cxn>
                <a:cxn ang="0">
                  <a:pos x="48" y="39"/>
                </a:cxn>
                <a:cxn ang="0">
                  <a:pos x="33" y="45"/>
                </a:cxn>
                <a:cxn ang="0">
                  <a:pos x="14" y="52"/>
                </a:cxn>
                <a:cxn ang="0">
                  <a:pos x="28" y="56"/>
                </a:cxn>
                <a:cxn ang="0">
                  <a:pos x="28" y="62"/>
                </a:cxn>
                <a:cxn ang="0">
                  <a:pos x="22" y="65"/>
                </a:cxn>
                <a:cxn ang="0">
                  <a:pos x="15" y="66"/>
                </a:cxn>
                <a:cxn ang="0">
                  <a:pos x="11" y="71"/>
                </a:cxn>
                <a:cxn ang="0">
                  <a:pos x="0" y="78"/>
                </a:cxn>
                <a:cxn ang="0">
                  <a:pos x="2" y="84"/>
                </a:cxn>
                <a:cxn ang="0">
                  <a:pos x="6" y="83"/>
                </a:cxn>
                <a:cxn ang="0">
                  <a:pos x="76" y="88"/>
                </a:cxn>
                <a:cxn ang="0">
                  <a:pos x="137" y="89"/>
                </a:cxn>
                <a:cxn ang="0">
                  <a:pos x="164" y="89"/>
                </a:cxn>
                <a:cxn ang="0">
                  <a:pos x="184" y="96"/>
                </a:cxn>
              </a:cxnLst>
              <a:rect l="0" t="0" r="r" b="b"/>
              <a:pathLst>
                <a:path w="185" h="96">
                  <a:moveTo>
                    <a:pt x="185" y="96"/>
                  </a:moveTo>
                  <a:cubicBezTo>
                    <a:pt x="185" y="96"/>
                    <a:pt x="184" y="95"/>
                    <a:pt x="184" y="94"/>
                  </a:cubicBezTo>
                  <a:cubicBezTo>
                    <a:pt x="183" y="94"/>
                    <a:pt x="184" y="93"/>
                    <a:pt x="183" y="92"/>
                  </a:cubicBezTo>
                  <a:cubicBezTo>
                    <a:pt x="183" y="92"/>
                    <a:pt x="182" y="91"/>
                    <a:pt x="182" y="91"/>
                  </a:cubicBezTo>
                  <a:cubicBezTo>
                    <a:pt x="181" y="90"/>
                    <a:pt x="180" y="89"/>
                    <a:pt x="179" y="88"/>
                  </a:cubicBezTo>
                  <a:cubicBezTo>
                    <a:pt x="178" y="87"/>
                    <a:pt x="177" y="87"/>
                    <a:pt x="175" y="87"/>
                  </a:cubicBezTo>
                  <a:cubicBezTo>
                    <a:pt x="173" y="87"/>
                    <a:pt x="171" y="86"/>
                    <a:pt x="169" y="85"/>
                  </a:cubicBezTo>
                  <a:cubicBezTo>
                    <a:pt x="167" y="85"/>
                    <a:pt x="165" y="84"/>
                    <a:pt x="163" y="83"/>
                  </a:cubicBezTo>
                  <a:cubicBezTo>
                    <a:pt x="163" y="82"/>
                    <a:pt x="163" y="82"/>
                    <a:pt x="162" y="82"/>
                  </a:cubicBezTo>
                  <a:cubicBezTo>
                    <a:pt x="162" y="81"/>
                    <a:pt x="161" y="81"/>
                    <a:pt x="161" y="81"/>
                  </a:cubicBezTo>
                  <a:cubicBezTo>
                    <a:pt x="160" y="81"/>
                    <a:pt x="160" y="81"/>
                    <a:pt x="160" y="80"/>
                  </a:cubicBezTo>
                  <a:cubicBezTo>
                    <a:pt x="160" y="78"/>
                    <a:pt x="160" y="76"/>
                    <a:pt x="160" y="75"/>
                  </a:cubicBezTo>
                  <a:cubicBezTo>
                    <a:pt x="160" y="73"/>
                    <a:pt x="161" y="72"/>
                    <a:pt x="161" y="71"/>
                  </a:cubicBezTo>
                  <a:cubicBezTo>
                    <a:pt x="161" y="67"/>
                    <a:pt x="162" y="64"/>
                    <a:pt x="163" y="61"/>
                  </a:cubicBezTo>
                  <a:cubicBezTo>
                    <a:pt x="163" y="58"/>
                    <a:pt x="163" y="57"/>
                    <a:pt x="165" y="55"/>
                  </a:cubicBezTo>
                  <a:cubicBezTo>
                    <a:pt x="167" y="53"/>
                    <a:pt x="169" y="50"/>
                    <a:pt x="171" y="47"/>
                  </a:cubicBezTo>
                  <a:cubicBezTo>
                    <a:pt x="172" y="47"/>
                    <a:pt x="172" y="46"/>
                    <a:pt x="172" y="45"/>
                  </a:cubicBezTo>
                  <a:cubicBezTo>
                    <a:pt x="172" y="42"/>
                    <a:pt x="169" y="40"/>
                    <a:pt x="169" y="38"/>
                  </a:cubicBezTo>
                  <a:cubicBezTo>
                    <a:pt x="168" y="37"/>
                    <a:pt x="168" y="35"/>
                    <a:pt x="167" y="33"/>
                  </a:cubicBezTo>
                  <a:cubicBezTo>
                    <a:pt x="166" y="32"/>
                    <a:pt x="164" y="32"/>
                    <a:pt x="163" y="31"/>
                  </a:cubicBezTo>
                  <a:cubicBezTo>
                    <a:pt x="162" y="30"/>
                    <a:pt x="159" y="28"/>
                    <a:pt x="159" y="27"/>
                  </a:cubicBezTo>
                  <a:cubicBezTo>
                    <a:pt x="158" y="26"/>
                    <a:pt x="159" y="25"/>
                    <a:pt x="158" y="23"/>
                  </a:cubicBezTo>
                  <a:cubicBezTo>
                    <a:pt x="157" y="22"/>
                    <a:pt x="155" y="20"/>
                    <a:pt x="154" y="20"/>
                  </a:cubicBezTo>
                  <a:cubicBezTo>
                    <a:pt x="152" y="20"/>
                    <a:pt x="152" y="21"/>
                    <a:pt x="151" y="22"/>
                  </a:cubicBezTo>
                  <a:cubicBezTo>
                    <a:pt x="150" y="22"/>
                    <a:pt x="149" y="22"/>
                    <a:pt x="148" y="22"/>
                  </a:cubicBezTo>
                  <a:cubicBezTo>
                    <a:pt x="144" y="22"/>
                    <a:pt x="142" y="21"/>
                    <a:pt x="139" y="20"/>
                  </a:cubicBezTo>
                  <a:cubicBezTo>
                    <a:pt x="137" y="19"/>
                    <a:pt x="136" y="19"/>
                    <a:pt x="134" y="20"/>
                  </a:cubicBezTo>
                  <a:cubicBezTo>
                    <a:pt x="133" y="21"/>
                    <a:pt x="132" y="22"/>
                    <a:pt x="132" y="22"/>
                  </a:cubicBezTo>
                  <a:cubicBezTo>
                    <a:pt x="131" y="23"/>
                    <a:pt x="132" y="24"/>
                    <a:pt x="130" y="24"/>
                  </a:cubicBezTo>
                  <a:cubicBezTo>
                    <a:pt x="129" y="24"/>
                    <a:pt x="128" y="22"/>
                    <a:pt x="127" y="22"/>
                  </a:cubicBezTo>
                  <a:cubicBezTo>
                    <a:pt x="126" y="21"/>
                    <a:pt x="125" y="18"/>
                    <a:pt x="124" y="19"/>
                  </a:cubicBezTo>
                  <a:cubicBezTo>
                    <a:pt x="123" y="19"/>
                    <a:pt x="123" y="20"/>
                    <a:pt x="122" y="20"/>
                  </a:cubicBezTo>
                  <a:cubicBezTo>
                    <a:pt x="121" y="20"/>
                    <a:pt x="121" y="19"/>
                    <a:pt x="120" y="18"/>
                  </a:cubicBezTo>
                  <a:cubicBezTo>
                    <a:pt x="119" y="17"/>
                    <a:pt x="116" y="18"/>
                    <a:pt x="115" y="17"/>
                  </a:cubicBezTo>
                  <a:cubicBezTo>
                    <a:pt x="114" y="17"/>
                    <a:pt x="113" y="16"/>
                    <a:pt x="112" y="15"/>
                  </a:cubicBezTo>
                  <a:cubicBezTo>
                    <a:pt x="111" y="15"/>
                    <a:pt x="110" y="15"/>
                    <a:pt x="110" y="15"/>
                  </a:cubicBezTo>
                  <a:cubicBezTo>
                    <a:pt x="109" y="14"/>
                    <a:pt x="108" y="14"/>
                    <a:pt x="107" y="13"/>
                  </a:cubicBezTo>
                  <a:cubicBezTo>
                    <a:pt x="105" y="13"/>
                    <a:pt x="103" y="12"/>
                    <a:pt x="101" y="12"/>
                  </a:cubicBezTo>
                  <a:cubicBezTo>
                    <a:pt x="99" y="12"/>
                    <a:pt x="98" y="10"/>
                    <a:pt x="97" y="9"/>
                  </a:cubicBezTo>
                  <a:cubicBezTo>
                    <a:pt x="95" y="6"/>
                    <a:pt x="93" y="2"/>
                    <a:pt x="90" y="1"/>
                  </a:cubicBezTo>
                  <a:cubicBezTo>
                    <a:pt x="88" y="0"/>
                    <a:pt x="87" y="1"/>
                    <a:pt x="85" y="2"/>
                  </a:cubicBezTo>
                  <a:cubicBezTo>
                    <a:pt x="85" y="2"/>
                    <a:pt x="83" y="3"/>
                    <a:pt x="82" y="3"/>
                  </a:cubicBezTo>
                  <a:cubicBezTo>
                    <a:pt x="82" y="4"/>
                    <a:pt x="82" y="4"/>
                    <a:pt x="83" y="5"/>
                  </a:cubicBezTo>
                  <a:cubicBezTo>
                    <a:pt x="83" y="7"/>
                    <a:pt x="84" y="8"/>
                    <a:pt x="83" y="9"/>
                  </a:cubicBezTo>
                  <a:cubicBezTo>
                    <a:pt x="82" y="10"/>
                    <a:pt x="80" y="10"/>
                    <a:pt x="79" y="10"/>
                  </a:cubicBezTo>
                  <a:cubicBezTo>
                    <a:pt x="77" y="10"/>
                    <a:pt x="76" y="10"/>
                    <a:pt x="76" y="12"/>
                  </a:cubicBezTo>
                  <a:cubicBezTo>
                    <a:pt x="76" y="13"/>
                    <a:pt x="76" y="14"/>
                    <a:pt x="76" y="15"/>
                  </a:cubicBezTo>
                  <a:cubicBezTo>
                    <a:pt x="76" y="16"/>
                    <a:pt x="76" y="18"/>
                    <a:pt x="76" y="20"/>
                  </a:cubicBezTo>
                  <a:cubicBezTo>
                    <a:pt x="76" y="22"/>
                    <a:pt x="76" y="25"/>
                    <a:pt x="76" y="27"/>
                  </a:cubicBezTo>
                  <a:cubicBezTo>
                    <a:pt x="76" y="30"/>
                    <a:pt x="76" y="33"/>
                    <a:pt x="76" y="36"/>
                  </a:cubicBezTo>
                  <a:cubicBezTo>
                    <a:pt x="76" y="37"/>
                    <a:pt x="77" y="38"/>
                    <a:pt x="76" y="39"/>
                  </a:cubicBezTo>
                  <a:cubicBezTo>
                    <a:pt x="75" y="39"/>
                    <a:pt x="75" y="40"/>
                    <a:pt x="74" y="40"/>
                  </a:cubicBezTo>
                  <a:cubicBezTo>
                    <a:pt x="73" y="40"/>
                    <a:pt x="72" y="40"/>
                    <a:pt x="71" y="39"/>
                  </a:cubicBezTo>
                  <a:cubicBezTo>
                    <a:pt x="68" y="37"/>
                    <a:pt x="66" y="34"/>
                    <a:pt x="62" y="33"/>
                  </a:cubicBezTo>
                  <a:cubicBezTo>
                    <a:pt x="58" y="33"/>
                    <a:pt x="54" y="30"/>
                    <a:pt x="50" y="31"/>
                  </a:cubicBezTo>
                  <a:cubicBezTo>
                    <a:pt x="47" y="32"/>
                    <a:pt x="48" y="36"/>
                    <a:pt x="48" y="39"/>
                  </a:cubicBezTo>
                  <a:cubicBezTo>
                    <a:pt x="45" y="39"/>
                    <a:pt x="40" y="36"/>
                    <a:pt x="37" y="39"/>
                  </a:cubicBezTo>
                  <a:cubicBezTo>
                    <a:pt x="35" y="40"/>
                    <a:pt x="35" y="44"/>
                    <a:pt x="33" y="45"/>
                  </a:cubicBezTo>
                  <a:cubicBezTo>
                    <a:pt x="28" y="48"/>
                    <a:pt x="23" y="49"/>
                    <a:pt x="18" y="50"/>
                  </a:cubicBezTo>
                  <a:cubicBezTo>
                    <a:pt x="17" y="50"/>
                    <a:pt x="15" y="51"/>
                    <a:pt x="14" y="52"/>
                  </a:cubicBezTo>
                  <a:cubicBezTo>
                    <a:pt x="14" y="54"/>
                    <a:pt x="17" y="55"/>
                    <a:pt x="19" y="56"/>
                  </a:cubicBezTo>
                  <a:cubicBezTo>
                    <a:pt x="22" y="56"/>
                    <a:pt x="25" y="56"/>
                    <a:pt x="28" y="56"/>
                  </a:cubicBezTo>
                  <a:cubicBezTo>
                    <a:pt x="30" y="56"/>
                    <a:pt x="33" y="56"/>
                    <a:pt x="34" y="57"/>
                  </a:cubicBezTo>
                  <a:cubicBezTo>
                    <a:pt x="37" y="60"/>
                    <a:pt x="30" y="61"/>
                    <a:pt x="28" y="62"/>
                  </a:cubicBezTo>
                  <a:cubicBezTo>
                    <a:pt x="26" y="62"/>
                    <a:pt x="25" y="63"/>
                    <a:pt x="24" y="64"/>
                  </a:cubicBezTo>
                  <a:cubicBezTo>
                    <a:pt x="23" y="64"/>
                    <a:pt x="22" y="64"/>
                    <a:pt x="22" y="65"/>
                  </a:cubicBezTo>
                  <a:cubicBezTo>
                    <a:pt x="21" y="66"/>
                    <a:pt x="21" y="67"/>
                    <a:pt x="20" y="67"/>
                  </a:cubicBezTo>
                  <a:cubicBezTo>
                    <a:pt x="17" y="68"/>
                    <a:pt x="17" y="67"/>
                    <a:pt x="15" y="66"/>
                  </a:cubicBezTo>
                  <a:cubicBezTo>
                    <a:pt x="14" y="65"/>
                    <a:pt x="13" y="65"/>
                    <a:pt x="12" y="66"/>
                  </a:cubicBezTo>
                  <a:cubicBezTo>
                    <a:pt x="10" y="67"/>
                    <a:pt x="11" y="68"/>
                    <a:pt x="11" y="71"/>
                  </a:cubicBezTo>
                  <a:cubicBezTo>
                    <a:pt x="10" y="75"/>
                    <a:pt x="6" y="72"/>
                    <a:pt x="4" y="73"/>
                  </a:cubicBezTo>
                  <a:cubicBezTo>
                    <a:pt x="2" y="73"/>
                    <a:pt x="1" y="76"/>
                    <a:pt x="0" y="78"/>
                  </a:cubicBezTo>
                  <a:cubicBezTo>
                    <a:pt x="0" y="80"/>
                    <a:pt x="1" y="80"/>
                    <a:pt x="2" y="82"/>
                  </a:cubicBezTo>
                  <a:cubicBezTo>
                    <a:pt x="2" y="83"/>
                    <a:pt x="2" y="83"/>
                    <a:pt x="2" y="84"/>
                  </a:cubicBezTo>
                  <a:cubicBezTo>
                    <a:pt x="2" y="83"/>
                    <a:pt x="3" y="83"/>
                    <a:pt x="3" y="82"/>
                  </a:cubicBezTo>
                  <a:cubicBezTo>
                    <a:pt x="4" y="82"/>
                    <a:pt x="5" y="82"/>
                    <a:pt x="6" y="83"/>
                  </a:cubicBezTo>
                  <a:cubicBezTo>
                    <a:pt x="13" y="84"/>
                    <a:pt x="20" y="85"/>
                    <a:pt x="27" y="86"/>
                  </a:cubicBezTo>
                  <a:cubicBezTo>
                    <a:pt x="43" y="87"/>
                    <a:pt x="59" y="88"/>
                    <a:pt x="76" y="88"/>
                  </a:cubicBezTo>
                  <a:cubicBezTo>
                    <a:pt x="88" y="89"/>
                    <a:pt x="100" y="88"/>
                    <a:pt x="112" y="88"/>
                  </a:cubicBezTo>
                  <a:cubicBezTo>
                    <a:pt x="120" y="88"/>
                    <a:pt x="129" y="89"/>
                    <a:pt x="137" y="89"/>
                  </a:cubicBezTo>
                  <a:cubicBezTo>
                    <a:pt x="144" y="89"/>
                    <a:pt x="150" y="89"/>
                    <a:pt x="157" y="89"/>
                  </a:cubicBezTo>
                  <a:cubicBezTo>
                    <a:pt x="159" y="89"/>
                    <a:pt x="162" y="89"/>
                    <a:pt x="164" y="89"/>
                  </a:cubicBezTo>
                  <a:cubicBezTo>
                    <a:pt x="166" y="89"/>
                    <a:pt x="168" y="90"/>
                    <a:pt x="170" y="90"/>
                  </a:cubicBezTo>
                  <a:cubicBezTo>
                    <a:pt x="175" y="92"/>
                    <a:pt x="179" y="95"/>
                    <a:pt x="184" y="96"/>
                  </a:cubicBezTo>
                  <a:cubicBezTo>
                    <a:pt x="184" y="96"/>
                    <a:pt x="185" y="96"/>
                    <a:pt x="185" y="96"/>
                  </a:cubicBezTo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5607050" y="3459163"/>
              <a:ext cx="592138" cy="452438"/>
            </a:xfrm>
            <a:custGeom>
              <a:avLst/>
              <a:gdLst/>
              <a:ahLst/>
              <a:cxnLst>
                <a:cxn ang="0">
                  <a:pos x="305" y="111"/>
                </a:cxn>
                <a:cxn ang="0">
                  <a:pos x="303" y="97"/>
                </a:cxn>
                <a:cxn ang="0">
                  <a:pos x="309" y="76"/>
                </a:cxn>
                <a:cxn ang="0">
                  <a:pos x="291" y="69"/>
                </a:cxn>
                <a:cxn ang="0">
                  <a:pos x="278" y="50"/>
                </a:cxn>
                <a:cxn ang="0">
                  <a:pos x="252" y="32"/>
                </a:cxn>
                <a:cxn ang="0">
                  <a:pos x="229" y="29"/>
                </a:cxn>
                <a:cxn ang="0">
                  <a:pos x="213" y="9"/>
                </a:cxn>
                <a:cxn ang="0">
                  <a:pos x="208" y="2"/>
                </a:cxn>
                <a:cxn ang="0">
                  <a:pos x="200" y="11"/>
                </a:cxn>
                <a:cxn ang="0">
                  <a:pos x="189" y="18"/>
                </a:cxn>
                <a:cxn ang="0">
                  <a:pos x="168" y="16"/>
                </a:cxn>
                <a:cxn ang="0">
                  <a:pos x="154" y="13"/>
                </a:cxn>
                <a:cxn ang="0">
                  <a:pos x="137" y="10"/>
                </a:cxn>
                <a:cxn ang="0">
                  <a:pos x="121" y="10"/>
                </a:cxn>
                <a:cxn ang="0">
                  <a:pos x="112" y="6"/>
                </a:cxn>
                <a:cxn ang="0">
                  <a:pos x="101" y="7"/>
                </a:cxn>
                <a:cxn ang="0">
                  <a:pos x="78" y="5"/>
                </a:cxn>
                <a:cxn ang="0">
                  <a:pos x="53" y="3"/>
                </a:cxn>
                <a:cxn ang="0">
                  <a:pos x="36" y="13"/>
                </a:cxn>
                <a:cxn ang="0">
                  <a:pos x="20" y="23"/>
                </a:cxn>
                <a:cxn ang="0">
                  <a:pos x="12" y="27"/>
                </a:cxn>
                <a:cxn ang="0">
                  <a:pos x="8" y="34"/>
                </a:cxn>
                <a:cxn ang="0">
                  <a:pos x="1" y="51"/>
                </a:cxn>
                <a:cxn ang="0">
                  <a:pos x="3" y="65"/>
                </a:cxn>
                <a:cxn ang="0">
                  <a:pos x="8" y="74"/>
                </a:cxn>
                <a:cxn ang="0">
                  <a:pos x="9" y="90"/>
                </a:cxn>
                <a:cxn ang="0">
                  <a:pos x="15" y="106"/>
                </a:cxn>
                <a:cxn ang="0">
                  <a:pos x="22" y="110"/>
                </a:cxn>
                <a:cxn ang="0">
                  <a:pos x="42" y="124"/>
                </a:cxn>
                <a:cxn ang="0">
                  <a:pos x="54" y="129"/>
                </a:cxn>
                <a:cxn ang="0">
                  <a:pos x="64" y="131"/>
                </a:cxn>
                <a:cxn ang="0">
                  <a:pos x="83" y="131"/>
                </a:cxn>
                <a:cxn ang="0">
                  <a:pos x="95" y="140"/>
                </a:cxn>
                <a:cxn ang="0">
                  <a:pos x="103" y="156"/>
                </a:cxn>
                <a:cxn ang="0">
                  <a:pos x="92" y="184"/>
                </a:cxn>
                <a:cxn ang="0">
                  <a:pos x="95" y="192"/>
                </a:cxn>
                <a:cxn ang="0">
                  <a:pos x="114" y="200"/>
                </a:cxn>
                <a:cxn ang="0">
                  <a:pos x="128" y="207"/>
                </a:cxn>
                <a:cxn ang="0">
                  <a:pos x="138" y="221"/>
                </a:cxn>
                <a:cxn ang="0">
                  <a:pos x="137" y="237"/>
                </a:cxn>
                <a:cxn ang="0">
                  <a:pos x="144" y="235"/>
                </a:cxn>
                <a:cxn ang="0">
                  <a:pos x="159" y="236"/>
                </a:cxn>
                <a:cxn ang="0">
                  <a:pos x="185" y="240"/>
                </a:cxn>
                <a:cxn ang="0">
                  <a:pos x="195" y="232"/>
                </a:cxn>
                <a:cxn ang="0">
                  <a:pos x="203" y="234"/>
                </a:cxn>
                <a:cxn ang="0">
                  <a:pos x="207" y="222"/>
                </a:cxn>
                <a:cxn ang="0">
                  <a:pos x="223" y="220"/>
                </a:cxn>
                <a:cxn ang="0">
                  <a:pos x="237" y="204"/>
                </a:cxn>
                <a:cxn ang="0">
                  <a:pos x="247" y="212"/>
                </a:cxn>
                <a:cxn ang="0">
                  <a:pos x="259" y="217"/>
                </a:cxn>
                <a:cxn ang="0">
                  <a:pos x="251" y="202"/>
                </a:cxn>
                <a:cxn ang="0">
                  <a:pos x="251" y="191"/>
                </a:cxn>
                <a:cxn ang="0">
                  <a:pos x="258" y="164"/>
                </a:cxn>
                <a:cxn ang="0">
                  <a:pos x="261" y="149"/>
                </a:cxn>
                <a:cxn ang="0">
                  <a:pos x="274" y="142"/>
                </a:cxn>
                <a:cxn ang="0">
                  <a:pos x="283" y="135"/>
                </a:cxn>
                <a:cxn ang="0">
                  <a:pos x="289" y="129"/>
                </a:cxn>
                <a:cxn ang="0">
                  <a:pos x="304" y="123"/>
                </a:cxn>
                <a:cxn ang="0">
                  <a:pos x="312" y="116"/>
                </a:cxn>
              </a:cxnLst>
              <a:rect l="0" t="0" r="r" b="b"/>
              <a:pathLst>
                <a:path w="317" h="242">
                  <a:moveTo>
                    <a:pt x="316" y="111"/>
                  </a:moveTo>
                  <a:cubicBezTo>
                    <a:pt x="314" y="110"/>
                    <a:pt x="310" y="110"/>
                    <a:pt x="308" y="110"/>
                  </a:cubicBezTo>
                  <a:cubicBezTo>
                    <a:pt x="308" y="110"/>
                    <a:pt x="307" y="110"/>
                    <a:pt x="306" y="110"/>
                  </a:cubicBezTo>
                  <a:cubicBezTo>
                    <a:pt x="306" y="110"/>
                    <a:pt x="305" y="111"/>
                    <a:pt x="305" y="111"/>
                  </a:cubicBezTo>
                  <a:cubicBezTo>
                    <a:pt x="303" y="111"/>
                    <a:pt x="302" y="109"/>
                    <a:pt x="301" y="108"/>
                  </a:cubicBezTo>
                  <a:cubicBezTo>
                    <a:pt x="300" y="106"/>
                    <a:pt x="300" y="106"/>
                    <a:pt x="301" y="105"/>
                  </a:cubicBezTo>
                  <a:cubicBezTo>
                    <a:pt x="302" y="103"/>
                    <a:pt x="304" y="102"/>
                    <a:pt x="304" y="100"/>
                  </a:cubicBezTo>
                  <a:cubicBezTo>
                    <a:pt x="304" y="98"/>
                    <a:pt x="304" y="98"/>
                    <a:pt x="303" y="97"/>
                  </a:cubicBezTo>
                  <a:cubicBezTo>
                    <a:pt x="302" y="96"/>
                    <a:pt x="300" y="97"/>
                    <a:pt x="301" y="94"/>
                  </a:cubicBezTo>
                  <a:cubicBezTo>
                    <a:pt x="301" y="94"/>
                    <a:pt x="301" y="93"/>
                    <a:pt x="302" y="92"/>
                  </a:cubicBezTo>
                  <a:cubicBezTo>
                    <a:pt x="304" y="91"/>
                    <a:pt x="305" y="89"/>
                    <a:pt x="306" y="87"/>
                  </a:cubicBezTo>
                  <a:cubicBezTo>
                    <a:pt x="307" y="85"/>
                    <a:pt x="312" y="78"/>
                    <a:pt x="309" y="76"/>
                  </a:cubicBezTo>
                  <a:cubicBezTo>
                    <a:pt x="308" y="75"/>
                    <a:pt x="306" y="75"/>
                    <a:pt x="305" y="75"/>
                  </a:cubicBezTo>
                  <a:cubicBezTo>
                    <a:pt x="303" y="75"/>
                    <a:pt x="301" y="74"/>
                    <a:pt x="299" y="74"/>
                  </a:cubicBezTo>
                  <a:cubicBezTo>
                    <a:pt x="297" y="73"/>
                    <a:pt x="293" y="73"/>
                    <a:pt x="292" y="72"/>
                  </a:cubicBezTo>
                  <a:cubicBezTo>
                    <a:pt x="291" y="71"/>
                    <a:pt x="291" y="70"/>
                    <a:pt x="291" y="69"/>
                  </a:cubicBezTo>
                  <a:cubicBezTo>
                    <a:pt x="290" y="67"/>
                    <a:pt x="288" y="65"/>
                    <a:pt x="287" y="63"/>
                  </a:cubicBezTo>
                  <a:cubicBezTo>
                    <a:pt x="286" y="62"/>
                    <a:pt x="285" y="61"/>
                    <a:pt x="285" y="60"/>
                  </a:cubicBezTo>
                  <a:cubicBezTo>
                    <a:pt x="284" y="60"/>
                    <a:pt x="284" y="59"/>
                    <a:pt x="284" y="58"/>
                  </a:cubicBezTo>
                  <a:cubicBezTo>
                    <a:pt x="283" y="55"/>
                    <a:pt x="280" y="52"/>
                    <a:pt x="278" y="50"/>
                  </a:cubicBezTo>
                  <a:cubicBezTo>
                    <a:pt x="275" y="48"/>
                    <a:pt x="273" y="46"/>
                    <a:pt x="270" y="44"/>
                  </a:cubicBezTo>
                  <a:cubicBezTo>
                    <a:pt x="267" y="42"/>
                    <a:pt x="265" y="40"/>
                    <a:pt x="262" y="39"/>
                  </a:cubicBezTo>
                  <a:cubicBezTo>
                    <a:pt x="260" y="37"/>
                    <a:pt x="258" y="36"/>
                    <a:pt x="255" y="35"/>
                  </a:cubicBezTo>
                  <a:cubicBezTo>
                    <a:pt x="254" y="34"/>
                    <a:pt x="253" y="32"/>
                    <a:pt x="252" y="32"/>
                  </a:cubicBezTo>
                  <a:cubicBezTo>
                    <a:pt x="250" y="30"/>
                    <a:pt x="248" y="30"/>
                    <a:pt x="246" y="30"/>
                  </a:cubicBezTo>
                  <a:cubicBezTo>
                    <a:pt x="243" y="30"/>
                    <a:pt x="239" y="31"/>
                    <a:pt x="236" y="29"/>
                  </a:cubicBezTo>
                  <a:cubicBezTo>
                    <a:pt x="235" y="29"/>
                    <a:pt x="234" y="27"/>
                    <a:pt x="233" y="27"/>
                  </a:cubicBezTo>
                  <a:cubicBezTo>
                    <a:pt x="232" y="26"/>
                    <a:pt x="229" y="27"/>
                    <a:pt x="229" y="29"/>
                  </a:cubicBezTo>
                  <a:cubicBezTo>
                    <a:pt x="227" y="29"/>
                    <a:pt x="226" y="26"/>
                    <a:pt x="226" y="25"/>
                  </a:cubicBezTo>
                  <a:cubicBezTo>
                    <a:pt x="223" y="24"/>
                    <a:pt x="222" y="22"/>
                    <a:pt x="221" y="19"/>
                  </a:cubicBezTo>
                  <a:cubicBezTo>
                    <a:pt x="219" y="16"/>
                    <a:pt x="217" y="14"/>
                    <a:pt x="216" y="11"/>
                  </a:cubicBezTo>
                  <a:cubicBezTo>
                    <a:pt x="215" y="10"/>
                    <a:pt x="214" y="9"/>
                    <a:pt x="213" y="9"/>
                  </a:cubicBezTo>
                  <a:cubicBezTo>
                    <a:pt x="213" y="8"/>
                    <a:pt x="213" y="8"/>
                    <a:pt x="213" y="7"/>
                  </a:cubicBezTo>
                  <a:cubicBezTo>
                    <a:pt x="214" y="6"/>
                    <a:pt x="213" y="6"/>
                    <a:pt x="214" y="5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0"/>
                    <a:pt x="210" y="0"/>
                    <a:pt x="208" y="2"/>
                  </a:cubicBezTo>
                  <a:cubicBezTo>
                    <a:pt x="208" y="2"/>
                    <a:pt x="208" y="3"/>
                    <a:pt x="207" y="3"/>
                  </a:cubicBezTo>
                  <a:cubicBezTo>
                    <a:pt x="207" y="4"/>
                    <a:pt x="206" y="4"/>
                    <a:pt x="205" y="4"/>
                  </a:cubicBezTo>
                  <a:cubicBezTo>
                    <a:pt x="204" y="5"/>
                    <a:pt x="202" y="6"/>
                    <a:pt x="201" y="7"/>
                  </a:cubicBezTo>
                  <a:cubicBezTo>
                    <a:pt x="200" y="8"/>
                    <a:pt x="200" y="10"/>
                    <a:pt x="200" y="11"/>
                  </a:cubicBezTo>
                  <a:cubicBezTo>
                    <a:pt x="200" y="12"/>
                    <a:pt x="200" y="13"/>
                    <a:pt x="200" y="14"/>
                  </a:cubicBezTo>
                  <a:cubicBezTo>
                    <a:pt x="199" y="14"/>
                    <a:pt x="198" y="14"/>
                    <a:pt x="197" y="14"/>
                  </a:cubicBezTo>
                  <a:cubicBezTo>
                    <a:pt x="196" y="15"/>
                    <a:pt x="196" y="16"/>
                    <a:pt x="195" y="17"/>
                  </a:cubicBezTo>
                  <a:cubicBezTo>
                    <a:pt x="193" y="18"/>
                    <a:pt x="190" y="18"/>
                    <a:pt x="189" y="18"/>
                  </a:cubicBezTo>
                  <a:cubicBezTo>
                    <a:pt x="184" y="17"/>
                    <a:pt x="179" y="15"/>
                    <a:pt x="175" y="18"/>
                  </a:cubicBezTo>
                  <a:cubicBezTo>
                    <a:pt x="174" y="18"/>
                    <a:pt x="173" y="20"/>
                    <a:pt x="171" y="20"/>
                  </a:cubicBezTo>
                  <a:cubicBezTo>
                    <a:pt x="170" y="20"/>
                    <a:pt x="169" y="20"/>
                    <a:pt x="169" y="19"/>
                  </a:cubicBezTo>
                  <a:cubicBezTo>
                    <a:pt x="168" y="18"/>
                    <a:pt x="169" y="17"/>
                    <a:pt x="168" y="16"/>
                  </a:cubicBezTo>
                  <a:cubicBezTo>
                    <a:pt x="168" y="15"/>
                    <a:pt x="166" y="15"/>
                    <a:pt x="165" y="15"/>
                  </a:cubicBezTo>
                  <a:cubicBezTo>
                    <a:pt x="163" y="14"/>
                    <a:pt x="161" y="13"/>
                    <a:pt x="159" y="12"/>
                  </a:cubicBezTo>
                  <a:cubicBezTo>
                    <a:pt x="158" y="11"/>
                    <a:pt x="157" y="10"/>
                    <a:pt x="156" y="10"/>
                  </a:cubicBezTo>
                  <a:cubicBezTo>
                    <a:pt x="154" y="10"/>
                    <a:pt x="155" y="13"/>
                    <a:pt x="154" y="13"/>
                  </a:cubicBezTo>
                  <a:cubicBezTo>
                    <a:pt x="153" y="12"/>
                    <a:pt x="153" y="10"/>
                    <a:pt x="153" y="9"/>
                  </a:cubicBezTo>
                  <a:cubicBezTo>
                    <a:pt x="150" y="8"/>
                    <a:pt x="148" y="8"/>
                    <a:pt x="145" y="9"/>
                  </a:cubicBezTo>
                  <a:cubicBezTo>
                    <a:pt x="144" y="9"/>
                    <a:pt x="143" y="10"/>
                    <a:pt x="142" y="10"/>
                  </a:cubicBezTo>
                  <a:cubicBezTo>
                    <a:pt x="140" y="10"/>
                    <a:pt x="138" y="10"/>
                    <a:pt x="137" y="10"/>
                  </a:cubicBezTo>
                  <a:cubicBezTo>
                    <a:pt x="135" y="9"/>
                    <a:pt x="134" y="8"/>
                    <a:pt x="132" y="8"/>
                  </a:cubicBezTo>
                  <a:cubicBezTo>
                    <a:pt x="131" y="8"/>
                    <a:pt x="129" y="7"/>
                    <a:pt x="128" y="7"/>
                  </a:cubicBezTo>
                  <a:cubicBezTo>
                    <a:pt x="127" y="8"/>
                    <a:pt x="127" y="10"/>
                    <a:pt x="125" y="10"/>
                  </a:cubicBezTo>
                  <a:cubicBezTo>
                    <a:pt x="124" y="10"/>
                    <a:pt x="122" y="9"/>
                    <a:pt x="121" y="10"/>
                  </a:cubicBezTo>
                  <a:cubicBezTo>
                    <a:pt x="121" y="12"/>
                    <a:pt x="117" y="14"/>
                    <a:pt x="115" y="14"/>
                  </a:cubicBezTo>
                  <a:cubicBezTo>
                    <a:pt x="113" y="13"/>
                    <a:pt x="113" y="10"/>
                    <a:pt x="113" y="9"/>
                  </a:cubicBezTo>
                  <a:cubicBezTo>
                    <a:pt x="113" y="8"/>
                    <a:pt x="112" y="8"/>
                    <a:pt x="112" y="8"/>
                  </a:cubicBezTo>
                  <a:cubicBezTo>
                    <a:pt x="112" y="7"/>
                    <a:pt x="112" y="6"/>
                    <a:pt x="112" y="6"/>
                  </a:cubicBezTo>
                  <a:cubicBezTo>
                    <a:pt x="112" y="5"/>
                    <a:pt x="110" y="6"/>
                    <a:pt x="110" y="6"/>
                  </a:cubicBezTo>
                  <a:cubicBezTo>
                    <a:pt x="109" y="5"/>
                    <a:pt x="107" y="5"/>
                    <a:pt x="106" y="5"/>
                  </a:cubicBezTo>
                  <a:cubicBezTo>
                    <a:pt x="105" y="5"/>
                    <a:pt x="104" y="5"/>
                    <a:pt x="103" y="5"/>
                  </a:cubicBezTo>
                  <a:cubicBezTo>
                    <a:pt x="102" y="6"/>
                    <a:pt x="102" y="7"/>
                    <a:pt x="101" y="7"/>
                  </a:cubicBezTo>
                  <a:cubicBezTo>
                    <a:pt x="100" y="7"/>
                    <a:pt x="99" y="7"/>
                    <a:pt x="99" y="7"/>
                  </a:cubicBezTo>
                  <a:cubicBezTo>
                    <a:pt x="97" y="7"/>
                    <a:pt x="96" y="7"/>
                    <a:pt x="94" y="7"/>
                  </a:cubicBezTo>
                  <a:cubicBezTo>
                    <a:pt x="91" y="7"/>
                    <a:pt x="89" y="7"/>
                    <a:pt x="86" y="6"/>
                  </a:cubicBezTo>
                  <a:cubicBezTo>
                    <a:pt x="83" y="5"/>
                    <a:pt x="81" y="5"/>
                    <a:pt x="78" y="5"/>
                  </a:cubicBezTo>
                  <a:cubicBezTo>
                    <a:pt x="75" y="5"/>
                    <a:pt x="71" y="5"/>
                    <a:pt x="67" y="4"/>
                  </a:cubicBezTo>
                  <a:cubicBezTo>
                    <a:pt x="66" y="4"/>
                    <a:pt x="65" y="3"/>
                    <a:pt x="64" y="3"/>
                  </a:cubicBezTo>
                  <a:cubicBezTo>
                    <a:pt x="63" y="3"/>
                    <a:pt x="62" y="2"/>
                    <a:pt x="61" y="2"/>
                  </a:cubicBezTo>
                  <a:cubicBezTo>
                    <a:pt x="60" y="1"/>
                    <a:pt x="54" y="1"/>
                    <a:pt x="53" y="3"/>
                  </a:cubicBezTo>
                  <a:cubicBezTo>
                    <a:pt x="52" y="5"/>
                    <a:pt x="54" y="7"/>
                    <a:pt x="50" y="7"/>
                  </a:cubicBezTo>
                  <a:cubicBezTo>
                    <a:pt x="49" y="7"/>
                    <a:pt x="48" y="7"/>
                    <a:pt x="47" y="8"/>
                  </a:cubicBezTo>
                  <a:cubicBezTo>
                    <a:pt x="45" y="8"/>
                    <a:pt x="42" y="9"/>
                    <a:pt x="41" y="10"/>
                  </a:cubicBezTo>
                  <a:cubicBezTo>
                    <a:pt x="39" y="12"/>
                    <a:pt x="39" y="13"/>
                    <a:pt x="36" y="13"/>
                  </a:cubicBezTo>
                  <a:cubicBezTo>
                    <a:pt x="33" y="13"/>
                    <a:pt x="31" y="12"/>
                    <a:pt x="29" y="14"/>
                  </a:cubicBezTo>
                  <a:cubicBezTo>
                    <a:pt x="28" y="14"/>
                    <a:pt x="26" y="16"/>
                    <a:pt x="25" y="17"/>
                  </a:cubicBezTo>
                  <a:cubicBezTo>
                    <a:pt x="23" y="17"/>
                    <a:pt x="22" y="17"/>
                    <a:pt x="21" y="19"/>
                  </a:cubicBezTo>
                  <a:cubicBezTo>
                    <a:pt x="21" y="20"/>
                    <a:pt x="21" y="22"/>
                    <a:pt x="20" y="23"/>
                  </a:cubicBezTo>
                  <a:cubicBezTo>
                    <a:pt x="19" y="23"/>
                    <a:pt x="18" y="24"/>
                    <a:pt x="17" y="24"/>
                  </a:cubicBezTo>
                  <a:cubicBezTo>
                    <a:pt x="16" y="24"/>
                    <a:pt x="15" y="25"/>
                    <a:pt x="15" y="25"/>
                  </a:cubicBezTo>
                  <a:cubicBezTo>
                    <a:pt x="15" y="25"/>
                    <a:pt x="14" y="26"/>
                    <a:pt x="14" y="26"/>
                  </a:cubicBezTo>
                  <a:cubicBezTo>
                    <a:pt x="14" y="26"/>
                    <a:pt x="12" y="26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2" y="29"/>
                    <a:pt x="11" y="29"/>
                    <a:pt x="11" y="29"/>
                  </a:cubicBezTo>
                  <a:cubicBezTo>
                    <a:pt x="11" y="30"/>
                    <a:pt x="10" y="31"/>
                    <a:pt x="10" y="31"/>
                  </a:cubicBezTo>
                  <a:cubicBezTo>
                    <a:pt x="9" y="32"/>
                    <a:pt x="9" y="33"/>
                    <a:pt x="8" y="34"/>
                  </a:cubicBezTo>
                  <a:cubicBezTo>
                    <a:pt x="7" y="34"/>
                    <a:pt x="6" y="33"/>
                    <a:pt x="5" y="34"/>
                  </a:cubicBezTo>
                  <a:cubicBezTo>
                    <a:pt x="3" y="35"/>
                    <a:pt x="3" y="38"/>
                    <a:pt x="3" y="40"/>
                  </a:cubicBezTo>
                  <a:cubicBezTo>
                    <a:pt x="2" y="43"/>
                    <a:pt x="2" y="46"/>
                    <a:pt x="2" y="49"/>
                  </a:cubicBezTo>
                  <a:cubicBezTo>
                    <a:pt x="2" y="50"/>
                    <a:pt x="2" y="50"/>
                    <a:pt x="1" y="51"/>
                  </a:cubicBezTo>
                  <a:cubicBezTo>
                    <a:pt x="0" y="52"/>
                    <a:pt x="0" y="53"/>
                    <a:pt x="0" y="55"/>
                  </a:cubicBezTo>
                  <a:cubicBezTo>
                    <a:pt x="0" y="57"/>
                    <a:pt x="0" y="61"/>
                    <a:pt x="1" y="63"/>
                  </a:cubicBezTo>
                  <a:cubicBezTo>
                    <a:pt x="1" y="63"/>
                    <a:pt x="2" y="63"/>
                    <a:pt x="2" y="64"/>
                  </a:cubicBezTo>
                  <a:cubicBezTo>
                    <a:pt x="2" y="64"/>
                    <a:pt x="3" y="65"/>
                    <a:pt x="3" y="65"/>
                  </a:cubicBezTo>
                  <a:cubicBezTo>
                    <a:pt x="4" y="67"/>
                    <a:pt x="5" y="67"/>
                    <a:pt x="5" y="69"/>
                  </a:cubicBezTo>
                  <a:cubicBezTo>
                    <a:pt x="5" y="68"/>
                    <a:pt x="6" y="70"/>
                    <a:pt x="6" y="70"/>
                  </a:cubicBezTo>
                  <a:cubicBezTo>
                    <a:pt x="6" y="70"/>
                    <a:pt x="7" y="70"/>
                    <a:pt x="7" y="71"/>
                  </a:cubicBezTo>
                  <a:cubicBezTo>
                    <a:pt x="8" y="72"/>
                    <a:pt x="7" y="73"/>
                    <a:pt x="8" y="74"/>
                  </a:cubicBezTo>
                  <a:cubicBezTo>
                    <a:pt x="8" y="76"/>
                    <a:pt x="8" y="76"/>
                    <a:pt x="8" y="78"/>
                  </a:cubicBezTo>
                  <a:cubicBezTo>
                    <a:pt x="9" y="81"/>
                    <a:pt x="8" y="84"/>
                    <a:pt x="8" y="88"/>
                  </a:cubicBezTo>
                  <a:cubicBezTo>
                    <a:pt x="8" y="88"/>
                    <a:pt x="8" y="89"/>
                    <a:pt x="8" y="89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10" y="92"/>
                    <a:pt x="12" y="95"/>
                    <a:pt x="12" y="97"/>
                  </a:cubicBezTo>
                  <a:cubicBezTo>
                    <a:pt x="12" y="99"/>
                    <a:pt x="12" y="101"/>
                    <a:pt x="12" y="102"/>
                  </a:cubicBezTo>
                  <a:cubicBezTo>
                    <a:pt x="12" y="103"/>
                    <a:pt x="12" y="104"/>
                    <a:pt x="13" y="105"/>
                  </a:cubicBezTo>
                  <a:cubicBezTo>
                    <a:pt x="13" y="105"/>
                    <a:pt x="14" y="105"/>
                    <a:pt x="15" y="106"/>
                  </a:cubicBezTo>
                  <a:cubicBezTo>
                    <a:pt x="15" y="107"/>
                    <a:pt x="15" y="107"/>
                    <a:pt x="15" y="108"/>
                  </a:cubicBezTo>
                  <a:cubicBezTo>
                    <a:pt x="16" y="109"/>
                    <a:pt x="18" y="109"/>
                    <a:pt x="19" y="110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0" y="109"/>
                    <a:pt x="22" y="110"/>
                  </a:cubicBezTo>
                  <a:cubicBezTo>
                    <a:pt x="25" y="111"/>
                    <a:pt x="27" y="115"/>
                    <a:pt x="29" y="118"/>
                  </a:cubicBezTo>
                  <a:cubicBezTo>
                    <a:pt x="30" y="119"/>
                    <a:pt x="31" y="121"/>
                    <a:pt x="33" y="121"/>
                  </a:cubicBezTo>
                  <a:cubicBezTo>
                    <a:pt x="35" y="121"/>
                    <a:pt x="37" y="122"/>
                    <a:pt x="39" y="122"/>
                  </a:cubicBezTo>
                  <a:cubicBezTo>
                    <a:pt x="40" y="123"/>
                    <a:pt x="41" y="123"/>
                    <a:pt x="42" y="124"/>
                  </a:cubicBezTo>
                  <a:cubicBezTo>
                    <a:pt x="42" y="124"/>
                    <a:pt x="43" y="124"/>
                    <a:pt x="44" y="124"/>
                  </a:cubicBezTo>
                  <a:cubicBezTo>
                    <a:pt x="45" y="125"/>
                    <a:pt x="46" y="126"/>
                    <a:pt x="47" y="126"/>
                  </a:cubicBezTo>
                  <a:cubicBezTo>
                    <a:pt x="48" y="127"/>
                    <a:pt x="51" y="126"/>
                    <a:pt x="52" y="127"/>
                  </a:cubicBezTo>
                  <a:cubicBezTo>
                    <a:pt x="53" y="128"/>
                    <a:pt x="53" y="129"/>
                    <a:pt x="54" y="129"/>
                  </a:cubicBezTo>
                  <a:cubicBezTo>
                    <a:pt x="55" y="129"/>
                    <a:pt x="55" y="128"/>
                    <a:pt x="56" y="128"/>
                  </a:cubicBezTo>
                  <a:cubicBezTo>
                    <a:pt x="57" y="127"/>
                    <a:pt x="58" y="130"/>
                    <a:pt x="59" y="131"/>
                  </a:cubicBezTo>
                  <a:cubicBezTo>
                    <a:pt x="60" y="131"/>
                    <a:pt x="61" y="133"/>
                    <a:pt x="62" y="133"/>
                  </a:cubicBezTo>
                  <a:cubicBezTo>
                    <a:pt x="64" y="133"/>
                    <a:pt x="63" y="132"/>
                    <a:pt x="64" y="131"/>
                  </a:cubicBezTo>
                  <a:cubicBezTo>
                    <a:pt x="64" y="131"/>
                    <a:pt x="65" y="130"/>
                    <a:pt x="66" y="129"/>
                  </a:cubicBezTo>
                  <a:cubicBezTo>
                    <a:pt x="68" y="128"/>
                    <a:pt x="69" y="128"/>
                    <a:pt x="71" y="129"/>
                  </a:cubicBezTo>
                  <a:cubicBezTo>
                    <a:pt x="74" y="130"/>
                    <a:pt x="76" y="131"/>
                    <a:pt x="80" y="131"/>
                  </a:cubicBezTo>
                  <a:cubicBezTo>
                    <a:pt x="81" y="131"/>
                    <a:pt x="82" y="131"/>
                    <a:pt x="83" y="131"/>
                  </a:cubicBezTo>
                  <a:cubicBezTo>
                    <a:pt x="84" y="130"/>
                    <a:pt x="84" y="129"/>
                    <a:pt x="86" y="129"/>
                  </a:cubicBezTo>
                  <a:cubicBezTo>
                    <a:pt x="87" y="129"/>
                    <a:pt x="89" y="131"/>
                    <a:pt x="90" y="132"/>
                  </a:cubicBezTo>
                  <a:cubicBezTo>
                    <a:pt x="91" y="134"/>
                    <a:pt x="90" y="135"/>
                    <a:pt x="91" y="136"/>
                  </a:cubicBezTo>
                  <a:cubicBezTo>
                    <a:pt x="91" y="137"/>
                    <a:pt x="94" y="139"/>
                    <a:pt x="95" y="140"/>
                  </a:cubicBezTo>
                  <a:cubicBezTo>
                    <a:pt x="96" y="141"/>
                    <a:pt x="98" y="141"/>
                    <a:pt x="99" y="142"/>
                  </a:cubicBezTo>
                  <a:cubicBezTo>
                    <a:pt x="100" y="144"/>
                    <a:pt x="100" y="146"/>
                    <a:pt x="101" y="147"/>
                  </a:cubicBezTo>
                  <a:cubicBezTo>
                    <a:pt x="101" y="149"/>
                    <a:pt x="104" y="151"/>
                    <a:pt x="104" y="154"/>
                  </a:cubicBezTo>
                  <a:cubicBezTo>
                    <a:pt x="104" y="155"/>
                    <a:pt x="104" y="156"/>
                    <a:pt x="103" y="156"/>
                  </a:cubicBezTo>
                  <a:cubicBezTo>
                    <a:pt x="101" y="159"/>
                    <a:pt x="99" y="162"/>
                    <a:pt x="97" y="164"/>
                  </a:cubicBezTo>
                  <a:cubicBezTo>
                    <a:pt x="95" y="166"/>
                    <a:pt x="95" y="167"/>
                    <a:pt x="95" y="170"/>
                  </a:cubicBezTo>
                  <a:cubicBezTo>
                    <a:pt x="94" y="173"/>
                    <a:pt x="93" y="176"/>
                    <a:pt x="93" y="180"/>
                  </a:cubicBezTo>
                  <a:cubicBezTo>
                    <a:pt x="93" y="181"/>
                    <a:pt x="92" y="182"/>
                    <a:pt x="92" y="184"/>
                  </a:cubicBezTo>
                  <a:cubicBezTo>
                    <a:pt x="92" y="185"/>
                    <a:pt x="92" y="187"/>
                    <a:pt x="92" y="189"/>
                  </a:cubicBezTo>
                  <a:cubicBezTo>
                    <a:pt x="92" y="190"/>
                    <a:pt x="92" y="190"/>
                    <a:pt x="93" y="190"/>
                  </a:cubicBezTo>
                  <a:cubicBezTo>
                    <a:pt x="93" y="190"/>
                    <a:pt x="94" y="190"/>
                    <a:pt x="94" y="191"/>
                  </a:cubicBezTo>
                  <a:cubicBezTo>
                    <a:pt x="95" y="191"/>
                    <a:pt x="95" y="191"/>
                    <a:pt x="95" y="192"/>
                  </a:cubicBezTo>
                  <a:cubicBezTo>
                    <a:pt x="97" y="193"/>
                    <a:pt x="99" y="194"/>
                    <a:pt x="101" y="194"/>
                  </a:cubicBezTo>
                  <a:cubicBezTo>
                    <a:pt x="103" y="195"/>
                    <a:pt x="105" y="196"/>
                    <a:pt x="107" y="196"/>
                  </a:cubicBezTo>
                  <a:cubicBezTo>
                    <a:pt x="109" y="196"/>
                    <a:pt x="110" y="196"/>
                    <a:pt x="111" y="197"/>
                  </a:cubicBezTo>
                  <a:cubicBezTo>
                    <a:pt x="112" y="198"/>
                    <a:pt x="113" y="199"/>
                    <a:pt x="114" y="200"/>
                  </a:cubicBezTo>
                  <a:cubicBezTo>
                    <a:pt x="114" y="200"/>
                    <a:pt x="115" y="201"/>
                    <a:pt x="115" y="201"/>
                  </a:cubicBezTo>
                  <a:cubicBezTo>
                    <a:pt x="116" y="202"/>
                    <a:pt x="115" y="203"/>
                    <a:pt x="116" y="203"/>
                  </a:cubicBezTo>
                  <a:cubicBezTo>
                    <a:pt x="116" y="204"/>
                    <a:pt x="117" y="205"/>
                    <a:pt x="117" y="205"/>
                  </a:cubicBezTo>
                  <a:cubicBezTo>
                    <a:pt x="121" y="206"/>
                    <a:pt x="125" y="205"/>
                    <a:pt x="128" y="207"/>
                  </a:cubicBezTo>
                  <a:cubicBezTo>
                    <a:pt x="129" y="208"/>
                    <a:pt x="131" y="210"/>
                    <a:pt x="132" y="210"/>
                  </a:cubicBezTo>
                  <a:cubicBezTo>
                    <a:pt x="132" y="211"/>
                    <a:pt x="132" y="212"/>
                    <a:pt x="132" y="213"/>
                  </a:cubicBezTo>
                  <a:cubicBezTo>
                    <a:pt x="132" y="215"/>
                    <a:pt x="134" y="216"/>
                    <a:pt x="134" y="217"/>
                  </a:cubicBezTo>
                  <a:cubicBezTo>
                    <a:pt x="135" y="218"/>
                    <a:pt x="137" y="219"/>
                    <a:pt x="138" y="221"/>
                  </a:cubicBezTo>
                  <a:cubicBezTo>
                    <a:pt x="139" y="223"/>
                    <a:pt x="139" y="228"/>
                    <a:pt x="138" y="230"/>
                  </a:cubicBezTo>
                  <a:cubicBezTo>
                    <a:pt x="138" y="231"/>
                    <a:pt x="137" y="230"/>
                    <a:pt x="137" y="231"/>
                  </a:cubicBezTo>
                  <a:cubicBezTo>
                    <a:pt x="136" y="232"/>
                    <a:pt x="137" y="233"/>
                    <a:pt x="137" y="233"/>
                  </a:cubicBezTo>
                  <a:cubicBezTo>
                    <a:pt x="137" y="234"/>
                    <a:pt x="136" y="236"/>
                    <a:pt x="137" y="237"/>
                  </a:cubicBezTo>
                  <a:cubicBezTo>
                    <a:pt x="137" y="238"/>
                    <a:pt x="137" y="239"/>
                    <a:pt x="138" y="240"/>
                  </a:cubicBezTo>
                  <a:cubicBezTo>
                    <a:pt x="138" y="240"/>
                    <a:pt x="138" y="240"/>
                    <a:pt x="139" y="239"/>
                  </a:cubicBezTo>
                  <a:cubicBezTo>
                    <a:pt x="139" y="238"/>
                    <a:pt x="140" y="237"/>
                    <a:pt x="141" y="237"/>
                  </a:cubicBezTo>
                  <a:cubicBezTo>
                    <a:pt x="142" y="235"/>
                    <a:pt x="142" y="235"/>
                    <a:pt x="144" y="235"/>
                  </a:cubicBezTo>
                  <a:cubicBezTo>
                    <a:pt x="147" y="234"/>
                    <a:pt x="149" y="234"/>
                    <a:pt x="152" y="234"/>
                  </a:cubicBezTo>
                  <a:cubicBezTo>
                    <a:pt x="153" y="234"/>
                    <a:pt x="154" y="234"/>
                    <a:pt x="155" y="234"/>
                  </a:cubicBezTo>
                  <a:cubicBezTo>
                    <a:pt x="156" y="235"/>
                    <a:pt x="156" y="235"/>
                    <a:pt x="157" y="235"/>
                  </a:cubicBezTo>
                  <a:cubicBezTo>
                    <a:pt x="158" y="236"/>
                    <a:pt x="159" y="236"/>
                    <a:pt x="159" y="236"/>
                  </a:cubicBezTo>
                  <a:cubicBezTo>
                    <a:pt x="161" y="236"/>
                    <a:pt x="166" y="238"/>
                    <a:pt x="167" y="236"/>
                  </a:cubicBezTo>
                  <a:cubicBezTo>
                    <a:pt x="167" y="236"/>
                    <a:pt x="167" y="237"/>
                    <a:pt x="167" y="237"/>
                  </a:cubicBezTo>
                  <a:cubicBezTo>
                    <a:pt x="170" y="238"/>
                    <a:pt x="174" y="237"/>
                    <a:pt x="176" y="238"/>
                  </a:cubicBezTo>
                  <a:cubicBezTo>
                    <a:pt x="179" y="239"/>
                    <a:pt x="182" y="242"/>
                    <a:pt x="185" y="240"/>
                  </a:cubicBezTo>
                  <a:cubicBezTo>
                    <a:pt x="187" y="240"/>
                    <a:pt x="187" y="239"/>
                    <a:pt x="188" y="237"/>
                  </a:cubicBezTo>
                  <a:cubicBezTo>
                    <a:pt x="189" y="236"/>
                    <a:pt x="190" y="236"/>
                    <a:pt x="192" y="235"/>
                  </a:cubicBezTo>
                  <a:cubicBezTo>
                    <a:pt x="192" y="235"/>
                    <a:pt x="193" y="234"/>
                    <a:pt x="194" y="234"/>
                  </a:cubicBezTo>
                  <a:cubicBezTo>
                    <a:pt x="194" y="233"/>
                    <a:pt x="195" y="233"/>
                    <a:pt x="195" y="232"/>
                  </a:cubicBezTo>
                  <a:cubicBezTo>
                    <a:pt x="196" y="232"/>
                    <a:pt x="197" y="232"/>
                    <a:pt x="197" y="232"/>
                  </a:cubicBezTo>
                  <a:cubicBezTo>
                    <a:pt x="198" y="231"/>
                    <a:pt x="199" y="230"/>
                    <a:pt x="200" y="230"/>
                  </a:cubicBezTo>
                  <a:cubicBezTo>
                    <a:pt x="201" y="232"/>
                    <a:pt x="198" y="236"/>
                    <a:pt x="202" y="234"/>
                  </a:cubicBezTo>
                  <a:cubicBezTo>
                    <a:pt x="202" y="234"/>
                    <a:pt x="203" y="234"/>
                    <a:pt x="203" y="234"/>
                  </a:cubicBezTo>
                  <a:cubicBezTo>
                    <a:pt x="204" y="233"/>
                    <a:pt x="204" y="233"/>
                    <a:pt x="205" y="232"/>
                  </a:cubicBezTo>
                  <a:cubicBezTo>
                    <a:pt x="206" y="231"/>
                    <a:pt x="207" y="232"/>
                    <a:pt x="208" y="231"/>
                  </a:cubicBezTo>
                  <a:cubicBezTo>
                    <a:pt x="209" y="229"/>
                    <a:pt x="207" y="228"/>
                    <a:pt x="207" y="226"/>
                  </a:cubicBezTo>
                  <a:cubicBezTo>
                    <a:pt x="207" y="225"/>
                    <a:pt x="207" y="223"/>
                    <a:pt x="207" y="222"/>
                  </a:cubicBezTo>
                  <a:cubicBezTo>
                    <a:pt x="207" y="221"/>
                    <a:pt x="208" y="218"/>
                    <a:pt x="210" y="218"/>
                  </a:cubicBezTo>
                  <a:cubicBezTo>
                    <a:pt x="211" y="217"/>
                    <a:pt x="214" y="216"/>
                    <a:pt x="216" y="216"/>
                  </a:cubicBezTo>
                  <a:cubicBezTo>
                    <a:pt x="217" y="217"/>
                    <a:pt x="217" y="219"/>
                    <a:pt x="219" y="219"/>
                  </a:cubicBezTo>
                  <a:cubicBezTo>
                    <a:pt x="220" y="220"/>
                    <a:pt x="222" y="220"/>
                    <a:pt x="223" y="220"/>
                  </a:cubicBezTo>
                  <a:cubicBezTo>
                    <a:pt x="228" y="220"/>
                    <a:pt x="227" y="215"/>
                    <a:pt x="227" y="212"/>
                  </a:cubicBezTo>
                  <a:cubicBezTo>
                    <a:pt x="227" y="208"/>
                    <a:pt x="231" y="204"/>
                    <a:pt x="235" y="205"/>
                  </a:cubicBezTo>
                  <a:cubicBezTo>
                    <a:pt x="236" y="205"/>
                    <a:pt x="236" y="205"/>
                    <a:pt x="236" y="205"/>
                  </a:cubicBezTo>
                  <a:cubicBezTo>
                    <a:pt x="237" y="205"/>
                    <a:pt x="237" y="205"/>
                    <a:pt x="237" y="204"/>
                  </a:cubicBezTo>
                  <a:cubicBezTo>
                    <a:pt x="238" y="204"/>
                    <a:pt x="238" y="204"/>
                    <a:pt x="238" y="204"/>
                  </a:cubicBezTo>
                  <a:cubicBezTo>
                    <a:pt x="241" y="204"/>
                    <a:pt x="244" y="204"/>
                    <a:pt x="246" y="204"/>
                  </a:cubicBezTo>
                  <a:cubicBezTo>
                    <a:pt x="246" y="206"/>
                    <a:pt x="248" y="206"/>
                    <a:pt x="248" y="208"/>
                  </a:cubicBezTo>
                  <a:cubicBezTo>
                    <a:pt x="248" y="210"/>
                    <a:pt x="247" y="210"/>
                    <a:pt x="247" y="212"/>
                  </a:cubicBezTo>
                  <a:cubicBezTo>
                    <a:pt x="246" y="213"/>
                    <a:pt x="246" y="215"/>
                    <a:pt x="246" y="216"/>
                  </a:cubicBezTo>
                  <a:cubicBezTo>
                    <a:pt x="246" y="218"/>
                    <a:pt x="246" y="218"/>
                    <a:pt x="248" y="219"/>
                  </a:cubicBezTo>
                  <a:cubicBezTo>
                    <a:pt x="250" y="219"/>
                    <a:pt x="254" y="219"/>
                    <a:pt x="256" y="219"/>
                  </a:cubicBezTo>
                  <a:cubicBezTo>
                    <a:pt x="257" y="219"/>
                    <a:pt x="259" y="218"/>
                    <a:pt x="259" y="217"/>
                  </a:cubicBezTo>
                  <a:cubicBezTo>
                    <a:pt x="261" y="214"/>
                    <a:pt x="259" y="211"/>
                    <a:pt x="257" y="209"/>
                  </a:cubicBezTo>
                  <a:cubicBezTo>
                    <a:pt x="257" y="208"/>
                    <a:pt x="256" y="207"/>
                    <a:pt x="255" y="207"/>
                  </a:cubicBezTo>
                  <a:cubicBezTo>
                    <a:pt x="254" y="206"/>
                    <a:pt x="253" y="205"/>
                    <a:pt x="252" y="204"/>
                  </a:cubicBezTo>
                  <a:cubicBezTo>
                    <a:pt x="252" y="204"/>
                    <a:pt x="252" y="202"/>
                    <a:pt x="251" y="202"/>
                  </a:cubicBezTo>
                  <a:cubicBezTo>
                    <a:pt x="250" y="200"/>
                    <a:pt x="249" y="201"/>
                    <a:pt x="249" y="199"/>
                  </a:cubicBezTo>
                  <a:cubicBezTo>
                    <a:pt x="249" y="198"/>
                    <a:pt x="249" y="197"/>
                    <a:pt x="249" y="196"/>
                  </a:cubicBezTo>
                  <a:cubicBezTo>
                    <a:pt x="249" y="195"/>
                    <a:pt x="249" y="194"/>
                    <a:pt x="250" y="193"/>
                  </a:cubicBezTo>
                  <a:cubicBezTo>
                    <a:pt x="250" y="192"/>
                    <a:pt x="251" y="191"/>
                    <a:pt x="251" y="191"/>
                  </a:cubicBezTo>
                  <a:cubicBezTo>
                    <a:pt x="252" y="189"/>
                    <a:pt x="253" y="188"/>
                    <a:pt x="254" y="186"/>
                  </a:cubicBezTo>
                  <a:cubicBezTo>
                    <a:pt x="255" y="184"/>
                    <a:pt x="256" y="183"/>
                    <a:pt x="257" y="180"/>
                  </a:cubicBezTo>
                  <a:cubicBezTo>
                    <a:pt x="257" y="179"/>
                    <a:pt x="258" y="177"/>
                    <a:pt x="258" y="176"/>
                  </a:cubicBezTo>
                  <a:cubicBezTo>
                    <a:pt x="259" y="172"/>
                    <a:pt x="258" y="168"/>
                    <a:pt x="258" y="164"/>
                  </a:cubicBezTo>
                  <a:cubicBezTo>
                    <a:pt x="258" y="161"/>
                    <a:pt x="258" y="158"/>
                    <a:pt x="258" y="155"/>
                  </a:cubicBezTo>
                  <a:cubicBezTo>
                    <a:pt x="258" y="155"/>
                    <a:pt x="258" y="154"/>
                    <a:pt x="258" y="154"/>
                  </a:cubicBezTo>
                  <a:cubicBezTo>
                    <a:pt x="259" y="153"/>
                    <a:pt x="259" y="153"/>
                    <a:pt x="259" y="152"/>
                  </a:cubicBezTo>
                  <a:cubicBezTo>
                    <a:pt x="260" y="150"/>
                    <a:pt x="260" y="150"/>
                    <a:pt x="261" y="149"/>
                  </a:cubicBezTo>
                  <a:cubicBezTo>
                    <a:pt x="263" y="148"/>
                    <a:pt x="264" y="148"/>
                    <a:pt x="265" y="148"/>
                  </a:cubicBezTo>
                  <a:cubicBezTo>
                    <a:pt x="266" y="147"/>
                    <a:pt x="268" y="146"/>
                    <a:pt x="269" y="145"/>
                  </a:cubicBezTo>
                  <a:cubicBezTo>
                    <a:pt x="269" y="145"/>
                    <a:pt x="269" y="144"/>
                    <a:pt x="270" y="144"/>
                  </a:cubicBezTo>
                  <a:cubicBezTo>
                    <a:pt x="271" y="143"/>
                    <a:pt x="273" y="143"/>
                    <a:pt x="274" y="142"/>
                  </a:cubicBezTo>
                  <a:cubicBezTo>
                    <a:pt x="276" y="142"/>
                    <a:pt x="277" y="142"/>
                    <a:pt x="279" y="142"/>
                  </a:cubicBezTo>
                  <a:cubicBezTo>
                    <a:pt x="281" y="142"/>
                    <a:pt x="281" y="142"/>
                    <a:pt x="282" y="141"/>
                  </a:cubicBezTo>
                  <a:cubicBezTo>
                    <a:pt x="282" y="140"/>
                    <a:pt x="283" y="139"/>
                    <a:pt x="283" y="138"/>
                  </a:cubicBezTo>
                  <a:cubicBezTo>
                    <a:pt x="283" y="137"/>
                    <a:pt x="283" y="136"/>
                    <a:pt x="283" y="135"/>
                  </a:cubicBezTo>
                  <a:cubicBezTo>
                    <a:pt x="283" y="135"/>
                    <a:pt x="284" y="135"/>
                    <a:pt x="284" y="134"/>
                  </a:cubicBezTo>
                  <a:cubicBezTo>
                    <a:pt x="284" y="134"/>
                    <a:pt x="284" y="134"/>
                    <a:pt x="284" y="133"/>
                  </a:cubicBezTo>
                  <a:cubicBezTo>
                    <a:pt x="285" y="133"/>
                    <a:pt x="285" y="132"/>
                    <a:pt x="285" y="132"/>
                  </a:cubicBezTo>
                  <a:cubicBezTo>
                    <a:pt x="287" y="131"/>
                    <a:pt x="288" y="130"/>
                    <a:pt x="289" y="129"/>
                  </a:cubicBezTo>
                  <a:cubicBezTo>
                    <a:pt x="291" y="129"/>
                    <a:pt x="293" y="128"/>
                    <a:pt x="294" y="127"/>
                  </a:cubicBezTo>
                  <a:cubicBezTo>
                    <a:pt x="295" y="126"/>
                    <a:pt x="295" y="126"/>
                    <a:pt x="296" y="125"/>
                  </a:cubicBezTo>
                  <a:cubicBezTo>
                    <a:pt x="298" y="125"/>
                    <a:pt x="299" y="124"/>
                    <a:pt x="301" y="124"/>
                  </a:cubicBezTo>
                  <a:cubicBezTo>
                    <a:pt x="302" y="123"/>
                    <a:pt x="303" y="124"/>
                    <a:pt x="304" y="123"/>
                  </a:cubicBezTo>
                  <a:cubicBezTo>
                    <a:pt x="305" y="123"/>
                    <a:pt x="305" y="122"/>
                    <a:pt x="306" y="122"/>
                  </a:cubicBezTo>
                  <a:cubicBezTo>
                    <a:pt x="307" y="121"/>
                    <a:pt x="308" y="121"/>
                    <a:pt x="309" y="120"/>
                  </a:cubicBezTo>
                  <a:cubicBezTo>
                    <a:pt x="310" y="118"/>
                    <a:pt x="309" y="118"/>
                    <a:pt x="311" y="117"/>
                  </a:cubicBezTo>
                  <a:cubicBezTo>
                    <a:pt x="311" y="117"/>
                    <a:pt x="312" y="117"/>
                    <a:pt x="312" y="116"/>
                  </a:cubicBezTo>
                  <a:cubicBezTo>
                    <a:pt x="313" y="116"/>
                    <a:pt x="313" y="116"/>
                    <a:pt x="314" y="116"/>
                  </a:cubicBezTo>
                  <a:cubicBezTo>
                    <a:pt x="316" y="115"/>
                    <a:pt x="317" y="113"/>
                    <a:pt x="316" y="111"/>
                  </a:cubicBezTo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38"/>
            <p:cNvSpPr>
              <a:spLocks noEditPoints="1"/>
            </p:cNvSpPr>
            <p:nvPr/>
          </p:nvSpPr>
          <p:spPr bwMode="auto">
            <a:xfrm>
              <a:off x="5846763" y="3511550"/>
              <a:ext cx="947738" cy="849313"/>
            </a:xfrm>
            <a:custGeom>
              <a:avLst/>
              <a:gdLst/>
              <a:ahLst/>
              <a:cxnLst>
                <a:cxn ang="0">
                  <a:pos x="493" y="252"/>
                </a:cxn>
                <a:cxn ang="0">
                  <a:pos x="479" y="230"/>
                </a:cxn>
                <a:cxn ang="0">
                  <a:pos x="455" y="220"/>
                </a:cxn>
                <a:cxn ang="0">
                  <a:pos x="426" y="174"/>
                </a:cxn>
                <a:cxn ang="0">
                  <a:pos x="418" y="142"/>
                </a:cxn>
                <a:cxn ang="0">
                  <a:pos x="406" y="117"/>
                </a:cxn>
                <a:cxn ang="0">
                  <a:pos x="412" y="91"/>
                </a:cxn>
                <a:cxn ang="0">
                  <a:pos x="408" y="69"/>
                </a:cxn>
                <a:cxn ang="0">
                  <a:pos x="383" y="37"/>
                </a:cxn>
                <a:cxn ang="0">
                  <a:pos x="354" y="34"/>
                </a:cxn>
                <a:cxn ang="0">
                  <a:pos x="329" y="44"/>
                </a:cxn>
                <a:cxn ang="0">
                  <a:pos x="294" y="18"/>
                </a:cxn>
                <a:cxn ang="0">
                  <a:pos x="256" y="8"/>
                </a:cxn>
                <a:cxn ang="0">
                  <a:pos x="210" y="33"/>
                </a:cxn>
                <a:cxn ang="0">
                  <a:pos x="185" y="47"/>
                </a:cxn>
                <a:cxn ang="0">
                  <a:pos x="173" y="66"/>
                </a:cxn>
                <a:cxn ang="0">
                  <a:pos x="178" y="82"/>
                </a:cxn>
                <a:cxn ang="0">
                  <a:pos x="181" y="92"/>
                </a:cxn>
                <a:cxn ang="0">
                  <a:pos x="161" y="101"/>
                </a:cxn>
                <a:cxn ang="0">
                  <a:pos x="154" y="113"/>
                </a:cxn>
                <a:cxn ang="0">
                  <a:pos x="133" y="121"/>
                </a:cxn>
                <a:cxn ang="0">
                  <a:pos x="129" y="152"/>
                </a:cxn>
                <a:cxn ang="0">
                  <a:pos x="123" y="174"/>
                </a:cxn>
                <a:cxn ang="0">
                  <a:pos x="120" y="191"/>
                </a:cxn>
                <a:cxn ang="0">
                  <a:pos x="109" y="176"/>
                </a:cxn>
                <a:cxn ang="0">
                  <a:pos x="88" y="188"/>
                </a:cxn>
                <a:cxn ang="0">
                  <a:pos x="75" y="206"/>
                </a:cxn>
                <a:cxn ang="0">
                  <a:pos x="64" y="207"/>
                </a:cxn>
                <a:cxn ang="0">
                  <a:pos x="31" y="208"/>
                </a:cxn>
                <a:cxn ang="0">
                  <a:pos x="11" y="211"/>
                </a:cxn>
                <a:cxn ang="0">
                  <a:pos x="22" y="253"/>
                </a:cxn>
                <a:cxn ang="0">
                  <a:pos x="38" y="294"/>
                </a:cxn>
                <a:cxn ang="0">
                  <a:pos x="40" y="316"/>
                </a:cxn>
                <a:cxn ang="0">
                  <a:pos x="20" y="331"/>
                </a:cxn>
                <a:cxn ang="0">
                  <a:pos x="4" y="360"/>
                </a:cxn>
                <a:cxn ang="0">
                  <a:pos x="23" y="380"/>
                </a:cxn>
                <a:cxn ang="0">
                  <a:pos x="13" y="404"/>
                </a:cxn>
                <a:cxn ang="0">
                  <a:pos x="43" y="408"/>
                </a:cxn>
                <a:cxn ang="0">
                  <a:pos x="69" y="393"/>
                </a:cxn>
                <a:cxn ang="0">
                  <a:pos x="118" y="394"/>
                </a:cxn>
                <a:cxn ang="0">
                  <a:pos x="148" y="398"/>
                </a:cxn>
                <a:cxn ang="0">
                  <a:pos x="200" y="407"/>
                </a:cxn>
                <a:cxn ang="0">
                  <a:pos x="215" y="420"/>
                </a:cxn>
                <a:cxn ang="0">
                  <a:pos x="242" y="423"/>
                </a:cxn>
                <a:cxn ang="0">
                  <a:pos x="272" y="425"/>
                </a:cxn>
                <a:cxn ang="0">
                  <a:pos x="296" y="425"/>
                </a:cxn>
                <a:cxn ang="0">
                  <a:pos x="322" y="435"/>
                </a:cxn>
                <a:cxn ang="0">
                  <a:pos x="370" y="445"/>
                </a:cxn>
                <a:cxn ang="0">
                  <a:pos x="391" y="406"/>
                </a:cxn>
                <a:cxn ang="0">
                  <a:pos x="406" y="384"/>
                </a:cxn>
                <a:cxn ang="0">
                  <a:pos x="427" y="375"/>
                </a:cxn>
                <a:cxn ang="0">
                  <a:pos x="443" y="363"/>
                </a:cxn>
                <a:cxn ang="0">
                  <a:pos x="436" y="319"/>
                </a:cxn>
                <a:cxn ang="0">
                  <a:pos x="444" y="280"/>
                </a:cxn>
                <a:cxn ang="0">
                  <a:pos x="483" y="284"/>
                </a:cxn>
                <a:cxn ang="0">
                  <a:pos x="500" y="270"/>
                </a:cxn>
              </a:cxnLst>
              <a:rect l="0" t="0" r="r" b="b"/>
              <a:pathLst>
                <a:path w="507" h="454">
                  <a:moveTo>
                    <a:pt x="9" y="209"/>
                  </a:moveTo>
                  <a:cubicBezTo>
                    <a:pt x="9" y="210"/>
                    <a:pt x="9" y="210"/>
                    <a:pt x="9" y="211"/>
                  </a:cubicBezTo>
                  <a:cubicBezTo>
                    <a:pt x="9" y="210"/>
                    <a:pt x="9" y="210"/>
                    <a:pt x="9" y="209"/>
                  </a:cubicBezTo>
                  <a:moveTo>
                    <a:pt x="505" y="257"/>
                  </a:moveTo>
                  <a:cubicBezTo>
                    <a:pt x="503" y="254"/>
                    <a:pt x="502" y="255"/>
                    <a:pt x="498" y="255"/>
                  </a:cubicBezTo>
                  <a:cubicBezTo>
                    <a:pt x="496" y="255"/>
                    <a:pt x="495" y="255"/>
                    <a:pt x="493" y="252"/>
                  </a:cubicBezTo>
                  <a:cubicBezTo>
                    <a:pt x="491" y="249"/>
                    <a:pt x="491" y="246"/>
                    <a:pt x="491" y="242"/>
                  </a:cubicBezTo>
                  <a:cubicBezTo>
                    <a:pt x="491" y="241"/>
                    <a:pt x="490" y="239"/>
                    <a:pt x="490" y="238"/>
                  </a:cubicBezTo>
                  <a:cubicBezTo>
                    <a:pt x="490" y="236"/>
                    <a:pt x="492" y="232"/>
                    <a:pt x="491" y="230"/>
                  </a:cubicBezTo>
                  <a:cubicBezTo>
                    <a:pt x="489" y="229"/>
                    <a:pt x="487" y="232"/>
                    <a:pt x="484" y="232"/>
                  </a:cubicBezTo>
                  <a:cubicBezTo>
                    <a:pt x="483" y="232"/>
                    <a:pt x="483" y="231"/>
                    <a:pt x="482" y="231"/>
                  </a:cubicBezTo>
                  <a:cubicBezTo>
                    <a:pt x="481" y="230"/>
                    <a:pt x="480" y="231"/>
                    <a:pt x="479" y="230"/>
                  </a:cubicBezTo>
                  <a:cubicBezTo>
                    <a:pt x="478" y="230"/>
                    <a:pt x="478" y="231"/>
                    <a:pt x="476" y="229"/>
                  </a:cubicBezTo>
                  <a:cubicBezTo>
                    <a:pt x="475" y="228"/>
                    <a:pt x="475" y="227"/>
                    <a:pt x="474" y="226"/>
                  </a:cubicBezTo>
                  <a:cubicBezTo>
                    <a:pt x="472" y="225"/>
                    <a:pt x="468" y="226"/>
                    <a:pt x="466" y="225"/>
                  </a:cubicBezTo>
                  <a:cubicBezTo>
                    <a:pt x="462" y="225"/>
                    <a:pt x="457" y="227"/>
                    <a:pt x="453" y="227"/>
                  </a:cubicBezTo>
                  <a:cubicBezTo>
                    <a:pt x="452" y="225"/>
                    <a:pt x="453" y="225"/>
                    <a:pt x="454" y="224"/>
                  </a:cubicBezTo>
                  <a:cubicBezTo>
                    <a:pt x="454" y="223"/>
                    <a:pt x="454" y="221"/>
                    <a:pt x="455" y="220"/>
                  </a:cubicBezTo>
                  <a:cubicBezTo>
                    <a:pt x="457" y="215"/>
                    <a:pt x="458" y="211"/>
                    <a:pt x="458" y="206"/>
                  </a:cubicBezTo>
                  <a:cubicBezTo>
                    <a:pt x="457" y="204"/>
                    <a:pt x="456" y="203"/>
                    <a:pt x="456" y="201"/>
                  </a:cubicBezTo>
                  <a:cubicBezTo>
                    <a:pt x="455" y="199"/>
                    <a:pt x="454" y="198"/>
                    <a:pt x="453" y="197"/>
                  </a:cubicBezTo>
                  <a:cubicBezTo>
                    <a:pt x="446" y="193"/>
                    <a:pt x="438" y="200"/>
                    <a:pt x="435" y="190"/>
                  </a:cubicBezTo>
                  <a:cubicBezTo>
                    <a:pt x="434" y="188"/>
                    <a:pt x="434" y="185"/>
                    <a:pt x="432" y="182"/>
                  </a:cubicBezTo>
                  <a:cubicBezTo>
                    <a:pt x="431" y="179"/>
                    <a:pt x="428" y="177"/>
                    <a:pt x="426" y="174"/>
                  </a:cubicBezTo>
                  <a:cubicBezTo>
                    <a:pt x="425" y="171"/>
                    <a:pt x="425" y="167"/>
                    <a:pt x="422" y="165"/>
                  </a:cubicBezTo>
                  <a:cubicBezTo>
                    <a:pt x="421" y="164"/>
                    <a:pt x="417" y="165"/>
                    <a:pt x="416" y="163"/>
                  </a:cubicBezTo>
                  <a:cubicBezTo>
                    <a:pt x="415" y="161"/>
                    <a:pt x="416" y="160"/>
                    <a:pt x="417" y="159"/>
                  </a:cubicBezTo>
                  <a:cubicBezTo>
                    <a:pt x="419" y="156"/>
                    <a:pt x="421" y="154"/>
                    <a:pt x="422" y="150"/>
                  </a:cubicBezTo>
                  <a:cubicBezTo>
                    <a:pt x="423" y="149"/>
                    <a:pt x="422" y="147"/>
                    <a:pt x="422" y="145"/>
                  </a:cubicBezTo>
                  <a:cubicBezTo>
                    <a:pt x="421" y="142"/>
                    <a:pt x="420" y="142"/>
                    <a:pt x="418" y="142"/>
                  </a:cubicBezTo>
                  <a:cubicBezTo>
                    <a:pt x="415" y="142"/>
                    <a:pt x="414" y="143"/>
                    <a:pt x="413" y="141"/>
                  </a:cubicBezTo>
                  <a:cubicBezTo>
                    <a:pt x="411" y="140"/>
                    <a:pt x="411" y="139"/>
                    <a:pt x="409" y="138"/>
                  </a:cubicBezTo>
                  <a:cubicBezTo>
                    <a:pt x="406" y="136"/>
                    <a:pt x="402" y="137"/>
                    <a:pt x="401" y="132"/>
                  </a:cubicBezTo>
                  <a:cubicBezTo>
                    <a:pt x="399" y="129"/>
                    <a:pt x="403" y="126"/>
                    <a:pt x="402" y="123"/>
                  </a:cubicBezTo>
                  <a:cubicBezTo>
                    <a:pt x="402" y="121"/>
                    <a:pt x="400" y="120"/>
                    <a:pt x="402" y="118"/>
                  </a:cubicBezTo>
                  <a:cubicBezTo>
                    <a:pt x="403" y="117"/>
                    <a:pt x="405" y="117"/>
                    <a:pt x="406" y="117"/>
                  </a:cubicBezTo>
                  <a:cubicBezTo>
                    <a:pt x="406" y="116"/>
                    <a:pt x="407" y="115"/>
                    <a:pt x="408" y="115"/>
                  </a:cubicBezTo>
                  <a:cubicBezTo>
                    <a:pt x="408" y="114"/>
                    <a:pt x="408" y="112"/>
                    <a:pt x="408" y="111"/>
                  </a:cubicBezTo>
                  <a:cubicBezTo>
                    <a:pt x="410" y="111"/>
                    <a:pt x="411" y="110"/>
                    <a:pt x="412" y="109"/>
                  </a:cubicBezTo>
                  <a:cubicBezTo>
                    <a:pt x="412" y="108"/>
                    <a:pt x="412" y="106"/>
                    <a:pt x="412" y="105"/>
                  </a:cubicBezTo>
                  <a:cubicBezTo>
                    <a:pt x="411" y="102"/>
                    <a:pt x="411" y="102"/>
                    <a:pt x="412" y="100"/>
                  </a:cubicBezTo>
                  <a:cubicBezTo>
                    <a:pt x="413" y="97"/>
                    <a:pt x="412" y="94"/>
                    <a:pt x="412" y="91"/>
                  </a:cubicBezTo>
                  <a:cubicBezTo>
                    <a:pt x="410" y="91"/>
                    <a:pt x="406" y="89"/>
                    <a:pt x="405" y="88"/>
                  </a:cubicBezTo>
                  <a:cubicBezTo>
                    <a:pt x="404" y="86"/>
                    <a:pt x="405" y="87"/>
                    <a:pt x="405" y="85"/>
                  </a:cubicBezTo>
                  <a:cubicBezTo>
                    <a:pt x="405" y="83"/>
                    <a:pt x="405" y="81"/>
                    <a:pt x="406" y="80"/>
                  </a:cubicBezTo>
                  <a:cubicBezTo>
                    <a:pt x="407" y="79"/>
                    <a:pt x="408" y="79"/>
                    <a:pt x="408" y="78"/>
                  </a:cubicBezTo>
                  <a:cubicBezTo>
                    <a:pt x="408" y="77"/>
                    <a:pt x="408" y="76"/>
                    <a:pt x="408" y="76"/>
                  </a:cubicBezTo>
                  <a:cubicBezTo>
                    <a:pt x="408" y="73"/>
                    <a:pt x="408" y="71"/>
                    <a:pt x="408" y="69"/>
                  </a:cubicBezTo>
                  <a:cubicBezTo>
                    <a:pt x="408" y="64"/>
                    <a:pt x="410" y="63"/>
                    <a:pt x="411" y="58"/>
                  </a:cubicBezTo>
                  <a:cubicBezTo>
                    <a:pt x="411" y="57"/>
                    <a:pt x="411" y="54"/>
                    <a:pt x="409" y="54"/>
                  </a:cubicBezTo>
                  <a:cubicBezTo>
                    <a:pt x="407" y="53"/>
                    <a:pt x="404" y="54"/>
                    <a:pt x="402" y="54"/>
                  </a:cubicBezTo>
                  <a:cubicBezTo>
                    <a:pt x="396" y="54"/>
                    <a:pt x="399" y="49"/>
                    <a:pt x="397" y="45"/>
                  </a:cubicBezTo>
                  <a:cubicBezTo>
                    <a:pt x="396" y="43"/>
                    <a:pt x="393" y="42"/>
                    <a:pt x="391" y="41"/>
                  </a:cubicBezTo>
                  <a:cubicBezTo>
                    <a:pt x="388" y="39"/>
                    <a:pt x="386" y="38"/>
                    <a:pt x="383" y="37"/>
                  </a:cubicBezTo>
                  <a:cubicBezTo>
                    <a:pt x="381" y="37"/>
                    <a:pt x="379" y="36"/>
                    <a:pt x="377" y="34"/>
                  </a:cubicBezTo>
                  <a:cubicBezTo>
                    <a:pt x="376" y="33"/>
                    <a:pt x="375" y="31"/>
                    <a:pt x="374" y="29"/>
                  </a:cubicBezTo>
                  <a:cubicBezTo>
                    <a:pt x="371" y="26"/>
                    <a:pt x="365" y="30"/>
                    <a:pt x="362" y="32"/>
                  </a:cubicBezTo>
                  <a:cubicBezTo>
                    <a:pt x="362" y="32"/>
                    <a:pt x="362" y="33"/>
                    <a:pt x="362" y="33"/>
                  </a:cubicBezTo>
                  <a:cubicBezTo>
                    <a:pt x="360" y="33"/>
                    <a:pt x="359" y="32"/>
                    <a:pt x="357" y="32"/>
                  </a:cubicBezTo>
                  <a:cubicBezTo>
                    <a:pt x="355" y="32"/>
                    <a:pt x="355" y="32"/>
                    <a:pt x="354" y="34"/>
                  </a:cubicBezTo>
                  <a:cubicBezTo>
                    <a:pt x="351" y="36"/>
                    <a:pt x="352" y="39"/>
                    <a:pt x="350" y="42"/>
                  </a:cubicBezTo>
                  <a:cubicBezTo>
                    <a:pt x="348" y="41"/>
                    <a:pt x="346" y="39"/>
                    <a:pt x="343" y="39"/>
                  </a:cubicBezTo>
                  <a:cubicBezTo>
                    <a:pt x="342" y="39"/>
                    <a:pt x="341" y="40"/>
                    <a:pt x="340" y="41"/>
                  </a:cubicBezTo>
                  <a:cubicBezTo>
                    <a:pt x="338" y="43"/>
                    <a:pt x="339" y="43"/>
                    <a:pt x="337" y="44"/>
                  </a:cubicBezTo>
                  <a:cubicBezTo>
                    <a:pt x="337" y="44"/>
                    <a:pt x="336" y="44"/>
                    <a:pt x="335" y="45"/>
                  </a:cubicBezTo>
                  <a:cubicBezTo>
                    <a:pt x="334" y="45"/>
                    <a:pt x="330" y="45"/>
                    <a:pt x="329" y="44"/>
                  </a:cubicBezTo>
                  <a:cubicBezTo>
                    <a:pt x="327" y="43"/>
                    <a:pt x="328" y="36"/>
                    <a:pt x="328" y="35"/>
                  </a:cubicBezTo>
                  <a:cubicBezTo>
                    <a:pt x="328" y="33"/>
                    <a:pt x="328" y="31"/>
                    <a:pt x="328" y="29"/>
                  </a:cubicBezTo>
                  <a:cubicBezTo>
                    <a:pt x="329" y="28"/>
                    <a:pt x="330" y="27"/>
                    <a:pt x="330" y="25"/>
                  </a:cubicBezTo>
                  <a:cubicBezTo>
                    <a:pt x="329" y="18"/>
                    <a:pt x="321" y="16"/>
                    <a:pt x="315" y="16"/>
                  </a:cubicBezTo>
                  <a:cubicBezTo>
                    <a:pt x="311" y="16"/>
                    <a:pt x="306" y="16"/>
                    <a:pt x="302" y="18"/>
                  </a:cubicBezTo>
                  <a:cubicBezTo>
                    <a:pt x="299" y="19"/>
                    <a:pt x="297" y="21"/>
                    <a:pt x="294" y="18"/>
                  </a:cubicBezTo>
                  <a:cubicBezTo>
                    <a:pt x="291" y="17"/>
                    <a:pt x="290" y="13"/>
                    <a:pt x="289" y="10"/>
                  </a:cubicBezTo>
                  <a:cubicBezTo>
                    <a:pt x="287" y="6"/>
                    <a:pt x="286" y="4"/>
                    <a:pt x="282" y="6"/>
                  </a:cubicBezTo>
                  <a:cubicBezTo>
                    <a:pt x="278" y="7"/>
                    <a:pt x="274" y="9"/>
                    <a:pt x="270" y="8"/>
                  </a:cubicBezTo>
                  <a:cubicBezTo>
                    <a:pt x="269" y="8"/>
                    <a:pt x="265" y="7"/>
                    <a:pt x="264" y="6"/>
                  </a:cubicBezTo>
                  <a:cubicBezTo>
                    <a:pt x="264" y="6"/>
                    <a:pt x="264" y="2"/>
                    <a:pt x="263" y="1"/>
                  </a:cubicBezTo>
                  <a:cubicBezTo>
                    <a:pt x="262" y="0"/>
                    <a:pt x="257" y="6"/>
                    <a:pt x="256" y="8"/>
                  </a:cubicBezTo>
                  <a:cubicBezTo>
                    <a:pt x="253" y="11"/>
                    <a:pt x="249" y="16"/>
                    <a:pt x="245" y="16"/>
                  </a:cubicBezTo>
                  <a:cubicBezTo>
                    <a:pt x="240" y="17"/>
                    <a:pt x="237" y="19"/>
                    <a:pt x="236" y="24"/>
                  </a:cubicBezTo>
                  <a:cubicBezTo>
                    <a:pt x="235" y="28"/>
                    <a:pt x="238" y="33"/>
                    <a:pt x="234" y="36"/>
                  </a:cubicBezTo>
                  <a:cubicBezTo>
                    <a:pt x="230" y="39"/>
                    <a:pt x="227" y="34"/>
                    <a:pt x="223" y="35"/>
                  </a:cubicBezTo>
                  <a:cubicBezTo>
                    <a:pt x="220" y="35"/>
                    <a:pt x="217" y="35"/>
                    <a:pt x="215" y="35"/>
                  </a:cubicBezTo>
                  <a:cubicBezTo>
                    <a:pt x="212" y="34"/>
                    <a:pt x="212" y="34"/>
                    <a:pt x="210" y="33"/>
                  </a:cubicBezTo>
                  <a:cubicBezTo>
                    <a:pt x="207" y="31"/>
                    <a:pt x="203" y="33"/>
                    <a:pt x="201" y="35"/>
                  </a:cubicBezTo>
                  <a:cubicBezTo>
                    <a:pt x="200" y="35"/>
                    <a:pt x="200" y="37"/>
                    <a:pt x="199" y="37"/>
                  </a:cubicBezTo>
                  <a:cubicBezTo>
                    <a:pt x="198" y="37"/>
                    <a:pt x="197" y="37"/>
                    <a:pt x="196" y="38"/>
                  </a:cubicBezTo>
                  <a:cubicBezTo>
                    <a:pt x="195" y="38"/>
                    <a:pt x="193" y="39"/>
                    <a:pt x="193" y="40"/>
                  </a:cubicBezTo>
                  <a:cubicBezTo>
                    <a:pt x="191" y="41"/>
                    <a:pt x="190" y="44"/>
                    <a:pt x="189" y="45"/>
                  </a:cubicBezTo>
                  <a:cubicBezTo>
                    <a:pt x="188" y="47"/>
                    <a:pt x="187" y="47"/>
                    <a:pt x="185" y="47"/>
                  </a:cubicBezTo>
                  <a:cubicBezTo>
                    <a:pt x="183" y="47"/>
                    <a:pt x="181" y="46"/>
                    <a:pt x="180" y="46"/>
                  </a:cubicBezTo>
                  <a:cubicBezTo>
                    <a:pt x="179" y="47"/>
                    <a:pt x="179" y="47"/>
                    <a:pt x="178" y="47"/>
                  </a:cubicBezTo>
                  <a:cubicBezTo>
                    <a:pt x="179" y="47"/>
                    <a:pt x="181" y="47"/>
                    <a:pt x="181" y="48"/>
                  </a:cubicBezTo>
                  <a:cubicBezTo>
                    <a:pt x="184" y="50"/>
                    <a:pt x="179" y="57"/>
                    <a:pt x="178" y="59"/>
                  </a:cubicBezTo>
                  <a:cubicBezTo>
                    <a:pt x="177" y="61"/>
                    <a:pt x="176" y="63"/>
                    <a:pt x="174" y="64"/>
                  </a:cubicBezTo>
                  <a:cubicBezTo>
                    <a:pt x="173" y="65"/>
                    <a:pt x="173" y="66"/>
                    <a:pt x="173" y="66"/>
                  </a:cubicBezTo>
                  <a:cubicBezTo>
                    <a:pt x="172" y="69"/>
                    <a:pt x="174" y="68"/>
                    <a:pt x="175" y="69"/>
                  </a:cubicBezTo>
                  <a:cubicBezTo>
                    <a:pt x="176" y="70"/>
                    <a:pt x="176" y="70"/>
                    <a:pt x="176" y="72"/>
                  </a:cubicBezTo>
                  <a:cubicBezTo>
                    <a:pt x="176" y="74"/>
                    <a:pt x="174" y="75"/>
                    <a:pt x="173" y="77"/>
                  </a:cubicBezTo>
                  <a:cubicBezTo>
                    <a:pt x="172" y="78"/>
                    <a:pt x="172" y="78"/>
                    <a:pt x="173" y="80"/>
                  </a:cubicBezTo>
                  <a:cubicBezTo>
                    <a:pt x="174" y="81"/>
                    <a:pt x="175" y="83"/>
                    <a:pt x="177" y="83"/>
                  </a:cubicBezTo>
                  <a:cubicBezTo>
                    <a:pt x="177" y="83"/>
                    <a:pt x="178" y="82"/>
                    <a:pt x="178" y="82"/>
                  </a:cubicBezTo>
                  <a:cubicBezTo>
                    <a:pt x="179" y="82"/>
                    <a:pt x="180" y="82"/>
                    <a:pt x="180" y="82"/>
                  </a:cubicBezTo>
                  <a:cubicBezTo>
                    <a:pt x="182" y="82"/>
                    <a:pt x="186" y="82"/>
                    <a:pt x="188" y="83"/>
                  </a:cubicBezTo>
                  <a:cubicBezTo>
                    <a:pt x="189" y="85"/>
                    <a:pt x="188" y="87"/>
                    <a:pt x="186" y="88"/>
                  </a:cubicBezTo>
                  <a:cubicBezTo>
                    <a:pt x="185" y="88"/>
                    <a:pt x="185" y="88"/>
                    <a:pt x="184" y="88"/>
                  </a:cubicBezTo>
                  <a:cubicBezTo>
                    <a:pt x="184" y="89"/>
                    <a:pt x="183" y="89"/>
                    <a:pt x="183" y="89"/>
                  </a:cubicBezTo>
                  <a:cubicBezTo>
                    <a:pt x="181" y="90"/>
                    <a:pt x="182" y="90"/>
                    <a:pt x="181" y="92"/>
                  </a:cubicBezTo>
                  <a:cubicBezTo>
                    <a:pt x="180" y="93"/>
                    <a:pt x="179" y="93"/>
                    <a:pt x="178" y="94"/>
                  </a:cubicBezTo>
                  <a:cubicBezTo>
                    <a:pt x="177" y="94"/>
                    <a:pt x="177" y="95"/>
                    <a:pt x="176" y="95"/>
                  </a:cubicBezTo>
                  <a:cubicBezTo>
                    <a:pt x="175" y="96"/>
                    <a:pt x="174" y="95"/>
                    <a:pt x="173" y="96"/>
                  </a:cubicBezTo>
                  <a:cubicBezTo>
                    <a:pt x="171" y="96"/>
                    <a:pt x="170" y="97"/>
                    <a:pt x="168" y="97"/>
                  </a:cubicBezTo>
                  <a:cubicBezTo>
                    <a:pt x="167" y="98"/>
                    <a:pt x="167" y="98"/>
                    <a:pt x="166" y="99"/>
                  </a:cubicBezTo>
                  <a:cubicBezTo>
                    <a:pt x="165" y="100"/>
                    <a:pt x="163" y="101"/>
                    <a:pt x="161" y="101"/>
                  </a:cubicBezTo>
                  <a:cubicBezTo>
                    <a:pt x="160" y="102"/>
                    <a:pt x="159" y="103"/>
                    <a:pt x="157" y="104"/>
                  </a:cubicBezTo>
                  <a:cubicBezTo>
                    <a:pt x="157" y="104"/>
                    <a:pt x="157" y="105"/>
                    <a:pt x="156" y="105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6" y="107"/>
                    <a:pt x="155" y="107"/>
                    <a:pt x="155" y="107"/>
                  </a:cubicBezTo>
                  <a:cubicBezTo>
                    <a:pt x="155" y="108"/>
                    <a:pt x="155" y="109"/>
                    <a:pt x="155" y="110"/>
                  </a:cubicBezTo>
                  <a:cubicBezTo>
                    <a:pt x="155" y="111"/>
                    <a:pt x="154" y="112"/>
                    <a:pt x="154" y="113"/>
                  </a:cubicBezTo>
                  <a:cubicBezTo>
                    <a:pt x="153" y="114"/>
                    <a:pt x="153" y="114"/>
                    <a:pt x="151" y="114"/>
                  </a:cubicBezTo>
                  <a:cubicBezTo>
                    <a:pt x="149" y="114"/>
                    <a:pt x="148" y="114"/>
                    <a:pt x="146" y="114"/>
                  </a:cubicBezTo>
                  <a:cubicBezTo>
                    <a:pt x="145" y="115"/>
                    <a:pt x="143" y="115"/>
                    <a:pt x="142" y="116"/>
                  </a:cubicBezTo>
                  <a:cubicBezTo>
                    <a:pt x="141" y="116"/>
                    <a:pt x="141" y="117"/>
                    <a:pt x="141" y="117"/>
                  </a:cubicBezTo>
                  <a:cubicBezTo>
                    <a:pt x="140" y="118"/>
                    <a:pt x="138" y="119"/>
                    <a:pt x="137" y="120"/>
                  </a:cubicBezTo>
                  <a:cubicBezTo>
                    <a:pt x="136" y="120"/>
                    <a:pt x="135" y="120"/>
                    <a:pt x="133" y="121"/>
                  </a:cubicBezTo>
                  <a:cubicBezTo>
                    <a:pt x="132" y="122"/>
                    <a:pt x="132" y="122"/>
                    <a:pt x="131" y="124"/>
                  </a:cubicBezTo>
                  <a:cubicBezTo>
                    <a:pt x="131" y="125"/>
                    <a:pt x="131" y="125"/>
                    <a:pt x="130" y="126"/>
                  </a:cubicBezTo>
                  <a:cubicBezTo>
                    <a:pt x="130" y="126"/>
                    <a:pt x="130" y="127"/>
                    <a:pt x="130" y="127"/>
                  </a:cubicBezTo>
                  <a:cubicBezTo>
                    <a:pt x="130" y="130"/>
                    <a:pt x="130" y="133"/>
                    <a:pt x="130" y="136"/>
                  </a:cubicBezTo>
                  <a:cubicBezTo>
                    <a:pt x="130" y="140"/>
                    <a:pt x="131" y="144"/>
                    <a:pt x="130" y="148"/>
                  </a:cubicBezTo>
                  <a:cubicBezTo>
                    <a:pt x="130" y="149"/>
                    <a:pt x="129" y="151"/>
                    <a:pt x="129" y="152"/>
                  </a:cubicBezTo>
                  <a:cubicBezTo>
                    <a:pt x="128" y="155"/>
                    <a:pt x="127" y="156"/>
                    <a:pt x="126" y="158"/>
                  </a:cubicBezTo>
                  <a:cubicBezTo>
                    <a:pt x="125" y="160"/>
                    <a:pt x="124" y="161"/>
                    <a:pt x="123" y="163"/>
                  </a:cubicBezTo>
                  <a:cubicBezTo>
                    <a:pt x="123" y="163"/>
                    <a:pt x="122" y="164"/>
                    <a:pt x="122" y="165"/>
                  </a:cubicBezTo>
                  <a:cubicBezTo>
                    <a:pt x="121" y="166"/>
                    <a:pt x="121" y="167"/>
                    <a:pt x="121" y="168"/>
                  </a:cubicBezTo>
                  <a:cubicBezTo>
                    <a:pt x="121" y="169"/>
                    <a:pt x="121" y="170"/>
                    <a:pt x="121" y="171"/>
                  </a:cubicBezTo>
                  <a:cubicBezTo>
                    <a:pt x="121" y="173"/>
                    <a:pt x="122" y="172"/>
                    <a:pt x="123" y="174"/>
                  </a:cubicBezTo>
                  <a:cubicBezTo>
                    <a:pt x="124" y="174"/>
                    <a:pt x="124" y="176"/>
                    <a:pt x="124" y="176"/>
                  </a:cubicBezTo>
                  <a:cubicBezTo>
                    <a:pt x="125" y="177"/>
                    <a:pt x="126" y="178"/>
                    <a:pt x="127" y="179"/>
                  </a:cubicBezTo>
                  <a:cubicBezTo>
                    <a:pt x="128" y="179"/>
                    <a:pt x="129" y="180"/>
                    <a:pt x="129" y="181"/>
                  </a:cubicBezTo>
                  <a:cubicBezTo>
                    <a:pt x="131" y="183"/>
                    <a:pt x="133" y="186"/>
                    <a:pt x="131" y="189"/>
                  </a:cubicBezTo>
                  <a:cubicBezTo>
                    <a:pt x="131" y="190"/>
                    <a:pt x="129" y="191"/>
                    <a:pt x="128" y="191"/>
                  </a:cubicBezTo>
                  <a:cubicBezTo>
                    <a:pt x="126" y="191"/>
                    <a:pt x="122" y="191"/>
                    <a:pt x="120" y="191"/>
                  </a:cubicBezTo>
                  <a:cubicBezTo>
                    <a:pt x="118" y="190"/>
                    <a:pt x="118" y="190"/>
                    <a:pt x="118" y="188"/>
                  </a:cubicBezTo>
                  <a:cubicBezTo>
                    <a:pt x="118" y="187"/>
                    <a:pt x="118" y="185"/>
                    <a:pt x="119" y="184"/>
                  </a:cubicBezTo>
                  <a:cubicBezTo>
                    <a:pt x="119" y="182"/>
                    <a:pt x="120" y="182"/>
                    <a:pt x="120" y="180"/>
                  </a:cubicBezTo>
                  <a:cubicBezTo>
                    <a:pt x="120" y="178"/>
                    <a:pt x="118" y="178"/>
                    <a:pt x="118" y="176"/>
                  </a:cubicBezTo>
                  <a:cubicBezTo>
                    <a:pt x="116" y="176"/>
                    <a:pt x="113" y="176"/>
                    <a:pt x="110" y="176"/>
                  </a:cubicBezTo>
                  <a:cubicBezTo>
                    <a:pt x="110" y="176"/>
                    <a:pt x="110" y="176"/>
                    <a:pt x="109" y="176"/>
                  </a:cubicBezTo>
                  <a:cubicBezTo>
                    <a:pt x="109" y="177"/>
                    <a:pt x="109" y="177"/>
                    <a:pt x="108" y="177"/>
                  </a:cubicBezTo>
                  <a:cubicBezTo>
                    <a:pt x="108" y="177"/>
                    <a:pt x="108" y="177"/>
                    <a:pt x="107" y="177"/>
                  </a:cubicBezTo>
                  <a:cubicBezTo>
                    <a:pt x="103" y="176"/>
                    <a:pt x="99" y="180"/>
                    <a:pt x="99" y="184"/>
                  </a:cubicBezTo>
                  <a:cubicBezTo>
                    <a:pt x="99" y="187"/>
                    <a:pt x="100" y="192"/>
                    <a:pt x="95" y="192"/>
                  </a:cubicBezTo>
                  <a:cubicBezTo>
                    <a:pt x="94" y="192"/>
                    <a:pt x="92" y="192"/>
                    <a:pt x="91" y="191"/>
                  </a:cubicBezTo>
                  <a:cubicBezTo>
                    <a:pt x="89" y="191"/>
                    <a:pt x="89" y="189"/>
                    <a:pt x="88" y="188"/>
                  </a:cubicBezTo>
                  <a:cubicBezTo>
                    <a:pt x="86" y="188"/>
                    <a:pt x="83" y="189"/>
                    <a:pt x="82" y="190"/>
                  </a:cubicBezTo>
                  <a:cubicBezTo>
                    <a:pt x="80" y="190"/>
                    <a:pt x="79" y="193"/>
                    <a:pt x="79" y="194"/>
                  </a:cubicBezTo>
                  <a:cubicBezTo>
                    <a:pt x="79" y="195"/>
                    <a:pt x="79" y="197"/>
                    <a:pt x="79" y="198"/>
                  </a:cubicBezTo>
                  <a:cubicBezTo>
                    <a:pt x="79" y="200"/>
                    <a:pt x="81" y="201"/>
                    <a:pt x="80" y="203"/>
                  </a:cubicBezTo>
                  <a:cubicBezTo>
                    <a:pt x="79" y="204"/>
                    <a:pt x="78" y="203"/>
                    <a:pt x="77" y="204"/>
                  </a:cubicBezTo>
                  <a:cubicBezTo>
                    <a:pt x="76" y="205"/>
                    <a:pt x="76" y="205"/>
                    <a:pt x="75" y="206"/>
                  </a:cubicBezTo>
                  <a:cubicBezTo>
                    <a:pt x="75" y="206"/>
                    <a:pt x="74" y="206"/>
                    <a:pt x="74" y="206"/>
                  </a:cubicBezTo>
                  <a:cubicBezTo>
                    <a:pt x="70" y="208"/>
                    <a:pt x="73" y="204"/>
                    <a:pt x="72" y="202"/>
                  </a:cubicBezTo>
                  <a:cubicBezTo>
                    <a:pt x="71" y="202"/>
                    <a:pt x="70" y="203"/>
                    <a:pt x="69" y="204"/>
                  </a:cubicBezTo>
                  <a:cubicBezTo>
                    <a:pt x="69" y="204"/>
                    <a:pt x="68" y="204"/>
                    <a:pt x="67" y="204"/>
                  </a:cubicBezTo>
                  <a:cubicBezTo>
                    <a:pt x="67" y="205"/>
                    <a:pt x="66" y="205"/>
                    <a:pt x="66" y="206"/>
                  </a:cubicBezTo>
                  <a:cubicBezTo>
                    <a:pt x="65" y="206"/>
                    <a:pt x="64" y="207"/>
                    <a:pt x="64" y="207"/>
                  </a:cubicBezTo>
                  <a:cubicBezTo>
                    <a:pt x="62" y="208"/>
                    <a:pt x="61" y="208"/>
                    <a:pt x="60" y="209"/>
                  </a:cubicBezTo>
                  <a:cubicBezTo>
                    <a:pt x="59" y="211"/>
                    <a:pt x="59" y="212"/>
                    <a:pt x="57" y="212"/>
                  </a:cubicBezTo>
                  <a:cubicBezTo>
                    <a:pt x="54" y="214"/>
                    <a:pt x="51" y="211"/>
                    <a:pt x="48" y="210"/>
                  </a:cubicBezTo>
                  <a:cubicBezTo>
                    <a:pt x="46" y="209"/>
                    <a:pt x="42" y="210"/>
                    <a:pt x="39" y="209"/>
                  </a:cubicBezTo>
                  <a:cubicBezTo>
                    <a:pt x="39" y="209"/>
                    <a:pt x="39" y="208"/>
                    <a:pt x="39" y="208"/>
                  </a:cubicBezTo>
                  <a:cubicBezTo>
                    <a:pt x="38" y="210"/>
                    <a:pt x="33" y="208"/>
                    <a:pt x="31" y="208"/>
                  </a:cubicBezTo>
                  <a:cubicBezTo>
                    <a:pt x="31" y="208"/>
                    <a:pt x="30" y="208"/>
                    <a:pt x="29" y="207"/>
                  </a:cubicBezTo>
                  <a:cubicBezTo>
                    <a:pt x="28" y="207"/>
                    <a:pt x="28" y="207"/>
                    <a:pt x="27" y="206"/>
                  </a:cubicBezTo>
                  <a:cubicBezTo>
                    <a:pt x="26" y="206"/>
                    <a:pt x="25" y="206"/>
                    <a:pt x="24" y="206"/>
                  </a:cubicBezTo>
                  <a:cubicBezTo>
                    <a:pt x="21" y="206"/>
                    <a:pt x="19" y="206"/>
                    <a:pt x="16" y="207"/>
                  </a:cubicBezTo>
                  <a:cubicBezTo>
                    <a:pt x="14" y="207"/>
                    <a:pt x="14" y="207"/>
                    <a:pt x="13" y="209"/>
                  </a:cubicBezTo>
                  <a:cubicBezTo>
                    <a:pt x="12" y="209"/>
                    <a:pt x="11" y="210"/>
                    <a:pt x="11" y="211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11" y="215"/>
                    <a:pt x="13" y="217"/>
                    <a:pt x="14" y="220"/>
                  </a:cubicBezTo>
                  <a:cubicBezTo>
                    <a:pt x="14" y="222"/>
                    <a:pt x="13" y="223"/>
                    <a:pt x="12" y="225"/>
                  </a:cubicBezTo>
                  <a:cubicBezTo>
                    <a:pt x="11" y="227"/>
                    <a:pt x="11" y="227"/>
                    <a:pt x="11" y="230"/>
                  </a:cubicBezTo>
                  <a:cubicBezTo>
                    <a:pt x="11" y="234"/>
                    <a:pt x="14" y="236"/>
                    <a:pt x="15" y="239"/>
                  </a:cubicBezTo>
                  <a:cubicBezTo>
                    <a:pt x="17" y="244"/>
                    <a:pt x="20" y="248"/>
                    <a:pt x="22" y="253"/>
                  </a:cubicBezTo>
                  <a:cubicBezTo>
                    <a:pt x="25" y="259"/>
                    <a:pt x="26" y="264"/>
                    <a:pt x="28" y="270"/>
                  </a:cubicBezTo>
                  <a:cubicBezTo>
                    <a:pt x="30" y="273"/>
                    <a:pt x="31" y="277"/>
                    <a:pt x="33" y="279"/>
                  </a:cubicBezTo>
                  <a:cubicBezTo>
                    <a:pt x="33" y="281"/>
                    <a:pt x="34" y="281"/>
                    <a:pt x="35" y="282"/>
                  </a:cubicBezTo>
                  <a:cubicBezTo>
                    <a:pt x="35" y="284"/>
                    <a:pt x="34" y="287"/>
                    <a:pt x="34" y="289"/>
                  </a:cubicBezTo>
                  <a:cubicBezTo>
                    <a:pt x="35" y="291"/>
                    <a:pt x="35" y="291"/>
                    <a:pt x="36" y="293"/>
                  </a:cubicBezTo>
                  <a:cubicBezTo>
                    <a:pt x="37" y="293"/>
                    <a:pt x="37" y="294"/>
                    <a:pt x="38" y="294"/>
                  </a:cubicBezTo>
                  <a:cubicBezTo>
                    <a:pt x="39" y="295"/>
                    <a:pt x="39" y="293"/>
                    <a:pt x="40" y="293"/>
                  </a:cubicBezTo>
                  <a:cubicBezTo>
                    <a:pt x="44" y="292"/>
                    <a:pt x="43" y="296"/>
                    <a:pt x="43" y="298"/>
                  </a:cubicBezTo>
                  <a:cubicBezTo>
                    <a:pt x="43" y="300"/>
                    <a:pt x="43" y="302"/>
                    <a:pt x="43" y="304"/>
                  </a:cubicBezTo>
                  <a:cubicBezTo>
                    <a:pt x="43" y="306"/>
                    <a:pt x="43" y="307"/>
                    <a:pt x="42" y="309"/>
                  </a:cubicBezTo>
                  <a:cubicBezTo>
                    <a:pt x="42" y="310"/>
                    <a:pt x="41" y="311"/>
                    <a:pt x="40" y="312"/>
                  </a:cubicBezTo>
                  <a:cubicBezTo>
                    <a:pt x="40" y="313"/>
                    <a:pt x="40" y="315"/>
                    <a:pt x="40" y="316"/>
                  </a:cubicBezTo>
                  <a:cubicBezTo>
                    <a:pt x="40" y="318"/>
                    <a:pt x="39" y="320"/>
                    <a:pt x="38" y="321"/>
                  </a:cubicBezTo>
                  <a:cubicBezTo>
                    <a:pt x="37" y="323"/>
                    <a:pt x="38" y="323"/>
                    <a:pt x="35" y="324"/>
                  </a:cubicBezTo>
                  <a:cubicBezTo>
                    <a:pt x="32" y="324"/>
                    <a:pt x="30" y="323"/>
                    <a:pt x="27" y="324"/>
                  </a:cubicBezTo>
                  <a:cubicBezTo>
                    <a:pt x="25" y="325"/>
                    <a:pt x="24" y="326"/>
                    <a:pt x="23" y="327"/>
                  </a:cubicBezTo>
                  <a:cubicBezTo>
                    <a:pt x="22" y="328"/>
                    <a:pt x="21" y="328"/>
                    <a:pt x="21" y="329"/>
                  </a:cubicBezTo>
                  <a:cubicBezTo>
                    <a:pt x="20" y="329"/>
                    <a:pt x="20" y="331"/>
                    <a:pt x="20" y="331"/>
                  </a:cubicBezTo>
                  <a:cubicBezTo>
                    <a:pt x="19" y="333"/>
                    <a:pt x="19" y="334"/>
                    <a:pt x="18" y="336"/>
                  </a:cubicBezTo>
                  <a:cubicBezTo>
                    <a:pt x="17" y="338"/>
                    <a:pt x="18" y="337"/>
                    <a:pt x="16" y="338"/>
                  </a:cubicBezTo>
                  <a:cubicBezTo>
                    <a:pt x="14" y="341"/>
                    <a:pt x="11" y="342"/>
                    <a:pt x="8" y="344"/>
                  </a:cubicBezTo>
                  <a:cubicBezTo>
                    <a:pt x="6" y="345"/>
                    <a:pt x="4" y="346"/>
                    <a:pt x="3" y="347"/>
                  </a:cubicBezTo>
                  <a:cubicBezTo>
                    <a:pt x="3" y="349"/>
                    <a:pt x="3" y="351"/>
                    <a:pt x="2" y="352"/>
                  </a:cubicBezTo>
                  <a:cubicBezTo>
                    <a:pt x="1" y="355"/>
                    <a:pt x="0" y="360"/>
                    <a:pt x="4" y="360"/>
                  </a:cubicBezTo>
                  <a:cubicBezTo>
                    <a:pt x="8" y="359"/>
                    <a:pt x="8" y="360"/>
                    <a:pt x="10" y="363"/>
                  </a:cubicBezTo>
                  <a:cubicBezTo>
                    <a:pt x="11" y="365"/>
                    <a:pt x="12" y="367"/>
                    <a:pt x="14" y="368"/>
                  </a:cubicBezTo>
                  <a:cubicBezTo>
                    <a:pt x="16" y="368"/>
                    <a:pt x="16" y="368"/>
                    <a:pt x="18" y="370"/>
                  </a:cubicBezTo>
                  <a:cubicBezTo>
                    <a:pt x="19" y="371"/>
                    <a:pt x="20" y="372"/>
                    <a:pt x="21" y="373"/>
                  </a:cubicBezTo>
                  <a:cubicBezTo>
                    <a:pt x="22" y="375"/>
                    <a:pt x="23" y="375"/>
                    <a:pt x="23" y="377"/>
                  </a:cubicBezTo>
                  <a:cubicBezTo>
                    <a:pt x="23" y="377"/>
                    <a:pt x="23" y="379"/>
                    <a:pt x="23" y="380"/>
                  </a:cubicBezTo>
                  <a:cubicBezTo>
                    <a:pt x="23" y="381"/>
                    <a:pt x="22" y="380"/>
                    <a:pt x="22" y="381"/>
                  </a:cubicBezTo>
                  <a:cubicBezTo>
                    <a:pt x="20" y="382"/>
                    <a:pt x="21" y="383"/>
                    <a:pt x="21" y="385"/>
                  </a:cubicBezTo>
                  <a:cubicBezTo>
                    <a:pt x="20" y="388"/>
                    <a:pt x="19" y="390"/>
                    <a:pt x="18" y="392"/>
                  </a:cubicBezTo>
                  <a:cubicBezTo>
                    <a:pt x="17" y="394"/>
                    <a:pt x="17" y="394"/>
                    <a:pt x="16" y="396"/>
                  </a:cubicBezTo>
                  <a:cubicBezTo>
                    <a:pt x="16" y="397"/>
                    <a:pt x="16" y="399"/>
                    <a:pt x="16" y="400"/>
                  </a:cubicBezTo>
                  <a:cubicBezTo>
                    <a:pt x="15" y="402"/>
                    <a:pt x="14" y="402"/>
                    <a:pt x="13" y="404"/>
                  </a:cubicBezTo>
                  <a:cubicBezTo>
                    <a:pt x="13" y="406"/>
                    <a:pt x="13" y="408"/>
                    <a:pt x="13" y="410"/>
                  </a:cubicBezTo>
                  <a:cubicBezTo>
                    <a:pt x="13" y="413"/>
                    <a:pt x="12" y="416"/>
                    <a:pt x="15" y="417"/>
                  </a:cubicBezTo>
                  <a:cubicBezTo>
                    <a:pt x="17" y="418"/>
                    <a:pt x="17" y="416"/>
                    <a:pt x="19" y="418"/>
                  </a:cubicBezTo>
                  <a:cubicBezTo>
                    <a:pt x="22" y="418"/>
                    <a:pt x="25" y="417"/>
                    <a:pt x="28" y="416"/>
                  </a:cubicBezTo>
                  <a:cubicBezTo>
                    <a:pt x="31" y="416"/>
                    <a:pt x="32" y="416"/>
                    <a:pt x="35" y="414"/>
                  </a:cubicBezTo>
                  <a:cubicBezTo>
                    <a:pt x="37" y="412"/>
                    <a:pt x="42" y="412"/>
                    <a:pt x="43" y="408"/>
                  </a:cubicBezTo>
                  <a:cubicBezTo>
                    <a:pt x="45" y="405"/>
                    <a:pt x="43" y="402"/>
                    <a:pt x="46" y="399"/>
                  </a:cubicBezTo>
                  <a:cubicBezTo>
                    <a:pt x="47" y="397"/>
                    <a:pt x="49" y="396"/>
                    <a:pt x="50" y="396"/>
                  </a:cubicBezTo>
                  <a:cubicBezTo>
                    <a:pt x="51" y="396"/>
                    <a:pt x="52" y="396"/>
                    <a:pt x="53" y="396"/>
                  </a:cubicBezTo>
                  <a:cubicBezTo>
                    <a:pt x="53" y="396"/>
                    <a:pt x="55" y="394"/>
                    <a:pt x="55" y="394"/>
                  </a:cubicBezTo>
                  <a:cubicBezTo>
                    <a:pt x="57" y="392"/>
                    <a:pt x="60" y="391"/>
                    <a:pt x="63" y="392"/>
                  </a:cubicBezTo>
                  <a:cubicBezTo>
                    <a:pt x="65" y="392"/>
                    <a:pt x="67" y="392"/>
                    <a:pt x="69" y="393"/>
                  </a:cubicBezTo>
                  <a:cubicBezTo>
                    <a:pt x="71" y="393"/>
                    <a:pt x="73" y="395"/>
                    <a:pt x="75" y="395"/>
                  </a:cubicBezTo>
                  <a:cubicBezTo>
                    <a:pt x="76" y="395"/>
                    <a:pt x="78" y="395"/>
                    <a:pt x="80" y="394"/>
                  </a:cubicBezTo>
                  <a:cubicBezTo>
                    <a:pt x="83" y="394"/>
                    <a:pt x="86" y="391"/>
                    <a:pt x="89" y="392"/>
                  </a:cubicBezTo>
                  <a:cubicBezTo>
                    <a:pt x="91" y="392"/>
                    <a:pt x="92" y="392"/>
                    <a:pt x="94" y="392"/>
                  </a:cubicBezTo>
                  <a:cubicBezTo>
                    <a:pt x="98" y="392"/>
                    <a:pt x="102" y="393"/>
                    <a:pt x="106" y="393"/>
                  </a:cubicBezTo>
                  <a:cubicBezTo>
                    <a:pt x="110" y="393"/>
                    <a:pt x="114" y="394"/>
                    <a:pt x="118" y="394"/>
                  </a:cubicBezTo>
                  <a:cubicBezTo>
                    <a:pt x="120" y="394"/>
                    <a:pt x="123" y="393"/>
                    <a:pt x="124" y="394"/>
                  </a:cubicBezTo>
                  <a:cubicBezTo>
                    <a:pt x="125" y="394"/>
                    <a:pt x="126" y="395"/>
                    <a:pt x="127" y="395"/>
                  </a:cubicBezTo>
                  <a:cubicBezTo>
                    <a:pt x="128" y="396"/>
                    <a:pt x="130" y="396"/>
                    <a:pt x="131" y="396"/>
                  </a:cubicBezTo>
                  <a:cubicBezTo>
                    <a:pt x="133" y="396"/>
                    <a:pt x="135" y="396"/>
                    <a:pt x="138" y="397"/>
                  </a:cubicBezTo>
                  <a:cubicBezTo>
                    <a:pt x="139" y="397"/>
                    <a:pt x="141" y="398"/>
                    <a:pt x="143" y="398"/>
                  </a:cubicBezTo>
                  <a:cubicBezTo>
                    <a:pt x="144" y="398"/>
                    <a:pt x="147" y="397"/>
                    <a:pt x="148" y="398"/>
                  </a:cubicBezTo>
                  <a:cubicBezTo>
                    <a:pt x="151" y="399"/>
                    <a:pt x="150" y="402"/>
                    <a:pt x="152" y="403"/>
                  </a:cubicBezTo>
                  <a:cubicBezTo>
                    <a:pt x="154" y="404"/>
                    <a:pt x="157" y="403"/>
                    <a:pt x="159" y="402"/>
                  </a:cubicBezTo>
                  <a:cubicBezTo>
                    <a:pt x="163" y="402"/>
                    <a:pt x="166" y="402"/>
                    <a:pt x="169" y="402"/>
                  </a:cubicBezTo>
                  <a:cubicBezTo>
                    <a:pt x="171" y="403"/>
                    <a:pt x="174" y="404"/>
                    <a:pt x="176" y="405"/>
                  </a:cubicBezTo>
                  <a:cubicBezTo>
                    <a:pt x="178" y="406"/>
                    <a:pt x="180" y="408"/>
                    <a:pt x="183" y="409"/>
                  </a:cubicBezTo>
                  <a:cubicBezTo>
                    <a:pt x="188" y="410"/>
                    <a:pt x="195" y="401"/>
                    <a:pt x="200" y="407"/>
                  </a:cubicBezTo>
                  <a:cubicBezTo>
                    <a:pt x="201" y="408"/>
                    <a:pt x="201" y="410"/>
                    <a:pt x="202" y="412"/>
                  </a:cubicBezTo>
                  <a:cubicBezTo>
                    <a:pt x="202" y="412"/>
                    <a:pt x="203" y="413"/>
                    <a:pt x="203" y="414"/>
                  </a:cubicBezTo>
                  <a:cubicBezTo>
                    <a:pt x="204" y="415"/>
                    <a:pt x="204" y="415"/>
                    <a:pt x="204" y="416"/>
                  </a:cubicBezTo>
                  <a:cubicBezTo>
                    <a:pt x="205" y="418"/>
                    <a:pt x="205" y="418"/>
                    <a:pt x="206" y="419"/>
                  </a:cubicBezTo>
                  <a:cubicBezTo>
                    <a:pt x="206" y="420"/>
                    <a:pt x="206" y="421"/>
                    <a:pt x="207" y="422"/>
                  </a:cubicBezTo>
                  <a:cubicBezTo>
                    <a:pt x="209" y="423"/>
                    <a:pt x="212" y="420"/>
                    <a:pt x="215" y="420"/>
                  </a:cubicBezTo>
                  <a:cubicBezTo>
                    <a:pt x="218" y="420"/>
                    <a:pt x="221" y="420"/>
                    <a:pt x="222" y="423"/>
                  </a:cubicBezTo>
                  <a:cubicBezTo>
                    <a:pt x="223" y="426"/>
                    <a:pt x="224" y="429"/>
                    <a:pt x="225" y="431"/>
                  </a:cubicBezTo>
                  <a:cubicBezTo>
                    <a:pt x="227" y="434"/>
                    <a:pt x="228" y="434"/>
                    <a:pt x="231" y="432"/>
                  </a:cubicBezTo>
                  <a:cubicBezTo>
                    <a:pt x="233" y="430"/>
                    <a:pt x="234" y="429"/>
                    <a:pt x="235" y="427"/>
                  </a:cubicBezTo>
                  <a:cubicBezTo>
                    <a:pt x="235" y="425"/>
                    <a:pt x="234" y="422"/>
                    <a:pt x="236" y="421"/>
                  </a:cubicBezTo>
                  <a:cubicBezTo>
                    <a:pt x="237" y="420"/>
                    <a:pt x="240" y="423"/>
                    <a:pt x="242" y="423"/>
                  </a:cubicBezTo>
                  <a:cubicBezTo>
                    <a:pt x="245" y="423"/>
                    <a:pt x="246" y="422"/>
                    <a:pt x="247" y="420"/>
                  </a:cubicBezTo>
                  <a:cubicBezTo>
                    <a:pt x="247" y="418"/>
                    <a:pt x="248" y="413"/>
                    <a:pt x="251" y="414"/>
                  </a:cubicBezTo>
                  <a:cubicBezTo>
                    <a:pt x="255" y="414"/>
                    <a:pt x="257" y="423"/>
                    <a:pt x="258" y="426"/>
                  </a:cubicBezTo>
                  <a:cubicBezTo>
                    <a:pt x="260" y="429"/>
                    <a:pt x="261" y="430"/>
                    <a:pt x="263" y="429"/>
                  </a:cubicBezTo>
                  <a:cubicBezTo>
                    <a:pt x="264" y="428"/>
                    <a:pt x="265" y="426"/>
                    <a:pt x="267" y="425"/>
                  </a:cubicBezTo>
                  <a:cubicBezTo>
                    <a:pt x="268" y="425"/>
                    <a:pt x="271" y="425"/>
                    <a:pt x="272" y="425"/>
                  </a:cubicBezTo>
                  <a:cubicBezTo>
                    <a:pt x="278" y="427"/>
                    <a:pt x="276" y="436"/>
                    <a:pt x="276" y="441"/>
                  </a:cubicBezTo>
                  <a:cubicBezTo>
                    <a:pt x="278" y="441"/>
                    <a:pt x="281" y="441"/>
                    <a:pt x="282" y="440"/>
                  </a:cubicBezTo>
                  <a:cubicBezTo>
                    <a:pt x="284" y="439"/>
                    <a:pt x="282" y="434"/>
                    <a:pt x="282" y="432"/>
                  </a:cubicBezTo>
                  <a:cubicBezTo>
                    <a:pt x="283" y="430"/>
                    <a:pt x="283" y="431"/>
                    <a:pt x="286" y="430"/>
                  </a:cubicBezTo>
                  <a:cubicBezTo>
                    <a:pt x="288" y="429"/>
                    <a:pt x="289" y="429"/>
                    <a:pt x="291" y="428"/>
                  </a:cubicBezTo>
                  <a:cubicBezTo>
                    <a:pt x="293" y="428"/>
                    <a:pt x="295" y="427"/>
                    <a:pt x="296" y="425"/>
                  </a:cubicBezTo>
                  <a:cubicBezTo>
                    <a:pt x="297" y="424"/>
                    <a:pt x="297" y="422"/>
                    <a:pt x="299" y="421"/>
                  </a:cubicBezTo>
                  <a:cubicBezTo>
                    <a:pt x="304" y="419"/>
                    <a:pt x="306" y="424"/>
                    <a:pt x="307" y="427"/>
                  </a:cubicBezTo>
                  <a:cubicBezTo>
                    <a:pt x="307" y="431"/>
                    <a:pt x="309" y="438"/>
                    <a:pt x="312" y="441"/>
                  </a:cubicBezTo>
                  <a:cubicBezTo>
                    <a:pt x="313" y="442"/>
                    <a:pt x="316" y="443"/>
                    <a:pt x="318" y="443"/>
                  </a:cubicBezTo>
                  <a:cubicBezTo>
                    <a:pt x="320" y="442"/>
                    <a:pt x="320" y="441"/>
                    <a:pt x="321" y="440"/>
                  </a:cubicBezTo>
                  <a:cubicBezTo>
                    <a:pt x="322" y="438"/>
                    <a:pt x="322" y="437"/>
                    <a:pt x="322" y="435"/>
                  </a:cubicBezTo>
                  <a:cubicBezTo>
                    <a:pt x="323" y="430"/>
                    <a:pt x="328" y="427"/>
                    <a:pt x="332" y="429"/>
                  </a:cubicBezTo>
                  <a:cubicBezTo>
                    <a:pt x="335" y="430"/>
                    <a:pt x="336" y="433"/>
                    <a:pt x="336" y="436"/>
                  </a:cubicBezTo>
                  <a:cubicBezTo>
                    <a:pt x="339" y="436"/>
                    <a:pt x="343" y="436"/>
                    <a:pt x="346" y="436"/>
                  </a:cubicBezTo>
                  <a:cubicBezTo>
                    <a:pt x="350" y="435"/>
                    <a:pt x="354" y="431"/>
                    <a:pt x="357" y="433"/>
                  </a:cubicBezTo>
                  <a:cubicBezTo>
                    <a:pt x="360" y="434"/>
                    <a:pt x="361" y="439"/>
                    <a:pt x="363" y="440"/>
                  </a:cubicBezTo>
                  <a:cubicBezTo>
                    <a:pt x="365" y="442"/>
                    <a:pt x="368" y="442"/>
                    <a:pt x="370" y="445"/>
                  </a:cubicBezTo>
                  <a:cubicBezTo>
                    <a:pt x="372" y="447"/>
                    <a:pt x="374" y="449"/>
                    <a:pt x="376" y="451"/>
                  </a:cubicBezTo>
                  <a:cubicBezTo>
                    <a:pt x="377" y="452"/>
                    <a:pt x="378" y="453"/>
                    <a:pt x="380" y="453"/>
                  </a:cubicBezTo>
                  <a:cubicBezTo>
                    <a:pt x="383" y="454"/>
                    <a:pt x="385" y="451"/>
                    <a:pt x="386" y="449"/>
                  </a:cubicBezTo>
                  <a:cubicBezTo>
                    <a:pt x="387" y="446"/>
                    <a:pt x="385" y="443"/>
                    <a:pt x="384" y="440"/>
                  </a:cubicBezTo>
                  <a:cubicBezTo>
                    <a:pt x="382" y="432"/>
                    <a:pt x="380" y="423"/>
                    <a:pt x="385" y="415"/>
                  </a:cubicBezTo>
                  <a:cubicBezTo>
                    <a:pt x="387" y="412"/>
                    <a:pt x="389" y="409"/>
                    <a:pt x="391" y="406"/>
                  </a:cubicBezTo>
                  <a:cubicBezTo>
                    <a:pt x="392" y="404"/>
                    <a:pt x="392" y="403"/>
                    <a:pt x="394" y="402"/>
                  </a:cubicBezTo>
                  <a:cubicBezTo>
                    <a:pt x="394" y="401"/>
                    <a:pt x="395" y="401"/>
                    <a:pt x="396" y="400"/>
                  </a:cubicBezTo>
                  <a:cubicBezTo>
                    <a:pt x="397" y="399"/>
                    <a:pt x="399" y="396"/>
                    <a:pt x="400" y="394"/>
                  </a:cubicBezTo>
                  <a:cubicBezTo>
                    <a:pt x="401" y="393"/>
                    <a:pt x="401" y="392"/>
                    <a:pt x="402" y="391"/>
                  </a:cubicBezTo>
                  <a:cubicBezTo>
                    <a:pt x="403" y="390"/>
                    <a:pt x="403" y="390"/>
                    <a:pt x="404" y="390"/>
                  </a:cubicBezTo>
                  <a:cubicBezTo>
                    <a:pt x="405" y="388"/>
                    <a:pt x="406" y="386"/>
                    <a:pt x="406" y="384"/>
                  </a:cubicBezTo>
                  <a:cubicBezTo>
                    <a:pt x="406" y="383"/>
                    <a:pt x="405" y="380"/>
                    <a:pt x="406" y="379"/>
                  </a:cubicBezTo>
                  <a:cubicBezTo>
                    <a:pt x="408" y="377"/>
                    <a:pt x="409" y="380"/>
                    <a:pt x="410" y="381"/>
                  </a:cubicBezTo>
                  <a:cubicBezTo>
                    <a:pt x="411" y="382"/>
                    <a:pt x="410" y="382"/>
                    <a:pt x="412" y="383"/>
                  </a:cubicBezTo>
                  <a:cubicBezTo>
                    <a:pt x="414" y="384"/>
                    <a:pt x="418" y="383"/>
                    <a:pt x="420" y="383"/>
                  </a:cubicBezTo>
                  <a:cubicBezTo>
                    <a:pt x="421" y="382"/>
                    <a:pt x="423" y="379"/>
                    <a:pt x="424" y="377"/>
                  </a:cubicBezTo>
                  <a:cubicBezTo>
                    <a:pt x="425" y="375"/>
                    <a:pt x="425" y="375"/>
                    <a:pt x="427" y="375"/>
                  </a:cubicBezTo>
                  <a:cubicBezTo>
                    <a:pt x="434" y="375"/>
                    <a:pt x="441" y="377"/>
                    <a:pt x="447" y="378"/>
                  </a:cubicBezTo>
                  <a:cubicBezTo>
                    <a:pt x="449" y="379"/>
                    <a:pt x="452" y="381"/>
                    <a:pt x="453" y="379"/>
                  </a:cubicBezTo>
                  <a:cubicBezTo>
                    <a:pt x="454" y="377"/>
                    <a:pt x="452" y="376"/>
                    <a:pt x="452" y="375"/>
                  </a:cubicBezTo>
                  <a:cubicBezTo>
                    <a:pt x="450" y="372"/>
                    <a:pt x="450" y="371"/>
                    <a:pt x="449" y="368"/>
                  </a:cubicBezTo>
                  <a:cubicBezTo>
                    <a:pt x="448" y="366"/>
                    <a:pt x="448" y="366"/>
                    <a:pt x="446" y="365"/>
                  </a:cubicBezTo>
                  <a:cubicBezTo>
                    <a:pt x="445" y="365"/>
                    <a:pt x="444" y="364"/>
                    <a:pt x="443" y="363"/>
                  </a:cubicBezTo>
                  <a:cubicBezTo>
                    <a:pt x="440" y="361"/>
                    <a:pt x="442" y="360"/>
                    <a:pt x="442" y="357"/>
                  </a:cubicBezTo>
                  <a:cubicBezTo>
                    <a:pt x="442" y="354"/>
                    <a:pt x="439" y="351"/>
                    <a:pt x="439" y="347"/>
                  </a:cubicBezTo>
                  <a:cubicBezTo>
                    <a:pt x="439" y="346"/>
                    <a:pt x="439" y="345"/>
                    <a:pt x="439" y="344"/>
                  </a:cubicBezTo>
                  <a:cubicBezTo>
                    <a:pt x="440" y="342"/>
                    <a:pt x="441" y="343"/>
                    <a:pt x="442" y="341"/>
                  </a:cubicBezTo>
                  <a:cubicBezTo>
                    <a:pt x="445" y="337"/>
                    <a:pt x="439" y="334"/>
                    <a:pt x="437" y="331"/>
                  </a:cubicBezTo>
                  <a:cubicBezTo>
                    <a:pt x="436" y="328"/>
                    <a:pt x="436" y="323"/>
                    <a:pt x="436" y="319"/>
                  </a:cubicBezTo>
                  <a:cubicBezTo>
                    <a:pt x="436" y="313"/>
                    <a:pt x="434" y="309"/>
                    <a:pt x="430" y="304"/>
                  </a:cubicBezTo>
                  <a:cubicBezTo>
                    <a:pt x="427" y="300"/>
                    <a:pt x="423" y="296"/>
                    <a:pt x="428" y="293"/>
                  </a:cubicBezTo>
                  <a:cubicBezTo>
                    <a:pt x="431" y="291"/>
                    <a:pt x="430" y="291"/>
                    <a:pt x="430" y="288"/>
                  </a:cubicBezTo>
                  <a:cubicBezTo>
                    <a:pt x="430" y="286"/>
                    <a:pt x="429" y="281"/>
                    <a:pt x="430" y="280"/>
                  </a:cubicBezTo>
                  <a:cubicBezTo>
                    <a:pt x="432" y="278"/>
                    <a:pt x="436" y="280"/>
                    <a:pt x="438" y="280"/>
                  </a:cubicBezTo>
                  <a:cubicBezTo>
                    <a:pt x="440" y="280"/>
                    <a:pt x="442" y="279"/>
                    <a:pt x="444" y="280"/>
                  </a:cubicBezTo>
                  <a:cubicBezTo>
                    <a:pt x="447" y="281"/>
                    <a:pt x="448" y="283"/>
                    <a:pt x="450" y="285"/>
                  </a:cubicBezTo>
                  <a:cubicBezTo>
                    <a:pt x="451" y="285"/>
                    <a:pt x="453" y="285"/>
                    <a:pt x="453" y="286"/>
                  </a:cubicBezTo>
                  <a:cubicBezTo>
                    <a:pt x="454" y="286"/>
                    <a:pt x="454" y="286"/>
                    <a:pt x="454" y="287"/>
                  </a:cubicBezTo>
                  <a:cubicBezTo>
                    <a:pt x="455" y="287"/>
                    <a:pt x="456" y="288"/>
                    <a:pt x="457" y="288"/>
                  </a:cubicBezTo>
                  <a:cubicBezTo>
                    <a:pt x="463" y="289"/>
                    <a:pt x="471" y="289"/>
                    <a:pt x="477" y="288"/>
                  </a:cubicBezTo>
                  <a:cubicBezTo>
                    <a:pt x="479" y="287"/>
                    <a:pt x="481" y="286"/>
                    <a:pt x="483" y="284"/>
                  </a:cubicBezTo>
                  <a:cubicBezTo>
                    <a:pt x="483" y="283"/>
                    <a:pt x="483" y="282"/>
                    <a:pt x="484" y="281"/>
                  </a:cubicBezTo>
                  <a:cubicBezTo>
                    <a:pt x="485" y="280"/>
                    <a:pt x="486" y="280"/>
                    <a:pt x="487" y="279"/>
                  </a:cubicBezTo>
                  <a:cubicBezTo>
                    <a:pt x="488" y="278"/>
                    <a:pt x="489" y="277"/>
                    <a:pt x="490" y="276"/>
                  </a:cubicBezTo>
                  <a:cubicBezTo>
                    <a:pt x="492" y="275"/>
                    <a:pt x="493" y="275"/>
                    <a:pt x="494" y="274"/>
                  </a:cubicBezTo>
                  <a:cubicBezTo>
                    <a:pt x="496" y="273"/>
                    <a:pt x="496" y="271"/>
                    <a:pt x="497" y="270"/>
                  </a:cubicBezTo>
                  <a:cubicBezTo>
                    <a:pt x="498" y="269"/>
                    <a:pt x="499" y="270"/>
                    <a:pt x="500" y="270"/>
                  </a:cubicBezTo>
                  <a:cubicBezTo>
                    <a:pt x="502" y="269"/>
                    <a:pt x="501" y="269"/>
                    <a:pt x="502" y="268"/>
                  </a:cubicBezTo>
                  <a:cubicBezTo>
                    <a:pt x="504" y="266"/>
                    <a:pt x="504" y="266"/>
                    <a:pt x="505" y="263"/>
                  </a:cubicBezTo>
                  <a:cubicBezTo>
                    <a:pt x="505" y="262"/>
                    <a:pt x="506" y="261"/>
                    <a:pt x="506" y="260"/>
                  </a:cubicBezTo>
                  <a:cubicBezTo>
                    <a:pt x="507" y="258"/>
                    <a:pt x="506" y="258"/>
                    <a:pt x="505" y="257"/>
                  </a:cubicBezTo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5592763" y="3159125"/>
              <a:ext cx="746125" cy="441325"/>
            </a:xfrm>
            <a:custGeom>
              <a:avLst/>
              <a:gdLst/>
              <a:ahLst/>
              <a:cxnLst>
                <a:cxn ang="0">
                  <a:pos x="394" y="150"/>
                </a:cxn>
                <a:cxn ang="0">
                  <a:pos x="386" y="137"/>
                </a:cxn>
                <a:cxn ang="0">
                  <a:pos x="375" y="124"/>
                </a:cxn>
                <a:cxn ang="0">
                  <a:pos x="376" y="94"/>
                </a:cxn>
                <a:cxn ang="0">
                  <a:pos x="378" y="77"/>
                </a:cxn>
                <a:cxn ang="0">
                  <a:pos x="359" y="56"/>
                </a:cxn>
                <a:cxn ang="0">
                  <a:pos x="349" y="50"/>
                </a:cxn>
                <a:cxn ang="0">
                  <a:pos x="332" y="49"/>
                </a:cxn>
                <a:cxn ang="0">
                  <a:pos x="311" y="53"/>
                </a:cxn>
                <a:cxn ang="0">
                  <a:pos x="294" y="48"/>
                </a:cxn>
                <a:cxn ang="0">
                  <a:pos x="279" y="32"/>
                </a:cxn>
                <a:cxn ang="0">
                  <a:pos x="255" y="15"/>
                </a:cxn>
                <a:cxn ang="0">
                  <a:pos x="237" y="7"/>
                </a:cxn>
                <a:cxn ang="0">
                  <a:pos x="219" y="10"/>
                </a:cxn>
                <a:cxn ang="0">
                  <a:pos x="192" y="22"/>
                </a:cxn>
                <a:cxn ang="0">
                  <a:pos x="189" y="60"/>
                </a:cxn>
                <a:cxn ang="0">
                  <a:pos x="174" y="94"/>
                </a:cxn>
                <a:cxn ang="0">
                  <a:pos x="146" y="109"/>
                </a:cxn>
                <a:cxn ang="0">
                  <a:pos x="127" y="96"/>
                </a:cxn>
                <a:cxn ang="0">
                  <a:pos x="124" y="77"/>
                </a:cxn>
                <a:cxn ang="0">
                  <a:pos x="110" y="64"/>
                </a:cxn>
                <a:cxn ang="0">
                  <a:pos x="96" y="50"/>
                </a:cxn>
                <a:cxn ang="0">
                  <a:pos x="93" y="33"/>
                </a:cxn>
                <a:cxn ang="0">
                  <a:pos x="75" y="38"/>
                </a:cxn>
                <a:cxn ang="0">
                  <a:pos x="57" y="51"/>
                </a:cxn>
                <a:cxn ang="0">
                  <a:pos x="39" y="58"/>
                </a:cxn>
                <a:cxn ang="0">
                  <a:pos x="28" y="75"/>
                </a:cxn>
                <a:cxn ang="0">
                  <a:pos x="17" y="117"/>
                </a:cxn>
                <a:cxn ang="0">
                  <a:pos x="8" y="131"/>
                </a:cxn>
                <a:cxn ang="0">
                  <a:pos x="1" y="189"/>
                </a:cxn>
                <a:cxn ang="0">
                  <a:pos x="10" y="204"/>
                </a:cxn>
                <a:cxn ang="0">
                  <a:pos x="18" y="192"/>
                </a:cxn>
                <a:cxn ang="0">
                  <a:pos x="22" y="187"/>
                </a:cxn>
                <a:cxn ang="0">
                  <a:pos x="29" y="180"/>
                </a:cxn>
                <a:cxn ang="0">
                  <a:pos x="49" y="171"/>
                </a:cxn>
                <a:cxn ang="0">
                  <a:pos x="69" y="163"/>
                </a:cxn>
                <a:cxn ang="0">
                  <a:pos x="94" y="167"/>
                </a:cxn>
                <a:cxn ang="0">
                  <a:pos x="111" y="166"/>
                </a:cxn>
                <a:cxn ang="0">
                  <a:pos x="120" y="169"/>
                </a:cxn>
                <a:cxn ang="0">
                  <a:pos x="133" y="171"/>
                </a:cxn>
                <a:cxn ang="0">
                  <a:pos x="150" y="171"/>
                </a:cxn>
                <a:cxn ang="0">
                  <a:pos x="164" y="171"/>
                </a:cxn>
                <a:cxn ang="0">
                  <a:pos x="177" y="180"/>
                </a:cxn>
                <a:cxn ang="0">
                  <a:pos x="203" y="178"/>
                </a:cxn>
                <a:cxn ang="0">
                  <a:pos x="209" y="168"/>
                </a:cxn>
                <a:cxn ang="0">
                  <a:pos x="225" y="164"/>
                </a:cxn>
                <a:cxn ang="0">
                  <a:pos x="224" y="172"/>
                </a:cxn>
                <a:cxn ang="0">
                  <a:pos x="241" y="188"/>
                </a:cxn>
                <a:cxn ang="0">
                  <a:pos x="263" y="196"/>
                </a:cxn>
                <a:cxn ang="0">
                  <a:pos x="292" y="219"/>
                </a:cxn>
                <a:cxn ang="0">
                  <a:pos x="300" y="233"/>
                </a:cxn>
                <a:cxn ang="0">
                  <a:pos x="316" y="235"/>
                </a:cxn>
                <a:cxn ang="0">
                  <a:pos x="332" y="227"/>
                </a:cxn>
                <a:cxn ang="0">
                  <a:pos x="351" y="224"/>
                </a:cxn>
                <a:cxn ang="0">
                  <a:pos x="381" y="205"/>
                </a:cxn>
                <a:cxn ang="0">
                  <a:pos x="399" y="173"/>
                </a:cxn>
              </a:cxnLst>
              <a:rect l="0" t="0" r="r" b="b"/>
              <a:pathLst>
                <a:path w="399" h="236">
                  <a:moveTo>
                    <a:pt x="399" y="162"/>
                  </a:moveTo>
                  <a:cubicBezTo>
                    <a:pt x="399" y="161"/>
                    <a:pt x="398" y="161"/>
                    <a:pt x="397" y="159"/>
                  </a:cubicBezTo>
                  <a:cubicBezTo>
                    <a:pt x="396" y="157"/>
                    <a:pt x="398" y="153"/>
                    <a:pt x="397" y="151"/>
                  </a:cubicBezTo>
                  <a:cubicBezTo>
                    <a:pt x="396" y="149"/>
                    <a:pt x="396" y="150"/>
                    <a:pt x="394" y="150"/>
                  </a:cubicBezTo>
                  <a:cubicBezTo>
                    <a:pt x="392" y="149"/>
                    <a:pt x="392" y="148"/>
                    <a:pt x="391" y="146"/>
                  </a:cubicBezTo>
                  <a:cubicBezTo>
                    <a:pt x="391" y="143"/>
                    <a:pt x="392" y="143"/>
                    <a:pt x="390" y="142"/>
                  </a:cubicBezTo>
                  <a:cubicBezTo>
                    <a:pt x="389" y="141"/>
                    <a:pt x="387" y="141"/>
                    <a:pt x="387" y="140"/>
                  </a:cubicBezTo>
                  <a:cubicBezTo>
                    <a:pt x="386" y="139"/>
                    <a:pt x="386" y="138"/>
                    <a:pt x="386" y="137"/>
                  </a:cubicBezTo>
                  <a:cubicBezTo>
                    <a:pt x="385" y="135"/>
                    <a:pt x="384" y="135"/>
                    <a:pt x="384" y="133"/>
                  </a:cubicBezTo>
                  <a:cubicBezTo>
                    <a:pt x="385" y="130"/>
                    <a:pt x="387" y="129"/>
                    <a:pt x="387" y="126"/>
                  </a:cubicBezTo>
                  <a:cubicBezTo>
                    <a:pt x="382" y="126"/>
                    <a:pt x="383" y="124"/>
                    <a:pt x="383" y="121"/>
                  </a:cubicBezTo>
                  <a:cubicBezTo>
                    <a:pt x="380" y="120"/>
                    <a:pt x="378" y="123"/>
                    <a:pt x="375" y="124"/>
                  </a:cubicBezTo>
                  <a:cubicBezTo>
                    <a:pt x="373" y="124"/>
                    <a:pt x="371" y="124"/>
                    <a:pt x="369" y="125"/>
                  </a:cubicBezTo>
                  <a:cubicBezTo>
                    <a:pt x="367" y="121"/>
                    <a:pt x="373" y="118"/>
                    <a:pt x="373" y="114"/>
                  </a:cubicBezTo>
                  <a:cubicBezTo>
                    <a:pt x="374" y="110"/>
                    <a:pt x="372" y="110"/>
                    <a:pt x="371" y="107"/>
                  </a:cubicBezTo>
                  <a:cubicBezTo>
                    <a:pt x="369" y="101"/>
                    <a:pt x="374" y="98"/>
                    <a:pt x="376" y="94"/>
                  </a:cubicBezTo>
                  <a:cubicBezTo>
                    <a:pt x="377" y="94"/>
                    <a:pt x="377" y="93"/>
                    <a:pt x="377" y="93"/>
                  </a:cubicBezTo>
                  <a:cubicBezTo>
                    <a:pt x="378" y="92"/>
                    <a:pt x="380" y="91"/>
                    <a:pt x="380" y="91"/>
                  </a:cubicBezTo>
                  <a:cubicBezTo>
                    <a:pt x="381" y="90"/>
                    <a:pt x="381" y="87"/>
                    <a:pt x="381" y="86"/>
                  </a:cubicBezTo>
                  <a:cubicBezTo>
                    <a:pt x="382" y="83"/>
                    <a:pt x="381" y="79"/>
                    <a:pt x="378" y="77"/>
                  </a:cubicBezTo>
                  <a:cubicBezTo>
                    <a:pt x="376" y="75"/>
                    <a:pt x="373" y="75"/>
                    <a:pt x="370" y="73"/>
                  </a:cubicBezTo>
                  <a:cubicBezTo>
                    <a:pt x="369" y="72"/>
                    <a:pt x="368" y="70"/>
                    <a:pt x="367" y="69"/>
                  </a:cubicBezTo>
                  <a:cubicBezTo>
                    <a:pt x="364" y="66"/>
                    <a:pt x="361" y="65"/>
                    <a:pt x="358" y="63"/>
                  </a:cubicBezTo>
                  <a:cubicBezTo>
                    <a:pt x="359" y="61"/>
                    <a:pt x="359" y="58"/>
                    <a:pt x="359" y="56"/>
                  </a:cubicBezTo>
                  <a:cubicBezTo>
                    <a:pt x="357" y="56"/>
                    <a:pt x="355" y="56"/>
                    <a:pt x="354" y="56"/>
                  </a:cubicBezTo>
                  <a:cubicBezTo>
                    <a:pt x="353" y="55"/>
                    <a:pt x="353" y="55"/>
                    <a:pt x="353" y="54"/>
                  </a:cubicBezTo>
                  <a:cubicBezTo>
                    <a:pt x="351" y="52"/>
                    <a:pt x="350" y="50"/>
                    <a:pt x="349" y="47"/>
                  </a:cubicBezTo>
                  <a:cubicBezTo>
                    <a:pt x="349" y="48"/>
                    <a:pt x="349" y="49"/>
                    <a:pt x="349" y="50"/>
                  </a:cubicBezTo>
                  <a:cubicBezTo>
                    <a:pt x="349" y="53"/>
                    <a:pt x="350" y="54"/>
                    <a:pt x="350" y="56"/>
                  </a:cubicBezTo>
                  <a:cubicBezTo>
                    <a:pt x="346" y="57"/>
                    <a:pt x="343" y="56"/>
                    <a:pt x="340" y="54"/>
                  </a:cubicBezTo>
                  <a:cubicBezTo>
                    <a:pt x="338" y="53"/>
                    <a:pt x="336" y="53"/>
                    <a:pt x="334" y="52"/>
                  </a:cubicBezTo>
                  <a:cubicBezTo>
                    <a:pt x="333" y="51"/>
                    <a:pt x="333" y="50"/>
                    <a:pt x="332" y="49"/>
                  </a:cubicBezTo>
                  <a:cubicBezTo>
                    <a:pt x="331" y="48"/>
                    <a:pt x="329" y="48"/>
                    <a:pt x="327" y="48"/>
                  </a:cubicBezTo>
                  <a:cubicBezTo>
                    <a:pt x="326" y="47"/>
                    <a:pt x="327" y="47"/>
                    <a:pt x="325" y="47"/>
                  </a:cubicBezTo>
                  <a:cubicBezTo>
                    <a:pt x="324" y="46"/>
                    <a:pt x="320" y="46"/>
                    <a:pt x="319" y="47"/>
                  </a:cubicBezTo>
                  <a:cubicBezTo>
                    <a:pt x="314" y="48"/>
                    <a:pt x="315" y="52"/>
                    <a:pt x="311" y="53"/>
                  </a:cubicBezTo>
                  <a:cubicBezTo>
                    <a:pt x="310" y="53"/>
                    <a:pt x="309" y="53"/>
                    <a:pt x="308" y="53"/>
                  </a:cubicBezTo>
                  <a:cubicBezTo>
                    <a:pt x="306" y="52"/>
                    <a:pt x="303" y="52"/>
                    <a:pt x="301" y="51"/>
                  </a:cubicBezTo>
                  <a:cubicBezTo>
                    <a:pt x="300" y="51"/>
                    <a:pt x="300" y="50"/>
                    <a:pt x="299" y="50"/>
                  </a:cubicBezTo>
                  <a:cubicBezTo>
                    <a:pt x="297" y="49"/>
                    <a:pt x="296" y="48"/>
                    <a:pt x="294" y="48"/>
                  </a:cubicBezTo>
                  <a:cubicBezTo>
                    <a:pt x="294" y="48"/>
                    <a:pt x="292" y="49"/>
                    <a:pt x="291" y="48"/>
                  </a:cubicBezTo>
                  <a:cubicBezTo>
                    <a:pt x="289" y="48"/>
                    <a:pt x="288" y="45"/>
                    <a:pt x="287" y="43"/>
                  </a:cubicBezTo>
                  <a:cubicBezTo>
                    <a:pt x="285" y="41"/>
                    <a:pt x="284" y="39"/>
                    <a:pt x="282" y="36"/>
                  </a:cubicBezTo>
                  <a:cubicBezTo>
                    <a:pt x="281" y="34"/>
                    <a:pt x="281" y="33"/>
                    <a:pt x="279" y="32"/>
                  </a:cubicBezTo>
                  <a:cubicBezTo>
                    <a:pt x="276" y="31"/>
                    <a:pt x="276" y="31"/>
                    <a:pt x="276" y="28"/>
                  </a:cubicBezTo>
                  <a:cubicBezTo>
                    <a:pt x="275" y="25"/>
                    <a:pt x="277" y="24"/>
                    <a:pt x="274" y="22"/>
                  </a:cubicBezTo>
                  <a:cubicBezTo>
                    <a:pt x="271" y="21"/>
                    <a:pt x="268" y="22"/>
                    <a:pt x="266" y="20"/>
                  </a:cubicBezTo>
                  <a:cubicBezTo>
                    <a:pt x="262" y="17"/>
                    <a:pt x="262" y="13"/>
                    <a:pt x="255" y="15"/>
                  </a:cubicBezTo>
                  <a:cubicBezTo>
                    <a:pt x="256" y="10"/>
                    <a:pt x="251" y="7"/>
                    <a:pt x="247" y="5"/>
                  </a:cubicBezTo>
                  <a:cubicBezTo>
                    <a:pt x="245" y="5"/>
                    <a:pt x="244" y="4"/>
                    <a:pt x="243" y="4"/>
                  </a:cubicBezTo>
                  <a:cubicBezTo>
                    <a:pt x="241" y="2"/>
                    <a:pt x="240" y="0"/>
                    <a:pt x="237" y="0"/>
                  </a:cubicBezTo>
                  <a:cubicBezTo>
                    <a:pt x="237" y="2"/>
                    <a:pt x="237" y="5"/>
                    <a:pt x="237" y="7"/>
                  </a:cubicBezTo>
                  <a:cubicBezTo>
                    <a:pt x="232" y="8"/>
                    <a:pt x="235" y="2"/>
                    <a:pt x="233" y="1"/>
                  </a:cubicBezTo>
                  <a:cubicBezTo>
                    <a:pt x="231" y="0"/>
                    <a:pt x="226" y="4"/>
                    <a:pt x="224" y="5"/>
                  </a:cubicBezTo>
                  <a:cubicBezTo>
                    <a:pt x="223" y="6"/>
                    <a:pt x="222" y="6"/>
                    <a:pt x="221" y="7"/>
                  </a:cubicBezTo>
                  <a:cubicBezTo>
                    <a:pt x="220" y="8"/>
                    <a:pt x="219" y="9"/>
                    <a:pt x="219" y="10"/>
                  </a:cubicBezTo>
                  <a:cubicBezTo>
                    <a:pt x="215" y="13"/>
                    <a:pt x="209" y="12"/>
                    <a:pt x="204" y="13"/>
                  </a:cubicBezTo>
                  <a:cubicBezTo>
                    <a:pt x="201" y="13"/>
                    <a:pt x="202" y="13"/>
                    <a:pt x="201" y="15"/>
                  </a:cubicBezTo>
                  <a:cubicBezTo>
                    <a:pt x="199" y="17"/>
                    <a:pt x="198" y="18"/>
                    <a:pt x="196" y="20"/>
                  </a:cubicBezTo>
                  <a:cubicBezTo>
                    <a:pt x="195" y="20"/>
                    <a:pt x="193" y="22"/>
                    <a:pt x="192" y="22"/>
                  </a:cubicBezTo>
                  <a:cubicBezTo>
                    <a:pt x="189" y="23"/>
                    <a:pt x="188" y="22"/>
                    <a:pt x="188" y="21"/>
                  </a:cubicBezTo>
                  <a:cubicBezTo>
                    <a:pt x="188" y="23"/>
                    <a:pt x="188" y="25"/>
                    <a:pt x="188" y="27"/>
                  </a:cubicBezTo>
                  <a:cubicBezTo>
                    <a:pt x="188" y="30"/>
                    <a:pt x="189" y="34"/>
                    <a:pt x="189" y="37"/>
                  </a:cubicBezTo>
                  <a:cubicBezTo>
                    <a:pt x="189" y="45"/>
                    <a:pt x="189" y="52"/>
                    <a:pt x="189" y="60"/>
                  </a:cubicBezTo>
                  <a:cubicBezTo>
                    <a:pt x="189" y="68"/>
                    <a:pt x="190" y="77"/>
                    <a:pt x="189" y="85"/>
                  </a:cubicBezTo>
                  <a:cubicBezTo>
                    <a:pt x="188" y="90"/>
                    <a:pt x="185" y="91"/>
                    <a:pt x="181" y="92"/>
                  </a:cubicBezTo>
                  <a:cubicBezTo>
                    <a:pt x="179" y="93"/>
                    <a:pt x="178" y="94"/>
                    <a:pt x="176" y="94"/>
                  </a:cubicBezTo>
                  <a:cubicBezTo>
                    <a:pt x="175" y="94"/>
                    <a:pt x="174" y="94"/>
                    <a:pt x="174" y="94"/>
                  </a:cubicBezTo>
                  <a:cubicBezTo>
                    <a:pt x="173" y="93"/>
                    <a:pt x="173" y="92"/>
                    <a:pt x="172" y="92"/>
                  </a:cubicBezTo>
                  <a:cubicBezTo>
                    <a:pt x="165" y="90"/>
                    <a:pt x="163" y="102"/>
                    <a:pt x="159" y="105"/>
                  </a:cubicBezTo>
                  <a:cubicBezTo>
                    <a:pt x="158" y="106"/>
                    <a:pt x="156" y="106"/>
                    <a:pt x="154" y="107"/>
                  </a:cubicBezTo>
                  <a:cubicBezTo>
                    <a:pt x="151" y="108"/>
                    <a:pt x="148" y="109"/>
                    <a:pt x="146" y="109"/>
                  </a:cubicBezTo>
                  <a:cubicBezTo>
                    <a:pt x="142" y="110"/>
                    <a:pt x="140" y="108"/>
                    <a:pt x="140" y="104"/>
                  </a:cubicBezTo>
                  <a:cubicBezTo>
                    <a:pt x="138" y="104"/>
                    <a:pt x="135" y="105"/>
                    <a:pt x="133" y="104"/>
                  </a:cubicBezTo>
                  <a:cubicBezTo>
                    <a:pt x="131" y="103"/>
                    <a:pt x="131" y="103"/>
                    <a:pt x="131" y="101"/>
                  </a:cubicBezTo>
                  <a:cubicBezTo>
                    <a:pt x="129" y="99"/>
                    <a:pt x="128" y="98"/>
                    <a:pt x="127" y="96"/>
                  </a:cubicBezTo>
                  <a:cubicBezTo>
                    <a:pt x="127" y="96"/>
                    <a:pt x="127" y="95"/>
                    <a:pt x="127" y="95"/>
                  </a:cubicBezTo>
                  <a:cubicBezTo>
                    <a:pt x="126" y="94"/>
                    <a:pt x="125" y="93"/>
                    <a:pt x="125" y="92"/>
                  </a:cubicBezTo>
                  <a:cubicBezTo>
                    <a:pt x="124" y="91"/>
                    <a:pt x="124" y="90"/>
                    <a:pt x="124" y="88"/>
                  </a:cubicBezTo>
                  <a:cubicBezTo>
                    <a:pt x="124" y="85"/>
                    <a:pt x="124" y="81"/>
                    <a:pt x="124" y="77"/>
                  </a:cubicBezTo>
                  <a:cubicBezTo>
                    <a:pt x="124" y="73"/>
                    <a:pt x="125" y="72"/>
                    <a:pt x="121" y="71"/>
                  </a:cubicBezTo>
                  <a:cubicBezTo>
                    <a:pt x="118" y="70"/>
                    <a:pt x="114" y="70"/>
                    <a:pt x="112" y="68"/>
                  </a:cubicBezTo>
                  <a:cubicBezTo>
                    <a:pt x="111" y="67"/>
                    <a:pt x="110" y="67"/>
                    <a:pt x="110" y="66"/>
                  </a:cubicBezTo>
                  <a:cubicBezTo>
                    <a:pt x="110" y="65"/>
                    <a:pt x="110" y="64"/>
                    <a:pt x="110" y="64"/>
                  </a:cubicBezTo>
                  <a:cubicBezTo>
                    <a:pt x="110" y="63"/>
                    <a:pt x="109" y="62"/>
                    <a:pt x="108" y="62"/>
                  </a:cubicBezTo>
                  <a:cubicBezTo>
                    <a:pt x="107" y="61"/>
                    <a:pt x="105" y="59"/>
                    <a:pt x="105" y="57"/>
                  </a:cubicBezTo>
                  <a:cubicBezTo>
                    <a:pt x="103" y="57"/>
                    <a:pt x="101" y="58"/>
                    <a:pt x="99" y="56"/>
                  </a:cubicBezTo>
                  <a:cubicBezTo>
                    <a:pt x="98" y="54"/>
                    <a:pt x="98" y="52"/>
                    <a:pt x="96" y="50"/>
                  </a:cubicBezTo>
                  <a:cubicBezTo>
                    <a:pt x="96" y="49"/>
                    <a:pt x="95" y="49"/>
                    <a:pt x="94" y="48"/>
                  </a:cubicBezTo>
                  <a:cubicBezTo>
                    <a:pt x="92" y="47"/>
                    <a:pt x="92" y="48"/>
                    <a:pt x="92" y="45"/>
                  </a:cubicBezTo>
                  <a:cubicBezTo>
                    <a:pt x="92" y="43"/>
                    <a:pt x="92" y="41"/>
                    <a:pt x="92" y="39"/>
                  </a:cubicBezTo>
                  <a:cubicBezTo>
                    <a:pt x="92" y="38"/>
                    <a:pt x="93" y="35"/>
                    <a:pt x="93" y="33"/>
                  </a:cubicBezTo>
                  <a:cubicBezTo>
                    <a:pt x="92" y="32"/>
                    <a:pt x="91" y="32"/>
                    <a:pt x="91" y="30"/>
                  </a:cubicBezTo>
                  <a:cubicBezTo>
                    <a:pt x="90" y="30"/>
                    <a:pt x="88" y="32"/>
                    <a:pt x="87" y="33"/>
                  </a:cubicBezTo>
                  <a:cubicBezTo>
                    <a:pt x="85" y="35"/>
                    <a:pt x="86" y="35"/>
                    <a:pt x="84" y="35"/>
                  </a:cubicBezTo>
                  <a:cubicBezTo>
                    <a:pt x="81" y="36"/>
                    <a:pt x="78" y="37"/>
                    <a:pt x="75" y="38"/>
                  </a:cubicBezTo>
                  <a:cubicBezTo>
                    <a:pt x="73" y="39"/>
                    <a:pt x="72" y="40"/>
                    <a:pt x="70" y="41"/>
                  </a:cubicBezTo>
                  <a:cubicBezTo>
                    <a:pt x="68" y="43"/>
                    <a:pt x="67" y="42"/>
                    <a:pt x="65" y="43"/>
                  </a:cubicBezTo>
                  <a:cubicBezTo>
                    <a:pt x="61" y="45"/>
                    <a:pt x="61" y="48"/>
                    <a:pt x="61" y="51"/>
                  </a:cubicBezTo>
                  <a:cubicBezTo>
                    <a:pt x="59" y="51"/>
                    <a:pt x="58" y="51"/>
                    <a:pt x="57" y="51"/>
                  </a:cubicBezTo>
                  <a:cubicBezTo>
                    <a:pt x="57" y="51"/>
                    <a:pt x="55" y="50"/>
                    <a:pt x="55" y="50"/>
                  </a:cubicBezTo>
                  <a:cubicBezTo>
                    <a:pt x="54" y="49"/>
                    <a:pt x="52" y="49"/>
                    <a:pt x="50" y="49"/>
                  </a:cubicBezTo>
                  <a:cubicBezTo>
                    <a:pt x="47" y="49"/>
                    <a:pt x="44" y="51"/>
                    <a:pt x="42" y="53"/>
                  </a:cubicBezTo>
                  <a:cubicBezTo>
                    <a:pt x="41" y="55"/>
                    <a:pt x="40" y="56"/>
                    <a:pt x="39" y="58"/>
                  </a:cubicBezTo>
                  <a:cubicBezTo>
                    <a:pt x="37" y="59"/>
                    <a:pt x="37" y="62"/>
                    <a:pt x="36" y="64"/>
                  </a:cubicBezTo>
                  <a:cubicBezTo>
                    <a:pt x="34" y="66"/>
                    <a:pt x="33" y="67"/>
                    <a:pt x="32" y="69"/>
                  </a:cubicBezTo>
                  <a:cubicBezTo>
                    <a:pt x="31" y="70"/>
                    <a:pt x="31" y="71"/>
                    <a:pt x="30" y="72"/>
                  </a:cubicBezTo>
                  <a:cubicBezTo>
                    <a:pt x="30" y="73"/>
                    <a:pt x="28" y="74"/>
                    <a:pt x="28" y="75"/>
                  </a:cubicBezTo>
                  <a:cubicBezTo>
                    <a:pt x="27" y="77"/>
                    <a:pt x="26" y="80"/>
                    <a:pt x="25" y="83"/>
                  </a:cubicBezTo>
                  <a:cubicBezTo>
                    <a:pt x="24" y="88"/>
                    <a:pt x="26" y="94"/>
                    <a:pt x="25" y="99"/>
                  </a:cubicBezTo>
                  <a:cubicBezTo>
                    <a:pt x="24" y="103"/>
                    <a:pt x="23" y="107"/>
                    <a:pt x="22" y="110"/>
                  </a:cubicBezTo>
                  <a:cubicBezTo>
                    <a:pt x="21" y="113"/>
                    <a:pt x="19" y="115"/>
                    <a:pt x="17" y="117"/>
                  </a:cubicBezTo>
                  <a:cubicBezTo>
                    <a:pt x="17" y="117"/>
                    <a:pt x="15" y="118"/>
                    <a:pt x="15" y="119"/>
                  </a:cubicBezTo>
                  <a:cubicBezTo>
                    <a:pt x="14" y="120"/>
                    <a:pt x="14" y="120"/>
                    <a:pt x="14" y="122"/>
                  </a:cubicBezTo>
                  <a:cubicBezTo>
                    <a:pt x="13" y="123"/>
                    <a:pt x="12" y="125"/>
                    <a:pt x="11" y="126"/>
                  </a:cubicBezTo>
                  <a:cubicBezTo>
                    <a:pt x="10" y="128"/>
                    <a:pt x="9" y="130"/>
                    <a:pt x="8" y="131"/>
                  </a:cubicBezTo>
                  <a:cubicBezTo>
                    <a:pt x="7" y="135"/>
                    <a:pt x="8" y="141"/>
                    <a:pt x="6" y="146"/>
                  </a:cubicBezTo>
                  <a:cubicBezTo>
                    <a:pt x="5" y="149"/>
                    <a:pt x="2" y="152"/>
                    <a:pt x="1" y="156"/>
                  </a:cubicBezTo>
                  <a:cubicBezTo>
                    <a:pt x="0" y="160"/>
                    <a:pt x="0" y="164"/>
                    <a:pt x="0" y="168"/>
                  </a:cubicBezTo>
                  <a:cubicBezTo>
                    <a:pt x="0" y="175"/>
                    <a:pt x="0" y="182"/>
                    <a:pt x="1" y="189"/>
                  </a:cubicBezTo>
                  <a:cubicBezTo>
                    <a:pt x="1" y="191"/>
                    <a:pt x="0" y="191"/>
                    <a:pt x="2" y="193"/>
                  </a:cubicBezTo>
                  <a:cubicBezTo>
                    <a:pt x="2" y="194"/>
                    <a:pt x="3" y="194"/>
                    <a:pt x="4" y="195"/>
                  </a:cubicBezTo>
                  <a:cubicBezTo>
                    <a:pt x="5" y="196"/>
                    <a:pt x="6" y="198"/>
                    <a:pt x="6" y="199"/>
                  </a:cubicBezTo>
                  <a:cubicBezTo>
                    <a:pt x="7" y="201"/>
                    <a:pt x="9" y="202"/>
                    <a:pt x="10" y="204"/>
                  </a:cubicBezTo>
                  <a:cubicBezTo>
                    <a:pt x="11" y="203"/>
                    <a:pt x="11" y="202"/>
                    <a:pt x="11" y="201"/>
                  </a:cubicBezTo>
                  <a:cubicBezTo>
                    <a:pt x="11" y="199"/>
                    <a:pt x="11" y="196"/>
                    <a:pt x="13" y="195"/>
                  </a:cubicBezTo>
                  <a:cubicBezTo>
                    <a:pt x="14" y="194"/>
                    <a:pt x="15" y="195"/>
                    <a:pt x="16" y="195"/>
                  </a:cubicBezTo>
                  <a:cubicBezTo>
                    <a:pt x="17" y="194"/>
                    <a:pt x="17" y="193"/>
                    <a:pt x="18" y="192"/>
                  </a:cubicBezTo>
                  <a:cubicBezTo>
                    <a:pt x="18" y="192"/>
                    <a:pt x="19" y="191"/>
                    <a:pt x="19" y="190"/>
                  </a:cubicBezTo>
                  <a:cubicBezTo>
                    <a:pt x="19" y="190"/>
                    <a:pt x="20" y="190"/>
                    <a:pt x="20" y="189"/>
                  </a:cubicBezTo>
                  <a:cubicBezTo>
                    <a:pt x="20" y="189"/>
                    <a:pt x="19" y="188"/>
                    <a:pt x="20" y="188"/>
                  </a:cubicBezTo>
                  <a:cubicBezTo>
                    <a:pt x="20" y="187"/>
                    <a:pt x="22" y="187"/>
                    <a:pt x="22" y="187"/>
                  </a:cubicBezTo>
                  <a:cubicBezTo>
                    <a:pt x="22" y="187"/>
                    <a:pt x="23" y="186"/>
                    <a:pt x="23" y="186"/>
                  </a:cubicBezTo>
                  <a:cubicBezTo>
                    <a:pt x="23" y="186"/>
                    <a:pt x="24" y="185"/>
                    <a:pt x="25" y="185"/>
                  </a:cubicBezTo>
                  <a:cubicBezTo>
                    <a:pt x="26" y="185"/>
                    <a:pt x="27" y="184"/>
                    <a:pt x="28" y="184"/>
                  </a:cubicBezTo>
                  <a:cubicBezTo>
                    <a:pt x="29" y="183"/>
                    <a:pt x="29" y="181"/>
                    <a:pt x="29" y="180"/>
                  </a:cubicBezTo>
                  <a:cubicBezTo>
                    <a:pt x="30" y="178"/>
                    <a:pt x="31" y="178"/>
                    <a:pt x="33" y="178"/>
                  </a:cubicBezTo>
                  <a:cubicBezTo>
                    <a:pt x="34" y="177"/>
                    <a:pt x="36" y="175"/>
                    <a:pt x="37" y="175"/>
                  </a:cubicBezTo>
                  <a:cubicBezTo>
                    <a:pt x="39" y="173"/>
                    <a:pt x="41" y="174"/>
                    <a:pt x="44" y="174"/>
                  </a:cubicBezTo>
                  <a:cubicBezTo>
                    <a:pt x="47" y="174"/>
                    <a:pt x="47" y="173"/>
                    <a:pt x="49" y="171"/>
                  </a:cubicBezTo>
                  <a:cubicBezTo>
                    <a:pt x="50" y="170"/>
                    <a:pt x="53" y="169"/>
                    <a:pt x="55" y="169"/>
                  </a:cubicBezTo>
                  <a:cubicBezTo>
                    <a:pt x="56" y="168"/>
                    <a:pt x="57" y="168"/>
                    <a:pt x="58" y="168"/>
                  </a:cubicBezTo>
                  <a:cubicBezTo>
                    <a:pt x="62" y="168"/>
                    <a:pt x="60" y="166"/>
                    <a:pt x="61" y="164"/>
                  </a:cubicBezTo>
                  <a:cubicBezTo>
                    <a:pt x="62" y="162"/>
                    <a:pt x="68" y="162"/>
                    <a:pt x="69" y="163"/>
                  </a:cubicBezTo>
                  <a:cubicBezTo>
                    <a:pt x="70" y="163"/>
                    <a:pt x="71" y="164"/>
                    <a:pt x="72" y="164"/>
                  </a:cubicBezTo>
                  <a:cubicBezTo>
                    <a:pt x="73" y="164"/>
                    <a:pt x="74" y="165"/>
                    <a:pt x="75" y="165"/>
                  </a:cubicBezTo>
                  <a:cubicBezTo>
                    <a:pt x="79" y="166"/>
                    <a:pt x="83" y="166"/>
                    <a:pt x="86" y="166"/>
                  </a:cubicBezTo>
                  <a:cubicBezTo>
                    <a:pt x="89" y="166"/>
                    <a:pt x="91" y="166"/>
                    <a:pt x="94" y="167"/>
                  </a:cubicBezTo>
                  <a:cubicBezTo>
                    <a:pt x="97" y="168"/>
                    <a:pt x="99" y="168"/>
                    <a:pt x="102" y="168"/>
                  </a:cubicBezTo>
                  <a:cubicBezTo>
                    <a:pt x="104" y="168"/>
                    <a:pt x="105" y="168"/>
                    <a:pt x="107" y="168"/>
                  </a:cubicBezTo>
                  <a:cubicBezTo>
                    <a:pt x="107" y="168"/>
                    <a:pt x="108" y="168"/>
                    <a:pt x="109" y="168"/>
                  </a:cubicBezTo>
                  <a:cubicBezTo>
                    <a:pt x="110" y="168"/>
                    <a:pt x="110" y="167"/>
                    <a:pt x="111" y="166"/>
                  </a:cubicBezTo>
                  <a:cubicBezTo>
                    <a:pt x="112" y="166"/>
                    <a:pt x="113" y="166"/>
                    <a:pt x="114" y="166"/>
                  </a:cubicBezTo>
                  <a:cubicBezTo>
                    <a:pt x="115" y="166"/>
                    <a:pt x="117" y="166"/>
                    <a:pt x="118" y="167"/>
                  </a:cubicBezTo>
                  <a:cubicBezTo>
                    <a:pt x="118" y="167"/>
                    <a:pt x="120" y="166"/>
                    <a:pt x="120" y="167"/>
                  </a:cubicBezTo>
                  <a:cubicBezTo>
                    <a:pt x="120" y="167"/>
                    <a:pt x="120" y="168"/>
                    <a:pt x="120" y="169"/>
                  </a:cubicBezTo>
                  <a:cubicBezTo>
                    <a:pt x="120" y="169"/>
                    <a:pt x="121" y="169"/>
                    <a:pt x="121" y="170"/>
                  </a:cubicBezTo>
                  <a:cubicBezTo>
                    <a:pt x="121" y="171"/>
                    <a:pt x="121" y="174"/>
                    <a:pt x="123" y="175"/>
                  </a:cubicBezTo>
                  <a:cubicBezTo>
                    <a:pt x="125" y="175"/>
                    <a:pt x="129" y="173"/>
                    <a:pt x="129" y="171"/>
                  </a:cubicBezTo>
                  <a:cubicBezTo>
                    <a:pt x="130" y="170"/>
                    <a:pt x="132" y="171"/>
                    <a:pt x="133" y="171"/>
                  </a:cubicBezTo>
                  <a:cubicBezTo>
                    <a:pt x="135" y="171"/>
                    <a:pt x="135" y="169"/>
                    <a:pt x="136" y="168"/>
                  </a:cubicBezTo>
                  <a:cubicBezTo>
                    <a:pt x="137" y="168"/>
                    <a:pt x="139" y="169"/>
                    <a:pt x="140" y="169"/>
                  </a:cubicBezTo>
                  <a:cubicBezTo>
                    <a:pt x="142" y="169"/>
                    <a:pt x="143" y="170"/>
                    <a:pt x="145" y="171"/>
                  </a:cubicBezTo>
                  <a:cubicBezTo>
                    <a:pt x="146" y="171"/>
                    <a:pt x="148" y="171"/>
                    <a:pt x="150" y="171"/>
                  </a:cubicBezTo>
                  <a:cubicBezTo>
                    <a:pt x="151" y="171"/>
                    <a:pt x="152" y="170"/>
                    <a:pt x="153" y="170"/>
                  </a:cubicBezTo>
                  <a:cubicBezTo>
                    <a:pt x="156" y="169"/>
                    <a:pt x="158" y="169"/>
                    <a:pt x="161" y="170"/>
                  </a:cubicBezTo>
                  <a:cubicBezTo>
                    <a:pt x="161" y="171"/>
                    <a:pt x="161" y="173"/>
                    <a:pt x="162" y="174"/>
                  </a:cubicBezTo>
                  <a:cubicBezTo>
                    <a:pt x="163" y="174"/>
                    <a:pt x="162" y="171"/>
                    <a:pt x="164" y="171"/>
                  </a:cubicBezTo>
                  <a:cubicBezTo>
                    <a:pt x="165" y="171"/>
                    <a:pt x="166" y="172"/>
                    <a:pt x="167" y="173"/>
                  </a:cubicBezTo>
                  <a:cubicBezTo>
                    <a:pt x="169" y="174"/>
                    <a:pt x="171" y="175"/>
                    <a:pt x="173" y="176"/>
                  </a:cubicBezTo>
                  <a:cubicBezTo>
                    <a:pt x="174" y="176"/>
                    <a:pt x="176" y="176"/>
                    <a:pt x="176" y="177"/>
                  </a:cubicBezTo>
                  <a:cubicBezTo>
                    <a:pt x="177" y="178"/>
                    <a:pt x="176" y="179"/>
                    <a:pt x="177" y="180"/>
                  </a:cubicBezTo>
                  <a:cubicBezTo>
                    <a:pt x="177" y="181"/>
                    <a:pt x="178" y="181"/>
                    <a:pt x="179" y="181"/>
                  </a:cubicBezTo>
                  <a:cubicBezTo>
                    <a:pt x="181" y="181"/>
                    <a:pt x="182" y="179"/>
                    <a:pt x="183" y="179"/>
                  </a:cubicBezTo>
                  <a:cubicBezTo>
                    <a:pt x="187" y="176"/>
                    <a:pt x="192" y="178"/>
                    <a:pt x="197" y="179"/>
                  </a:cubicBezTo>
                  <a:cubicBezTo>
                    <a:pt x="198" y="179"/>
                    <a:pt x="201" y="179"/>
                    <a:pt x="203" y="178"/>
                  </a:cubicBezTo>
                  <a:cubicBezTo>
                    <a:pt x="204" y="177"/>
                    <a:pt x="204" y="176"/>
                    <a:pt x="205" y="175"/>
                  </a:cubicBezTo>
                  <a:cubicBezTo>
                    <a:pt x="206" y="175"/>
                    <a:pt x="207" y="175"/>
                    <a:pt x="208" y="175"/>
                  </a:cubicBezTo>
                  <a:cubicBezTo>
                    <a:pt x="208" y="174"/>
                    <a:pt x="208" y="173"/>
                    <a:pt x="208" y="172"/>
                  </a:cubicBezTo>
                  <a:cubicBezTo>
                    <a:pt x="208" y="171"/>
                    <a:pt x="208" y="169"/>
                    <a:pt x="209" y="168"/>
                  </a:cubicBezTo>
                  <a:cubicBezTo>
                    <a:pt x="210" y="167"/>
                    <a:pt x="212" y="166"/>
                    <a:pt x="213" y="165"/>
                  </a:cubicBezTo>
                  <a:cubicBezTo>
                    <a:pt x="214" y="165"/>
                    <a:pt x="215" y="165"/>
                    <a:pt x="215" y="164"/>
                  </a:cubicBezTo>
                  <a:cubicBezTo>
                    <a:pt x="216" y="164"/>
                    <a:pt x="216" y="163"/>
                    <a:pt x="216" y="163"/>
                  </a:cubicBezTo>
                  <a:cubicBezTo>
                    <a:pt x="218" y="161"/>
                    <a:pt x="225" y="161"/>
                    <a:pt x="225" y="164"/>
                  </a:cubicBezTo>
                  <a:cubicBezTo>
                    <a:pt x="222" y="166"/>
                    <a:pt x="222" y="166"/>
                    <a:pt x="222" y="166"/>
                  </a:cubicBezTo>
                  <a:cubicBezTo>
                    <a:pt x="221" y="167"/>
                    <a:pt x="222" y="167"/>
                    <a:pt x="221" y="168"/>
                  </a:cubicBezTo>
                  <a:cubicBezTo>
                    <a:pt x="221" y="169"/>
                    <a:pt x="221" y="169"/>
                    <a:pt x="221" y="170"/>
                  </a:cubicBezTo>
                  <a:cubicBezTo>
                    <a:pt x="222" y="170"/>
                    <a:pt x="223" y="171"/>
                    <a:pt x="224" y="172"/>
                  </a:cubicBezTo>
                  <a:cubicBezTo>
                    <a:pt x="225" y="175"/>
                    <a:pt x="227" y="177"/>
                    <a:pt x="229" y="180"/>
                  </a:cubicBezTo>
                  <a:cubicBezTo>
                    <a:pt x="230" y="183"/>
                    <a:pt x="231" y="185"/>
                    <a:pt x="234" y="186"/>
                  </a:cubicBezTo>
                  <a:cubicBezTo>
                    <a:pt x="234" y="187"/>
                    <a:pt x="235" y="190"/>
                    <a:pt x="237" y="190"/>
                  </a:cubicBezTo>
                  <a:cubicBezTo>
                    <a:pt x="237" y="188"/>
                    <a:pt x="240" y="187"/>
                    <a:pt x="241" y="188"/>
                  </a:cubicBezTo>
                  <a:cubicBezTo>
                    <a:pt x="242" y="188"/>
                    <a:pt x="243" y="190"/>
                    <a:pt x="244" y="190"/>
                  </a:cubicBezTo>
                  <a:cubicBezTo>
                    <a:pt x="247" y="192"/>
                    <a:pt x="251" y="191"/>
                    <a:pt x="254" y="191"/>
                  </a:cubicBezTo>
                  <a:cubicBezTo>
                    <a:pt x="256" y="191"/>
                    <a:pt x="258" y="191"/>
                    <a:pt x="260" y="193"/>
                  </a:cubicBezTo>
                  <a:cubicBezTo>
                    <a:pt x="261" y="193"/>
                    <a:pt x="262" y="195"/>
                    <a:pt x="263" y="196"/>
                  </a:cubicBezTo>
                  <a:cubicBezTo>
                    <a:pt x="266" y="197"/>
                    <a:pt x="268" y="198"/>
                    <a:pt x="270" y="200"/>
                  </a:cubicBezTo>
                  <a:cubicBezTo>
                    <a:pt x="273" y="201"/>
                    <a:pt x="275" y="203"/>
                    <a:pt x="278" y="205"/>
                  </a:cubicBezTo>
                  <a:cubicBezTo>
                    <a:pt x="281" y="207"/>
                    <a:pt x="283" y="209"/>
                    <a:pt x="286" y="211"/>
                  </a:cubicBezTo>
                  <a:cubicBezTo>
                    <a:pt x="288" y="213"/>
                    <a:pt x="291" y="216"/>
                    <a:pt x="292" y="219"/>
                  </a:cubicBezTo>
                  <a:cubicBezTo>
                    <a:pt x="292" y="220"/>
                    <a:pt x="292" y="221"/>
                    <a:pt x="293" y="221"/>
                  </a:cubicBezTo>
                  <a:cubicBezTo>
                    <a:pt x="293" y="222"/>
                    <a:pt x="294" y="223"/>
                    <a:pt x="295" y="224"/>
                  </a:cubicBezTo>
                  <a:cubicBezTo>
                    <a:pt x="296" y="226"/>
                    <a:pt x="298" y="228"/>
                    <a:pt x="299" y="230"/>
                  </a:cubicBezTo>
                  <a:cubicBezTo>
                    <a:pt x="299" y="231"/>
                    <a:pt x="299" y="232"/>
                    <a:pt x="300" y="233"/>
                  </a:cubicBezTo>
                  <a:cubicBezTo>
                    <a:pt x="301" y="234"/>
                    <a:pt x="305" y="234"/>
                    <a:pt x="307" y="235"/>
                  </a:cubicBezTo>
                  <a:cubicBezTo>
                    <a:pt x="309" y="235"/>
                    <a:pt x="311" y="236"/>
                    <a:pt x="313" y="236"/>
                  </a:cubicBezTo>
                  <a:cubicBezTo>
                    <a:pt x="313" y="236"/>
                    <a:pt x="313" y="236"/>
                    <a:pt x="314" y="236"/>
                  </a:cubicBezTo>
                  <a:cubicBezTo>
                    <a:pt x="315" y="236"/>
                    <a:pt x="315" y="236"/>
                    <a:pt x="316" y="235"/>
                  </a:cubicBezTo>
                  <a:cubicBezTo>
                    <a:pt x="317" y="235"/>
                    <a:pt x="319" y="236"/>
                    <a:pt x="321" y="236"/>
                  </a:cubicBezTo>
                  <a:cubicBezTo>
                    <a:pt x="323" y="236"/>
                    <a:pt x="324" y="236"/>
                    <a:pt x="325" y="234"/>
                  </a:cubicBezTo>
                  <a:cubicBezTo>
                    <a:pt x="326" y="233"/>
                    <a:pt x="327" y="230"/>
                    <a:pt x="329" y="229"/>
                  </a:cubicBezTo>
                  <a:cubicBezTo>
                    <a:pt x="329" y="228"/>
                    <a:pt x="331" y="227"/>
                    <a:pt x="332" y="227"/>
                  </a:cubicBezTo>
                  <a:cubicBezTo>
                    <a:pt x="333" y="226"/>
                    <a:pt x="334" y="226"/>
                    <a:pt x="335" y="226"/>
                  </a:cubicBezTo>
                  <a:cubicBezTo>
                    <a:pt x="336" y="226"/>
                    <a:pt x="336" y="224"/>
                    <a:pt x="337" y="224"/>
                  </a:cubicBezTo>
                  <a:cubicBezTo>
                    <a:pt x="339" y="222"/>
                    <a:pt x="343" y="220"/>
                    <a:pt x="346" y="222"/>
                  </a:cubicBezTo>
                  <a:cubicBezTo>
                    <a:pt x="348" y="223"/>
                    <a:pt x="348" y="223"/>
                    <a:pt x="351" y="224"/>
                  </a:cubicBezTo>
                  <a:cubicBezTo>
                    <a:pt x="353" y="224"/>
                    <a:pt x="356" y="224"/>
                    <a:pt x="359" y="224"/>
                  </a:cubicBezTo>
                  <a:cubicBezTo>
                    <a:pt x="363" y="223"/>
                    <a:pt x="366" y="228"/>
                    <a:pt x="370" y="225"/>
                  </a:cubicBezTo>
                  <a:cubicBezTo>
                    <a:pt x="374" y="222"/>
                    <a:pt x="371" y="217"/>
                    <a:pt x="372" y="213"/>
                  </a:cubicBezTo>
                  <a:cubicBezTo>
                    <a:pt x="373" y="208"/>
                    <a:pt x="376" y="206"/>
                    <a:pt x="381" y="205"/>
                  </a:cubicBezTo>
                  <a:cubicBezTo>
                    <a:pt x="385" y="205"/>
                    <a:pt x="389" y="200"/>
                    <a:pt x="392" y="197"/>
                  </a:cubicBezTo>
                  <a:cubicBezTo>
                    <a:pt x="392" y="196"/>
                    <a:pt x="393" y="195"/>
                    <a:pt x="394" y="194"/>
                  </a:cubicBezTo>
                  <a:cubicBezTo>
                    <a:pt x="394" y="191"/>
                    <a:pt x="395" y="188"/>
                    <a:pt x="395" y="187"/>
                  </a:cubicBezTo>
                  <a:cubicBezTo>
                    <a:pt x="396" y="182"/>
                    <a:pt x="398" y="177"/>
                    <a:pt x="399" y="173"/>
                  </a:cubicBezTo>
                  <a:cubicBezTo>
                    <a:pt x="399" y="170"/>
                    <a:pt x="399" y="167"/>
                    <a:pt x="399" y="165"/>
                  </a:cubicBezTo>
                  <a:cubicBezTo>
                    <a:pt x="399" y="164"/>
                    <a:pt x="399" y="162"/>
                    <a:pt x="399" y="162"/>
                  </a:cubicBezTo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5822950" y="2852738"/>
              <a:ext cx="508000" cy="412750"/>
            </a:xfrm>
            <a:custGeom>
              <a:avLst/>
              <a:gdLst/>
              <a:ahLst/>
              <a:cxnLst>
                <a:cxn ang="0">
                  <a:pos x="269" y="22"/>
                </a:cxn>
                <a:cxn ang="0">
                  <a:pos x="268" y="32"/>
                </a:cxn>
                <a:cxn ang="0">
                  <a:pos x="255" y="49"/>
                </a:cxn>
                <a:cxn ang="0">
                  <a:pos x="252" y="66"/>
                </a:cxn>
                <a:cxn ang="0">
                  <a:pos x="234" y="69"/>
                </a:cxn>
                <a:cxn ang="0">
                  <a:pos x="209" y="77"/>
                </a:cxn>
                <a:cxn ang="0">
                  <a:pos x="212" y="94"/>
                </a:cxn>
                <a:cxn ang="0">
                  <a:pos x="219" y="119"/>
                </a:cxn>
                <a:cxn ang="0">
                  <a:pos x="240" y="136"/>
                </a:cxn>
                <a:cxn ang="0">
                  <a:pos x="237" y="157"/>
                </a:cxn>
                <a:cxn ang="0">
                  <a:pos x="242" y="171"/>
                </a:cxn>
                <a:cxn ang="0">
                  <a:pos x="248" y="184"/>
                </a:cxn>
                <a:cxn ang="0">
                  <a:pos x="236" y="187"/>
                </a:cxn>
                <a:cxn ang="0">
                  <a:pos x="232" y="195"/>
                </a:cxn>
                <a:cxn ang="0">
                  <a:pos x="228" y="209"/>
                </a:cxn>
                <a:cxn ang="0">
                  <a:pos x="217" y="218"/>
                </a:cxn>
                <a:cxn ang="0">
                  <a:pos x="204" y="212"/>
                </a:cxn>
                <a:cxn ang="0">
                  <a:pos x="188" y="217"/>
                </a:cxn>
                <a:cxn ang="0">
                  <a:pos x="176" y="214"/>
                </a:cxn>
                <a:cxn ang="0">
                  <a:pos x="164" y="207"/>
                </a:cxn>
                <a:cxn ang="0">
                  <a:pos x="153" y="192"/>
                </a:cxn>
                <a:cxn ang="0">
                  <a:pos x="132" y="179"/>
                </a:cxn>
                <a:cxn ang="0">
                  <a:pos x="114" y="164"/>
                </a:cxn>
                <a:cxn ang="0">
                  <a:pos x="101" y="169"/>
                </a:cxn>
                <a:cxn ang="0">
                  <a:pos x="81" y="177"/>
                </a:cxn>
                <a:cxn ang="0">
                  <a:pos x="69" y="186"/>
                </a:cxn>
                <a:cxn ang="0">
                  <a:pos x="70" y="159"/>
                </a:cxn>
                <a:cxn ang="0">
                  <a:pos x="78" y="138"/>
                </a:cxn>
                <a:cxn ang="0">
                  <a:pos x="44" y="143"/>
                </a:cxn>
                <a:cxn ang="0">
                  <a:pos x="23" y="119"/>
                </a:cxn>
                <a:cxn ang="0">
                  <a:pos x="21" y="107"/>
                </a:cxn>
                <a:cxn ang="0">
                  <a:pos x="28" y="96"/>
                </a:cxn>
                <a:cxn ang="0">
                  <a:pos x="22" y="87"/>
                </a:cxn>
                <a:cxn ang="0">
                  <a:pos x="20" y="68"/>
                </a:cxn>
                <a:cxn ang="0">
                  <a:pos x="3" y="63"/>
                </a:cxn>
                <a:cxn ang="0">
                  <a:pos x="13" y="59"/>
                </a:cxn>
                <a:cxn ang="0">
                  <a:pos x="17" y="44"/>
                </a:cxn>
                <a:cxn ang="0">
                  <a:pos x="29" y="39"/>
                </a:cxn>
                <a:cxn ang="0">
                  <a:pos x="46" y="32"/>
                </a:cxn>
                <a:cxn ang="0">
                  <a:pos x="58" y="25"/>
                </a:cxn>
                <a:cxn ang="0">
                  <a:pos x="81" y="18"/>
                </a:cxn>
                <a:cxn ang="0">
                  <a:pos x="97" y="8"/>
                </a:cxn>
                <a:cxn ang="0">
                  <a:pos x="109" y="14"/>
                </a:cxn>
                <a:cxn ang="0">
                  <a:pos x="128" y="5"/>
                </a:cxn>
                <a:cxn ang="0">
                  <a:pos x="136" y="4"/>
                </a:cxn>
                <a:cxn ang="0">
                  <a:pos x="153" y="6"/>
                </a:cxn>
                <a:cxn ang="0">
                  <a:pos x="167" y="6"/>
                </a:cxn>
                <a:cxn ang="0">
                  <a:pos x="183" y="12"/>
                </a:cxn>
                <a:cxn ang="0">
                  <a:pos x="195" y="14"/>
                </a:cxn>
                <a:cxn ang="0">
                  <a:pos x="227" y="23"/>
                </a:cxn>
                <a:cxn ang="0">
                  <a:pos x="247" y="19"/>
                </a:cxn>
              </a:cxnLst>
              <a:rect l="0" t="0" r="r" b="b"/>
              <a:pathLst>
                <a:path w="272" h="221">
                  <a:moveTo>
                    <a:pt x="264" y="14"/>
                  </a:moveTo>
                  <a:cubicBezTo>
                    <a:pt x="264" y="14"/>
                    <a:pt x="264" y="15"/>
                    <a:pt x="264" y="15"/>
                  </a:cubicBezTo>
                  <a:cubicBezTo>
                    <a:pt x="265" y="18"/>
                    <a:pt x="267" y="20"/>
                    <a:pt x="269" y="22"/>
                  </a:cubicBezTo>
                  <a:cubicBezTo>
                    <a:pt x="270" y="23"/>
                    <a:pt x="271" y="24"/>
                    <a:pt x="271" y="26"/>
                  </a:cubicBezTo>
                  <a:cubicBezTo>
                    <a:pt x="272" y="28"/>
                    <a:pt x="271" y="27"/>
                    <a:pt x="270" y="29"/>
                  </a:cubicBezTo>
                  <a:cubicBezTo>
                    <a:pt x="269" y="30"/>
                    <a:pt x="269" y="31"/>
                    <a:pt x="268" y="32"/>
                  </a:cubicBezTo>
                  <a:cubicBezTo>
                    <a:pt x="267" y="35"/>
                    <a:pt x="265" y="34"/>
                    <a:pt x="264" y="35"/>
                  </a:cubicBezTo>
                  <a:cubicBezTo>
                    <a:pt x="260" y="37"/>
                    <a:pt x="257" y="41"/>
                    <a:pt x="256" y="45"/>
                  </a:cubicBezTo>
                  <a:cubicBezTo>
                    <a:pt x="255" y="46"/>
                    <a:pt x="255" y="48"/>
                    <a:pt x="255" y="49"/>
                  </a:cubicBezTo>
                  <a:cubicBezTo>
                    <a:pt x="254" y="51"/>
                    <a:pt x="254" y="53"/>
                    <a:pt x="254" y="54"/>
                  </a:cubicBezTo>
                  <a:cubicBezTo>
                    <a:pt x="254" y="57"/>
                    <a:pt x="253" y="58"/>
                    <a:pt x="253" y="60"/>
                  </a:cubicBezTo>
                  <a:cubicBezTo>
                    <a:pt x="252" y="62"/>
                    <a:pt x="253" y="64"/>
                    <a:pt x="252" y="66"/>
                  </a:cubicBezTo>
                  <a:cubicBezTo>
                    <a:pt x="251" y="69"/>
                    <a:pt x="248" y="71"/>
                    <a:pt x="245" y="71"/>
                  </a:cubicBezTo>
                  <a:cubicBezTo>
                    <a:pt x="242" y="71"/>
                    <a:pt x="242" y="70"/>
                    <a:pt x="240" y="69"/>
                  </a:cubicBezTo>
                  <a:cubicBezTo>
                    <a:pt x="238" y="68"/>
                    <a:pt x="236" y="69"/>
                    <a:pt x="234" y="69"/>
                  </a:cubicBezTo>
                  <a:cubicBezTo>
                    <a:pt x="230" y="69"/>
                    <a:pt x="227" y="71"/>
                    <a:pt x="223" y="72"/>
                  </a:cubicBezTo>
                  <a:cubicBezTo>
                    <a:pt x="220" y="73"/>
                    <a:pt x="218" y="73"/>
                    <a:pt x="215" y="74"/>
                  </a:cubicBezTo>
                  <a:cubicBezTo>
                    <a:pt x="213" y="75"/>
                    <a:pt x="211" y="76"/>
                    <a:pt x="209" y="77"/>
                  </a:cubicBezTo>
                  <a:cubicBezTo>
                    <a:pt x="206" y="79"/>
                    <a:pt x="202" y="80"/>
                    <a:pt x="203" y="84"/>
                  </a:cubicBezTo>
                  <a:cubicBezTo>
                    <a:pt x="204" y="86"/>
                    <a:pt x="207" y="89"/>
                    <a:pt x="209" y="91"/>
                  </a:cubicBezTo>
                  <a:cubicBezTo>
                    <a:pt x="210" y="92"/>
                    <a:pt x="211" y="93"/>
                    <a:pt x="212" y="94"/>
                  </a:cubicBezTo>
                  <a:cubicBezTo>
                    <a:pt x="215" y="97"/>
                    <a:pt x="215" y="101"/>
                    <a:pt x="216" y="105"/>
                  </a:cubicBezTo>
                  <a:cubicBezTo>
                    <a:pt x="216" y="108"/>
                    <a:pt x="216" y="111"/>
                    <a:pt x="216" y="114"/>
                  </a:cubicBezTo>
                  <a:cubicBezTo>
                    <a:pt x="217" y="116"/>
                    <a:pt x="218" y="117"/>
                    <a:pt x="219" y="119"/>
                  </a:cubicBezTo>
                  <a:cubicBezTo>
                    <a:pt x="220" y="123"/>
                    <a:pt x="219" y="126"/>
                    <a:pt x="222" y="129"/>
                  </a:cubicBezTo>
                  <a:cubicBezTo>
                    <a:pt x="224" y="130"/>
                    <a:pt x="229" y="131"/>
                    <a:pt x="229" y="135"/>
                  </a:cubicBezTo>
                  <a:cubicBezTo>
                    <a:pt x="232" y="136"/>
                    <a:pt x="237" y="134"/>
                    <a:pt x="240" y="136"/>
                  </a:cubicBezTo>
                  <a:cubicBezTo>
                    <a:pt x="243" y="140"/>
                    <a:pt x="237" y="140"/>
                    <a:pt x="236" y="141"/>
                  </a:cubicBezTo>
                  <a:cubicBezTo>
                    <a:pt x="235" y="142"/>
                    <a:pt x="235" y="144"/>
                    <a:pt x="235" y="146"/>
                  </a:cubicBezTo>
                  <a:cubicBezTo>
                    <a:pt x="235" y="151"/>
                    <a:pt x="234" y="154"/>
                    <a:pt x="237" y="157"/>
                  </a:cubicBezTo>
                  <a:cubicBezTo>
                    <a:pt x="238" y="159"/>
                    <a:pt x="239" y="161"/>
                    <a:pt x="240" y="163"/>
                  </a:cubicBezTo>
                  <a:cubicBezTo>
                    <a:pt x="241" y="165"/>
                    <a:pt x="242" y="166"/>
                    <a:pt x="242" y="168"/>
                  </a:cubicBezTo>
                  <a:cubicBezTo>
                    <a:pt x="242" y="169"/>
                    <a:pt x="242" y="170"/>
                    <a:pt x="242" y="171"/>
                  </a:cubicBezTo>
                  <a:cubicBezTo>
                    <a:pt x="242" y="172"/>
                    <a:pt x="244" y="173"/>
                    <a:pt x="244" y="174"/>
                  </a:cubicBezTo>
                  <a:cubicBezTo>
                    <a:pt x="245" y="174"/>
                    <a:pt x="245" y="177"/>
                    <a:pt x="245" y="178"/>
                  </a:cubicBezTo>
                  <a:cubicBezTo>
                    <a:pt x="245" y="180"/>
                    <a:pt x="246" y="182"/>
                    <a:pt x="248" y="184"/>
                  </a:cubicBezTo>
                  <a:cubicBezTo>
                    <a:pt x="248" y="185"/>
                    <a:pt x="250" y="184"/>
                    <a:pt x="250" y="186"/>
                  </a:cubicBezTo>
                  <a:cubicBezTo>
                    <a:pt x="249" y="188"/>
                    <a:pt x="248" y="187"/>
                    <a:pt x="247" y="187"/>
                  </a:cubicBezTo>
                  <a:cubicBezTo>
                    <a:pt x="244" y="188"/>
                    <a:pt x="239" y="186"/>
                    <a:pt x="236" y="187"/>
                  </a:cubicBezTo>
                  <a:cubicBezTo>
                    <a:pt x="234" y="188"/>
                    <a:pt x="235" y="189"/>
                    <a:pt x="234" y="191"/>
                  </a:cubicBezTo>
                  <a:cubicBezTo>
                    <a:pt x="233" y="192"/>
                    <a:pt x="232" y="191"/>
                    <a:pt x="232" y="193"/>
                  </a:cubicBezTo>
                  <a:cubicBezTo>
                    <a:pt x="232" y="194"/>
                    <a:pt x="232" y="195"/>
                    <a:pt x="232" y="195"/>
                  </a:cubicBezTo>
                  <a:cubicBezTo>
                    <a:pt x="234" y="198"/>
                    <a:pt x="234" y="197"/>
                    <a:pt x="234" y="200"/>
                  </a:cubicBezTo>
                  <a:cubicBezTo>
                    <a:pt x="234" y="200"/>
                    <a:pt x="235" y="203"/>
                    <a:pt x="234" y="204"/>
                  </a:cubicBezTo>
                  <a:cubicBezTo>
                    <a:pt x="233" y="207"/>
                    <a:pt x="230" y="207"/>
                    <a:pt x="228" y="209"/>
                  </a:cubicBezTo>
                  <a:cubicBezTo>
                    <a:pt x="226" y="210"/>
                    <a:pt x="226" y="211"/>
                    <a:pt x="226" y="214"/>
                  </a:cubicBezTo>
                  <a:cubicBezTo>
                    <a:pt x="226" y="217"/>
                    <a:pt x="227" y="218"/>
                    <a:pt x="227" y="220"/>
                  </a:cubicBezTo>
                  <a:cubicBezTo>
                    <a:pt x="223" y="221"/>
                    <a:pt x="220" y="220"/>
                    <a:pt x="217" y="218"/>
                  </a:cubicBezTo>
                  <a:cubicBezTo>
                    <a:pt x="215" y="217"/>
                    <a:pt x="213" y="217"/>
                    <a:pt x="211" y="216"/>
                  </a:cubicBezTo>
                  <a:cubicBezTo>
                    <a:pt x="210" y="215"/>
                    <a:pt x="210" y="214"/>
                    <a:pt x="209" y="213"/>
                  </a:cubicBezTo>
                  <a:cubicBezTo>
                    <a:pt x="208" y="212"/>
                    <a:pt x="206" y="212"/>
                    <a:pt x="204" y="212"/>
                  </a:cubicBezTo>
                  <a:cubicBezTo>
                    <a:pt x="203" y="211"/>
                    <a:pt x="204" y="211"/>
                    <a:pt x="202" y="211"/>
                  </a:cubicBezTo>
                  <a:cubicBezTo>
                    <a:pt x="201" y="210"/>
                    <a:pt x="197" y="210"/>
                    <a:pt x="196" y="211"/>
                  </a:cubicBezTo>
                  <a:cubicBezTo>
                    <a:pt x="191" y="212"/>
                    <a:pt x="192" y="216"/>
                    <a:pt x="188" y="217"/>
                  </a:cubicBezTo>
                  <a:cubicBezTo>
                    <a:pt x="187" y="217"/>
                    <a:pt x="186" y="217"/>
                    <a:pt x="185" y="217"/>
                  </a:cubicBezTo>
                  <a:cubicBezTo>
                    <a:pt x="183" y="216"/>
                    <a:pt x="180" y="216"/>
                    <a:pt x="178" y="215"/>
                  </a:cubicBezTo>
                  <a:cubicBezTo>
                    <a:pt x="177" y="215"/>
                    <a:pt x="177" y="214"/>
                    <a:pt x="176" y="214"/>
                  </a:cubicBezTo>
                  <a:cubicBezTo>
                    <a:pt x="174" y="213"/>
                    <a:pt x="173" y="212"/>
                    <a:pt x="171" y="212"/>
                  </a:cubicBezTo>
                  <a:cubicBezTo>
                    <a:pt x="171" y="212"/>
                    <a:pt x="169" y="213"/>
                    <a:pt x="168" y="212"/>
                  </a:cubicBezTo>
                  <a:cubicBezTo>
                    <a:pt x="166" y="212"/>
                    <a:pt x="165" y="209"/>
                    <a:pt x="164" y="207"/>
                  </a:cubicBezTo>
                  <a:cubicBezTo>
                    <a:pt x="162" y="205"/>
                    <a:pt x="161" y="203"/>
                    <a:pt x="159" y="200"/>
                  </a:cubicBezTo>
                  <a:cubicBezTo>
                    <a:pt x="158" y="198"/>
                    <a:pt x="158" y="197"/>
                    <a:pt x="156" y="196"/>
                  </a:cubicBezTo>
                  <a:cubicBezTo>
                    <a:pt x="153" y="195"/>
                    <a:pt x="153" y="195"/>
                    <a:pt x="153" y="192"/>
                  </a:cubicBezTo>
                  <a:cubicBezTo>
                    <a:pt x="152" y="189"/>
                    <a:pt x="154" y="188"/>
                    <a:pt x="151" y="186"/>
                  </a:cubicBezTo>
                  <a:cubicBezTo>
                    <a:pt x="148" y="185"/>
                    <a:pt x="145" y="186"/>
                    <a:pt x="143" y="184"/>
                  </a:cubicBezTo>
                  <a:cubicBezTo>
                    <a:pt x="139" y="181"/>
                    <a:pt x="139" y="177"/>
                    <a:pt x="132" y="179"/>
                  </a:cubicBezTo>
                  <a:cubicBezTo>
                    <a:pt x="133" y="174"/>
                    <a:pt x="128" y="171"/>
                    <a:pt x="124" y="169"/>
                  </a:cubicBezTo>
                  <a:cubicBezTo>
                    <a:pt x="122" y="169"/>
                    <a:pt x="121" y="168"/>
                    <a:pt x="120" y="168"/>
                  </a:cubicBezTo>
                  <a:cubicBezTo>
                    <a:pt x="118" y="166"/>
                    <a:pt x="117" y="164"/>
                    <a:pt x="114" y="164"/>
                  </a:cubicBezTo>
                  <a:cubicBezTo>
                    <a:pt x="114" y="166"/>
                    <a:pt x="114" y="169"/>
                    <a:pt x="114" y="171"/>
                  </a:cubicBezTo>
                  <a:cubicBezTo>
                    <a:pt x="109" y="172"/>
                    <a:pt x="112" y="166"/>
                    <a:pt x="110" y="165"/>
                  </a:cubicBezTo>
                  <a:cubicBezTo>
                    <a:pt x="108" y="164"/>
                    <a:pt x="103" y="168"/>
                    <a:pt x="101" y="169"/>
                  </a:cubicBezTo>
                  <a:cubicBezTo>
                    <a:pt x="100" y="170"/>
                    <a:pt x="99" y="170"/>
                    <a:pt x="98" y="171"/>
                  </a:cubicBezTo>
                  <a:cubicBezTo>
                    <a:pt x="97" y="172"/>
                    <a:pt x="96" y="173"/>
                    <a:pt x="96" y="174"/>
                  </a:cubicBezTo>
                  <a:cubicBezTo>
                    <a:pt x="92" y="177"/>
                    <a:pt x="86" y="176"/>
                    <a:pt x="81" y="177"/>
                  </a:cubicBezTo>
                  <a:cubicBezTo>
                    <a:pt x="78" y="177"/>
                    <a:pt x="79" y="177"/>
                    <a:pt x="78" y="179"/>
                  </a:cubicBezTo>
                  <a:cubicBezTo>
                    <a:pt x="76" y="181"/>
                    <a:pt x="75" y="182"/>
                    <a:pt x="73" y="184"/>
                  </a:cubicBezTo>
                  <a:cubicBezTo>
                    <a:pt x="72" y="184"/>
                    <a:pt x="70" y="186"/>
                    <a:pt x="69" y="186"/>
                  </a:cubicBezTo>
                  <a:cubicBezTo>
                    <a:pt x="65" y="188"/>
                    <a:pt x="65" y="185"/>
                    <a:pt x="64" y="182"/>
                  </a:cubicBezTo>
                  <a:cubicBezTo>
                    <a:pt x="63" y="176"/>
                    <a:pt x="67" y="174"/>
                    <a:pt x="68" y="169"/>
                  </a:cubicBezTo>
                  <a:cubicBezTo>
                    <a:pt x="70" y="165"/>
                    <a:pt x="71" y="163"/>
                    <a:pt x="70" y="159"/>
                  </a:cubicBezTo>
                  <a:cubicBezTo>
                    <a:pt x="70" y="157"/>
                    <a:pt x="70" y="156"/>
                    <a:pt x="69" y="154"/>
                  </a:cubicBezTo>
                  <a:cubicBezTo>
                    <a:pt x="69" y="150"/>
                    <a:pt x="70" y="145"/>
                    <a:pt x="73" y="142"/>
                  </a:cubicBezTo>
                  <a:cubicBezTo>
                    <a:pt x="74" y="140"/>
                    <a:pt x="77" y="140"/>
                    <a:pt x="78" y="138"/>
                  </a:cubicBezTo>
                  <a:cubicBezTo>
                    <a:pt x="76" y="135"/>
                    <a:pt x="64" y="134"/>
                    <a:pt x="62" y="137"/>
                  </a:cubicBezTo>
                  <a:cubicBezTo>
                    <a:pt x="59" y="140"/>
                    <a:pt x="59" y="144"/>
                    <a:pt x="55" y="147"/>
                  </a:cubicBezTo>
                  <a:cubicBezTo>
                    <a:pt x="51" y="150"/>
                    <a:pt x="47" y="147"/>
                    <a:pt x="44" y="143"/>
                  </a:cubicBezTo>
                  <a:cubicBezTo>
                    <a:pt x="43" y="140"/>
                    <a:pt x="37" y="130"/>
                    <a:pt x="33" y="134"/>
                  </a:cubicBezTo>
                  <a:cubicBezTo>
                    <a:pt x="31" y="131"/>
                    <a:pt x="30" y="127"/>
                    <a:pt x="27" y="124"/>
                  </a:cubicBezTo>
                  <a:cubicBezTo>
                    <a:pt x="26" y="122"/>
                    <a:pt x="24" y="121"/>
                    <a:pt x="23" y="119"/>
                  </a:cubicBezTo>
                  <a:cubicBezTo>
                    <a:pt x="22" y="118"/>
                    <a:pt x="23" y="114"/>
                    <a:pt x="23" y="112"/>
                  </a:cubicBezTo>
                  <a:cubicBezTo>
                    <a:pt x="22" y="111"/>
                    <a:pt x="22" y="110"/>
                    <a:pt x="21" y="109"/>
                  </a:cubicBezTo>
                  <a:cubicBezTo>
                    <a:pt x="21" y="108"/>
                    <a:pt x="21" y="108"/>
                    <a:pt x="21" y="107"/>
                  </a:cubicBezTo>
                  <a:cubicBezTo>
                    <a:pt x="21" y="107"/>
                    <a:pt x="21" y="106"/>
                    <a:pt x="20" y="106"/>
                  </a:cubicBezTo>
                  <a:cubicBezTo>
                    <a:pt x="19" y="104"/>
                    <a:pt x="16" y="97"/>
                    <a:pt x="20" y="96"/>
                  </a:cubicBezTo>
                  <a:cubicBezTo>
                    <a:pt x="22" y="95"/>
                    <a:pt x="26" y="97"/>
                    <a:pt x="28" y="96"/>
                  </a:cubicBezTo>
                  <a:cubicBezTo>
                    <a:pt x="28" y="96"/>
                    <a:pt x="30" y="93"/>
                    <a:pt x="30" y="93"/>
                  </a:cubicBezTo>
                  <a:cubicBezTo>
                    <a:pt x="31" y="91"/>
                    <a:pt x="32" y="90"/>
                    <a:pt x="32" y="88"/>
                  </a:cubicBezTo>
                  <a:cubicBezTo>
                    <a:pt x="28" y="87"/>
                    <a:pt x="25" y="88"/>
                    <a:pt x="22" y="87"/>
                  </a:cubicBezTo>
                  <a:cubicBezTo>
                    <a:pt x="22" y="86"/>
                    <a:pt x="22" y="84"/>
                    <a:pt x="22" y="82"/>
                  </a:cubicBezTo>
                  <a:cubicBezTo>
                    <a:pt x="21" y="80"/>
                    <a:pt x="18" y="79"/>
                    <a:pt x="17" y="76"/>
                  </a:cubicBezTo>
                  <a:cubicBezTo>
                    <a:pt x="16" y="72"/>
                    <a:pt x="18" y="70"/>
                    <a:pt x="20" y="68"/>
                  </a:cubicBezTo>
                  <a:cubicBezTo>
                    <a:pt x="19" y="66"/>
                    <a:pt x="14" y="67"/>
                    <a:pt x="12" y="67"/>
                  </a:cubicBezTo>
                  <a:cubicBezTo>
                    <a:pt x="9" y="67"/>
                    <a:pt x="6" y="70"/>
                    <a:pt x="4" y="69"/>
                  </a:cubicBezTo>
                  <a:cubicBezTo>
                    <a:pt x="0" y="68"/>
                    <a:pt x="1" y="64"/>
                    <a:pt x="3" y="63"/>
                  </a:cubicBezTo>
                  <a:cubicBezTo>
                    <a:pt x="6" y="62"/>
                    <a:pt x="6" y="62"/>
                    <a:pt x="8" y="63"/>
                  </a:cubicBezTo>
                  <a:cubicBezTo>
                    <a:pt x="10" y="63"/>
                    <a:pt x="11" y="62"/>
                    <a:pt x="12" y="61"/>
                  </a:cubicBezTo>
                  <a:cubicBezTo>
                    <a:pt x="12" y="60"/>
                    <a:pt x="12" y="59"/>
                    <a:pt x="13" y="59"/>
                  </a:cubicBezTo>
                  <a:cubicBezTo>
                    <a:pt x="13" y="58"/>
                    <a:pt x="14" y="59"/>
                    <a:pt x="14" y="58"/>
                  </a:cubicBezTo>
                  <a:cubicBezTo>
                    <a:pt x="16" y="57"/>
                    <a:pt x="16" y="57"/>
                    <a:pt x="17" y="55"/>
                  </a:cubicBezTo>
                  <a:cubicBezTo>
                    <a:pt x="18" y="51"/>
                    <a:pt x="17" y="48"/>
                    <a:pt x="17" y="44"/>
                  </a:cubicBezTo>
                  <a:cubicBezTo>
                    <a:pt x="16" y="40"/>
                    <a:pt x="17" y="37"/>
                    <a:pt x="21" y="39"/>
                  </a:cubicBezTo>
                  <a:cubicBezTo>
                    <a:pt x="22" y="39"/>
                    <a:pt x="23" y="41"/>
                    <a:pt x="25" y="41"/>
                  </a:cubicBezTo>
                  <a:cubicBezTo>
                    <a:pt x="27" y="42"/>
                    <a:pt x="28" y="40"/>
                    <a:pt x="29" y="39"/>
                  </a:cubicBezTo>
                  <a:cubicBezTo>
                    <a:pt x="31" y="37"/>
                    <a:pt x="41" y="36"/>
                    <a:pt x="41" y="40"/>
                  </a:cubicBezTo>
                  <a:cubicBezTo>
                    <a:pt x="43" y="40"/>
                    <a:pt x="52" y="40"/>
                    <a:pt x="50" y="36"/>
                  </a:cubicBezTo>
                  <a:cubicBezTo>
                    <a:pt x="50" y="34"/>
                    <a:pt x="47" y="34"/>
                    <a:pt x="46" y="32"/>
                  </a:cubicBezTo>
                  <a:cubicBezTo>
                    <a:pt x="45" y="30"/>
                    <a:pt x="47" y="29"/>
                    <a:pt x="48" y="29"/>
                  </a:cubicBezTo>
                  <a:cubicBezTo>
                    <a:pt x="50" y="29"/>
                    <a:pt x="52" y="30"/>
                    <a:pt x="53" y="29"/>
                  </a:cubicBezTo>
                  <a:cubicBezTo>
                    <a:pt x="56" y="29"/>
                    <a:pt x="56" y="27"/>
                    <a:pt x="58" y="25"/>
                  </a:cubicBezTo>
                  <a:cubicBezTo>
                    <a:pt x="61" y="22"/>
                    <a:pt x="66" y="20"/>
                    <a:pt x="69" y="20"/>
                  </a:cubicBezTo>
                  <a:cubicBezTo>
                    <a:pt x="72" y="20"/>
                    <a:pt x="73" y="20"/>
                    <a:pt x="75" y="19"/>
                  </a:cubicBezTo>
                  <a:cubicBezTo>
                    <a:pt x="77" y="19"/>
                    <a:pt x="79" y="18"/>
                    <a:pt x="81" y="18"/>
                  </a:cubicBezTo>
                  <a:cubicBezTo>
                    <a:pt x="83" y="17"/>
                    <a:pt x="83" y="17"/>
                    <a:pt x="84" y="16"/>
                  </a:cubicBezTo>
                  <a:cubicBezTo>
                    <a:pt x="85" y="15"/>
                    <a:pt x="87" y="15"/>
                    <a:pt x="89" y="14"/>
                  </a:cubicBezTo>
                  <a:cubicBezTo>
                    <a:pt x="92" y="11"/>
                    <a:pt x="93" y="9"/>
                    <a:pt x="97" y="8"/>
                  </a:cubicBezTo>
                  <a:cubicBezTo>
                    <a:pt x="100" y="7"/>
                    <a:pt x="102" y="8"/>
                    <a:pt x="105" y="10"/>
                  </a:cubicBezTo>
                  <a:cubicBezTo>
                    <a:pt x="106" y="11"/>
                    <a:pt x="108" y="11"/>
                    <a:pt x="109" y="12"/>
                  </a:cubicBezTo>
                  <a:cubicBezTo>
                    <a:pt x="109" y="13"/>
                    <a:pt x="109" y="14"/>
                    <a:pt x="109" y="14"/>
                  </a:cubicBezTo>
                  <a:cubicBezTo>
                    <a:pt x="110" y="14"/>
                    <a:pt x="111" y="14"/>
                    <a:pt x="111" y="14"/>
                  </a:cubicBezTo>
                  <a:cubicBezTo>
                    <a:pt x="116" y="16"/>
                    <a:pt x="123" y="16"/>
                    <a:pt x="128" y="15"/>
                  </a:cubicBezTo>
                  <a:cubicBezTo>
                    <a:pt x="128" y="12"/>
                    <a:pt x="127" y="8"/>
                    <a:pt x="128" y="5"/>
                  </a:cubicBezTo>
                  <a:cubicBezTo>
                    <a:pt x="128" y="4"/>
                    <a:pt x="128" y="2"/>
                    <a:pt x="130" y="3"/>
                  </a:cubicBezTo>
                  <a:cubicBezTo>
                    <a:pt x="133" y="3"/>
                    <a:pt x="132" y="7"/>
                    <a:pt x="132" y="9"/>
                  </a:cubicBezTo>
                  <a:cubicBezTo>
                    <a:pt x="136" y="10"/>
                    <a:pt x="135" y="5"/>
                    <a:pt x="136" y="4"/>
                  </a:cubicBezTo>
                  <a:cubicBezTo>
                    <a:pt x="139" y="0"/>
                    <a:pt x="140" y="6"/>
                    <a:pt x="141" y="8"/>
                  </a:cubicBezTo>
                  <a:cubicBezTo>
                    <a:pt x="143" y="8"/>
                    <a:pt x="145" y="9"/>
                    <a:pt x="147" y="8"/>
                  </a:cubicBezTo>
                  <a:cubicBezTo>
                    <a:pt x="150" y="8"/>
                    <a:pt x="151" y="7"/>
                    <a:pt x="153" y="6"/>
                  </a:cubicBezTo>
                  <a:cubicBezTo>
                    <a:pt x="156" y="5"/>
                    <a:pt x="158" y="5"/>
                    <a:pt x="161" y="5"/>
                  </a:cubicBezTo>
                  <a:cubicBezTo>
                    <a:pt x="163" y="4"/>
                    <a:pt x="163" y="3"/>
                    <a:pt x="166" y="4"/>
                  </a:cubicBezTo>
                  <a:cubicBezTo>
                    <a:pt x="166" y="5"/>
                    <a:pt x="167" y="6"/>
                    <a:pt x="167" y="6"/>
                  </a:cubicBezTo>
                  <a:cubicBezTo>
                    <a:pt x="168" y="7"/>
                    <a:pt x="169" y="7"/>
                    <a:pt x="170" y="7"/>
                  </a:cubicBezTo>
                  <a:cubicBezTo>
                    <a:pt x="172" y="8"/>
                    <a:pt x="173" y="9"/>
                    <a:pt x="175" y="9"/>
                  </a:cubicBezTo>
                  <a:cubicBezTo>
                    <a:pt x="177" y="10"/>
                    <a:pt x="180" y="12"/>
                    <a:pt x="183" y="12"/>
                  </a:cubicBezTo>
                  <a:cubicBezTo>
                    <a:pt x="183" y="11"/>
                    <a:pt x="183" y="9"/>
                    <a:pt x="183" y="8"/>
                  </a:cubicBezTo>
                  <a:cubicBezTo>
                    <a:pt x="185" y="8"/>
                    <a:pt x="187" y="10"/>
                    <a:pt x="188" y="11"/>
                  </a:cubicBezTo>
                  <a:cubicBezTo>
                    <a:pt x="191" y="13"/>
                    <a:pt x="192" y="14"/>
                    <a:pt x="195" y="14"/>
                  </a:cubicBezTo>
                  <a:cubicBezTo>
                    <a:pt x="198" y="15"/>
                    <a:pt x="202" y="14"/>
                    <a:pt x="205" y="16"/>
                  </a:cubicBezTo>
                  <a:cubicBezTo>
                    <a:pt x="209" y="17"/>
                    <a:pt x="211" y="20"/>
                    <a:pt x="214" y="21"/>
                  </a:cubicBezTo>
                  <a:cubicBezTo>
                    <a:pt x="218" y="23"/>
                    <a:pt x="223" y="23"/>
                    <a:pt x="227" y="23"/>
                  </a:cubicBezTo>
                  <a:cubicBezTo>
                    <a:pt x="231" y="22"/>
                    <a:pt x="233" y="20"/>
                    <a:pt x="237" y="19"/>
                  </a:cubicBezTo>
                  <a:cubicBezTo>
                    <a:pt x="238" y="19"/>
                    <a:pt x="243" y="17"/>
                    <a:pt x="244" y="17"/>
                  </a:cubicBezTo>
                  <a:cubicBezTo>
                    <a:pt x="246" y="18"/>
                    <a:pt x="245" y="18"/>
                    <a:pt x="247" y="19"/>
                  </a:cubicBezTo>
                  <a:cubicBezTo>
                    <a:pt x="251" y="22"/>
                    <a:pt x="259" y="21"/>
                    <a:pt x="264" y="21"/>
                  </a:cubicBezTo>
                  <a:lnTo>
                    <a:pt x="264" y="14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5683250" y="3044825"/>
              <a:ext cx="171450" cy="144463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76" y="1"/>
                </a:cxn>
                <a:cxn ang="0">
                  <a:pos x="75" y="8"/>
                </a:cxn>
                <a:cxn ang="0">
                  <a:pos x="75" y="11"/>
                </a:cxn>
                <a:cxn ang="0">
                  <a:pos x="72" y="9"/>
                </a:cxn>
                <a:cxn ang="0">
                  <a:pos x="69" y="8"/>
                </a:cxn>
                <a:cxn ang="0">
                  <a:pos x="66" y="6"/>
                </a:cxn>
                <a:cxn ang="0">
                  <a:pos x="62" y="6"/>
                </a:cxn>
                <a:cxn ang="0">
                  <a:pos x="59" y="4"/>
                </a:cxn>
                <a:cxn ang="0">
                  <a:pos x="55" y="9"/>
                </a:cxn>
                <a:cxn ang="0">
                  <a:pos x="49" y="9"/>
                </a:cxn>
                <a:cxn ang="0">
                  <a:pos x="46" y="7"/>
                </a:cxn>
                <a:cxn ang="0">
                  <a:pos x="42" y="7"/>
                </a:cxn>
                <a:cxn ang="0">
                  <a:pos x="38" y="3"/>
                </a:cxn>
                <a:cxn ang="0">
                  <a:pos x="36" y="7"/>
                </a:cxn>
                <a:cxn ang="0">
                  <a:pos x="32" y="9"/>
                </a:cxn>
                <a:cxn ang="0">
                  <a:pos x="28" y="20"/>
                </a:cxn>
                <a:cxn ang="0">
                  <a:pos x="22" y="18"/>
                </a:cxn>
                <a:cxn ang="0">
                  <a:pos x="22" y="13"/>
                </a:cxn>
                <a:cxn ang="0">
                  <a:pos x="16" y="25"/>
                </a:cxn>
                <a:cxn ang="0">
                  <a:pos x="7" y="17"/>
                </a:cxn>
                <a:cxn ang="0">
                  <a:pos x="1" y="20"/>
                </a:cxn>
                <a:cxn ang="0">
                  <a:pos x="7" y="27"/>
                </a:cxn>
                <a:cxn ang="0">
                  <a:pos x="5" y="31"/>
                </a:cxn>
                <a:cxn ang="0">
                  <a:pos x="9" y="36"/>
                </a:cxn>
                <a:cxn ang="0">
                  <a:pos x="3" y="39"/>
                </a:cxn>
                <a:cxn ang="0">
                  <a:pos x="10" y="42"/>
                </a:cxn>
                <a:cxn ang="0">
                  <a:pos x="19" y="51"/>
                </a:cxn>
                <a:cxn ang="0">
                  <a:pos x="20" y="59"/>
                </a:cxn>
                <a:cxn ang="0">
                  <a:pos x="14" y="63"/>
                </a:cxn>
                <a:cxn ang="0">
                  <a:pos x="18" y="77"/>
                </a:cxn>
                <a:cxn ang="0">
                  <a:pos x="22" y="75"/>
                </a:cxn>
                <a:cxn ang="0">
                  <a:pos x="23" y="69"/>
                </a:cxn>
                <a:cxn ang="0">
                  <a:pos x="22" y="64"/>
                </a:cxn>
                <a:cxn ang="0">
                  <a:pos x="21" y="59"/>
                </a:cxn>
                <a:cxn ang="0">
                  <a:pos x="24" y="53"/>
                </a:cxn>
                <a:cxn ang="0">
                  <a:pos x="27" y="49"/>
                </a:cxn>
                <a:cxn ang="0">
                  <a:pos x="28" y="48"/>
                </a:cxn>
                <a:cxn ang="0">
                  <a:pos x="31" y="50"/>
                </a:cxn>
                <a:cxn ang="0">
                  <a:pos x="34" y="48"/>
                </a:cxn>
                <a:cxn ang="0">
                  <a:pos x="39" y="50"/>
                </a:cxn>
                <a:cxn ang="0">
                  <a:pos x="48" y="45"/>
                </a:cxn>
                <a:cxn ang="0">
                  <a:pos x="56" y="44"/>
                </a:cxn>
                <a:cxn ang="0">
                  <a:pos x="57" y="38"/>
                </a:cxn>
                <a:cxn ang="0">
                  <a:pos x="62" y="37"/>
                </a:cxn>
                <a:cxn ang="0">
                  <a:pos x="68" y="31"/>
                </a:cxn>
                <a:cxn ang="0">
                  <a:pos x="72" y="27"/>
                </a:cxn>
                <a:cxn ang="0">
                  <a:pos x="80" y="20"/>
                </a:cxn>
                <a:cxn ang="0">
                  <a:pos x="75" y="17"/>
                </a:cxn>
                <a:cxn ang="0">
                  <a:pos x="72" y="13"/>
                </a:cxn>
                <a:cxn ang="0">
                  <a:pos x="90" y="12"/>
                </a:cxn>
                <a:cxn ang="0">
                  <a:pos x="82" y="1"/>
                </a:cxn>
                <a:cxn ang="0">
                  <a:pos x="83" y="0"/>
                </a:cxn>
              </a:cxnLst>
              <a:rect l="0" t="0" r="r" b="b"/>
              <a:pathLst>
                <a:path w="91" h="77">
                  <a:moveTo>
                    <a:pt x="83" y="0"/>
                  </a:moveTo>
                  <a:cubicBezTo>
                    <a:pt x="81" y="0"/>
                    <a:pt x="77" y="0"/>
                    <a:pt x="76" y="1"/>
                  </a:cubicBezTo>
                  <a:cubicBezTo>
                    <a:pt x="72" y="2"/>
                    <a:pt x="74" y="5"/>
                    <a:pt x="75" y="8"/>
                  </a:cubicBezTo>
                  <a:cubicBezTo>
                    <a:pt x="75" y="9"/>
                    <a:pt x="76" y="10"/>
                    <a:pt x="75" y="11"/>
                  </a:cubicBezTo>
                  <a:cubicBezTo>
                    <a:pt x="73" y="12"/>
                    <a:pt x="73" y="10"/>
                    <a:pt x="72" y="9"/>
                  </a:cubicBezTo>
                  <a:cubicBezTo>
                    <a:pt x="70" y="8"/>
                    <a:pt x="70" y="9"/>
                    <a:pt x="69" y="8"/>
                  </a:cubicBezTo>
                  <a:cubicBezTo>
                    <a:pt x="68" y="7"/>
                    <a:pt x="68" y="7"/>
                    <a:pt x="66" y="6"/>
                  </a:cubicBezTo>
                  <a:cubicBezTo>
                    <a:pt x="65" y="6"/>
                    <a:pt x="63" y="6"/>
                    <a:pt x="62" y="6"/>
                  </a:cubicBezTo>
                  <a:cubicBezTo>
                    <a:pt x="61" y="6"/>
                    <a:pt x="60" y="4"/>
                    <a:pt x="59" y="4"/>
                  </a:cubicBezTo>
                  <a:cubicBezTo>
                    <a:pt x="56" y="4"/>
                    <a:pt x="57" y="8"/>
                    <a:pt x="55" y="9"/>
                  </a:cubicBezTo>
                  <a:cubicBezTo>
                    <a:pt x="54" y="9"/>
                    <a:pt x="50" y="9"/>
                    <a:pt x="49" y="9"/>
                  </a:cubicBezTo>
                  <a:cubicBezTo>
                    <a:pt x="48" y="8"/>
                    <a:pt x="47" y="7"/>
                    <a:pt x="46" y="7"/>
                  </a:cubicBezTo>
                  <a:cubicBezTo>
                    <a:pt x="44" y="7"/>
                    <a:pt x="43" y="7"/>
                    <a:pt x="42" y="7"/>
                  </a:cubicBezTo>
                  <a:cubicBezTo>
                    <a:pt x="41" y="5"/>
                    <a:pt x="41" y="1"/>
                    <a:pt x="38" y="3"/>
                  </a:cubicBezTo>
                  <a:cubicBezTo>
                    <a:pt x="36" y="4"/>
                    <a:pt x="37" y="6"/>
                    <a:pt x="36" y="7"/>
                  </a:cubicBezTo>
                  <a:cubicBezTo>
                    <a:pt x="34" y="9"/>
                    <a:pt x="33" y="8"/>
                    <a:pt x="32" y="9"/>
                  </a:cubicBezTo>
                  <a:cubicBezTo>
                    <a:pt x="28" y="11"/>
                    <a:pt x="31" y="17"/>
                    <a:pt x="28" y="20"/>
                  </a:cubicBezTo>
                  <a:cubicBezTo>
                    <a:pt x="27" y="21"/>
                    <a:pt x="23" y="19"/>
                    <a:pt x="22" y="18"/>
                  </a:cubicBezTo>
                  <a:cubicBezTo>
                    <a:pt x="22" y="17"/>
                    <a:pt x="23" y="15"/>
                    <a:pt x="22" y="13"/>
                  </a:cubicBezTo>
                  <a:cubicBezTo>
                    <a:pt x="16" y="12"/>
                    <a:pt x="16" y="21"/>
                    <a:pt x="16" y="25"/>
                  </a:cubicBezTo>
                  <a:cubicBezTo>
                    <a:pt x="12" y="27"/>
                    <a:pt x="9" y="18"/>
                    <a:pt x="7" y="17"/>
                  </a:cubicBezTo>
                  <a:cubicBezTo>
                    <a:pt x="5" y="15"/>
                    <a:pt x="0" y="16"/>
                    <a:pt x="1" y="20"/>
                  </a:cubicBezTo>
                  <a:cubicBezTo>
                    <a:pt x="5" y="20"/>
                    <a:pt x="7" y="24"/>
                    <a:pt x="7" y="27"/>
                  </a:cubicBezTo>
                  <a:cubicBezTo>
                    <a:pt x="6" y="28"/>
                    <a:pt x="5" y="29"/>
                    <a:pt x="5" y="31"/>
                  </a:cubicBezTo>
                  <a:cubicBezTo>
                    <a:pt x="4" y="34"/>
                    <a:pt x="7" y="34"/>
                    <a:pt x="9" y="36"/>
                  </a:cubicBezTo>
                  <a:cubicBezTo>
                    <a:pt x="8" y="38"/>
                    <a:pt x="4" y="37"/>
                    <a:pt x="3" y="39"/>
                  </a:cubicBezTo>
                  <a:cubicBezTo>
                    <a:pt x="1" y="42"/>
                    <a:pt x="8" y="42"/>
                    <a:pt x="10" y="42"/>
                  </a:cubicBezTo>
                  <a:cubicBezTo>
                    <a:pt x="10" y="48"/>
                    <a:pt x="18" y="45"/>
                    <a:pt x="19" y="51"/>
                  </a:cubicBezTo>
                  <a:cubicBezTo>
                    <a:pt x="19" y="53"/>
                    <a:pt x="21" y="57"/>
                    <a:pt x="20" y="59"/>
                  </a:cubicBezTo>
                  <a:cubicBezTo>
                    <a:pt x="19" y="60"/>
                    <a:pt x="16" y="62"/>
                    <a:pt x="14" y="63"/>
                  </a:cubicBezTo>
                  <a:cubicBezTo>
                    <a:pt x="9" y="67"/>
                    <a:pt x="10" y="77"/>
                    <a:pt x="18" y="77"/>
                  </a:cubicBezTo>
                  <a:cubicBezTo>
                    <a:pt x="21" y="77"/>
                    <a:pt x="21" y="77"/>
                    <a:pt x="22" y="75"/>
                  </a:cubicBezTo>
                  <a:cubicBezTo>
                    <a:pt x="23" y="74"/>
                    <a:pt x="24" y="70"/>
                    <a:pt x="23" y="69"/>
                  </a:cubicBezTo>
                  <a:cubicBezTo>
                    <a:pt x="23" y="67"/>
                    <a:pt x="22" y="66"/>
                    <a:pt x="22" y="64"/>
                  </a:cubicBezTo>
                  <a:cubicBezTo>
                    <a:pt x="21" y="62"/>
                    <a:pt x="22" y="61"/>
                    <a:pt x="21" y="59"/>
                  </a:cubicBezTo>
                  <a:cubicBezTo>
                    <a:pt x="23" y="59"/>
                    <a:pt x="23" y="55"/>
                    <a:pt x="24" y="53"/>
                  </a:cubicBezTo>
                  <a:cubicBezTo>
                    <a:pt x="25" y="52"/>
                    <a:pt x="25" y="50"/>
                    <a:pt x="27" y="49"/>
                  </a:cubicBezTo>
                  <a:cubicBezTo>
                    <a:pt x="28" y="48"/>
                    <a:pt x="27" y="48"/>
                    <a:pt x="28" y="48"/>
                  </a:cubicBezTo>
                  <a:cubicBezTo>
                    <a:pt x="30" y="48"/>
                    <a:pt x="30" y="50"/>
                    <a:pt x="31" y="50"/>
                  </a:cubicBezTo>
                  <a:cubicBezTo>
                    <a:pt x="33" y="51"/>
                    <a:pt x="32" y="49"/>
                    <a:pt x="34" y="48"/>
                  </a:cubicBezTo>
                  <a:cubicBezTo>
                    <a:pt x="37" y="46"/>
                    <a:pt x="38" y="49"/>
                    <a:pt x="39" y="50"/>
                  </a:cubicBezTo>
                  <a:cubicBezTo>
                    <a:pt x="44" y="53"/>
                    <a:pt x="46" y="47"/>
                    <a:pt x="48" y="45"/>
                  </a:cubicBezTo>
                  <a:cubicBezTo>
                    <a:pt x="51" y="42"/>
                    <a:pt x="53" y="45"/>
                    <a:pt x="56" y="44"/>
                  </a:cubicBezTo>
                  <a:cubicBezTo>
                    <a:pt x="56" y="42"/>
                    <a:pt x="55" y="40"/>
                    <a:pt x="57" y="38"/>
                  </a:cubicBezTo>
                  <a:cubicBezTo>
                    <a:pt x="59" y="36"/>
                    <a:pt x="60" y="37"/>
                    <a:pt x="62" y="37"/>
                  </a:cubicBezTo>
                  <a:cubicBezTo>
                    <a:pt x="66" y="36"/>
                    <a:pt x="66" y="34"/>
                    <a:pt x="68" y="31"/>
                  </a:cubicBezTo>
                  <a:cubicBezTo>
                    <a:pt x="69" y="28"/>
                    <a:pt x="69" y="28"/>
                    <a:pt x="72" y="27"/>
                  </a:cubicBezTo>
                  <a:cubicBezTo>
                    <a:pt x="76" y="25"/>
                    <a:pt x="84" y="25"/>
                    <a:pt x="80" y="20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2" y="16"/>
                    <a:pt x="73" y="15"/>
                    <a:pt x="72" y="13"/>
                  </a:cubicBezTo>
                  <a:cubicBezTo>
                    <a:pt x="76" y="15"/>
                    <a:pt x="87" y="17"/>
                    <a:pt x="90" y="12"/>
                  </a:cubicBezTo>
                  <a:cubicBezTo>
                    <a:pt x="91" y="8"/>
                    <a:pt x="85" y="2"/>
                    <a:pt x="82" y="1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5713413" y="2960688"/>
              <a:ext cx="101600" cy="79375"/>
            </a:xfrm>
            <a:custGeom>
              <a:avLst/>
              <a:gdLst/>
              <a:ahLst/>
              <a:cxnLst>
                <a:cxn ang="0">
                  <a:pos x="50" y="21"/>
                </a:cxn>
                <a:cxn ang="0">
                  <a:pos x="53" y="27"/>
                </a:cxn>
                <a:cxn ang="0">
                  <a:pos x="44" y="26"/>
                </a:cxn>
                <a:cxn ang="0">
                  <a:pos x="36" y="25"/>
                </a:cxn>
                <a:cxn ang="0">
                  <a:pos x="37" y="34"/>
                </a:cxn>
                <a:cxn ang="0">
                  <a:pos x="38" y="39"/>
                </a:cxn>
                <a:cxn ang="0">
                  <a:pos x="31" y="38"/>
                </a:cxn>
                <a:cxn ang="0">
                  <a:pos x="29" y="36"/>
                </a:cxn>
                <a:cxn ang="0">
                  <a:pos x="28" y="40"/>
                </a:cxn>
                <a:cxn ang="0">
                  <a:pos x="23" y="41"/>
                </a:cxn>
                <a:cxn ang="0">
                  <a:pos x="20" y="36"/>
                </a:cxn>
                <a:cxn ang="0">
                  <a:pos x="14" y="25"/>
                </a:cxn>
                <a:cxn ang="0">
                  <a:pos x="3" y="24"/>
                </a:cxn>
                <a:cxn ang="0">
                  <a:pos x="1" y="19"/>
                </a:cxn>
                <a:cxn ang="0">
                  <a:pos x="1" y="16"/>
                </a:cxn>
                <a:cxn ang="0">
                  <a:pos x="10" y="17"/>
                </a:cxn>
                <a:cxn ang="0">
                  <a:pos x="12" y="16"/>
                </a:cxn>
                <a:cxn ang="0">
                  <a:pos x="16" y="17"/>
                </a:cxn>
                <a:cxn ang="0">
                  <a:pos x="20" y="6"/>
                </a:cxn>
                <a:cxn ang="0">
                  <a:pos x="28" y="4"/>
                </a:cxn>
                <a:cxn ang="0">
                  <a:pos x="34" y="0"/>
                </a:cxn>
                <a:cxn ang="0">
                  <a:pos x="35" y="9"/>
                </a:cxn>
                <a:cxn ang="0">
                  <a:pos x="41" y="10"/>
                </a:cxn>
                <a:cxn ang="0">
                  <a:pos x="43" y="15"/>
                </a:cxn>
                <a:cxn ang="0">
                  <a:pos x="53" y="17"/>
                </a:cxn>
                <a:cxn ang="0">
                  <a:pos x="53" y="23"/>
                </a:cxn>
                <a:cxn ang="0">
                  <a:pos x="50" y="21"/>
                </a:cxn>
              </a:cxnLst>
              <a:rect l="0" t="0" r="r" b="b"/>
              <a:pathLst>
                <a:path w="54" h="42">
                  <a:moveTo>
                    <a:pt x="50" y="21"/>
                  </a:moveTo>
                  <a:cubicBezTo>
                    <a:pt x="50" y="24"/>
                    <a:pt x="54" y="24"/>
                    <a:pt x="53" y="27"/>
                  </a:cubicBezTo>
                  <a:cubicBezTo>
                    <a:pt x="50" y="28"/>
                    <a:pt x="47" y="27"/>
                    <a:pt x="44" y="26"/>
                  </a:cubicBezTo>
                  <a:cubicBezTo>
                    <a:pt x="41" y="24"/>
                    <a:pt x="39" y="21"/>
                    <a:pt x="36" y="25"/>
                  </a:cubicBezTo>
                  <a:cubicBezTo>
                    <a:pt x="34" y="29"/>
                    <a:pt x="34" y="31"/>
                    <a:pt x="37" y="34"/>
                  </a:cubicBezTo>
                  <a:cubicBezTo>
                    <a:pt x="38" y="36"/>
                    <a:pt x="39" y="37"/>
                    <a:pt x="38" y="39"/>
                  </a:cubicBezTo>
                  <a:cubicBezTo>
                    <a:pt x="36" y="39"/>
                    <a:pt x="33" y="39"/>
                    <a:pt x="31" y="38"/>
                  </a:cubicBezTo>
                  <a:cubicBezTo>
                    <a:pt x="30" y="38"/>
                    <a:pt x="31" y="36"/>
                    <a:pt x="29" y="36"/>
                  </a:cubicBezTo>
                  <a:cubicBezTo>
                    <a:pt x="28" y="37"/>
                    <a:pt x="29" y="39"/>
                    <a:pt x="28" y="40"/>
                  </a:cubicBezTo>
                  <a:cubicBezTo>
                    <a:pt x="28" y="42"/>
                    <a:pt x="25" y="42"/>
                    <a:pt x="23" y="41"/>
                  </a:cubicBezTo>
                  <a:cubicBezTo>
                    <a:pt x="20" y="40"/>
                    <a:pt x="20" y="39"/>
                    <a:pt x="20" y="36"/>
                  </a:cubicBezTo>
                  <a:cubicBezTo>
                    <a:pt x="20" y="31"/>
                    <a:pt x="20" y="26"/>
                    <a:pt x="14" y="25"/>
                  </a:cubicBezTo>
                  <a:cubicBezTo>
                    <a:pt x="11" y="25"/>
                    <a:pt x="5" y="27"/>
                    <a:pt x="3" y="24"/>
                  </a:cubicBezTo>
                  <a:cubicBezTo>
                    <a:pt x="2" y="23"/>
                    <a:pt x="1" y="20"/>
                    <a:pt x="1" y="19"/>
                  </a:cubicBezTo>
                  <a:cubicBezTo>
                    <a:pt x="1" y="18"/>
                    <a:pt x="0" y="17"/>
                    <a:pt x="1" y="16"/>
                  </a:cubicBezTo>
                  <a:cubicBezTo>
                    <a:pt x="4" y="15"/>
                    <a:pt x="6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4" y="16"/>
                    <a:pt x="15" y="17"/>
                    <a:pt x="16" y="17"/>
                  </a:cubicBezTo>
                  <a:cubicBezTo>
                    <a:pt x="17" y="12"/>
                    <a:pt x="14" y="9"/>
                    <a:pt x="20" y="6"/>
                  </a:cubicBezTo>
                  <a:cubicBezTo>
                    <a:pt x="22" y="5"/>
                    <a:pt x="25" y="5"/>
                    <a:pt x="28" y="4"/>
                  </a:cubicBezTo>
                  <a:cubicBezTo>
                    <a:pt x="30" y="3"/>
                    <a:pt x="31" y="1"/>
                    <a:pt x="34" y="0"/>
                  </a:cubicBezTo>
                  <a:cubicBezTo>
                    <a:pt x="34" y="3"/>
                    <a:pt x="34" y="6"/>
                    <a:pt x="35" y="9"/>
                  </a:cubicBezTo>
                  <a:cubicBezTo>
                    <a:pt x="37" y="9"/>
                    <a:pt x="39" y="9"/>
                    <a:pt x="41" y="10"/>
                  </a:cubicBezTo>
                  <a:cubicBezTo>
                    <a:pt x="42" y="12"/>
                    <a:pt x="41" y="14"/>
                    <a:pt x="43" y="15"/>
                  </a:cubicBezTo>
                  <a:cubicBezTo>
                    <a:pt x="45" y="17"/>
                    <a:pt x="50" y="14"/>
                    <a:pt x="53" y="17"/>
                  </a:cubicBezTo>
                  <a:cubicBezTo>
                    <a:pt x="53" y="18"/>
                    <a:pt x="54" y="21"/>
                    <a:pt x="53" y="23"/>
                  </a:cubicBezTo>
                  <a:lnTo>
                    <a:pt x="50" y="21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43"/>
            <p:cNvSpPr>
              <a:spLocks noEditPoints="1"/>
            </p:cNvSpPr>
            <p:nvPr/>
          </p:nvSpPr>
          <p:spPr bwMode="auto">
            <a:xfrm>
              <a:off x="5429250" y="5822950"/>
              <a:ext cx="688975" cy="779463"/>
            </a:xfrm>
            <a:custGeom>
              <a:avLst/>
              <a:gdLst/>
              <a:ahLst/>
              <a:cxnLst>
                <a:cxn ang="0">
                  <a:pos x="116" y="274"/>
                </a:cxn>
                <a:cxn ang="0">
                  <a:pos x="84" y="265"/>
                </a:cxn>
                <a:cxn ang="0">
                  <a:pos x="52" y="293"/>
                </a:cxn>
                <a:cxn ang="0">
                  <a:pos x="79" y="343"/>
                </a:cxn>
                <a:cxn ang="0">
                  <a:pos x="77" y="372"/>
                </a:cxn>
                <a:cxn ang="0">
                  <a:pos x="109" y="379"/>
                </a:cxn>
                <a:cxn ang="0">
                  <a:pos x="139" y="385"/>
                </a:cxn>
                <a:cxn ang="0">
                  <a:pos x="154" y="408"/>
                </a:cxn>
                <a:cxn ang="0">
                  <a:pos x="155" y="380"/>
                </a:cxn>
                <a:cxn ang="0">
                  <a:pos x="142" y="334"/>
                </a:cxn>
                <a:cxn ang="0">
                  <a:pos x="160" y="334"/>
                </a:cxn>
                <a:cxn ang="0">
                  <a:pos x="171" y="346"/>
                </a:cxn>
                <a:cxn ang="0">
                  <a:pos x="183" y="335"/>
                </a:cxn>
                <a:cxn ang="0">
                  <a:pos x="160" y="315"/>
                </a:cxn>
                <a:cxn ang="0">
                  <a:pos x="158" y="293"/>
                </a:cxn>
                <a:cxn ang="0">
                  <a:pos x="18" y="191"/>
                </a:cxn>
                <a:cxn ang="0">
                  <a:pos x="48" y="216"/>
                </a:cxn>
                <a:cxn ang="0">
                  <a:pos x="24" y="239"/>
                </a:cxn>
                <a:cxn ang="0">
                  <a:pos x="40" y="236"/>
                </a:cxn>
                <a:cxn ang="0">
                  <a:pos x="69" y="257"/>
                </a:cxn>
                <a:cxn ang="0">
                  <a:pos x="120" y="261"/>
                </a:cxn>
                <a:cxn ang="0">
                  <a:pos x="155" y="271"/>
                </a:cxn>
                <a:cxn ang="0">
                  <a:pos x="152" y="289"/>
                </a:cxn>
                <a:cxn ang="0">
                  <a:pos x="180" y="295"/>
                </a:cxn>
                <a:cxn ang="0">
                  <a:pos x="211" y="312"/>
                </a:cxn>
                <a:cxn ang="0">
                  <a:pos x="216" y="287"/>
                </a:cxn>
                <a:cxn ang="0">
                  <a:pos x="247" y="294"/>
                </a:cxn>
                <a:cxn ang="0">
                  <a:pos x="224" y="248"/>
                </a:cxn>
                <a:cxn ang="0">
                  <a:pos x="168" y="210"/>
                </a:cxn>
                <a:cxn ang="0">
                  <a:pos x="162" y="230"/>
                </a:cxn>
                <a:cxn ang="0">
                  <a:pos x="176" y="249"/>
                </a:cxn>
                <a:cxn ang="0">
                  <a:pos x="149" y="219"/>
                </a:cxn>
                <a:cxn ang="0">
                  <a:pos x="166" y="201"/>
                </a:cxn>
                <a:cxn ang="0">
                  <a:pos x="155" y="166"/>
                </a:cxn>
                <a:cxn ang="0">
                  <a:pos x="132" y="116"/>
                </a:cxn>
                <a:cxn ang="0">
                  <a:pos x="156" y="96"/>
                </a:cxn>
                <a:cxn ang="0">
                  <a:pos x="178" y="138"/>
                </a:cxn>
                <a:cxn ang="0">
                  <a:pos x="196" y="124"/>
                </a:cxn>
                <a:cxn ang="0">
                  <a:pos x="208" y="110"/>
                </a:cxn>
                <a:cxn ang="0">
                  <a:pos x="238" y="121"/>
                </a:cxn>
                <a:cxn ang="0">
                  <a:pos x="210" y="92"/>
                </a:cxn>
                <a:cxn ang="0">
                  <a:pos x="228" y="72"/>
                </a:cxn>
                <a:cxn ang="0">
                  <a:pos x="275" y="53"/>
                </a:cxn>
                <a:cxn ang="0">
                  <a:pos x="333" y="79"/>
                </a:cxn>
                <a:cxn ang="0">
                  <a:pos x="366" y="22"/>
                </a:cxn>
                <a:cxn ang="0">
                  <a:pos x="338" y="13"/>
                </a:cxn>
                <a:cxn ang="0">
                  <a:pos x="320" y="33"/>
                </a:cxn>
                <a:cxn ang="0">
                  <a:pos x="283" y="36"/>
                </a:cxn>
                <a:cxn ang="0">
                  <a:pos x="258" y="27"/>
                </a:cxn>
                <a:cxn ang="0">
                  <a:pos x="239" y="13"/>
                </a:cxn>
                <a:cxn ang="0">
                  <a:pos x="214" y="17"/>
                </a:cxn>
                <a:cxn ang="0">
                  <a:pos x="180" y="25"/>
                </a:cxn>
                <a:cxn ang="0">
                  <a:pos x="155" y="22"/>
                </a:cxn>
                <a:cxn ang="0">
                  <a:pos x="144" y="40"/>
                </a:cxn>
                <a:cxn ang="0">
                  <a:pos x="118" y="37"/>
                </a:cxn>
                <a:cxn ang="0">
                  <a:pos x="93" y="52"/>
                </a:cxn>
                <a:cxn ang="0">
                  <a:pos x="70" y="57"/>
                </a:cxn>
                <a:cxn ang="0">
                  <a:pos x="50" y="82"/>
                </a:cxn>
                <a:cxn ang="0">
                  <a:pos x="33" y="100"/>
                </a:cxn>
                <a:cxn ang="0">
                  <a:pos x="22" y="120"/>
                </a:cxn>
                <a:cxn ang="0">
                  <a:pos x="12" y="140"/>
                </a:cxn>
                <a:cxn ang="0">
                  <a:pos x="2" y="153"/>
                </a:cxn>
              </a:cxnLst>
              <a:rect l="0" t="0" r="r" b="b"/>
              <a:pathLst>
                <a:path w="368" h="417">
                  <a:moveTo>
                    <a:pt x="155" y="296"/>
                  </a:moveTo>
                  <a:cubicBezTo>
                    <a:pt x="155" y="296"/>
                    <a:pt x="155" y="296"/>
                    <a:pt x="155" y="296"/>
                  </a:cubicBezTo>
                  <a:cubicBezTo>
                    <a:pt x="151" y="295"/>
                    <a:pt x="146" y="291"/>
                    <a:pt x="145" y="290"/>
                  </a:cubicBezTo>
                  <a:cubicBezTo>
                    <a:pt x="144" y="289"/>
                    <a:pt x="142" y="288"/>
                    <a:pt x="141" y="287"/>
                  </a:cubicBezTo>
                  <a:cubicBezTo>
                    <a:pt x="141" y="285"/>
                    <a:pt x="140" y="283"/>
                    <a:pt x="139" y="282"/>
                  </a:cubicBezTo>
                  <a:cubicBezTo>
                    <a:pt x="137" y="281"/>
                    <a:pt x="135" y="282"/>
                    <a:pt x="134" y="281"/>
                  </a:cubicBezTo>
                  <a:cubicBezTo>
                    <a:pt x="132" y="281"/>
                    <a:pt x="131" y="280"/>
                    <a:pt x="129" y="279"/>
                  </a:cubicBezTo>
                  <a:cubicBezTo>
                    <a:pt x="125" y="277"/>
                    <a:pt x="120" y="275"/>
                    <a:pt x="116" y="274"/>
                  </a:cubicBezTo>
                  <a:cubicBezTo>
                    <a:pt x="114" y="273"/>
                    <a:pt x="112" y="272"/>
                    <a:pt x="110" y="271"/>
                  </a:cubicBezTo>
                  <a:cubicBezTo>
                    <a:pt x="109" y="271"/>
                    <a:pt x="108" y="271"/>
                    <a:pt x="107" y="270"/>
                  </a:cubicBezTo>
                  <a:cubicBezTo>
                    <a:pt x="106" y="269"/>
                    <a:pt x="107" y="268"/>
                    <a:pt x="106" y="267"/>
                  </a:cubicBezTo>
                  <a:cubicBezTo>
                    <a:pt x="104" y="265"/>
                    <a:pt x="100" y="267"/>
                    <a:pt x="98" y="264"/>
                  </a:cubicBezTo>
                  <a:cubicBezTo>
                    <a:pt x="97" y="262"/>
                    <a:pt x="97" y="261"/>
                    <a:pt x="94" y="261"/>
                  </a:cubicBezTo>
                  <a:cubicBezTo>
                    <a:pt x="92" y="261"/>
                    <a:pt x="91" y="260"/>
                    <a:pt x="89" y="261"/>
                  </a:cubicBezTo>
                  <a:cubicBezTo>
                    <a:pt x="87" y="261"/>
                    <a:pt x="87" y="262"/>
                    <a:pt x="86" y="263"/>
                  </a:cubicBezTo>
                  <a:cubicBezTo>
                    <a:pt x="85" y="264"/>
                    <a:pt x="85" y="265"/>
                    <a:pt x="84" y="265"/>
                  </a:cubicBezTo>
                  <a:cubicBezTo>
                    <a:pt x="82" y="266"/>
                    <a:pt x="81" y="267"/>
                    <a:pt x="79" y="268"/>
                  </a:cubicBezTo>
                  <a:cubicBezTo>
                    <a:pt x="78" y="268"/>
                    <a:pt x="77" y="270"/>
                    <a:pt x="77" y="270"/>
                  </a:cubicBezTo>
                  <a:cubicBezTo>
                    <a:pt x="75" y="271"/>
                    <a:pt x="73" y="270"/>
                    <a:pt x="71" y="269"/>
                  </a:cubicBezTo>
                  <a:cubicBezTo>
                    <a:pt x="70" y="269"/>
                    <a:pt x="67" y="266"/>
                    <a:pt x="65" y="266"/>
                  </a:cubicBezTo>
                  <a:cubicBezTo>
                    <a:pt x="65" y="269"/>
                    <a:pt x="66" y="274"/>
                    <a:pt x="64" y="276"/>
                  </a:cubicBezTo>
                  <a:cubicBezTo>
                    <a:pt x="63" y="277"/>
                    <a:pt x="61" y="277"/>
                    <a:pt x="60" y="278"/>
                  </a:cubicBezTo>
                  <a:cubicBezTo>
                    <a:pt x="57" y="281"/>
                    <a:pt x="55" y="288"/>
                    <a:pt x="55" y="292"/>
                  </a:cubicBezTo>
                  <a:cubicBezTo>
                    <a:pt x="54" y="292"/>
                    <a:pt x="53" y="293"/>
                    <a:pt x="52" y="293"/>
                  </a:cubicBezTo>
                  <a:cubicBezTo>
                    <a:pt x="51" y="293"/>
                    <a:pt x="49" y="292"/>
                    <a:pt x="48" y="293"/>
                  </a:cubicBezTo>
                  <a:cubicBezTo>
                    <a:pt x="45" y="294"/>
                    <a:pt x="44" y="297"/>
                    <a:pt x="46" y="299"/>
                  </a:cubicBezTo>
                  <a:cubicBezTo>
                    <a:pt x="49" y="302"/>
                    <a:pt x="54" y="301"/>
                    <a:pt x="57" y="304"/>
                  </a:cubicBezTo>
                  <a:cubicBezTo>
                    <a:pt x="60" y="307"/>
                    <a:pt x="56" y="309"/>
                    <a:pt x="57" y="312"/>
                  </a:cubicBezTo>
                  <a:cubicBezTo>
                    <a:pt x="61" y="313"/>
                    <a:pt x="65" y="314"/>
                    <a:pt x="69" y="315"/>
                  </a:cubicBezTo>
                  <a:cubicBezTo>
                    <a:pt x="74" y="316"/>
                    <a:pt x="75" y="319"/>
                    <a:pt x="75" y="325"/>
                  </a:cubicBezTo>
                  <a:cubicBezTo>
                    <a:pt x="75" y="328"/>
                    <a:pt x="74" y="331"/>
                    <a:pt x="75" y="334"/>
                  </a:cubicBezTo>
                  <a:cubicBezTo>
                    <a:pt x="76" y="337"/>
                    <a:pt x="80" y="340"/>
                    <a:pt x="79" y="343"/>
                  </a:cubicBezTo>
                  <a:cubicBezTo>
                    <a:pt x="79" y="345"/>
                    <a:pt x="76" y="345"/>
                    <a:pt x="74" y="345"/>
                  </a:cubicBezTo>
                  <a:cubicBezTo>
                    <a:pt x="70" y="346"/>
                    <a:pt x="70" y="346"/>
                    <a:pt x="71" y="349"/>
                  </a:cubicBezTo>
                  <a:cubicBezTo>
                    <a:pt x="71" y="352"/>
                    <a:pt x="71" y="355"/>
                    <a:pt x="71" y="358"/>
                  </a:cubicBezTo>
                  <a:cubicBezTo>
                    <a:pt x="72" y="359"/>
                    <a:pt x="72" y="361"/>
                    <a:pt x="72" y="361"/>
                  </a:cubicBezTo>
                  <a:cubicBezTo>
                    <a:pt x="73" y="362"/>
                    <a:pt x="74" y="362"/>
                    <a:pt x="74" y="362"/>
                  </a:cubicBezTo>
                  <a:cubicBezTo>
                    <a:pt x="75" y="363"/>
                    <a:pt x="75" y="364"/>
                    <a:pt x="76" y="364"/>
                  </a:cubicBezTo>
                  <a:cubicBezTo>
                    <a:pt x="77" y="366"/>
                    <a:pt x="77" y="368"/>
                    <a:pt x="78" y="370"/>
                  </a:cubicBezTo>
                  <a:cubicBezTo>
                    <a:pt x="78" y="371"/>
                    <a:pt x="77" y="371"/>
                    <a:pt x="77" y="372"/>
                  </a:cubicBezTo>
                  <a:cubicBezTo>
                    <a:pt x="75" y="376"/>
                    <a:pt x="76" y="380"/>
                    <a:pt x="77" y="384"/>
                  </a:cubicBezTo>
                  <a:cubicBezTo>
                    <a:pt x="80" y="384"/>
                    <a:pt x="82" y="384"/>
                    <a:pt x="84" y="386"/>
                  </a:cubicBezTo>
                  <a:cubicBezTo>
                    <a:pt x="85" y="387"/>
                    <a:pt x="86" y="388"/>
                    <a:pt x="87" y="389"/>
                  </a:cubicBezTo>
                  <a:cubicBezTo>
                    <a:pt x="88" y="390"/>
                    <a:pt x="90" y="390"/>
                    <a:pt x="90" y="390"/>
                  </a:cubicBezTo>
                  <a:cubicBezTo>
                    <a:pt x="94" y="385"/>
                    <a:pt x="90" y="377"/>
                    <a:pt x="91" y="371"/>
                  </a:cubicBezTo>
                  <a:cubicBezTo>
                    <a:pt x="92" y="364"/>
                    <a:pt x="98" y="366"/>
                    <a:pt x="103" y="367"/>
                  </a:cubicBezTo>
                  <a:cubicBezTo>
                    <a:pt x="103" y="369"/>
                    <a:pt x="103" y="372"/>
                    <a:pt x="104" y="373"/>
                  </a:cubicBezTo>
                  <a:cubicBezTo>
                    <a:pt x="105" y="375"/>
                    <a:pt x="107" y="377"/>
                    <a:pt x="109" y="379"/>
                  </a:cubicBezTo>
                  <a:cubicBezTo>
                    <a:pt x="111" y="381"/>
                    <a:pt x="112" y="383"/>
                    <a:pt x="113" y="386"/>
                  </a:cubicBezTo>
                  <a:cubicBezTo>
                    <a:pt x="114" y="389"/>
                    <a:pt x="116" y="391"/>
                    <a:pt x="117" y="394"/>
                  </a:cubicBezTo>
                  <a:cubicBezTo>
                    <a:pt x="119" y="400"/>
                    <a:pt x="113" y="411"/>
                    <a:pt x="120" y="414"/>
                  </a:cubicBezTo>
                  <a:cubicBezTo>
                    <a:pt x="126" y="417"/>
                    <a:pt x="124" y="408"/>
                    <a:pt x="124" y="405"/>
                  </a:cubicBezTo>
                  <a:cubicBezTo>
                    <a:pt x="124" y="401"/>
                    <a:pt x="123" y="399"/>
                    <a:pt x="125" y="396"/>
                  </a:cubicBezTo>
                  <a:cubicBezTo>
                    <a:pt x="126" y="393"/>
                    <a:pt x="127" y="392"/>
                    <a:pt x="129" y="390"/>
                  </a:cubicBezTo>
                  <a:cubicBezTo>
                    <a:pt x="132" y="388"/>
                    <a:pt x="131" y="385"/>
                    <a:pt x="135" y="385"/>
                  </a:cubicBezTo>
                  <a:cubicBezTo>
                    <a:pt x="136" y="385"/>
                    <a:pt x="138" y="384"/>
                    <a:pt x="139" y="385"/>
                  </a:cubicBezTo>
                  <a:cubicBezTo>
                    <a:pt x="141" y="385"/>
                    <a:pt x="140" y="386"/>
                    <a:pt x="140" y="387"/>
                  </a:cubicBezTo>
                  <a:cubicBezTo>
                    <a:pt x="141" y="389"/>
                    <a:pt x="140" y="389"/>
                    <a:pt x="141" y="391"/>
                  </a:cubicBezTo>
                  <a:cubicBezTo>
                    <a:pt x="142" y="391"/>
                    <a:pt x="143" y="391"/>
                    <a:pt x="144" y="392"/>
                  </a:cubicBezTo>
                  <a:cubicBezTo>
                    <a:pt x="145" y="393"/>
                    <a:pt x="145" y="393"/>
                    <a:pt x="145" y="394"/>
                  </a:cubicBezTo>
                  <a:cubicBezTo>
                    <a:pt x="146" y="396"/>
                    <a:pt x="145" y="398"/>
                    <a:pt x="146" y="400"/>
                  </a:cubicBezTo>
                  <a:cubicBezTo>
                    <a:pt x="146" y="402"/>
                    <a:pt x="146" y="402"/>
                    <a:pt x="147" y="403"/>
                  </a:cubicBezTo>
                  <a:cubicBezTo>
                    <a:pt x="148" y="405"/>
                    <a:pt x="148" y="406"/>
                    <a:pt x="150" y="407"/>
                  </a:cubicBezTo>
                  <a:cubicBezTo>
                    <a:pt x="151" y="407"/>
                    <a:pt x="153" y="407"/>
                    <a:pt x="154" y="408"/>
                  </a:cubicBezTo>
                  <a:cubicBezTo>
                    <a:pt x="155" y="409"/>
                    <a:pt x="155" y="410"/>
                    <a:pt x="155" y="411"/>
                  </a:cubicBezTo>
                  <a:cubicBezTo>
                    <a:pt x="156" y="412"/>
                    <a:pt x="160" y="415"/>
                    <a:pt x="162" y="415"/>
                  </a:cubicBezTo>
                  <a:cubicBezTo>
                    <a:pt x="162" y="413"/>
                    <a:pt x="160" y="412"/>
                    <a:pt x="160" y="410"/>
                  </a:cubicBezTo>
                  <a:cubicBezTo>
                    <a:pt x="159" y="408"/>
                    <a:pt x="159" y="405"/>
                    <a:pt x="157" y="404"/>
                  </a:cubicBezTo>
                  <a:cubicBezTo>
                    <a:pt x="156" y="401"/>
                    <a:pt x="155" y="402"/>
                    <a:pt x="155" y="399"/>
                  </a:cubicBezTo>
                  <a:cubicBezTo>
                    <a:pt x="155" y="397"/>
                    <a:pt x="154" y="395"/>
                    <a:pt x="155" y="393"/>
                  </a:cubicBezTo>
                  <a:cubicBezTo>
                    <a:pt x="155" y="390"/>
                    <a:pt x="157" y="389"/>
                    <a:pt x="156" y="386"/>
                  </a:cubicBezTo>
                  <a:cubicBezTo>
                    <a:pt x="156" y="384"/>
                    <a:pt x="155" y="382"/>
                    <a:pt x="155" y="380"/>
                  </a:cubicBezTo>
                  <a:cubicBezTo>
                    <a:pt x="154" y="378"/>
                    <a:pt x="155" y="375"/>
                    <a:pt x="155" y="373"/>
                  </a:cubicBezTo>
                  <a:cubicBezTo>
                    <a:pt x="155" y="371"/>
                    <a:pt x="155" y="368"/>
                    <a:pt x="155" y="367"/>
                  </a:cubicBezTo>
                  <a:cubicBezTo>
                    <a:pt x="154" y="366"/>
                    <a:pt x="152" y="365"/>
                    <a:pt x="150" y="363"/>
                  </a:cubicBezTo>
                  <a:cubicBezTo>
                    <a:pt x="149" y="362"/>
                    <a:pt x="149" y="361"/>
                    <a:pt x="149" y="359"/>
                  </a:cubicBezTo>
                  <a:cubicBezTo>
                    <a:pt x="149" y="356"/>
                    <a:pt x="150" y="352"/>
                    <a:pt x="149" y="350"/>
                  </a:cubicBezTo>
                  <a:cubicBezTo>
                    <a:pt x="148" y="349"/>
                    <a:pt x="147" y="348"/>
                    <a:pt x="146" y="347"/>
                  </a:cubicBezTo>
                  <a:cubicBezTo>
                    <a:pt x="145" y="345"/>
                    <a:pt x="144" y="342"/>
                    <a:pt x="144" y="340"/>
                  </a:cubicBezTo>
                  <a:cubicBezTo>
                    <a:pt x="143" y="338"/>
                    <a:pt x="143" y="337"/>
                    <a:pt x="142" y="334"/>
                  </a:cubicBezTo>
                  <a:cubicBezTo>
                    <a:pt x="141" y="333"/>
                    <a:pt x="141" y="332"/>
                    <a:pt x="141" y="331"/>
                  </a:cubicBezTo>
                  <a:cubicBezTo>
                    <a:pt x="140" y="330"/>
                    <a:pt x="139" y="329"/>
                    <a:pt x="139" y="329"/>
                  </a:cubicBezTo>
                  <a:cubicBezTo>
                    <a:pt x="138" y="327"/>
                    <a:pt x="138" y="323"/>
                    <a:pt x="140" y="322"/>
                  </a:cubicBezTo>
                  <a:cubicBezTo>
                    <a:pt x="141" y="322"/>
                    <a:pt x="142" y="324"/>
                    <a:pt x="143" y="325"/>
                  </a:cubicBezTo>
                  <a:cubicBezTo>
                    <a:pt x="145" y="325"/>
                    <a:pt x="147" y="324"/>
                    <a:pt x="149" y="326"/>
                  </a:cubicBezTo>
                  <a:cubicBezTo>
                    <a:pt x="149" y="326"/>
                    <a:pt x="150" y="328"/>
                    <a:pt x="150" y="328"/>
                  </a:cubicBezTo>
                  <a:cubicBezTo>
                    <a:pt x="150" y="329"/>
                    <a:pt x="152" y="330"/>
                    <a:pt x="152" y="330"/>
                  </a:cubicBezTo>
                  <a:cubicBezTo>
                    <a:pt x="154" y="332"/>
                    <a:pt x="158" y="332"/>
                    <a:pt x="160" y="334"/>
                  </a:cubicBezTo>
                  <a:cubicBezTo>
                    <a:pt x="160" y="335"/>
                    <a:pt x="159" y="337"/>
                    <a:pt x="159" y="339"/>
                  </a:cubicBezTo>
                  <a:cubicBezTo>
                    <a:pt x="159" y="341"/>
                    <a:pt x="160" y="343"/>
                    <a:pt x="158" y="345"/>
                  </a:cubicBezTo>
                  <a:cubicBezTo>
                    <a:pt x="157" y="347"/>
                    <a:pt x="155" y="347"/>
                    <a:pt x="156" y="350"/>
                  </a:cubicBezTo>
                  <a:cubicBezTo>
                    <a:pt x="156" y="352"/>
                    <a:pt x="156" y="352"/>
                    <a:pt x="158" y="352"/>
                  </a:cubicBezTo>
                  <a:cubicBezTo>
                    <a:pt x="158" y="352"/>
                    <a:pt x="160" y="352"/>
                    <a:pt x="161" y="352"/>
                  </a:cubicBezTo>
                  <a:cubicBezTo>
                    <a:pt x="163" y="351"/>
                    <a:pt x="163" y="349"/>
                    <a:pt x="165" y="349"/>
                  </a:cubicBezTo>
                  <a:cubicBezTo>
                    <a:pt x="165" y="347"/>
                    <a:pt x="165" y="346"/>
                    <a:pt x="165" y="345"/>
                  </a:cubicBezTo>
                  <a:cubicBezTo>
                    <a:pt x="167" y="345"/>
                    <a:pt x="169" y="346"/>
                    <a:pt x="171" y="346"/>
                  </a:cubicBezTo>
                  <a:cubicBezTo>
                    <a:pt x="173" y="346"/>
                    <a:pt x="180" y="347"/>
                    <a:pt x="180" y="344"/>
                  </a:cubicBezTo>
                  <a:cubicBezTo>
                    <a:pt x="179" y="344"/>
                    <a:pt x="178" y="344"/>
                    <a:pt x="177" y="344"/>
                  </a:cubicBezTo>
                  <a:cubicBezTo>
                    <a:pt x="175" y="343"/>
                    <a:pt x="174" y="343"/>
                    <a:pt x="172" y="343"/>
                  </a:cubicBezTo>
                  <a:cubicBezTo>
                    <a:pt x="170" y="343"/>
                    <a:pt x="168" y="342"/>
                    <a:pt x="170" y="339"/>
                  </a:cubicBezTo>
                  <a:cubicBezTo>
                    <a:pt x="171" y="339"/>
                    <a:pt x="172" y="340"/>
                    <a:pt x="172" y="339"/>
                  </a:cubicBezTo>
                  <a:cubicBezTo>
                    <a:pt x="172" y="339"/>
                    <a:pt x="173" y="338"/>
                    <a:pt x="173" y="338"/>
                  </a:cubicBezTo>
                  <a:cubicBezTo>
                    <a:pt x="173" y="337"/>
                    <a:pt x="174" y="336"/>
                    <a:pt x="175" y="336"/>
                  </a:cubicBezTo>
                  <a:cubicBezTo>
                    <a:pt x="177" y="334"/>
                    <a:pt x="180" y="336"/>
                    <a:pt x="183" y="335"/>
                  </a:cubicBezTo>
                  <a:cubicBezTo>
                    <a:pt x="184" y="333"/>
                    <a:pt x="184" y="331"/>
                    <a:pt x="183" y="330"/>
                  </a:cubicBezTo>
                  <a:cubicBezTo>
                    <a:pt x="182" y="329"/>
                    <a:pt x="177" y="327"/>
                    <a:pt x="176" y="327"/>
                  </a:cubicBezTo>
                  <a:cubicBezTo>
                    <a:pt x="174" y="327"/>
                    <a:pt x="172" y="329"/>
                    <a:pt x="170" y="329"/>
                  </a:cubicBezTo>
                  <a:cubicBezTo>
                    <a:pt x="169" y="328"/>
                    <a:pt x="169" y="326"/>
                    <a:pt x="167" y="325"/>
                  </a:cubicBezTo>
                  <a:cubicBezTo>
                    <a:pt x="166" y="325"/>
                    <a:pt x="166" y="326"/>
                    <a:pt x="165" y="326"/>
                  </a:cubicBezTo>
                  <a:cubicBezTo>
                    <a:pt x="164" y="326"/>
                    <a:pt x="161" y="324"/>
                    <a:pt x="161" y="323"/>
                  </a:cubicBezTo>
                  <a:cubicBezTo>
                    <a:pt x="160" y="321"/>
                    <a:pt x="161" y="319"/>
                    <a:pt x="161" y="318"/>
                  </a:cubicBezTo>
                  <a:cubicBezTo>
                    <a:pt x="161" y="317"/>
                    <a:pt x="160" y="316"/>
                    <a:pt x="160" y="315"/>
                  </a:cubicBezTo>
                  <a:cubicBezTo>
                    <a:pt x="159" y="313"/>
                    <a:pt x="160" y="313"/>
                    <a:pt x="161" y="312"/>
                  </a:cubicBezTo>
                  <a:cubicBezTo>
                    <a:pt x="162" y="310"/>
                    <a:pt x="162" y="311"/>
                    <a:pt x="162" y="309"/>
                  </a:cubicBezTo>
                  <a:cubicBezTo>
                    <a:pt x="162" y="305"/>
                    <a:pt x="162" y="304"/>
                    <a:pt x="159" y="301"/>
                  </a:cubicBezTo>
                  <a:cubicBezTo>
                    <a:pt x="157" y="300"/>
                    <a:pt x="154" y="299"/>
                    <a:pt x="155" y="296"/>
                  </a:cubicBezTo>
                  <a:moveTo>
                    <a:pt x="158" y="293"/>
                  </a:moveTo>
                  <a:cubicBezTo>
                    <a:pt x="156" y="293"/>
                    <a:pt x="155" y="294"/>
                    <a:pt x="155" y="296"/>
                  </a:cubicBezTo>
                  <a:cubicBezTo>
                    <a:pt x="156" y="296"/>
                    <a:pt x="157" y="295"/>
                    <a:pt x="158" y="294"/>
                  </a:cubicBezTo>
                  <a:cubicBezTo>
                    <a:pt x="158" y="293"/>
                    <a:pt x="158" y="293"/>
                    <a:pt x="158" y="293"/>
                  </a:cubicBezTo>
                  <a:moveTo>
                    <a:pt x="0" y="153"/>
                  </a:moveTo>
                  <a:cubicBezTo>
                    <a:pt x="0" y="154"/>
                    <a:pt x="0" y="155"/>
                    <a:pt x="0" y="156"/>
                  </a:cubicBezTo>
                  <a:cubicBezTo>
                    <a:pt x="0" y="158"/>
                    <a:pt x="1" y="159"/>
                    <a:pt x="1" y="161"/>
                  </a:cubicBezTo>
                  <a:cubicBezTo>
                    <a:pt x="2" y="163"/>
                    <a:pt x="2" y="164"/>
                    <a:pt x="2" y="165"/>
                  </a:cubicBezTo>
                  <a:cubicBezTo>
                    <a:pt x="2" y="169"/>
                    <a:pt x="2" y="171"/>
                    <a:pt x="4" y="174"/>
                  </a:cubicBezTo>
                  <a:cubicBezTo>
                    <a:pt x="6" y="176"/>
                    <a:pt x="7" y="179"/>
                    <a:pt x="8" y="181"/>
                  </a:cubicBezTo>
                  <a:cubicBezTo>
                    <a:pt x="10" y="183"/>
                    <a:pt x="13" y="182"/>
                    <a:pt x="15" y="182"/>
                  </a:cubicBezTo>
                  <a:cubicBezTo>
                    <a:pt x="18" y="184"/>
                    <a:pt x="18" y="188"/>
                    <a:pt x="18" y="191"/>
                  </a:cubicBezTo>
                  <a:cubicBezTo>
                    <a:pt x="19" y="196"/>
                    <a:pt x="23" y="197"/>
                    <a:pt x="26" y="200"/>
                  </a:cubicBezTo>
                  <a:cubicBezTo>
                    <a:pt x="28" y="202"/>
                    <a:pt x="29" y="204"/>
                    <a:pt x="30" y="207"/>
                  </a:cubicBezTo>
                  <a:cubicBezTo>
                    <a:pt x="33" y="208"/>
                    <a:pt x="33" y="202"/>
                    <a:pt x="34" y="200"/>
                  </a:cubicBezTo>
                  <a:cubicBezTo>
                    <a:pt x="35" y="199"/>
                    <a:pt x="39" y="198"/>
                    <a:pt x="41" y="199"/>
                  </a:cubicBezTo>
                  <a:cubicBezTo>
                    <a:pt x="43" y="200"/>
                    <a:pt x="42" y="204"/>
                    <a:pt x="43" y="205"/>
                  </a:cubicBezTo>
                  <a:cubicBezTo>
                    <a:pt x="45" y="207"/>
                    <a:pt x="48" y="205"/>
                    <a:pt x="51" y="206"/>
                  </a:cubicBezTo>
                  <a:cubicBezTo>
                    <a:pt x="53" y="206"/>
                    <a:pt x="53" y="207"/>
                    <a:pt x="54" y="209"/>
                  </a:cubicBezTo>
                  <a:cubicBezTo>
                    <a:pt x="57" y="214"/>
                    <a:pt x="54" y="217"/>
                    <a:pt x="48" y="216"/>
                  </a:cubicBezTo>
                  <a:cubicBezTo>
                    <a:pt x="48" y="214"/>
                    <a:pt x="49" y="211"/>
                    <a:pt x="48" y="210"/>
                  </a:cubicBezTo>
                  <a:cubicBezTo>
                    <a:pt x="47" y="208"/>
                    <a:pt x="38" y="209"/>
                    <a:pt x="36" y="210"/>
                  </a:cubicBezTo>
                  <a:cubicBezTo>
                    <a:pt x="30" y="211"/>
                    <a:pt x="32" y="215"/>
                    <a:pt x="32" y="220"/>
                  </a:cubicBezTo>
                  <a:cubicBezTo>
                    <a:pt x="30" y="219"/>
                    <a:pt x="30" y="216"/>
                    <a:pt x="28" y="215"/>
                  </a:cubicBezTo>
                  <a:cubicBezTo>
                    <a:pt x="25" y="215"/>
                    <a:pt x="23" y="218"/>
                    <a:pt x="22" y="220"/>
                  </a:cubicBezTo>
                  <a:cubicBezTo>
                    <a:pt x="21" y="222"/>
                    <a:pt x="22" y="223"/>
                    <a:pt x="20" y="224"/>
                  </a:cubicBezTo>
                  <a:cubicBezTo>
                    <a:pt x="18" y="227"/>
                    <a:pt x="14" y="230"/>
                    <a:pt x="15" y="233"/>
                  </a:cubicBezTo>
                  <a:cubicBezTo>
                    <a:pt x="19" y="234"/>
                    <a:pt x="20" y="238"/>
                    <a:pt x="24" y="239"/>
                  </a:cubicBezTo>
                  <a:cubicBezTo>
                    <a:pt x="25" y="239"/>
                    <a:pt x="28" y="238"/>
                    <a:pt x="29" y="236"/>
                  </a:cubicBezTo>
                  <a:cubicBezTo>
                    <a:pt x="31" y="233"/>
                    <a:pt x="29" y="233"/>
                    <a:pt x="28" y="231"/>
                  </a:cubicBezTo>
                  <a:cubicBezTo>
                    <a:pt x="27" y="230"/>
                    <a:pt x="28" y="227"/>
                    <a:pt x="28" y="226"/>
                  </a:cubicBezTo>
                  <a:cubicBezTo>
                    <a:pt x="29" y="226"/>
                    <a:pt x="30" y="227"/>
                    <a:pt x="32" y="226"/>
                  </a:cubicBezTo>
                  <a:cubicBezTo>
                    <a:pt x="32" y="224"/>
                    <a:pt x="32" y="223"/>
                    <a:pt x="34" y="224"/>
                  </a:cubicBezTo>
                  <a:cubicBezTo>
                    <a:pt x="34" y="225"/>
                    <a:pt x="34" y="226"/>
                    <a:pt x="34" y="227"/>
                  </a:cubicBezTo>
                  <a:cubicBezTo>
                    <a:pt x="35" y="227"/>
                    <a:pt x="36" y="227"/>
                    <a:pt x="37" y="227"/>
                  </a:cubicBezTo>
                  <a:cubicBezTo>
                    <a:pt x="40" y="230"/>
                    <a:pt x="40" y="232"/>
                    <a:pt x="40" y="236"/>
                  </a:cubicBezTo>
                  <a:cubicBezTo>
                    <a:pt x="40" y="238"/>
                    <a:pt x="39" y="240"/>
                    <a:pt x="40" y="242"/>
                  </a:cubicBezTo>
                  <a:cubicBezTo>
                    <a:pt x="41" y="243"/>
                    <a:pt x="44" y="245"/>
                    <a:pt x="46" y="246"/>
                  </a:cubicBezTo>
                  <a:cubicBezTo>
                    <a:pt x="48" y="247"/>
                    <a:pt x="49" y="247"/>
                    <a:pt x="48" y="250"/>
                  </a:cubicBezTo>
                  <a:cubicBezTo>
                    <a:pt x="47" y="252"/>
                    <a:pt x="46" y="252"/>
                    <a:pt x="46" y="254"/>
                  </a:cubicBezTo>
                  <a:cubicBezTo>
                    <a:pt x="45" y="258"/>
                    <a:pt x="46" y="261"/>
                    <a:pt x="51" y="261"/>
                  </a:cubicBezTo>
                  <a:cubicBezTo>
                    <a:pt x="54" y="262"/>
                    <a:pt x="57" y="260"/>
                    <a:pt x="59" y="258"/>
                  </a:cubicBezTo>
                  <a:cubicBezTo>
                    <a:pt x="61" y="257"/>
                    <a:pt x="63" y="256"/>
                    <a:pt x="65" y="256"/>
                  </a:cubicBezTo>
                  <a:cubicBezTo>
                    <a:pt x="67" y="256"/>
                    <a:pt x="68" y="256"/>
                    <a:pt x="69" y="257"/>
                  </a:cubicBezTo>
                  <a:cubicBezTo>
                    <a:pt x="70" y="258"/>
                    <a:pt x="69" y="260"/>
                    <a:pt x="71" y="260"/>
                  </a:cubicBezTo>
                  <a:cubicBezTo>
                    <a:pt x="71" y="255"/>
                    <a:pt x="77" y="260"/>
                    <a:pt x="79" y="260"/>
                  </a:cubicBezTo>
                  <a:cubicBezTo>
                    <a:pt x="81" y="260"/>
                    <a:pt x="83" y="258"/>
                    <a:pt x="86" y="258"/>
                  </a:cubicBezTo>
                  <a:cubicBezTo>
                    <a:pt x="88" y="258"/>
                    <a:pt x="91" y="259"/>
                    <a:pt x="91" y="256"/>
                  </a:cubicBezTo>
                  <a:cubicBezTo>
                    <a:pt x="95" y="256"/>
                    <a:pt x="100" y="256"/>
                    <a:pt x="103" y="258"/>
                  </a:cubicBezTo>
                  <a:cubicBezTo>
                    <a:pt x="107" y="259"/>
                    <a:pt x="110" y="262"/>
                    <a:pt x="115" y="262"/>
                  </a:cubicBezTo>
                  <a:cubicBezTo>
                    <a:pt x="116" y="262"/>
                    <a:pt x="117" y="262"/>
                    <a:pt x="118" y="262"/>
                  </a:cubicBezTo>
                  <a:cubicBezTo>
                    <a:pt x="119" y="262"/>
                    <a:pt x="119" y="261"/>
                    <a:pt x="120" y="261"/>
                  </a:cubicBezTo>
                  <a:cubicBezTo>
                    <a:pt x="121" y="260"/>
                    <a:pt x="123" y="259"/>
                    <a:pt x="124" y="259"/>
                  </a:cubicBezTo>
                  <a:cubicBezTo>
                    <a:pt x="126" y="259"/>
                    <a:pt x="125" y="261"/>
                    <a:pt x="126" y="263"/>
                  </a:cubicBezTo>
                  <a:cubicBezTo>
                    <a:pt x="127" y="265"/>
                    <a:pt x="129" y="267"/>
                    <a:pt x="132" y="266"/>
                  </a:cubicBezTo>
                  <a:cubicBezTo>
                    <a:pt x="133" y="264"/>
                    <a:pt x="131" y="260"/>
                    <a:pt x="134" y="259"/>
                  </a:cubicBezTo>
                  <a:cubicBezTo>
                    <a:pt x="138" y="259"/>
                    <a:pt x="137" y="267"/>
                    <a:pt x="139" y="269"/>
                  </a:cubicBezTo>
                  <a:cubicBezTo>
                    <a:pt x="139" y="266"/>
                    <a:pt x="139" y="266"/>
                    <a:pt x="141" y="266"/>
                  </a:cubicBezTo>
                  <a:cubicBezTo>
                    <a:pt x="144" y="265"/>
                    <a:pt x="146" y="267"/>
                    <a:pt x="148" y="268"/>
                  </a:cubicBezTo>
                  <a:cubicBezTo>
                    <a:pt x="150" y="270"/>
                    <a:pt x="152" y="270"/>
                    <a:pt x="155" y="271"/>
                  </a:cubicBezTo>
                  <a:cubicBezTo>
                    <a:pt x="157" y="272"/>
                    <a:pt x="159" y="274"/>
                    <a:pt x="161" y="275"/>
                  </a:cubicBezTo>
                  <a:cubicBezTo>
                    <a:pt x="164" y="276"/>
                    <a:pt x="167" y="275"/>
                    <a:pt x="170" y="275"/>
                  </a:cubicBezTo>
                  <a:cubicBezTo>
                    <a:pt x="172" y="275"/>
                    <a:pt x="173" y="275"/>
                    <a:pt x="171" y="278"/>
                  </a:cubicBezTo>
                  <a:cubicBezTo>
                    <a:pt x="171" y="279"/>
                    <a:pt x="169" y="280"/>
                    <a:pt x="168" y="281"/>
                  </a:cubicBezTo>
                  <a:cubicBezTo>
                    <a:pt x="168" y="282"/>
                    <a:pt x="166" y="283"/>
                    <a:pt x="165" y="283"/>
                  </a:cubicBezTo>
                  <a:cubicBezTo>
                    <a:pt x="163" y="284"/>
                    <a:pt x="161" y="282"/>
                    <a:pt x="158" y="282"/>
                  </a:cubicBezTo>
                  <a:cubicBezTo>
                    <a:pt x="155" y="282"/>
                    <a:pt x="149" y="282"/>
                    <a:pt x="150" y="286"/>
                  </a:cubicBezTo>
                  <a:cubicBezTo>
                    <a:pt x="151" y="288"/>
                    <a:pt x="151" y="288"/>
                    <a:pt x="152" y="289"/>
                  </a:cubicBezTo>
                  <a:cubicBezTo>
                    <a:pt x="153" y="290"/>
                    <a:pt x="152" y="290"/>
                    <a:pt x="153" y="291"/>
                  </a:cubicBezTo>
                  <a:cubicBezTo>
                    <a:pt x="154" y="292"/>
                    <a:pt x="155" y="291"/>
                    <a:pt x="155" y="291"/>
                  </a:cubicBezTo>
                  <a:cubicBezTo>
                    <a:pt x="156" y="292"/>
                    <a:pt x="157" y="292"/>
                    <a:pt x="158" y="293"/>
                  </a:cubicBezTo>
                  <a:cubicBezTo>
                    <a:pt x="159" y="292"/>
                    <a:pt x="160" y="292"/>
                    <a:pt x="161" y="292"/>
                  </a:cubicBezTo>
                  <a:cubicBezTo>
                    <a:pt x="160" y="289"/>
                    <a:pt x="162" y="290"/>
                    <a:pt x="163" y="291"/>
                  </a:cubicBezTo>
                  <a:cubicBezTo>
                    <a:pt x="165" y="291"/>
                    <a:pt x="164" y="292"/>
                    <a:pt x="166" y="292"/>
                  </a:cubicBezTo>
                  <a:cubicBezTo>
                    <a:pt x="169" y="292"/>
                    <a:pt x="171" y="288"/>
                    <a:pt x="175" y="287"/>
                  </a:cubicBezTo>
                  <a:cubicBezTo>
                    <a:pt x="179" y="287"/>
                    <a:pt x="181" y="291"/>
                    <a:pt x="180" y="295"/>
                  </a:cubicBezTo>
                  <a:cubicBezTo>
                    <a:pt x="180" y="297"/>
                    <a:pt x="178" y="299"/>
                    <a:pt x="179" y="302"/>
                  </a:cubicBezTo>
                  <a:cubicBezTo>
                    <a:pt x="181" y="303"/>
                    <a:pt x="184" y="302"/>
                    <a:pt x="187" y="301"/>
                  </a:cubicBezTo>
                  <a:cubicBezTo>
                    <a:pt x="187" y="297"/>
                    <a:pt x="186" y="292"/>
                    <a:pt x="186" y="288"/>
                  </a:cubicBezTo>
                  <a:cubicBezTo>
                    <a:pt x="188" y="287"/>
                    <a:pt x="188" y="288"/>
                    <a:pt x="190" y="289"/>
                  </a:cubicBezTo>
                  <a:cubicBezTo>
                    <a:pt x="191" y="289"/>
                    <a:pt x="194" y="289"/>
                    <a:pt x="195" y="290"/>
                  </a:cubicBezTo>
                  <a:cubicBezTo>
                    <a:pt x="199" y="293"/>
                    <a:pt x="197" y="298"/>
                    <a:pt x="198" y="302"/>
                  </a:cubicBezTo>
                  <a:cubicBezTo>
                    <a:pt x="198" y="305"/>
                    <a:pt x="201" y="309"/>
                    <a:pt x="203" y="311"/>
                  </a:cubicBezTo>
                  <a:cubicBezTo>
                    <a:pt x="206" y="313"/>
                    <a:pt x="208" y="312"/>
                    <a:pt x="211" y="312"/>
                  </a:cubicBezTo>
                  <a:cubicBezTo>
                    <a:pt x="211" y="314"/>
                    <a:pt x="211" y="315"/>
                    <a:pt x="211" y="316"/>
                  </a:cubicBezTo>
                  <a:cubicBezTo>
                    <a:pt x="212" y="317"/>
                    <a:pt x="211" y="318"/>
                    <a:pt x="211" y="320"/>
                  </a:cubicBezTo>
                  <a:cubicBezTo>
                    <a:pt x="212" y="323"/>
                    <a:pt x="213" y="323"/>
                    <a:pt x="216" y="322"/>
                  </a:cubicBezTo>
                  <a:cubicBezTo>
                    <a:pt x="217" y="319"/>
                    <a:pt x="216" y="316"/>
                    <a:pt x="216" y="312"/>
                  </a:cubicBezTo>
                  <a:cubicBezTo>
                    <a:pt x="216" y="309"/>
                    <a:pt x="216" y="306"/>
                    <a:pt x="215" y="303"/>
                  </a:cubicBezTo>
                  <a:cubicBezTo>
                    <a:pt x="215" y="301"/>
                    <a:pt x="214" y="299"/>
                    <a:pt x="214" y="297"/>
                  </a:cubicBezTo>
                  <a:cubicBezTo>
                    <a:pt x="215" y="295"/>
                    <a:pt x="216" y="294"/>
                    <a:pt x="216" y="293"/>
                  </a:cubicBezTo>
                  <a:cubicBezTo>
                    <a:pt x="216" y="291"/>
                    <a:pt x="216" y="288"/>
                    <a:pt x="216" y="287"/>
                  </a:cubicBezTo>
                  <a:cubicBezTo>
                    <a:pt x="215" y="285"/>
                    <a:pt x="214" y="285"/>
                    <a:pt x="214" y="283"/>
                  </a:cubicBezTo>
                  <a:cubicBezTo>
                    <a:pt x="213" y="281"/>
                    <a:pt x="215" y="280"/>
                    <a:pt x="216" y="278"/>
                  </a:cubicBezTo>
                  <a:cubicBezTo>
                    <a:pt x="216" y="277"/>
                    <a:pt x="220" y="272"/>
                    <a:pt x="221" y="272"/>
                  </a:cubicBezTo>
                  <a:cubicBezTo>
                    <a:pt x="223" y="272"/>
                    <a:pt x="226" y="280"/>
                    <a:pt x="227" y="282"/>
                  </a:cubicBezTo>
                  <a:cubicBezTo>
                    <a:pt x="229" y="284"/>
                    <a:pt x="230" y="286"/>
                    <a:pt x="231" y="288"/>
                  </a:cubicBezTo>
                  <a:cubicBezTo>
                    <a:pt x="232" y="291"/>
                    <a:pt x="233" y="291"/>
                    <a:pt x="235" y="293"/>
                  </a:cubicBezTo>
                  <a:cubicBezTo>
                    <a:pt x="237" y="296"/>
                    <a:pt x="238" y="298"/>
                    <a:pt x="241" y="297"/>
                  </a:cubicBezTo>
                  <a:cubicBezTo>
                    <a:pt x="244" y="297"/>
                    <a:pt x="246" y="296"/>
                    <a:pt x="247" y="294"/>
                  </a:cubicBezTo>
                  <a:cubicBezTo>
                    <a:pt x="250" y="292"/>
                    <a:pt x="250" y="286"/>
                    <a:pt x="249" y="283"/>
                  </a:cubicBezTo>
                  <a:cubicBezTo>
                    <a:pt x="247" y="279"/>
                    <a:pt x="241" y="281"/>
                    <a:pt x="238" y="280"/>
                  </a:cubicBezTo>
                  <a:cubicBezTo>
                    <a:pt x="235" y="279"/>
                    <a:pt x="233" y="279"/>
                    <a:pt x="231" y="277"/>
                  </a:cubicBezTo>
                  <a:cubicBezTo>
                    <a:pt x="230" y="276"/>
                    <a:pt x="230" y="274"/>
                    <a:pt x="229" y="273"/>
                  </a:cubicBezTo>
                  <a:cubicBezTo>
                    <a:pt x="228" y="273"/>
                    <a:pt x="226" y="272"/>
                    <a:pt x="225" y="271"/>
                  </a:cubicBezTo>
                  <a:cubicBezTo>
                    <a:pt x="223" y="270"/>
                    <a:pt x="221" y="268"/>
                    <a:pt x="220" y="265"/>
                  </a:cubicBezTo>
                  <a:cubicBezTo>
                    <a:pt x="217" y="261"/>
                    <a:pt x="216" y="258"/>
                    <a:pt x="220" y="254"/>
                  </a:cubicBezTo>
                  <a:cubicBezTo>
                    <a:pt x="222" y="252"/>
                    <a:pt x="224" y="252"/>
                    <a:pt x="224" y="248"/>
                  </a:cubicBezTo>
                  <a:cubicBezTo>
                    <a:pt x="224" y="247"/>
                    <a:pt x="224" y="246"/>
                    <a:pt x="222" y="245"/>
                  </a:cubicBezTo>
                  <a:cubicBezTo>
                    <a:pt x="217" y="242"/>
                    <a:pt x="209" y="241"/>
                    <a:pt x="204" y="238"/>
                  </a:cubicBezTo>
                  <a:cubicBezTo>
                    <a:pt x="203" y="237"/>
                    <a:pt x="203" y="236"/>
                    <a:pt x="202" y="236"/>
                  </a:cubicBezTo>
                  <a:cubicBezTo>
                    <a:pt x="201" y="235"/>
                    <a:pt x="199" y="234"/>
                    <a:pt x="198" y="234"/>
                  </a:cubicBezTo>
                  <a:cubicBezTo>
                    <a:pt x="196" y="233"/>
                    <a:pt x="195" y="232"/>
                    <a:pt x="193" y="231"/>
                  </a:cubicBezTo>
                  <a:cubicBezTo>
                    <a:pt x="190" y="228"/>
                    <a:pt x="183" y="229"/>
                    <a:pt x="182" y="224"/>
                  </a:cubicBezTo>
                  <a:cubicBezTo>
                    <a:pt x="180" y="219"/>
                    <a:pt x="182" y="214"/>
                    <a:pt x="181" y="209"/>
                  </a:cubicBezTo>
                  <a:cubicBezTo>
                    <a:pt x="177" y="210"/>
                    <a:pt x="172" y="209"/>
                    <a:pt x="168" y="210"/>
                  </a:cubicBezTo>
                  <a:cubicBezTo>
                    <a:pt x="167" y="211"/>
                    <a:pt x="165" y="211"/>
                    <a:pt x="164" y="213"/>
                  </a:cubicBezTo>
                  <a:cubicBezTo>
                    <a:pt x="163" y="214"/>
                    <a:pt x="164" y="215"/>
                    <a:pt x="163" y="216"/>
                  </a:cubicBezTo>
                  <a:cubicBezTo>
                    <a:pt x="161" y="218"/>
                    <a:pt x="157" y="218"/>
                    <a:pt x="155" y="218"/>
                  </a:cubicBezTo>
                  <a:cubicBezTo>
                    <a:pt x="151" y="218"/>
                    <a:pt x="145" y="220"/>
                    <a:pt x="145" y="224"/>
                  </a:cubicBezTo>
                  <a:cubicBezTo>
                    <a:pt x="148" y="225"/>
                    <a:pt x="148" y="225"/>
                    <a:pt x="150" y="226"/>
                  </a:cubicBezTo>
                  <a:cubicBezTo>
                    <a:pt x="152" y="228"/>
                    <a:pt x="155" y="229"/>
                    <a:pt x="157" y="229"/>
                  </a:cubicBezTo>
                  <a:cubicBezTo>
                    <a:pt x="158" y="229"/>
                    <a:pt x="159" y="229"/>
                    <a:pt x="160" y="229"/>
                  </a:cubicBezTo>
                  <a:cubicBezTo>
                    <a:pt x="161" y="229"/>
                    <a:pt x="161" y="230"/>
                    <a:pt x="162" y="230"/>
                  </a:cubicBezTo>
                  <a:cubicBezTo>
                    <a:pt x="165" y="231"/>
                    <a:pt x="167" y="230"/>
                    <a:pt x="169" y="231"/>
                  </a:cubicBezTo>
                  <a:cubicBezTo>
                    <a:pt x="170" y="232"/>
                    <a:pt x="172" y="233"/>
                    <a:pt x="172" y="234"/>
                  </a:cubicBezTo>
                  <a:cubicBezTo>
                    <a:pt x="173" y="235"/>
                    <a:pt x="172" y="237"/>
                    <a:pt x="172" y="239"/>
                  </a:cubicBezTo>
                  <a:cubicBezTo>
                    <a:pt x="173" y="241"/>
                    <a:pt x="177" y="241"/>
                    <a:pt x="180" y="242"/>
                  </a:cubicBezTo>
                  <a:cubicBezTo>
                    <a:pt x="182" y="243"/>
                    <a:pt x="189" y="246"/>
                    <a:pt x="189" y="249"/>
                  </a:cubicBezTo>
                  <a:cubicBezTo>
                    <a:pt x="189" y="250"/>
                    <a:pt x="188" y="252"/>
                    <a:pt x="186" y="253"/>
                  </a:cubicBezTo>
                  <a:cubicBezTo>
                    <a:pt x="184" y="254"/>
                    <a:pt x="178" y="254"/>
                    <a:pt x="177" y="252"/>
                  </a:cubicBezTo>
                  <a:cubicBezTo>
                    <a:pt x="176" y="252"/>
                    <a:pt x="177" y="250"/>
                    <a:pt x="176" y="249"/>
                  </a:cubicBezTo>
                  <a:cubicBezTo>
                    <a:pt x="175" y="248"/>
                    <a:pt x="175" y="247"/>
                    <a:pt x="174" y="246"/>
                  </a:cubicBezTo>
                  <a:cubicBezTo>
                    <a:pt x="170" y="244"/>
                    <a:pt x="167" y="241"/>
                    <a:pt x="164" y="239"/>
                  </a:cubicBezTo>
                  <a:cubicBezTo>
                    <a:pt x="163" y="238"/>
                    <a:pt x="161" y="237"/>
                    <a:pt x="160" y="236"/>
                  </a:cubicBezTo>
                  <a:cubicBezTo>
                    <a:pt x="158" y="234"/>
                    <a:pt x="157" y="234"/>
                    <a:pt x="154" y="233"/>
                  </a:cubicBezTo>
                  <a:cubicBezTo>
                    <a:pt x="151" y="232"/>
                    <a:pt x="148" y="229"/>
                    <a:pt x="145" y="228"/>
                  </a:cubicBezTo>
                  <a:cubicBezTo>
                    <a:pt x="142" y="228"/>
                    <a:pt x="132" y="227"/>
                    <a:pt x="133" y="223"/>
                  </a:cubicBezTo>
                  <a:cubicBezTo>
                    <a:pt x="133" y="219"/>
                    <a:pt x="139" y="221"/>
                    <a:pt x="141" y="221"/>
                  </a:cubicBezTo>
                  <a:cubicBezTo>
                    <a:pt x="145" y="222"/>
                    <a:pt x="146" y="221"/>
                    <a:pt x="149" y="219"/>
                  </a:cubicBezTo>
                  <a:cubicBezTo>
                    <a:pt x="152" y="217"/>
                    <a:pt x="157" y="217"/>
                    <a:pt x="161" y="215"/>
                  </a:cubicBezTo>
                  <a:cubicBezTo>
                    <a:pt x="157" y="216"/>
                    <a:pt x="157" y="209"/>
                    <a:pt x="157" y="207"/>
                  </a:cubicBezTo>
                  <a:cubicBezTo>
                    <a:pt x="157" y="205"/>
                    <a:pt x="156" y="205"/>
                    <a:pt x="156" y="204"/>
                  </a:cubicBezTo>
                  <a:cubicBezTo>
                    <a:pt x="155" y="202"/>
                    <a:pt x="156" y="202"/>
                    <a:pt x="155" y="200"/>
                  </a:cubicBezTo>
                  <a:cubicBezTo>
                    <a:pt x="153" y="198"/>
                    <a:pt x="150" y="196"/>
                    <a:pt x="150" y="193"/>
                  </a:cubicBezTo>
                  <a:cubicBezTo>
                    <a:pt x="151" y="191"/>
                    <a:pt x="153" y="189"/>
                    <a:pt x="154" y="188"/>
                  </a:cubicBezTo>
                  <a:cubicBezTo>
                    <a:pt x="157" y="185"/>
                    <a:pt x="161" y="186"/>
                    <a:pt x="163" y="189"/>
                  </a:cubicBezTo>
                  <a:cubicBezTo>
                    <a:pt x="165" y="192"/>
                    <a:pt x="163" y="199"/>
                    <a:pt x="166" y="201"/>
                  </a:cubicBezTo>
                  <a:cubicBezTo>
                    <a:pt x="168" y="202"/>
                    <a:pt x="174" y="199"/>
                    <a:pt x="175" y="198"/>
                  </a:cubicBezTo>
                  <a:cubicBezTo>
                    <a:pt x="178" y="197"/>
                    <a:pt x="177" y="193"/>
                    <a:pt x="175" y="192"/>
                  </a:cubicBezTo>
                  <a:cubicBezTo>
                    <a:pt x="173" y="190"/>
                    <a:pt x="171" y="189"/>
                    <a:pt x="170" y="187"/>
                  </a:cubicBezTo>
                  <a:cubicBezTo>
                    <a:pt x="169" y="185"/>
                    <a:pt x="169" y="184"/>
                    <a:pt x="168" y="182"/>
                  </a:cubicBezTo>
                  <a:cubicBezTo>
                    <a:pt x="166" y="181"/>
                    <a:pt x="164" y="179"/>
                    <a:pt x="163" y="177"/>
                  </a:cubicBezTo>
                  <a:cubicBezTo>
                    <a:pt x="161" y="175"/>
                    <a:pt x="160" y="172"/>
                    <a:pt x="158" y="170"/>
                  </a:cubicBezTo>
                  <a:cubicBezTo>
                    <a:pt x="158" y="169"/>
                    <a:pt x="157" y="169"/>
                    <a:pt x="156" y="168"/>
                  </a:cubicBezTo>
                  <a:cubicBezTo>
                    <a:pt x="156" y="167"/>
                    <a:pt x="156" y="167"/>
                    <a:pt x="155" y="166"/>
                  </a:cubicBezTo>
                  <a:cubicBezTo>
                    <a:pt x="154" y="165"/>
                    <a:pt x="151" y="166"/>
                    <a:pt x="150" y="165"/>
                  </a:cubicBezTo>
                  <a:cubicBezTo>
                    <a:pt x="149" y="165"/>
                    <a:pt x="147" y="163"/>
                    <a:pt x="146" y="162"/>
                  </a:cubicBezTo>
                  <a:cubicBezTo>
                    <a:pt x="144" y="160"/>
                    <a:pt x="143" y="158"/>
                    <a:pt x="143" y="155"/>
                  </a:cubicBezTo>
                  <a:cubicBezTo>
                    <a:pt x="142" y="152"/>
                    <a:pt x="143" y="150"/>
                    <a:pt x="143" y="148"/>
                  </a:cubicBezTo>
                  <a:cubicBezTo>
                    <a:pt x="143" y="144"/>
                    <a:pt x="143" y="143"/>
                    <a:pt x="141" y="140"/>
                  </a:cubicBezTo>
                  <a:cubicBezTo>
                    <a:pt x="139" y="138"/>
                    <a:pt x="138" y="136"/>
                    <a:pt x="137" y="133"/>
                  </a:cubicBezTo>
                  <a:cubicBezTo>
                    <a:pt x="136" y="132"/>
                    <a:pt x="135" y="131"/>
                    <a:pt x="134" y="129"/>
                  </a:cubicBezTo>
                  <a:cubicBezTo>
                    <a:pt x="131" y="126"/>
                    <a:pt x="131" y="120"/>
                    <a:pt x="132" y="116"/>
                  </a:cubicBezTo>
                  <a:cubicBezTo>
                    <a:pt x="132" y="113"/>
                    <a:pt x="135" y="111"/>
                    <a:pt x="135" y="109"/>
                  </a:cubicBezTo>
                  <a:cubicBezTo>
                    <a:pt x="135" y="107"/>
                    <a:pt x="135" y="105"/>
                    <a:pt x="135" y="104"/>
                  </a:cubicBezTo>
                  <a:cubicBezTo>
                    <a:pt x="135" y="102"/>
                    <a:pt x="136" y="97"/>
                    <a:pt x="133" y="97"/>
                  </a:cubicBezTo>
                  <a:cubicBezTo>
                    <a:pt x="135" y="91"/>
                    <a:pt x="138" y="86"/>
                    <a:pt x="144" y="83"/>
                  </a:cubicBezTo>
                  <a:cubicBezTo>
                    <a:pt x="147" y="82"/>
                    <a:pt x="155" y="79"/>
                    <a:pt x="157" y="84"/>
                  </a:cubicBezTo>
                  <a:cubicBezTo>
                    <a:pt x="157" y="86"/>
                    <a:pt x="157" y="88"/>
                    <a:pt x="157" y="90"/>
                  </a:cubicBezTo>
                  <a:cubicBezTo>
                    <a:pt x="157" y="92"/>
                    <a:pt x="158" y="93"/>
                    <a:pt x="157" y="95"/>
                  </a:cubicBezTo>
                  <a:cubicBezTo>
                    <a:pt x="157" y="95"/>
                    <a:pt x="157" y="95"/>
                    <a:pt x="156" y="96"/>
                  </a:cubicBezTo>
                  <a:cubicBezTo>
                    <a:pt x="156" y="96"/>
                    <a:pt x="155" y="96"/>
                    <a:pt x="155" y="96"/>
                  </a:cubicBezTo>
                  <a:cubicBezTo>
                    <a:pt x="153" y="101"/>
                    <a:pt x="158" y="105"/>
                    <a:pt x="162" y="106"/>
                  </a:cubicBezTo>
                  <a:cubicBezTo>
                    <a:pt x="164" y="108"/>
                    <a:pt x="166" y="108"/>
                    <a:pt x="168" y="110"/>
                  </a:cubicBezTo>
                  <a:cubicBezTo>
                    <a:pt x="170" y="112"/>
                    <a:pt x="172" y="113"/>
                    <a:pt x="173" y="115"/>
                  </a:cubicBezTo>
                  <a:cubicBezTo>
                    <a:pt x="176" y="116"/>
                    <a:pt x="177" y="116"/>
                    <a:pt x="177" y="119"/>
                  </a:cubicBezTo>
                  <a:cubicBezTo>
                    <a:pt x="177" y="123"/>
                    <a:pt x="176" y="127"/>
                    <a:pt x="175" y="131"/>
                  </a:cubicBezTo>
                  <a:cubicBezTo>
                    <a:pt x="175" y="132"/>
                    <a:pt x="175" y="135"/>
                    <a:pt x="175" y="137"/>
                  </a:cubicBezTo>
                  <a:cubicBezTo>
                    <a:pt x="176" y="138"/>
                    <a:pt x="177" y="138"/>
                    <a:pt x="178" y="138"/>
                  </a:cubicBezTo>
                  <a:cubicBezTo>
                    <a:pt x="183" y="139"/>
                    <a:pt x="189" y="140"/>
                    <a:pt x="194" y="140"/>
                  </a:cubicBezTo>
                  <a:cubicBezTo>
                    <a:pt x="194" y="136"/>
                    <a:pt x="194" y="134"/>
                    <a:pt x="190" y="133"/>
                  </a:cubicBezTo>
                  <a:cubicBezTo>
                    <a:pt x="187" y="132"/>
                    <a:pt x="186" y="132"/>
                    <a:pt x="184" y="128"/>
                  </a:cubicBezTo>
                  <a:cubicBezTo>
                    <a:pt x="183" y="125"/>
                    <a:pt x="180" y="121"/>
                    <a:pt x="180" y="118"/>
                  </a:cubicBezTo>
                  <a:cubicBezTo>
                    <a:pt x="181" y="114"/>
                    <a:pt x="183" y="116"/>
                    <a:pt x="186" y="116"/>
                  </a:cubicBezTo>
                  <a:cubicBezTo>
                    <a:pt x="187" y="117"/>
                    <a:pt x="188" y="116"/>
                    <a:pt x="190" y="117"/>
                  </a:cubicBezTo>
                  <a:cubicBezTo>
                    <a:pt x="191" y="117"/>
                    <a:pt x="192" y="119"/>
                    <a:pt x="193" y="119"/>
                  </a:cubicBezTo>
                  <a:cubicBezTo>
                    <a:pt x="195" y="121"/>
                    <a:pt x="195" y="123"/>
                    <a:pt x="196" y="124"/>
                  </a:cubicBezTo>
                  <a:cubicBezTo>
                    <a:pt x="196" y="125"/>
                    <a:pt x="197" y="126"/>
                    <a:pt x="198" y="127"/>
                  </a:cubicBezTo>
                  <a:cubicBezTo>
                    <a:pt x="200" y="130"/>
                    <a:pt x="201" y="136"/>
                    <a:pt x="204" y="137"/>
                  </a:cubicBezTo>
                  <a:cubicBezTo>
                    <a:pt x="206" y="138"/>
                    <a:pt x="212" y="137"/>
                    <a:pt x="214" y="137"/>
                  </a:cubicBezTo>
                  <a:cubicBezTo>
                    <a:pt x="215" y="136"/>
                    <a:pt x="215" y="135"/>
                    <a:pt x="214" y="134"/>
                  </a:cubicBezTo>
                  <a:cubicBezTo>
                    <a:pt x="214" y="131"/>
                    <a:pt x="214" y="132"/>
                    <a:pt x="212" y="130"/>
                  </a:cubicBezTo>
                  <a:cubicBezTo>
                    <a:pt x="210" y="128"/>
                    <a:pt x="208" y="126"/>
                    <a:pt x="205" y="123"/>
                  </a:cubicBezTo>
                  <a:cubicBezTo>
                    <a:pt x="202" y="121"/>
                    <a:pt x="194" y="118"/>
                    <a:pt x="196" y="113"/>
                  </a:cubicBezTo>
                  <a:cubicBezTo>
                    <a:pt x="199" y="107"/>
                    <a:pt x="203" y="108"/>
                    <a:pt x="208" y="110"/>
                  </a:cubicBezTo>
                  <a:cubicBezTo>
                    <a:pt x="211" y="111"/>
                    <a:pt x="214" y="111"/>
                    <a:pt x="217" y="112"/>
                  </a:cubicBezTo>
                  <a:cubicBezTo>
                    <a:pt x="219" y="112"/>
                    <a:pt x="220" y="113"/>
                    <a:pt x="221" y="114"/>
                  </a:cubicBezTo>
                  <a:cubicBezTo>
                    <a:pt x="222" y="114"/>
                    <a:pt x="222" y="115"/>
                    <a:pt x="223" y="116"/>
                  </a:cubicBezTo>
                  <a:cubicBezTo>
                    <a:pt x="225" y="117"/>
                    <a:pt x="227" y="119"/>
                    <a:pt x="228" y="121"/>
                  </a:cubicBezTo>
                  <a:cubicBezTo>
                    <a:pt x="229" y="122"/>
                    <a:pt x="230" y="125"/>
                    <a:pt x="232" y="125"/>
                  </a:cubicBezTo>
                  <a:cubicBezTo>
                    <a:pt x="232" y="126"/>
                    <a:pt x="238" y="126"/>
                    <a:pt x="238" y="125"/>
                  </a:cubicBezTo>
                  <a:cubicBezTo>
                    <a:pt x="239" y="124"/>
                    <a:pt x="239" y="123"/>
                    <a:pt x="239" y="122"/>
                  </a:cubicBezTo>
                  <a:cubicBezTo>
                    <a:pt x="238" y="122"/>
                    <a:pt x="238" y="121"/>
                    <a:pt x="238" y="121"/>
                  </a:cubicBezTo>
                  <a:cubicBezTo>
                    <a:pt x="237" y="120"/>
                    <a:pt x="237" y="119"/>
                    <a:pt x="237" y="119"/>
                  </a:cubicBezTo>
                  <a:cubicBezTo>
                    <a:pt x="235" y="116"/>
                    <a:pt x="231" y="115"/>
                    <a:pt x="229" y="113"/>
                  </a:cubicBezTo>
                  <a:cubicBezTo>
                    <a:pt x="226" y="109"/>
                    <a:pt x="223" y="107"/>
                    <a:pt x="218" y="106"/>
                  </a:cubicBezTo>
                  <a:cubicBezTo>
                    <a:pt x="215" y="105"/>
                    <a:pt x="212" y="105"/>
                    <a:pt x="210" y="104"/>
                  </a:cubicBezTo>
                  <a:cubicBezTo>
                    <a:pt x="208" y="104"/>
                    <a:pt x="208" y="103"/>
                    <a:pt x="206" y="103"/>
                  </a:cubicBezTo>
                  <a:cubicBezTo>
                    <a:pt x="205" y="101"/>
                    <a:pt x="206" y="100"/>
                    <a:pt x="207" y="98"/>
                  </a:cubicBezTo>
                  <a:cubicBezTo>
                    <a:pt x="207" y="97"/>
                    <a:pt x="207" y="96"/>
                    <a:pt x="207" y="96"/>
                  </a:cubicBezTo>
                  <a:cubicBezTo>
                    <a:pt x="207" y="94"/>
                    <a:pt x="208" y="93"/>
                    <a:pt x="210" y="92"/>
                  </a:cubicBezTo>
                  <a:cubicBezTo>
                    <a:pt x="207" y="91"/>
                    <a:pt x="208" y="88"/>
                    <a:pt x="207" y="86"/>
                  </a:cubicBezTo>
                  <a:cubicBezTo>
                    <a:pt x="205" y="84"/>
                    <a:pt x="204" y="84"/>
                    <a:pt x="202" y="83"/>
                  </a:cubicBezTo>
                  <a:cubicBezTo>
                    <a:pt x="198" y="80"/>
                    <a:pt x="203" y="75"/>
                    <a:pt x="204" y="72"/>
                  </a:cubicBezTo>
                  <a:cubicBezTo>
                    <a:pt x="205" y="70"/>
                    <a:pt x="207" y="67"/>
                    <a:pt x="209" y="68"/>
                  </a:cubicBezTo>
                  <a:cubicBezTo>
                    <a:pt x="212" y="68"/>
                    <a:pt x="212" y="70"/>
                    <a:pt x="212" y="72"/>
                  </a:cubicBezTo>
                  <a:cubicBezTo>
                    <a:pt x="213" y="75"/>
                    <a:pt x="213" y="75"/>
                    <a:pt x="217" y="76"/>
                  </a:cubicBezTo>
                  <a:cubicBezTo>
                    <a:pt x="219" y="76"/>
                    <a:pt x="220" y="76"/>
                    <a:pt x="223" y="76"/>
                  </a:cubicBezTo>
                  <a:cubicBezTo>
                    <a:pt x="225" y="75"/>
                    <a:pt x="226" y="73"/>
                    <a:pt x="228" y="72"/>
                  </a:cubicBezTo>
                  <a:cubicBezTo>
                    <a:pt x="230" y="71"/>
                    <a:pt x="232" y="70"/>
                    <a:pt x="234" y="70"/>
                  </a:cubicBezTo>
                  <a:cubicBezTo>
                    <a:pt x="237" y="68"/>
                    <a:pt x="237" y="65"/>
                    <a:pt x="239" y="62"/>
                  </a:cubicBezTo>
                  <a:cubicBezTo>
                    <a:pt x="240" y="60"/>
                    <a:pt x="241" y="59"/>
                    <a:pt x="243" y="59"/>
                  </a:cubicBezTo>
                  <a:cubicBezTo>
                    <a:pt x="245" y="59"/>
                    <a:pt x="247" y="60"/>
                    <a:pt x="249" y="61"/>
                  </a:cubicBezTo>
                  <a:cubicBezTo>
                    <a:pt x="250" y="61"/>
                    <a:pt x="251" y="61"/>
                    <a:pt x="252" y="61"/>
                  </a:cubicBezTo>
                  <a:cubicBezTo>
                    <a:pt x="255" y="61"/>
                    <a:pt x="257" y="63"/>
                    <a:pt x="259" y="63"/>
                  </a:cubicBezTo>
                  <a:cubicBezTo>
                    <a:pt x="262" y="64"/>
                    <a:pt x="267" y="63"/>
                    <a:pt x="269" y="61"/>
                  </a:cubicBezTo>
                  <a:cubicBezTo>
                    <a:pt x="271" y="59"/>
                    <a:pt x="272" y="54"/>
                    <a:pt x="275" y="53"/>
                  </a:cubicBezTo>
                  <a:cubicBezTo>
                    <a:pt x="280" y="52"/>
                    <a:pt x="279" y="56"/>
                    <a:pt x="279" y="59"/>
                  </a:cubicBezTo>
                  <a:cubicBezTo>
                    <a:pt x="278" y="62"/>
                    <a:pt x="279" y="62"/>
                    <a:pt x="282" y="63"/>
                  </a:cubicBezTo>
                  <a:cubicBezTo>
                    <a:pt x="283" y="63"/>
                    <a:pt x="284" y="65"/>
                    <a:pt x="285" y="66"/>
                  </a:cubicBezTo>
                  <a:cubicBezTo>
                    <a:pt x="288" y="68"/>
                    <a:pt x="293" y="70"/>
                    <a:pt x="297" y="70"/>
                  </a:cubicBezTo>
                  <a:cubicBezTo>
                    <a:pt x="303" y="70"/>
                    <a:pt x="309" y="70"/>
                    <a:pt x="315" y="70"/>
                  </a:cubicBezTo>
                  <a:cubicBezTo>
                    <a:pt x="317" y="70"/>
                    <a:pt x="318" y="70"/>
                    <a:pt x="320" y="71"/>
                  </a:cubicBezTo>
                  <a:cubicBezTo>
                    <a:pt x="323" y="72"/>
                    <a:pt x="326" y="73"/>
                    <a:pt x="328" y="74"/>
                  </a:cubicBezTo>
                  <a:cubicBezTo>
                    <a:pt x="329" y="75"/>
                    <a:pt x="333" y="79"/>
                    <a:pt x="333" y="79"/>
                  </a:cubicBezTo>
                  <a:cubicBezTo>
                    <a:pt x="335" y="79"/>
                    <a:pt x="335" y="77"/>
                    <a:pt x="336" y="75"/>
                  </a:cubicBezTo>
                  <a:cubicBezTo>
                    <a:pt x="338" y="72"/>
                    <a:pt x="339" y="69"/>
                    <a:pt x="342" y="67"/>
                  </a:cubicBezTo>
                  <a:cubicBezTo>
                    <a:pt x="344" y="65"/>
                    <a:pt x="348" y="63"/>
                    <a:pt x="349" y="61"/>
                  </a:cubicBezTo>
                  <a:cubicBezTo>
                    <a:pt x="350" y="59"/>
                    <a:pt x="350" y="59"/>
                    <a:pt x="350" y="57"/>
                  </a:cubicBezTo>
                  <a:cubicBezTo>
                    <a:pt x="350" y="53"/>
                    <a:pt x="351" y="50"/>
                    <a:pt x="351" y="46"/>
                  </a:cubicBezTo>
                  <a:cubicBezTo>
                    <a:pt x="351" y="42"/>
                    <a:pt x="351" y="37"/>
                    <a:pt x="355" y="35"/>
                  </a:cubicBezTo>
                  <a:cubicBezTo>
                    <a:pt x="357" y="33"/>
                    <a:pt x="362" y="35"/>
                    <a:pt x="364" y="33"/>
                  </a:cubicBezTo>
                  <a:cubicBezTo>
                    <a:pt x="368" y="31"/>
                    <a:pt x="366" y="26"/>
                    <a:pt x="366" y="22"/>
                  </a:cubicBezTo>
                  <a:cubicBezTo>
                    <a:pt x="365" y="18"/>
                    <a:pt x="365" y="15"/>
                    <a:pt x="365" y="10"/>
                  </a:cubicBezTo>
                  <a:cubicBezTo>
                    <a:pt x="365" y="6"/>
                    <a:pt x="362" y="7"/>
                    <a:pt x="359" y="6"/>
                  </a:cubicBezTo>
                  <a:cubicBezTo>
                    <a:pt x="357" y="5"/>
                    <a:pt x="356" y="3"/>
                    <a:pt x="354" y="2"/>
                  </a:cubicBezTo>
                  <a:cubicBezTo>
                    <a:pt x="354" y="3"/>
                    <a:pt x="354" y="4"/>
                    <a:pt x="354" y="5"/>
                  </a:cubicBezTo>
                  <a:cubicBezTo>
                    <a:pt x="351" y="5"/>
                    <a:pt x="348" y="3"/>
                    <a:pt x="346" y="3"/>
                  </a:cubicBezTo>
                  <a:cubicBezTo>
                    <a:pt x="344" y="2"/>
                    <a:pt x="342" y="0"/>
                    <a:pt x="340" y="0"/>
                  </a:cubicBezTo>
                  <a:cubicBezTo>
                    <a:pt x="336" y="0"/>
                    <a:pt x="333" y="2"/>
                    <a:pt x="334" y="6"/>
                  </a:cubicBezTo>
                  <a:cubicBezTo>
                    <a:pt x="335" y="9"/>
                    <a:pt x="338" y="10"/>
                    <a:pt x="338" y="13"/>
                  </a:cubicBezTo>
                  <a:cubicBezTo>
                    <a:pt x="338" y="15"/>
                    <a:pt x="339" y="16"/>
                    <a:pt x="338" y="18"/>
                  </a:cubicBezTo>
                  <a:cubicBezTo>
                    <a:pt x="338" y="19"/>
                    <a:pt x="337" y="19"/>
                    <a:pt x="337" y="21"/>
                  </a:cubicBezTo>
                  <a:cubicBezTo>
                    <a:pt x="337" y="21"/>
                    <a:pt x="337" y="22"/>
                    <a:pt x="337" y="22"/>
                  </a:cubicBezTo>
                  <a:cubicBezTo>
                    <a:pt x="337" y="25"/>
                    <a:pt x="338" y="28"/>
                    <a:pt x="336" y="30"/>
                  </a:cubicBezTo>
                  <a:cubicBezTo>
                    <a:pt x="335" y="30"/>
                    <a:pt x="334" y="30"/>
                    <a:pt x="333" y="31"/>
                  </a:cubicBezTo>
                  <a:cubicBezTo>
                    <a:pt x="332" y="31"/>
                    <a:pt x="331" y="32"/>
                    <a:pt x="330" y="33"/>
                  </a:cubicBezTo>
                  <a:cubicBezTo>
                    <a:pt x="329" y="33"/>
                    <a:pt x="327" y="34"/>
                    <a:pt x="326" y="34"/>
                  </a:cubicBezTo>
                  <a:cubicBezTo>
                    <a:pt x="323" y="35"/>
                    <a:pt x="322" y="34"/>
                    <a:pt x="320" y="33"/>
                  </a:cubicBezTo>
                  <a:cubicBezTo>
                    <a:pt x="319" y="33"/>
                    <a:pt x="318" y="32"/>
                    <a:pt x="317" y="32"/>
                  </a:cubicBezTo>
                  <a:cubicBezTo>
                    <a:pt x="316" y="32"/>
                    <a:pt x="316" y="32"/>
                    <a:pt x="315" y="33"/>
                  </a:cubicBezTo>
                  <a:cubicBezTo>
                    <a:pt x="312" y="34"/>
                    <a:pt x="310" y="30"/>
                    <a:pt x="307" y="31"/>
                  </a:cubicBezTo>
                  <a:cubicBezTo>
                    <a:pt x="309" y="32"/>
                    <a:pt x="309" y="34"/>
                    <a:pt x="309" y="36"/>
                  </a:cubicBezTo>
                  <a:cubicBezTo>
                    <a:pt x="304" y="36"/>
                    <a:pt x="298" y="37"/>
                    <a:pt x="293" y="37"/>
                  </a:cubicBezTo>
                  <a:cubicBezTo>
                    <a:pt x="291" y="37"/>
                    <a:pt x="289" y="37"/>
                    <a:pt x="287" y="37"/>
                  </a:cubicBezTo>
                  <a:cubicBezTo>
                    <a:pt x="287" y="37"/>
                    <a:pt x="286" y="37"/>
                    <a:pt x="286" y="36"/>
                  </a:cubicBezTo>
                  <a:cubicBezTo>
                    <a:pt x="285" y="36"/>
                    <a:pt x="284" y="37"/>
                    <a:pt x="283" y="36"/>
                  </a:cubicBezTo>
                  <a:cubicBezTo>
                    <a:pt x="282" y="36"/>
                    <a:pt x="281" y="34"/>
                    <a:pt x="279" y="33"/>
                  </a:cubicBezTo>
                  <a:cubicBezTo>
                    <a:pt x="279" y="33"/>
                    <a:pt x="278" y="32"/>
                    <a:pt x="277" y="32"/>
                  </a:cubicBezTo>
                  <a:cubicBezTo>
                    <a:pt x="275" y="32"/>
                    <a:pt x="274" y="33"/>
                    <a:pt x="273" y="31"/>
                  </a:cubicBezTo>
                  <a:cubicBezTo>
                    <a:pt x="272" y="31"/>
                    <a:pt x="271" y="31"/>
                    <a:pt x="270" y="30"/>
                  </a:cubicBezTo>
                  <a:cubicBezTo>
                    <a:pt x="269" y="30"/>
                    <a:pt x="269" y="29"/>
                    <a:pt x="268" y="28"/>
                  </a:cubicBezTo>
                  <a:cubicBezTo>
                    <a:pt x="266" y="28"/>
                    <a:pt x="264" y="29"/>
                    <a:pt x="262" y="29"/>
                  </a:cubicBezTo>
                  <a:cubicBezTo>
                    <a:pt x="261" y="30"/>
                    <a:pt x="261" y="31"/>
                    <a:pt x="260" y="30"/>
                  </a:cubicBezTo>
                  <a:cubicBezTo>
                    <a:pt x="259" y="29"/>
                    <a:pt x="259" y="27"/>
                    <a:pt x="258" y="27"/>
                  </a:cubicBezTo>
                  <a:cubicBezTo>
                    <a:pt x="257" y="26"/>
                    <a:pt x="257" y="26"/>
                    <a:pt x="257" y="26"/>
                  </a:cubicBezTo>
                  <a:cubicBezTo>
                    <a:pt x="256" y="25"/>
                    <a:pt x="255" y="24"/>
                    <a:pt x="255" y="23"/>
                  </a:cubicBezTo>
                  <a:cubicBezTo>
                    <a:pt x="253" y="21"/>
                    <a:pt x="251" y="21"/>
                    <a:pt x="249" y="20"/>
                  </a:cubicBezTo>
                  <a:cubicBezTo>
                    <a:pt x="248" y="20"/>
                    <a:pt x="247" y="19"/>
                    <a:pt x="247" y="18"/>
                  </a:cubicBezTo>
                  <a:cubicBezTo>
                    <a:pt x="247" y="18"/>
                    <a:pt x="246" y="17"/>
                    <a:pt x="246" y="17"/>
                  </a:cubicBezTo>
                  <a:cubicBezTo>
                    <a:pt x="245" y="16"/>
                    <a:pt x="246" y="13"/>
                    <a:pt x="245" y="12"/>
                  </a:cubicBezTo>
                  <a:cubicBezTo>
                    <a:pt x="244" y="11"/>
                    <a:pt x="242" y="12"/>
                    <a:pt x="241" y="13"/>
                  </a:cubicBezTo>
                  <a:cubicBezTo>
                    <a:pt x="241" y="11"/>
                    <a:pt x="240" y="13"/>
                    <a:pt x="239" y="13"/>
                  </a:cubicBezTo>
                  <a:cubicBezTo>
                    <a:pt x="237" y="13"/>
                    <a:pt x="238" y="11"/>
                    <a:pt x="236" y="11"/>
                  </a:cubicBezTo>
                  <a:cubicBezTo>
                    <a:pt x="236" y="12"/>
                    <a:pt x="235" y="11"/>
                    <a:pt x="235" y="12"/>
                  </a:cubicBezTo>
                  <a:cubicBezTo>
                    <a:pt x="234" y="12"/>
                    <a:pt x="234" y="13"/>
                    <a:pt x="234" y="13"/>
                  </a:cubicBezTo>
                  <a:cubicBezTo>
                    <a:pt x="232" y="14"/>
                    <a:pt x="231" y="13"/>
                    <a:pt x="229" y="13"/>
                  </a:cubicBezTo>
                  <a:cubicBezTo>
                    <a:pt x="228" y="13"/>
                    <a:pt x="226" y="13"/>
                    <a:pt x="225" y="13"/>
                  </a:cubicBezTo>
                  <a:cubicBezTo>
                    <a:pt x="224" y="13"/>
                    <a:pt x="223" y="12"/>
                    <a:pt x="222" y="11"/>
                  </a:cubicBezTo>
                  <a:cubicBezTo>
                    <a:pt x="219" y="10"/>
                    <a:pt x="220" y="14"/>
                    <a:pt x="220" y="15"/>
                  </a:cubicBezTo>
                  <a:cubicBezTo>
                    <a:pt x="219" y="18"/>
                    <a:pt x="216" y="19"/>
                    <a:pt x="214" y="17"/>
                  </a:cubicBezTo>
                  <a:cubicBezTo>
                    <a:pt x="213" y="18"/>
                    <a:pt x="212" y="19"/>
                    <a:pt x="211" y="19"/>
                  </a:cubicBezTo>
                  <a:cubicBezTo>
                    <a:pt x="211" y="19"/>
                    <a:pt x="210" y="19"/>
                    <a:pt x="209" y="19"/>
                  </a:cubicBezTo>
                  <a:cubicBezTo>
                    <a:pt x="208" y="19"/>
                    <a:pt x="208" y="20"/>
                    <a:pt x="207" y="21"/>
                  </a:cubicBezTo>
                  <a:cubicBezTo>
                    <a:pt x="206" y="22"/>
                    <a:pt x="203" y="23"/>
                    <a:pt x="201" y="23"/>
                  </a:cubicBezTo>
                  <a:cubicBezTo>
                    <a:pt x="199" y="24"/>
                    <a:pt x="197" y="23"/>
                    <a:pt x="195" y="24"/>
                  </a:cubicBezTo>
                  <a:cubicBezTo>
                    <a:pt x="194" y="24"/>
                    <a:pt x="193" y="24"/>
                    <a:pt x="191" y="24"/>
                  </a:cubicBezTo>
                  <a:cubicBezTo>
                    <a:pt x="190" y="24"/>
                    <a:pt x="189" y="23"/>
                    <a:pt x="188" y="23"/>
                  </a:cubicBezTo>
                  <a:cubicBezTo>
                    <a:pt x="186" y="22"/>
                    <a:pt x="182" y="24"/>
                    <a:pt x="180" y="25"/>
                  </a:cubicBezTo>
                  <a:cubicBezTo>
                    <a:pt x="177" y="26"/>
                    <a:pt x="175" y="26"/>
                    <a:pt x="172" y="26"/>
                  </a:cubicBezTo>
                  <a:cubicBezTo>
                    <a:pt x="170" y="26"/>
                    <a:pt x="168" y="26"/>
                    <a:pt x="167" y="26"/>
                  </a:cubicBezTo>
                  <a:cubicBezTo>
                    <a:pt x="165" y="26"/>
                    <a:pt x="164" y="27"/>
                    <a:pt x="163" y="26"/>
                  </a:cubicBezTo>
                  <a:cubicBezTo>
                    <a:pt x="162" y="25"/>
                    <a:pt x="162" y="24"/>
                    <a:pt x="161" y="24"/>
                  </a:cubicBezTo>
                  <a:cubicBezTo>
                    <a:pt x="160" y="23"/>
                    <a:pt x="159" y="22"/>
                    <a:pt x="158" y="21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8" y="21"/>
                    <a:pt x="157" y="21"/>
                    <a:pt x="157" y="21"/>
                  </a:cubicBezTo>
                  <a:cubicBezTo>
                    <a:pt x="157" y="22"/>
                    <a:pt x="156" y="22"/>
                    <a:pt x="155" y="22"/>
                  </a:cubicBezTo>
                  <a:cubicBezTo>
                    <a:pt x="154" y="23"/>
                    <a:pt x="154" y="23"/>
                    <a:pt x="153" y="24"/>
                  </a:cubicBezTo>
                  <a:cubicBezTo>
                    <a:pt x="152" y="24"/>
                    <a:pt x="151" y="26"/>
                    <a:pt x="150" y="26"/>
                  </a:cubicBezTo>
                  <a:cubicBezTo>
                    <a:pt x="149" y="26"/>
                    <a:pt x="147" y="25"/>
                    <a:pt x="147" y="27"/>
                  </a:cubicBezTo>
                  <a:cubicBezTo>
                    <a:pt x="146" y="27"/>
                    <a:pt x="147" y="29"/>
                    <a:pt x="147" y="29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1"/>
                    <a:pt x="146" y="31"/>
                    <a:pt x="146" y="32"/>
                  </a:cubicBezTo>
                  <a:cubicBezTo>
                    <a:pt x="145" y="34"/>
                    <a:pt x="145" y="35"/>
                    <a:pt x="145" y="37"/>
                  </a:cubicBezTo>
                  <a:cubicBezTo>
                    <a:pt x="145" y="38"/>
                    <a:pt x="145" y="39"/>
                    <a:pt x="144" y="40"/>
                  </a:cubicBezTo>
                  <a:cubicBezTo>
                    <a:pt x="143" y="40"/>
                    <a:pt x="143" y="38"/>
                    <a:pt x="142" y="37"/>
                  </a:cubicBezTo>
                  <a:cubicBezTo>
                    <a:pt x="141" y="37"/>
                    <a:pt x="138" y="39"/>
                    <a:pt x="138" y="40"/>
                  </a:cubicBezTo>
                  <a:cubicBezTo>
                    <a:pt x="137" y="40"/>
                    <a:pt x="136" y="40"/>
                    <a:pt x="135" y="40"/>
                  </a:cubicBezTo>
                  <a:cubicBezTo>
                    <a:pt x="133" y="40"/>
                    <a:pt x="132" y="39"/>
                    <a:pt x="131" y="39"/>
                  </a:cubicBezTo>
                  <a:cubicBezTo>
                    <a:pt x="129" y="39"/>
                    <a:pt x="127" y="39"/>
                    <a:pt x="125" y="39"/>
                  </a:cubicBezTo>
                  <a:cubicBezTo>
                    <a:pt x="125" y="39"/>
                    <a:pt x="124" y="39"/>
                    <a:pt x="124" y="39"/>
                  </a:cubicBezTo>
                  <a:cubicBezTo>
                    <a:pt x="123" y="39"/>
                    <a:pt x="123" y="39"/>
                    <a:pt x="122" y="39"/>
                  </a:cubicBezTo>
                  <a:cubicBezTo>
                    <a:pt x="121" y="38"/>
                    <a:pt x="119" y="38"/>
                    <a:pt x="118" y="37"/>
                  </a:cubicBezTo>
                  <a:cubicBezTo>
                    <a:pt x="117" y="37"/>
                    <a:pt x="116" y="37"/>
                    <a:pt x="115" y="38"/>
                  </a:cubicBezTo>
                  <a:cubicBezTo>
                    <a:pt x="115" y="38"/>
                    <a:pt x="114" y="39"/>
                    <a:pt x="113" y="39"/>
                  </a:cubicBezTo>
                  <a:cubicBezTo>
                    <a:pt x="112" y="39"/>
                    <a:pt x="110" y="38"/>
                    <a:pt x="109" y="38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5" y="37"/>
                    <a:pt x="103" y="39"/>
                    <a:pt x="102" y="41"/>
                  </a:cubicBezTo>
                  <a:cubicBezTo>
                    <a:pt x="101" y="42"/>
                    <a:pt x="100" y="43"/>
                    <a:pt x="99" y="44"/>
                  </a:cubicBezTo>
                  <a:cubicBezTo>
                    <a:pt x="98" y="46"/>
                    <a:pt x="95" y="47"/>
                    <a:pt x="94" y="49"/>
                  </a:cubicBezTo>
                  <a:cubicBezTo>
                    <a:pt x="93" y="50"/>
                    <a:pt x="93" y="51"/>
                    <a:pt x="93" y="52"/>
                  </a:cubicBezTo>
                  <a:cubicBezTo>
                    <a:pt x="92" y="52"/>
                    <a:pt x="91" y="54"/>
                    <a:pt x="90" y="54"/>
                  </a:cubicBezTo>
                  <a:cubicBezTo>
                    <a:pt x="89" y="55"/>
                    <a:pt x="87" y="56"/>
                    <a:pt x="86" y="56"/>
                  </a:cubicBezTo>
                  <a:cubicBezTo>
                    <a:pt x="85" y="56"/>
                    <a:pt x="83" y="56"/>
                    <a:pt x="82" y="56"/>
                  </a:cubicBezTo>
                  <a:cubicBezTo>
                    <a:pt x="81" y="57"/>
                    <a:pt x="80" y="56"/>
                    <a:pt x="79" y="56"/>
                  </a:cubicBezTo>
                  <a:cubicBezTo>
                    <a:pt x="79" y="56"/>
                    <a:pt x="78" y="56"/>
                    <a:pt x="78" y="56"/>
                  </a:cubicBezTo>
                  <a:cubicBezTo>
                    <a:pt x="77" y="57"/>
                    <a:pt x="78" y="57"/>
                    <a:pt x="77" y="58"/>
                  </a:cubicBezTo>
                  <a:cubicBezTo>
                    <a:pt x="77" y="58"/>
                    <a:pt x="76" y="58"/>
                    <a:pt x="75" y="58"/>
                  </a:cubicBezTo>
                  <a:cubicBezTo>
                    <a:pt x="73" y="58"/>
                    <a:pt x="72" y="57"/>
                    <a:pt x="70" y="57"/>
                  </a:cubicBezTo>
                  <a:cubicBezTo>
                    <a:pt x="68" y="57"/>
                    <a:pt x="67" y="57"/>
                    <a:pt x="65" y="57"/>
                  </a:cubicBezTo>
                  <a:cubicBezTo>
                    <a:pt x="64" y="57"/>
                    <a:pt x="62" y="57"/>
                    <a:pt x="60" y="57"/>
                  </a:cubicBezTo>
                  <a:cubicBezTo>
                    <a:pt x="59" y="58"/>
                    <a:pt x="57" y="59"/>
                    <a:pt x="56" y="60"/>
                  </a:cubicBezTo>
                  <a:cubicBezTo>
                    <a:pt x="54" y="60"/>
                    <a:pt x="52" y="61"/>
                    <a:pt x="51" y="62"/>
                  </a:cubicBezTo>
                  <a:cubicBezTo>
                    <a:pt x="49" y="64"/>
                    <a:pt x="47" y="66"/>
                    <a:pt x="45" y="67"/>
                  </a:cubicBezTo>
                  <a:cubicBezTo>
                    <a:pt x="46" y="69"/>
                    <a:pt x="49" y="71"/>
                    <a:pt x="50" y="73"/>
                  </a:cubicBezTo>
                  <a:cubicBezTo>
                    <a:pt x="51" y="74"/>
                    <a:pt x="53" y="79"/>
                    <a:pt x="52" y="81"/>
                  </a:cubicBezTo>
                  <a:cubicBezTo>
                    <a:pt x="51" y="81"/>
                    <a:pt x="50" y="82"/>
                    <a:pt x="50" y="82"/>
                  </a:cubicBezTo>
                  <a:cubicBezTo>
                    <a:pt x="48" y="83"/>
                    <a:pt x="48" y="83"/>
                    <a:pt x="48" y="85"/>
                  </a:cubicBezTo>
                  <a:cubicBezTo>
                    <a:pt x="47" y="87"/>
                    <a:pt x="48" y="89"/>
                    <a:pt x="46" y="90"/>
                  </a:cubicBezTo>
                  <a:cubicBezTo>
                    <a:pt x="45" y="90"/>
                    <a:pt x="43" y="90"/>
                    <a:pt x="42" y="90"/>
                  </a:cubicBezTo>
                  <a:cubicBezTo>
                    <a:pt x="42" y="90"/>
                    <a:pt x="41" y="90"/>
                    <a:pt x="41" y="90"/>
                  </a:cubicBezTo>
                  <a:cubicBezTo>
                    <a:pt x="41" y="91"/>
                    <a:pt x="40" y="91"/>
                    <a:pt x="40" y="91"/>
                  </a:cubicBezTo>
                  <a:cubicBezTo>
                    <a:pt x="39" y="92"/>
                    <a:pt x="38" y="91"/>
                    <a:pt x="37" y="91"/>
                  </a:cubicBezTo>
                  <a:cubicBezTo>
                    <a:pt x="36" y="92"/>
                    <a:pt x="36" y="93"/>
                    <a:pt x="35" y="94"/>
                  </a:cubicBezTo>
                  <a:cubicBezTo>
                    <a:pt x="34" y="96"/>
                    <a:pt x="33" y="98"/>
                    <a:pt x="33" y="100"/>
                  </a:cubicBezTo>
                  <a:cubicBezTo>
                    <a:pt x="33" y="102"/>
                    <a:pt x="33" y="103"/>
                    <a:pt x="32" y="105"/>
                  </a:cubicBezTo>
                  <a:cubicBezTo>
                    <a:pt x="31" y="106"/>
                    <a:pt x="31" y="107"/>
                    <a:pt x="31" y="108"/>
                  </a:cubicBezTo>
                  <a:cubicBezTo>
                    <a:pt x="30" y="109"/>
                    <a:pt x="29" y="110"/>
                    <a:pt x="29" y="112"/>
                  </a:cubicBezTo>
                  <a:cubicBezTo>
                    <a:pt x="28" y="112"/>
                    <a:pt x="29" y="113"/>
                    <a:pt x="29" y="113"/>
                  </a:cubicBezTo>
                  <a:cubicBezTo>
                    <a:pt x="29" y="115"/>
                    <a:pt x="28" y="115"/>
                    <a:pt x="28" y="116"/>
                  </a:cubicBezTo>
                  <a:cubicBezTo>
                    <a:pt x="27" y="117"/>
                    <a:pt x="27" y="118"/>
                    <a:pt x="27" y="119"/>
                  </a:cubicBezTo>
                  <a:cubicBezTo>
                    <a:pt x="27" y="119"/>
                    <a:pt x="26" y="121"/>
                    <a:pt x="26" y="121"/>
                  </a:cubicBezTo>
                  <a:cubicBezTo>
                    <a:pt x="25" y="121"/>
                    <a:pt x="23" y="120"/>
                    <a:pt x="22" y="120"/>
                  </a:cubicBezTo>
                  <a:cubicBezTo>
                    <a:pt x="20" y="120"/>
                    <a:pt x="19" y="120"/>
                    <a:pt x="18" y="121"/>
                  </a:cubicBezTo>
                  <a:cubicBezTo>
                    <a:pt x="16" y="122"/>
                    <a:pt x="14" y="123"/>
                    <a:pt x="13" y="125"/>
                  </a:cubicBezTo>
                  <a:cubicBezTo>
                    <a:pt x="12" y="126"/>
                    <a:pt x="12" y="126"/>
                    <a:pt x="11" y="127"/>
                  </a:cubicBezTo>
                  <a:cubicBezTo>
                    <a:pt x="11" y="128"/>
                    <a:pt x="11" y="128"/>
                    <a:pt x="10" y="129"/>
                  </a:cubicBezTo>
                  <a:cubicBezTo>
                    <a:pt x="10" y="129"/>
                    <a:pt x="9" y="131"/>
                    <a:pt x="9" y="132"/>
                  </a:cubicBezTo>
                  <a:cubicBezTo>
                    <a:pt x="9" y="133"/>
                    <a:pt x="10" y="133"/>
                    <a:pt x="10" y="134"/>
                  </a:cubicBezTo>
                  <a:cubicBezTo>
                    <a:pt x="11" y="135"/>
                    <a:pt x="11" y="136"/>
                    <a:pt x="11" y="137"/>
                  </a:cubicBezTo>
                  <a:cubicBezTo>
                    <a:pt x="12" y="138"/>
                    <a:pt x="13" y="139"/>
                    <a:pt x="12" y="140"/>
                  </a:cubicBezTo>
                  <a:cubicBezTo>
                    <a:pt x="12" y="141"/>
                    <a:pt x="11" y="141"/>
                    <a:pt x="11" y="142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7" y="144"/>
                    <a:pt x="7" y="145"/>
                    <a:pt x="7" y="147"/>
                  </a:cubicBezTo>
                  <a:cubicBezTo>
                    <a:pt x="6" y="148"/>
                    <a:pt x="5" y="150"/>
                    <a:pt x="4" y="150"/>
                  </a:cubicBezTo>
                  <a:cubicBezTo>
                    <a:pt x="4" y="151"/>
                    <a:pt x="3" y="151"/>
                    <a:pt x="3" y="151"/>
                  </a:cubicBezTo>
                  <a:cubicBezTo>
                    <a:pt x="2" y="152"/>
                    <a:pt x="2" y="152"/>
                    <a:pt x="2" y="153"/>
                  </a:cubicBezTo>
                  <a:cubicBezTo>
                    <a:pt x="1" y="153"/>
                    <a:pt x="0" y="153"/>
                    <a:pt x="0" y="153"/>
                  </a:cubicBezTo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5437188" y="6280150"/>
              <a:ext cx="52388" cy="61913"/>
            </a:xfrm>
            <a:custGeom>
              <a:avLst/>
              <a:gdLst/>
              <a:ahLst/>
              <a:cxnLst>
                <a:cxn ang="0">
                  <a:pos x="23" y="23"/>
                </a:cxn>
                <a:cxn ang="0">
                  <a:pos x="17" y="16"/>
                </a:cxn>
                <a:cxn ang="0">
                  <a:pos x="17" y="8"/>
                </a:cxn>
                <a:cxn ang="0">
                  <a:pos x="12" y="3"/>
                </a:cxn>
                <a:cxn ang="0">
                  <a:pos x="12" y="12"/>
                </a:cxn>
                <a:cxn ang="0">
                  <a:pos x="7" y="14"/>
                </a:cxn>
                <a:cxn ang="0">
                  <a:pos x="2" y="20"/>
                </a:cxn>
                <a:cxn ang="0">
                  <a:pos x="2" y="27"/>
                </a:cxn>
                <a:cxn ang="0">
                  <a:pos x="6" y="22"/>
                </a:cxn>
                <a:cxn ang="0">
                  <a:pos x="8" y="28"/>
                </a:cxn>
                <a:cxn ang="0">
                  <a:pos x="13" y="31"/>
                </a:cxn>
                <a:cxn ang="0">
                  <a:pos x="26" y="32"/>
                </a:cxn>
                <a:cxn ang="0">
                  <a:pos x="25" y="23"/>
                </a:cxn>
                <a:cxn ang="0">
                  <a:pos x="23" y="23"/>
                </a:cxn>
              </a:cxnLst>
              <a:rect l="0" t="0" r="r" b="b"/>
              <a:pathLst>
                <a:path w="28" h="33">
                  <a:moveTo>
                    <a:pt x="23" y="23"/>
                  </a:moveTo>
                  <a:cubicBezTo>
                    <a:pt x="20" y="23"/>
                    <a:pt x="18" y="18"/>
                    <a:pt x="17" y="16"/>
                  </a:cubicBezTo>
                  <a:cubicBezTo>
                    <a:pt x="17" y="13"/>
                    <a:pt x="17" y="10"/>
                    <a:pt x="17" y="8"/>
                  </a:cubicBezTo>
                  <a:cubicBezTo>
                    <a:pt x="17" y="6"/>
                    <a:pt x="15" y="0"/>
                    <a:pt x="12" y="3"/>
                  </a:cubicBezTo>
                  <a:cubicBezTo>
                    <a:pt x="10" y="5"/>
                    <a:pt x="13" y="9"/>
                    <a:pt x="12" y="12"/>
                  </a:cubicBezTo>
                  <a:cubicBezTo>
                    <a:pt x="11" y="13"/>
                    <a:pt x="9" y="14"/>
                    <a:pt x="7" y="14"/>
                  </a:cubicBezTo>
                  <a:cubicBezTo>
                    <a:pt x="4" y="15"/>
                    <a:pt x="3" y="16"/>
                    <a:pt x="2" y="20"/>
                  </a:cubicBezTo>
                  <a:cubicBezTo>
                    <a:pt x="1" y="22"/>
                    <a:pt x="0" y="27"/>
                    <a:pt x="2" y="27"/>
                  </a:cubicBezTo>
                  <a:cubicBezTo>
                    <a:pt x="5" y="27"/>
                    <a:pt x="6" y="24"/>
                    <a:pt x="6" y="22"/>
                  </a:cubicBezTo>
                  <a:cubicBezTo>
                    <a:pt x="7" y="24"/>
                    <a:pt x="7" y="27"/>
                    <a:pt x="8" y="28"/>
                  </a:cubicBezTo>
                  <a:cubicBezTo>
                    <a:pt x="9" y="30"/>
                    <a:pt x="11" y="30"/>
                    <a:pt x="13" y="31"/>
                  </a:cubicBezTo>
                  <a:cubicBezTo>
                    <a:pt x="17" y="32"/>
                    <a:pt x="22" y="33"/>
                    <a:pt x="26" y="32"/>
                  </a:cubicBezTo>
                  <a:cubicBezTo>
                    <a:pt x="27" y="30"/>
                    <a:pt x="28" y="24"/>
                    <a:pt x="25" y="23"/>
                  </a:cubicBezTo>
                  <a:lnTo>
                    <a:pt x="23" y="23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5465763" y="6359525"/>
              <a:ext cx="38100" cy="42863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2"/>
                </a:cxn>
                <a:cxn ang="0">
                  <a:pos x="1" y="11"/>
                </a:cxn>
                <a:cxn ang="0">
                  <a:pos x="4" y="18"/>
                </a:cxn>
                <a:cxn ang="0">
                  <a:pos x="8" y="22"/>
                </a:cxn>
                <a:cxn ang="0">
                  <a:pos x="13" y="23"/>
                </a:cxn>
                <a:cxn ang="0">
                  <a:pos x="14" y="20"/>
                </a:cxn>
                <a:cxn ang="0">
                  <a:pos x="19" y="20"/>
                </a:cxn>
                <a:cxn ang="0">
                  <a:pos x="12" y="8"/>
                </a:cxn>
                <a:cxn ang="0">
                  <a:pos x="10" y="7"/>
                </a:cxn>
              </a:cxnLst>
              <a:rect l="0" t="0" r="r" b="b"/>
              <a:pathLst>
                <a:path w="21" h="23">
                  <a:moveTo>
                    <a:pt x="10" y="7"/>
                  </a:moveTo>
                  <a:cubicBezTo>
                    <a:pt x="8" y="5"/>
                    <a:pt x="6" y="0"/>
                    <a:pt x="3" y="2"/>
                  </a:cubicBezTo>
                  <a:cubicBezTo>
                    <a:pt x="0" y="3"/>
                    <a:pt x="1" y="9"/>
                    <a:pt x="1" y="11"/>
                  </a:cubicBezTo>
                  <a:cubicBezTo>
                    <a:pt x="2" y="13"/>
                    <a:pt x="3" y="16"/>
                    <a:pt x="4" y="18"/>
                  </a:cubicBezTo>
                  <a:cubicBezTo>
                    <a:pt x="5" y="21"/>
                    <a:pt x="5" y="21"/>
                    <a:pt x="8" y="22"/>
                  </a:cubicBezTo>
                  <a:cubicBezTo>
                    <a:pt x="9" y="22"/>
                    <a:pt x="12" y="23"/>
                    <a:pt x="13" y="23"/>
                  </a:cubicBezTo>
                  <a:cubicBezTo>
                    <a:pt x="13" y="22"/>
                    <a:pt x="13" y="21"/>
                    <a:pt x="14" y="20"/>
                  </a:cubicBezTo>
                  <a:cubicBezTo>
                    <a:pt x="16" y="20"/>
                    <a:pt x="17" y="23"/>
                    <a:pt x="19" y="20"/>
                  </a:cubicBezTo>
                  <a:cubicBezTo>
                    <a:pt x="21" y="16"/>
                    <a:pt x="15" y="10"/>
                    <a:pt x="12" y="8"/>
                  </a:cubicBezTo>
                  <a:lnTo>
                    <a:pt x="10" y="7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5902325" y="6384925"/>
              <a:ext cx="31750" cy="39688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" y="1"/>
                </a:cxn>
                <a:cxn ang="0">
                  <a:pos x="7" y="12"/>
                </a:cxn>
                <a:cxn ang="0">
                  <a:pos x="16" y="21"/>
                </a:cxn>
                <a:cxn ang="0">
                  <a:pos x="15" y="14"/>
                </a:cxn>
                <a:cxn ang="0">
                  <a:pos x="10" y="7"/>
                </a:cxn>
                <a:cxn ang="0">
                  <a:pos x="10" y="6"/>
                </a:cxn>
              </a:cxnLst>
              <a:rect l="0" t="0" r="r" b="b"/>
              <a:pathLst>
                <a:path w="17" h="21">
                  <a:moveTo>
                    <a:pt x="10" y="6"/>
                  </a:moveTo>
                  <a:cubicBezTo>
                    <a:pt x="11" y="3"/>
                    <a:pt x="5" y="0"/>
                    <a:pt x="1" y="1"/>
                  </a:cubicBezTo>
                  <a:cubicBezTo>
                    <a:pt x="0" y="5"/>
                    <a:pt x="4" y="9"/>
                    <a:pt x="7" y="12"/>
                  </a:cubicBezTo>
                  <a:cubicBezTo>
                    <a:pt x="9" y="15"/>
                    <a:pt x="13" y="20"/>
                    <a:pt x="16" y="21"/>
                  </a:cubicBezTo>
                  <a:cubicBezTo>
                    <a:pt x="17" y="19"/>
                    <a:pt x="16" y="16"/>
                    <a:pt x="15" y="14"/>
                  </a:cubicBezTo>
                  <a:cubicBezTo>
                    <a:pt x="14" y="13"/>
                    <a:pt x="12" y="8"/>
                    <a:pt x="10" y="7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5940425" y="6432550"/>
              <a:ext cx="31750" cy="15875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" y="1"/>
                </a:cxn>
                <a:cxn ang="0">
                  <a:pos x="11" y="8"/>
                </a:cxn>
                <a:cxn ang="0">
                  <a:pos x="7" y="1"/>
                </a:cxn>
                <a:cxn ang="0">
                  <a:pos x="10" y="3"/>
                </a:cxn>
              </a:cxnLst>
              <a:rect l="0" t="0" r="r" b="b"/>
              <a:pathLst>
                <a:path w="17" h="9">
                  <a:moveTo>
                    <a:pt x="10" y="3"/>
                  </a:moveTo>
                  <a:cubicBezTo>
                    <a:pt x="7" y="2"/>
                    <a:pt x="4" y="0"/>
                    <a:pt x="1" y="1"/>
                  </a:cubicBezTo>
                  <a:cubicBezTo>
                    <a:pt x="0" y="6"/>
                    <a:pt x="6" y="9"/>
                    <a:pt x="11" y="8"/>
                  </a:cubicBezTo>
                  <a:cubicBezTo>
                    <a:pt x="17" y="8"/>
                    <a:pt x="11" y="1"/>
                    <a:pt x="7" y="1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5964238" y="6497638"/>
              <a:ext cx="22225" cy="36513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1" y="3"/>
                </a:cxn>
                <a:cxn ang="0">
                  <a:pos x="1" y="10"/>
                </a:cxn>
                <a:cxn ang="0">
                  <a:pos x="11" y="19"/>
                </a:cxn>
                <a:cxn ang="0">
                  <a:pos x="12" y="5"/>
                </a:cxn>
                <a:cxn ang="0">
                  <a:pos x="12" y="1"/>
                </a:cxn>
              </a:cxnLst>
              <a:rect l="0" t="0" r="r" b="b"/>
              <a:pathLst>
                <a:path w="12" h="20">
                  <a:moveTo>
                    <a:pt x="12" y="1"/>
                  </a:moveTo>
                  <a:cubicBezTo>
                    <a:pt x="8" y="1"/>
                    <a:pt x="3" y="0"/>
                    <a:pt x="1" y="3"/>
                  </a:cubicBezTo>
                  <a:cubicBezTo>
                    <a:pt x="0" y="5"/>
                    <a:pt x="0" y="8"/>
                    <a:pt x="1" y="10"/>
                  </a:cubicBezTo>
                  <a:cubicBezTo>
                    <a:pt x="2" y="13"/>
                    <a:pt x="7" y="20"/>
                    <a:pt x="11" y="19"/>
                  </a:cubicBezTo>
                  <a:cubicBezTo>
                    <a:pt x="12" y="14"/>
                    <a:pt x="12" y="10"/>
                    <a:pt x="12" y="5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5929313" y="6503988"/>
              <a:ext cx="17463" cy="2857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1"/>
                </a:cxn>
                <a:cxn ang="0">
                  <a:pos x="8" y="14"/>
                </a:cxn>
                <a:cxn ang="0">
                  <a:pos x="9" y="4"/>
                </a:cxn>
                <a:cxn ang="0">
                  <a:pos x="10" y="0"/>
                </a:cxn>
              </a:cxnLst>
              <a:rect l="0" t="0" r="r" b="b"/>
              <a:pathLst>
                <a:path w="10" h="15">
                  <a:moveTo>
                    <a:pt x="10" y="0"/>
                  </a:moveTo>
                  <a:cubicBezTo>
                    <a:pt x="7" y="0"/>
                    <a:pt x="0" y="8"/>
                    <a:pt x="0" y="11"/>
                  </a:cubicBezTo>
                  <a:cubicBezTo>
                    <a:pt x="0" y="15"/>
                    <a:pt x="5" y="14"/>
                    <a:pt x="8" y="14"/>
                  </a:cubicBezTo>
                  <a:cubicBezTo>
                    <a:pt x="8" y="11"/>
                    <a:pt x="9" y="7"/>
                    <a:pt x="9" y="4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5730875" y="6650038"/>
              <a:ext cx="273050" cy="58738"/>
            </a:xfrm>
            <a:custGeom>
              <a:avLst/>
              <a:gdLst/>
              <a:ahLst/>
              <a:cxnLst>
                <a:cxn ang="0">
                  <a:pos x="116" y="7"/>
                </a:cxn>
                <a:cxn ang="0">
                  <a:pos x="95" y="5"/>
                </a:cxn>
                <a:cxn ang="0">
                  <a:pos x="67" y="4"/>
                </a:cxn>
                <a:cxn ang="0">
                  <a:pos x="57" y="3"/>
                </a:cxn>
                <a:cxn ang="0">
                  <a:pos x="37" y="1"/>
                </a:cxn>
                <a:cxn ang="0">
                  <a:pos x="22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13" y="13"/>
                </a:cxn>
                <a:cxn ang="0">
                  <a:pos x="41" y="15"/>
                </a:cxn>
                <a:cxn ang="0">
                  <a:pos x="57" y="16"/>
                </a:cxn>
                <a:cxn ang="0">
                  <a:pos x="65" y="19"/>
                </a:cxn>
                <a:cxn ang="0">
                  <a:pos x="68" y="25"/>
                </a:cxn>
                <a:cxn ang="0">
                  <a:pos x="71" y="30"/>
                </a:cxn>
                <a:cxn ang="0">
                  <a:pos x="76" y="31"/>
                </a:cxn>
                <a:cxn ang="0">
                  <a:pos x="93" y="28"/>
                </a:cxn>
                <a:cxn ang="0">
                  <a:pos x="127" y="27"/>
                </a:cxn>
                <a:cxn ang="0">
                  <a:pos x="142" y="25"/>
                </a:cxn>
                <a:cxn ang="0">
                  <a:pos x="146" y="22"/>
                </a:cxn>
                <a:cxn ang="0">
                  <a:pos x="139" y="15"/>
                </a:cxn>
                <a:cxn ang="0">
                  <a:pos x="123" y="8"/>
                </a:cxn>
                <a:cxn ang="0">
                  <a:pos x="116" y="7"/>
                </a:cxn>
              </a:cxnLst>
              <a:rect l="0" t="0" r="r" b="b"/>
              <a:pathLst>
                <a:path w="146" h="31">
                  <a:moveTo>
                    <a:pt x="116" y="7"/>
                  </a:moveTo>
                  <a:cubicBezTo>
                    <a:pt x="109" y="5"/>
                    <a:pt x="102" y="5"/>
                    <a:pt x="95" y="5"/>
                  </a:cubicBezTo>
                  <a:cubicBezTo>
                    <a:pt x="86" y="5"/>
                    <a:pt x="77" y="4"/>
                    <a:pt x="67" y="4"/>
                  </a:cubicBezTo>
                  <a:cubicBezTo>
                    <a:pt x="64" y="3"/>
                    <a:pt x="60" y="3"/>
                    <a:pt x="57" y="3"/>
                  </a:cubicBezTo>
                  <a:cubicBezTo>
                    <a:pt x="50" y="3"/>
                    <a:pt x="44" y="1"/>
                    <a:pt x="37" y="1"/>
                  </a:cubicBezTo>
                  <a:cubicBezTo>
                    <a:pt x="32" y="0"/>
                    <a:pt x="27" y="1"/>
                    <a:pt x="22" y="0"/>
                  </a:cubicBezTo>
                  <a:cubicBezTo>
                    <a:pt x="16" y="0"/>
                    <a:pt x="10" y="0"/>
                    <a:pt x="5" y="3"/>
                  </a:cubicBezTo>
                  <a:cubicBezTo>
                    <a:pt x="3" y="4"/>
                    <a:pt x="0" y="5"/>
                    <a:pt x="1" y="8"/>
                  </a:cubicBezTo>
                  <a:cubicBezTo>
                    <a:pt x="3" y="11"/>
                    <a:pt x="11" y="12"/>
                    <a:pt x="13" y="13"/>
                  </a:cubicBezTo>
                  <a:cubicBezTo>
                    <a:pt x="22" y="14"/>
                    <a:pt x="31" y="14"/>
                    <a:pt x="41" y="15"/>
                  </a:cubicBezTo>
                  <a:cubicBezTo>
                    <a:pt x="46" y="15"/>
                    <a:pt x="52" y="15"/>
                    <a:pt x="57" y="16"/>
                  </a:cubicBezTo>
                  <a:cubicBezTo>
                    <a:pt x="59" y="17"/>
                    <a:pt x="64" y="18"/>
                    <a:pt x="65" y="19"/>
                  </a:cubicBezTo>
                  <a:cubicBezTo>
                    <a:pt x="67" y="21"/>
                    <a:pt x="67" y="23"/>
                    <a:pt x="68" y="25"/>
                  </a:cubicBezTo>
                  <a:cubicBezTo>
                    <a:pt x="68" y="27"/>
                    <a:pt x="69" y="30"/>
                    <a:pt x="71" y="30"/>
                  </a:cubicBezTo>
                  <a:cubicBezTo>
                    <a:pt x="72" y="31"/>
                    <a:pt x="75" y="31"/>
                    <a:pt x="76" y="31"/>
                  </a:cubicBezTo>
                  <a:cubicBezTo>
                    <a:pt x="82" y="30"/>
                    <a:pt x="88" y="28"/>
                    <a:pt x="93" y="28"/>
                  </a:cubicBezTo>
                  <a:cubicBezTo>
                    <a:pt x="104" y="27"/>
                    <a:pt x="116" y="27"/>
                    <a:pt x="127" y="27"/>
                  </a:cubicBezTo>
                  <a:cubicBezTo>
                    <a:pt x="132" y="27"/>
                    <a:pt x="137" y="27"/>
                    <a:pt x="142" y="25"/>
                  </a:cubicBezTo>
                  <a:cubicBezTo>
                    <a:pt x="143" y="25"/>
                    <a:pt x="145" y="23"/>
                    <a:pt x="146" y="22"/>
                  </a:cubicBezTo>
                  <a:cubicBezTo>
                    <a:pt x="146" y="19"/>
                    <a:pt x="140" y="16"/>
                    <a:pt x="139" y="15"/>
                  </a:cubicBezTo>
                  <a:cubicBezTo>
                    <a:pt x="134" y="12"/>
                    <a:pt x="129" y="10"/>
                    <a:pt x="123" y="8"/>
                  </a:cubicBezTo>
                  <a:lnTo>
                    <a:pt x="116" y="7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6022975" y="6275388"/>
              <a:ext cx="39688" cy="76200"/>
            </a:xfrm>
            <a:custGeom>
              <a:avLst/>
              <a:gdLst/>
              <a:ahLst/>
              <a:cxnLst>
                <a:cxn ang="0">
                  <a:pos x="17" y="1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2" y="17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1"/>
                </a:cxn>
                <a:cxn ang="0">
                  <a:pos x="8" y="36"/>
                </a:cxn>
                <a:cxn ang="0">
                  <a:pos x="13" y="41"/>
                </a:cxn>
                <a:cxn ang="0">
                  <a:pos x="15" y="34"/>
                </a:cxn>
                <a:cxn ang="0">
                  <a:pos x="19" y="25"/>
                </a:cxn>
                <a:cxn ang="0">
                  <a:pos x="16" y="13"/>
                </a:cxn>
                <a:cxn ang="0">
                  <a:pos x="17" y="12"/>
                </a:cxn>
              </a:cxnLst>
              <a:rect l="0" t="0" r="r" b="b"/>
              <a:pathLst>
                <a:path w="22" h="41">
                  <a:moveTo>
                    <a:pt x="17" y="12"/>
                  </a:moveTo>
                  <a:cubicBezTo>
                    <a:pt x="14" y="9"/>
                    <a:pt x="6" y="0"/>
                    <a:pt x="1" y="5"/>
                  </a:cubicBezTo>
                  <a:cubicBezTo>
                    <a:pt x="0" y="7"/>
                    <a:pt x="0" y="9"/>
                    <a:pt x="0" y="10"/>
                  </a:cubicBezTo>
                  <a:cubicBezTo>
                    <a:pt x="0" y="13"/>
                    <a:pt x="1" y="15"/>
                    <a:pt x="2" y="17"/>
                  </a:cubicBezTo>
                  <a:cubicBezTo>
                    <a:pt x="3" y="18"/>
                    <a:pt x="6" y="20"/>
                    <a:pt x="7" y="22"/>
                  </a:cubicBezTo>
                  <a:cubicBezTo>
                    <a:pt x="8" y="25"/>
                    <a:pt x="6" y="24"/>
                    <a:pt x="4" y="25"/>
                  </a:cubicBezTo>
                  <a:cubicBezTo>
                    <a:pt x="1" y="26"/>
                    <a:pt x="1" y="28"/>
                    <a:pt x="1" y="31"/>
                  </a:cubicBezTo>
                  <a:cubicBezTo>
                    <a:pt x="2" y="35"/>
                    <a:pt x="5" y="34"/>
                    <a:pt x="8" y="36"/>
                  </a:cubicBezTo>
                  <a:cubicBezTo>
                    <a:pt x="10" y="38"/>
                    <a:pt x="10" y="41"/>
                    <a:pt x="13" y="41"/>
                  </a:cubicBezTo>
                  <a:cubicBezTo>
                    <a:pt x="15" y="40"/>
                    <a:pt x="15" y="36"/>
                    <a:pt x="15" y="34"/>
                  </a:cubicBezTo>
                  <a:cubicBezTo>
                    <a:pt x="15" y="29"/>
                    <a:pt x="17" y="28"/>
                    <a:pt x="19" y="25"/>
                  </a:cubicBezTo>
                  <a:cubicBezTo>
                    <a:pt x="22" y="21"/>
                    <a:pt x="22" y="14"/>
                    <a:pt x="16" y="13"/>
                  </a:cubicBezTo>
                  <a:lnTo>
                    <a:pt x="17" y="12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6022975" y="6175375"/>
              <a:ext cx="87313" cy="68263"/>
            </a:xfrm>
            <a:custGeom>
              <a:avLst/>
              <a:gdLst/>
              <a:ahLst/>
              <a:cxnLst>
                <a:cxn ang="0">
                  <a:pos x="39" y="6"/>
                </a:cxn>
                <a:cxn ang="0">
                  <a:pos x="35" y="5"/>
                </a:cxn>
                <a:cxn ang="0">
                  <a:pos x="25" y="0"/>
                </a:cxn>
                <a:cxn ang="0">
                  <a:pos x="19" y="3"/>
                </a:cxn>
                <a:cxn ang="0">
                  <a:pos x="16" y="5"/>
                </a:cxn>
                <a:cxn ang="0">
                  <a:pos x="5" y="9"/>
                </a:cxn>
                <a:cxn ang="0">
                  <a:pos x="0" y="14"/>
                </a:cxn>
                <a:cxn ang="0">
                  <a:pos x="6" y="20"/>
                </a:cxn>
                <a:cxn ang="0">
                  <a:pos x="10" y="23"/>
                </a:cxn>
                <a:cxn ang="0">
                  <a:pos x="12" y="22"/>
                </a:cxn>
                <a:cxn ang="0">
                  <a:pos x="31" y="22"/>
                </a:cxn>
                <a:cxn ang="0">
                  <a:pos x="20" y="30"/>
                </a:cxn>
                <a:cxn ang="0">
                  <a:pos x="33" y="33"/>
                </a:cxn>
                <a:cxn ang="0">
                  <a:pos x="39" y="34"/>
                </a:cxn>
                <a:cxn ang="0">
                  <a:pos x="43" y="35"/>
                </a:cxn>
                <a:cxn ang="0">
                  <a:pos x="45" y="27"/>
                </a:cxn>
                <a:cxn ang="0">
                  <a:pos x="40" y="25"/>
                </a:cxn>
                <a:cxn ang="0">
                  <a:pos x="39" y="21"/>
                </a:cxn>
                <a:cxn ang="0">
                  <a:pos x="37" y="16"/>
                </a:cxn>
                <a:cxn ang="0">
                  <a:pos x="34" y="11"/>
                </a:cxn>
                <a:cxn ang="0">
                  <a:pos x="34" y="5"/>
                </a:cxn>
                <a:cxn ang="0">
                  <a:pos x="39" y="6"/>
                </a:cxn>
              </a:cxnLst>
              <a:rect l="0" t="0" r="r" b="b"/>
              <a:pathLst>
                <a:path w="47" h="36">
                  <a:moveTo>
                    <a:pt x="39" y="6"/>
                  </a:moveTo>
                  <a:cubicBezTo>
                    <a:pt x="38" y="6"/>
                    <a:pt x="37" y="6"/>
                    <a:pt x="35" y="5"/>
                  </a:cubicBezTo>
                  <a:cubicBezTo>
                    <a:pt x="32" y="2"/>
                    <a:pt x="29" y="1"/>
                    <a:pt x="25" y="0"/>
                  </a:cubicBezTo>
                  <a:cubicBezTo>
                    <a:pt x="22" y="0"/>
                    <a:pt x="21" y="1"/>
                    <a:pt x="19" y="3"/>
                  </a:cubicBezTo>
                  <a:cubicBezTo>
                    <a:pt x="18" y="4"/>
                    <a:pt x="17" y="5"/>
                    <a:pt x="16" y="5"/>
                  </a:cubicBezTo>
                  <a:cubicBezTo>
                    <a:pt x="13" y="8"/>
                    <a:pt x="8" y="9"/>
                    <a:pt x="5" y="9"/>
                  </a:cubicBezTo>
                  <a:cubicBezTo>
                    <a:pt x="1" y="10"/>
                    <a:pt x="0" y="10"/>
                    <a:pt x="0" y="14"/>
                  </a:cubicBezTo>
                  <a:cubicBezTo>
                    <a:pt x="0" y="18"/>
                    <a:pt x="2" y="19"/>
                    <a:pt x="6" y="20"/>
                  </a:cubicBezTo>
                  <a:cubicBezTo>
                    <a:pt x="7" y="21"/>
                    <a:pt x="8" y="23"/>
                    <a:pt x="10" y="23"/>
                  </a:cubicBezTo>
                  <a:cubicBezTo>
                    <a:pt x="11" y="23"/>
                    <a:pt x="11" y="23"/>
                    <a:pt x="12" y="22"/>
                  </a:cubicBezTo>
                  <a:cubicBezTo>
                    <a:pt x="17" y="19"/>
                    <a:pt x="27" y="16"/>
                    <a:pt x="31" y="22"/>
                  </a:cubicBezTo>
                  <a:cubicBezTo>
                    <a:pt x="26" y="24"/>
                    <a:pt x="20" y="23"/>
                    <a:pt x="20" y="30"/>
                  </a:cubicBezTo>
                  <a:cubicBezTo>
                    <a:pt x="25" y="32"/>
                    <a:pt x="28" y="33"/>
                    <a:pt x="33" y="33"/>
                  </a:cubicBezTo>
                  <a:cubicBezTo>
                    <a:pt x="35" y="33"/>
                    <a:pt x="37" y="33"/>
                    <a:pt x="39" y="34"/>
                  </a:cubicBezTo>
                  <a:cubicBezTo>
                    <a:pt x="40" y="35"/>
                    <a:pt x="40" y="36"/>
                    <a:pt x="43" y="35"/>
                  </a:cubicBezTo>
                  <a:cubicBezTo>
                    <a:pt x="46" y="34"/>
                    <a:pt x="47" y="29"/>
                    <a:pt x="45" y="27"/>
                  </a:cubicBezTo>
                  <a:cubicBezTo>
                    <a:pt x="43" y="25"/>
                    <a:pt x="41" y="26"/>
                    <a:pt x="40" y="25"/>
                  </a:cubicBezTo>
                  <a:cubicBezTo>
                    <a:pt x="39" y="24"/>
                    <a:pt x="39" y="22"/>
                    <a:pt x="39" y="21"/>
                  </a:cubicBezTo>
                  <a:cubicBezTo>
                    <a:pt x="39" y="19"/>
                    <a:pt x="37" y="18"/>
                    <a:pt x="37" y="16"/>
                  </a:cubicBezTo>
                  <a:cubicBezTo>
                    <a:pt x="36" y="14"/>
                    <a:pt x="35" y="13"/>
                    <a:pt x="34" y="11"/>
                  </a:cubicBezTo>
                  <a:cubicBezTo>
                    <a:pt x="33" y="9"/>
                    <a:pt x="34" y="7"/>
                    <a:pt x="34" y="5"/>
                  </a:cubicBezTo>
                  <a:lnTo>
                    <a:pt x="39" y="6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6213475" y="6632575"/>
              <a:ext cx="69850" cy="6826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5" y="7"/>
                </a:cxn>
                <a:cxn ang="0">
                  <a:pos x="12" y="11"/>
                </a:cxn>
                <a:cxn ang="0">
                  <a:pos x="12" y="13"/>
                </a:cxn>
                <a:cxn ang="0">
                  <a:pos x="3" y="21"/>
                </a:cxn>
                <a:cxn ang="0">
                  <a:pos x="7" y="24"/>
                </a:cxn>
                <a:cxn ang="0">
                  <a:pos x="11" y="28"/>
                </a:cxn>
                <a:cxn ang="0">
                  <a:pos x="12" y="31"/>
                </a:cxn>
                <a:cxn ang="0">
                  <a:pos x="14" y="31"/>
                </a:cxn>
                <a:cxn ang="0">
                  <a:pos x="17" y="35"/>
                </a:cxn>
                <a:cxn ang="0">
                  <a:pos x="22" y="23"/>
                </a:cxn>
                <a:cxn ang="0">
                  <a:pos x="33" y="11"/>
                </a:cxn>
                <a:cxn ang="0">
                  <a:pos x="33" y="3"/>
                </a:cxn>
                <a:cxn ang="0">
                  <a:pos x="23" y="6"/>
                </a:cxn>
                <a:cxn ang="0">
                  <a:pos x="27" y="0"/>
                </a:cxn>
              </a:cxnLst>
              <a:rect l="0" t="0" r="r" b="b"/>
              <a:pathLst>
                <a:path w="38" h="37">
                  <a:moveTo>
                    <a:pt x="27" y="0"/>
                  </a:moveTo>
                  <a:cubicBezTo>
                    <a:pt x="23" y="2"/>
                    <a:pt x="18" y="4"/>
                    <a:pt x="15" y="7"/>
                  </a:cubicBezTo>
                  <a:cubicBezTo>
                    <a:pt x="14" y="8"/>
                    <a:pt x="13" y="9"/>
                    <a:pt x="12" y="11"/>
                  </a:cubicBezTo>
                  <a:cubicBezTo>
                    <a:pt x="12" y="12"/>
                    <a:pt x="13" y="12"/>
                    <a:pt x="12" y="13"/>
                  </a:cubicBezTo>
                  <a:cubicBezTo>
                    <a:pt x="11" y="16"/>
                    <a:pt x="0" y="17"/>
                    <a:pt x="3" y="21"/>
                  </a:cubicBezTo>
                  <a:cubicBezTo>
                    <a:pt x="4" y="22"/>
                    <a:pt x="6" y="23"/>
                    <a:pt x="7" y="24"/>
                  </a:cubicBezTo>
                  <a:cubicBezTo>
                    <a:pt x="9" y="25"/>
                    <a:pt x="9" y="25"/>
                    <a:pt x="11" y="28"/>
                  </a:cubicBezTo>
                  <a:cubicBezTo>
                    <a:pt x="11" y="29"/>
                    <a:pt x="12" y="30"/>
                    <a:pt x="12" y="31"/>
                  </a:cubicBezTo>
                  <a:cubicBezTo>
                    <a:pt x="13" y="31"/>
                    <a:pt x="14" y="31"/>
                    <a:pt x="14" y="31"/>
                  </a:cubicBezTo>
                  <a:cubicBezTo>
                    <a:pt x="15" y="33"/>
                    <a:pt x="15" y="35"/>
                    <a:pt x="17" y="35"/>
                  </a:cubicBezTo>
                  <a:cubicBezTo>
                    <a:pt x="20" y="37"/>
                    <a:pt x="22" y="25"/>
                    <a:pt x="22" y="23"/>
                  </a:cubicBezTo>
                  <a:cubicBezTo>
                    <a:pt x="24" y="18"/>
                    <a:pt x="30" y="15"/>
                    <a:pt x="33" y="11"/>
                  </a:cubicBezTo>
                  <a:cubicBezTo>
                    <a:pt x="35" y="8"/>
                    <a:pt x="38" y="4"/>
                    <a:pt x="33" y="3"/>
                  </a:cubicBezTo>
                  <a:cubicBezTo>
                    <a:pt x="31" y="2"/>
                    <a:pt x="22" y="1"/>
                    <a:pt x="23" y="6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6135688" y="6553200"/>
              <a:ext cx="42863" cy="31750"/>
            </a:xfrm>
            <a:custGeom>
              <a:avLst/>
              <a:gdLst/>
              <a:ahLst/>
              <a:cxnLst>
                <a:cxn ang="0">
                  <a:pos x="21" y="2"/>
                </a:cxn>
                <a:cxn ang="0">
                  <a:pos x="5" y="7"/>
                </a:cxn>
                <a:cxn ang="0">
                  <a:pos x="3" y="15"/>
                </a:cxn>
                <a:cxn ang="0">
                  <a:pos x="18" y="5"/>
                </a:cxn>
                <a:cxn ang="0">
                  <a:pos x="22" y="3"/>
                </a:cxn>
                <a:cxn ang="0">
                  <a:pos x="23" y="0"/>
                </a:cxn>
                <a:cxn ang="0">
                  <a:pos x="21" y="2"/>
                </a:cxn>
              </a:cxnLst>
              <a:rect l="0" t="0" r="r" b="b"/>
              <a:pathLst>
                <a:path w="23" h="17">
                  <a:moveTo>
                    <a:pt x="21" y="2"/>
                  </a:moveTo>
                  <a:cubicBezTo>
                    <a:pt x="16" y="1"/>
                    <a:pt x="8" y="4"/>
                    <a:pt x="5" y="7"/>
                  </a:cubicBezTo>
                  <a:cubicBezTo>
                    <a:pt x="3" y="9"/>
                    <a:pt x="0" y="13"/>
                    <a:pt x="3" y="15"/>
                  </a:cubicBezTo>
                  <a:cubicBezTo>
                    <a:pt x="8" y="17"/>
                    <a:pt x="16" y="8"/>
                    <a:pt x="18" y="5"/>
                  </a:cubicBezTo>
                  <a:cubicBezTo>
                    <a:pt x="19" y="4"/>
                    <a:pt x="22" y="4"/>
                    <a:pt x="22" y="3"/>
                  </a:cubicBezTo>
                  <a:cubicBezTo>
                    <a:pt x="23" y="2"/>
                    <a:pt x="23" y="1"/>
                    <a:pt x="23" y="0"/>
                  </a:cubicBezTo>
                  <a:lnTo>
                    <a:pt x="21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6037263" y="6432550"/>
              <a:ext cx="42863" cy="2222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4" y="7"/>
                </a:cxn>
                <a:cxn ang="0">
                  <a:pos x="2" y="11"/>
                </a:cxn>
                <a:cxn ang="0">
                  <a:pos x="9" y="11"/>
                </a:cxn>
                <a:cxn ang="0">
                  <a:pos x="19" y="9"/>
                </a:cxn>
                <a:cxn ang="0">
                  <a:pos x="23" y="0"/>
                </a:cxn>
                <a:cxn ang="0">
                  <a:pos x="17" y="0"/>
                </a:cxn>
              </a:cxnLst>
              <a:rect l="0" t="0" r="r" b="b"/>
              <a:pathLst>
                <a:path w="23" h="12">
                  <a:moveTo>
                    <a:pt x="17" y="0"/>
                  </a:moveTo>
                  <a:cubicBezTo>
                    <a:pt x="11" y="0"/>
                    <a:pt x="8" y="4"/>
                    <a:pt x="4" y="7"/>
                  </a:cubicBezTo>
                  <a:cubicBezTo>
                    <a:pt x="3" y="8"/>
                    <a:pt x="0" y="9"/>
                    <a:pt x="2" y="11"/>
                  </a:cubicBezTo>
                  <a:cubicBezTo>
                    <a:pt x="3" y="12"/>
                    <a:pt x="7" y="11"/>
                    <a:pt x="9" y="11"/>
                  </a:cubicBezTo>
                  <a:cubicBezTo>
                    <a:pt x="13" y="11"/>
                    <a:pt x="16" y="12"/>
                    <a:pt x="19" y="9"/>
                  </a:cubicBezTo>
                  <a:cubicBezTo>
                    <a:pt x="23" y="7"/>
                    <a:pt x="23" y="4"/>
                    <a:pt x="23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5934075" y="6078538"/>
              <a:ext cx="42863" cy="39688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20" y="3"/>
                </a:cxn>
                <a:cxn ang="0">
                  <a:pos x="17" y="1"/>
                </a:cxn>
                <a:cxn ang="0">
                  <a:pos x="14" y="1"/>
                </a:cxn>
                <a:cxn ang="0">
                  <a:pos x="13" y="3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13"/>
                </a:cxn>
                <a:cxn ang="0">
                  <a:pos x="14" y="11"/>
                </a:cxn>
                <a:cxn ang="0">
                  <a:pos x="21" y="17"/>
                </a:cxn>
                <a:cxn ang="0">
                  <a:pos x="22" y="9"/>
                </a:cxn>
                <a:cxn ang="0">
                  <a:pos x="18" y="5"/>
                </a:cxn>
                <a:cxn ang="0">
                  <a:pos x="19" y="5"/>
                </a:cxn>
              </a:cxnLst>
              <a:rect l="0" t="0" r="r" b="b"/>
              <a:pathLst>
                <a:path w="23" h="21">
                  <a:moveTo>
                    <a:pt x="19" y="5"/>
                  </a:moveTo>
                  <a:cubicBezTo>
                    <a:pt x="20" y="5"/>
                    <a:pt x="20" y="4"/>
                    <a:pt x="20" y="3"/>
                  </a:cubicBezTo>
                  <a:cubicBezTo>
                    <a:pt x="20" y="1"/>
                    <a:pt x="19" y="1"/>
                    <a:pt x="17" y="1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1"/>
                    <a:pt x="14" y="2"/>
                    <a:pt x="13" y="3"/>
                  </a:cubicBezTo>
                  <a:cubicBezTo>
                    <a:pt x="10" y="4"/>
                    <a:pt x="8" y="0"/>
                    <a:pt x="6" y="1"/>
                  </a:cubicBezTo>
                  <a:cubicBezTo>
                    <a:pt x="4" y="1"/>
                    <a:pt x="4" y="1"/>
                    <a:pt x="3" y="3"/>
                  </a:cubicBezTo>
                  <a:cubicBezTo>
                    <a:pt x="2" y="6"/>
                    <a:pt x="0" y="11"/>
                    <a:pt x="2" y="13"/>
                  </a:cubicBezTo>
                  <a:cubicBezTo>
                    <a:pt x="5" y="16"/>
                    <a:pt x="11" y="13"/>
                    <a:pt x="14" y="11"/>
                  </a:cubicBezTo>
                  <a:cubicBezTo>
                    <a:pt x="15" y="15"/>
                    <a:pt x="16" y="21"/>
                    <a:pt x="21" y="17"/>
                  </a:cubicBezTo>
                  <a:cubicBezTo>
                    <a:pt x="23" y="15"/>
                    <a:pt x="22" y="12"/>
                    <a:pt x="22" y="9"/>
                  </a:cubicBezTo>
                  <a:cubicBezTo>
                    <a:pt x="22" y="5"/>
                    <a:pt x="21" y="4"/>
                    <a:pt x="18" y="5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5883275" y="5954713"/>
              <a:ext cx="38100" cy="3968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5" y="1"/>
                </a:cxn>
                <a:cxn ang="0">
                  <a:pos x="1" y="12"/>
                </a:cxn>
                <a:cxn ang="0">
                  <a:pos x="15" y="17"/>
                </a:cxn>
                <a:cxn ang="0">
                  <a:pos x="14" y="4"/>
                </a:cxn>
                <a:cxn ang="0">
                  <a:pos x="16" y="2"/>
                </a:cxn>
              </a:cxnLst>
              <a:rect l="0" t="0" r="r" b="b"/>
              <a:pathLst>
                <a:path w="20" h="21">
                  <a:moveTo>
                    <a:pt x="16" y="2"/>
                  </a:moveTo>
                  <a:cubicBezTo>
                    <a:pt x="12" y="3"/>
                    <a:pt x="9" y="0"/>
                    <a:pt x="5" y="1"/>
                  </a:cubicBezTo>
                  <a:cubicBezTo>
                    <a:pt x="1" y="2"/>
                    <a:pt x="0" y="8"/>
                    <a:pt x="1" y="12"/>
                  </a:cubicBezTo>
                  <a:cubicBezTo>
                    <a:pt x="4" y="17"/>
                    <a:pt x="10" y="21"/>
                    <a:pt x="15" y="17"/>
                  </a:cubicBezTo>
                  <a:cubicBezTo>
                    <a:pt x="20" y="14"/>
                    <a:pt x="16" y="8"/>
                    <a:pt x="14" y="4"/>
                  </a:cubicBezTo>
                  <a:lnTo>
                    <a:pt x="16" y="2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981700" y="5995988"/>
              <a:ext cx="34925" cy="20638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5" y="2"/>
                </a:cxn>
                <a:cxn ang="0">
                  <a:pos x="0" y="8"/>
                </a:cxn>
                <a:cxn ang="0">
                  <a:pos x="8" y="11"/>
                </a:cxn>
                <a:cxn ang="0">
                  <a:pos x="19" y="11"/>
                </a:cxn>
                <a:cxn ang="0">
                  <a:pos x="16" y="9"/>
                </a:cxn>
                <a:cxn ang="0">
                  <a:pos x="17" y="7"/>
                </a:cxn>
              </a:cxnLst>
              <a:rect l="0" t="0" r="r" b="b"/>
              <a:pathLst>
                <a:path w="19" h="11">
                  <a:moveTo>
                    <a:pt x="17" y="7"/>
                  </a:moveTo>
                  <a:cubicBezTo>
                    <a:pt x="14" y="4"/>
                    <a:pt x="9" y="0"/>
                    <a:pt x="5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1" y="11"/>
                    <a:pt x="6" y="11"/>
                    <a:pt x="8" y="11"/>
                  </a:cubicBezTo>
                  <a:cubicBezTo>
                    <a:pt x="12" y="11"/>
                    <a:pt x="15" y="11"/>
                    <a:pt x="19" y="11"/>
                  </a:cubicBezTo>
                  <a:cubicBezTo>
                    <a:pt x="18" y="10"/>
                    <a:pt x="18" y="9"/>
                    <a:pt x="16" y="9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59"/>
            <p:cNvSpPr>
              <a:spLocks noEditPoints="1"/>
            </p:cNvSpPr>
            <p:nvPr/>
          </p:nvSpPr>
          <p:spPr bwMode="auto">
            <a:xfrm>
              <a:off x="6011863" y="5770563"/>
              <a:ext cx="2187575" cy="968375"/>
            </a:xfrm>
            <a:custGeom>
              <a:avLst/>
              <a:gdLst/>
              <a:ahLst/>
              <a:cxnLst>
                <a:cxn ang="0">
                  <a:pos x="135" y="37"/>
                </a:cxn>
                <a:cxn ang="0">
                  <a:pos x="102" y="10"/>
                </a:cxn>
                <a:cxn ang="0">
                  <a:pos x="53" y="16"/>
                </a:cxn>
                <a:cxn ang="0">
                  <a:pos x="54" y="38"/>
                </a:cxn>
                <a:cxn ang="0">
                  <a:pos x="19" y="104"/>
                </a:cxn>
                <a:cxn ang="0">
                  <a:pos x="59" y="122"/>
                </a:cxn>
                <a:cxn ang="0">
                  <a:pos x="74" y="124"/>
                </a:cxn>
                <a:cxn ang="0">
                  <a:pos x="113" y="111"/>
                </a:cxn>
                <a:cxn ang="0">
                  <a:pos x="104" y="96"/>
                </a:cxn>
                <a:cxn ang="0">
                  <a:pos x="141" y="88"/>
                </a:cxn>
                <a:cxn ang="0">
                  <a:pos x="187" y="95"/>
                </a:cxn>
                <a:cxn ang="0">
                  <a:pos x="311" y="435"/>
                </a:cxn>
                <a:cxn ang="0">
                  <a:pos x="1149" y="410"/>
                </a:cxn>
                <a:cxn ang="0">
                  <a:pos x="1131" y="343"/>
                </a:cxn>
                <a:cxn ang="0">
                  <a:pos x="1139" y="238"/>
                </a:cxn>
                <a:cxn ang="0">
                  <a:pos x="1079" y="167"/>
                </a:cxn>
                <a:cxn ang="0">
                  <a:pos x="1047" y="94"/>
                </a:cxn>
                <a:cxn ang="0">
                  <a:pos x="986" y="83"/>
                </a:cxn>
                <a:cxn ang="0">
                  <a:pos x="925" y="97"/>
                </a:cxn>
                <a:cxn ang="0">
                  <a:pos x="812" y="112"/>
                </a:cxn>
                <a:cxn ang="0">
                  <a:pos x="739" y="118"/>
                </a:cxn>
                <a:cxn ang="0">
                  <a:pos x="663" y="97"/>
                </a:cxn>
                <a:cxn ang="0">
                  <a:pos x="612" y="65"/>
                </a:cxn>
                <a:cxn ang="0">
                  <a:pos x="550" y="27"/>
                </a:cxn>
                <a:cxn ang="0">
                  <a:pos x="477" y="22"/>
                </a:cxn>
                <a:cxn ang="0">
                  <a:pos x="367" y="43"/>
                </a:cxn>
                <a:cxn ang="0">
                  <a:pos x="321" y="86"/>
                </a:cxn>
                <a:cxn ang="0">
                  <a:pos x="208" y="75"/>
                </a:cxn>
                <a:cxn ang="0">
                  <a:pos x="194" y="88"/>
                </a:cxn>
                <a:cxn ang="0">
                  <a:pos x="199" y="100"/>
                </a:cxn>
                <a:cxn ang="0">
                  <a:pos x="242" y="115"/>
                </a:cxn>
                <a:cxn ang="0">
                  <a:pos x="208" y="119"/>
                </a:cxn>
                <a:cxn ang="0">
                  <a:pos x="178" y="135"/>
                </a:cxn>
                <a:cxn ang="0">
                  <a:pos x="141" y="140"/>
                </a:cxn>
                <a:cxn ang="0">
                  <a:pos x="119" y="137"/>
                </a:cxn>
                <a:cxn ang="0">
                  <a:pos x="86" y="135"/>
                </a:cxn>
                <a:cxn ang="0">
                  <a:pos x="59" y="130"/>
                </a:cxn>
                <a:cxn ang="0">
                  <a:pos x="1" y="158"/>
                </a:cxn>
                <a:cxn ang="0">
                  <a:pos x="29" y="171"/>
                </a:cxn>
                <a:cxn ang="0">
                  <a:pos x="60" y="208"/>
                </a:cxn>
                <a:cxn ang="0">
                  <a:pos x="67" y="265"/>
                </a:cxn>
                <a:cxn ang="0">
                  <a:pos x="41" y="277"/>
                </a:cxn>
                <a:cxn ang="0">
                  <a:pos x="86" y="340"/>
                </a:cxn>
                <a:cxn ang="0">
                  <a:pos x="65" y="361"/>
                </a:cxn>
                <a:cxn ang="0">
                  <a:pos x="98" y="400"/>
                </a:cxn>
                <a:cxn ang="0">
                  <a:pos x="146" y="416"/>
                </a:cxn>
                <a:cxn ang="0">
                  <a:pos x="125" y="439"/>
                </a:cxn>
                <a:cxn ang="0">
                  <a:pos x="187" y="443"/>
                </a:cxn>
                <a:cxn ang="0">
                  <a:pos x="272" y="477"/>
                </a:cxn>
                <a:cxn ang="0">
                  <a:pos x="345" y="445"/>
                </a:cxn>
                <a:cxn ang="0">
                  <a:pos x="381" y="481"/>
                </a:cxn>
                <a:cxn ang="0">
                  <a:pos x="492" y="491"/>
                </a:cxn>
                <a:cxn ang="0">
                  <a:pos x="542" y="456"/>
                </a:cxn>
                <a:cxn ang="0">
                  <a:pos x="595" y="462"/>
                </a:cxn>
                <a:cxn ang="0">
                  <a:pos x="617" y="517"/>
                </a:cxn>
                <a:cxn ang="0">
                  <a:pos x="669" y="462"/>
                </a:cxn>
                <a:cxn ang="0">
                  <a:pos x="764" y="454"/>
                </a:cxn>
                <a:cxn ang="0">
                  <a:pos x="882" y="455"/>
                </a:cxn>
                <a:cxn ang="0">
                  <a:pos x="983" y="447"/>
                </a:cxn>
                <a:cxn ang="0">
                  <a:pos x="1079" y="436"/>
                </a:cxn>
              </a:cxnLst>
              <a:rect l="0" t="0" r="r" b="b"/>
              <a:pathLst>
                <a:path w="1171" h="518">
                  <a:moveTo>
                    <a:pt x="197" y="70"/>
                  </a:moveTo>
                  <a:cubicBezTo>
                    <a:pt x="193" y="69"/>
                    <a:pt x="188" y="67"/>
                    <a:pt x="184" y="66"/>
                  </a:cubicBezTo>
                  <a:cubicBezTo>
                    <a:pt x="181" y="65"/>
                    <a:pt x="178" y="66"/>
                    <a:pt x="175" y="65"/>
                  </a:cubicBezTo>
                  <a:cubicBezTo>
                    <a:pt x="172" y="65"/>
                    <a:pt x="171" y="64"/>
                    <a:pt x="168" y="63"/>
                  </a:cubicBezTo>
                  <a:cubicBezTo>
                    <a:pt x="165" y="61"/>
                    <a:pt x="164" y="62"/>
                    <a:pt x="162" y="59"/>
                  </a:cubicBezTo>
                  <a:cubicBezTo>
                    <a:pt x="161" y="58"/>
                    <a:pt x="160" y="56"/>
                    <a:pt x="159" y="55"/>
                  </a:cubicBezTo>
                  <a:cubicBezTo>
                    <a:pt x="158" y="53"/>
                    <a:pt x="156" y="54"/>
                    <a:pt x="154" y="54"/>
                  </a:cubicBezTo>
                  <a:cubicBezTo>
                    <a:pt x="152" y="53"/>
                    <a:pt x="150" y="51"/>
                    <a:pt x="148" y="49"/>
                  </a:cubicBezTo>
                  <a:cubicBezTo>
                    <a:pt x="145" y="47"/>
                    <a:pt x="142" y="48"/>
                    <a:pt x="140" y="47"/>
                  </a:cubicBezTo>
                  <a:cubicBezTo>
                    <a:pt x="135" y="45"/>
                    <a:pt x="137" y="41"/>
                    <a:pt x="135" y="37"/>
                  </a:cubicBezTo>
                  <a:cubicBezTo>
                    <a:pt x="135" y="36"/>
                    <a:pt x="134" y="35"/>
                    <a:pt x="134" y="34"/>
                  </a:cubicBezTo>
                  <a:cubicBezTo>
                    <a:pt x="134" y="32"/>
                    <a:pt x="134" y="30"/>
                    <a:pt x="134" y="28"/>
                  </a:cubicBezTo>
                  <a:cubicBezTo>
                    <a:pt x="133" y="24"/>
                    <a:pt x="131" y="23"/>
                    <a:pt x="131" y="19"/>
                  </a:cubicBezTo>
                  <a:cubicBezTo>
                    <a:pt x="131" y="16"/>
                    <a:pt x="130" y="14"/>
                    <a:pt x="128" y="11"/>
                  </a:cubicBezTo>
                  <a:cubicBezTo>
                    <a:pt x="128" y="11"/>
                    <a:pt x="127" y="11"/>
                    <a:pt x="126" y="11"/>
                  </a:cubicBezTo>
                  <a:cubicBezTo>
                    <a:pt x="123" y="12"/>
                    <a:pt x="121" y="13"/>
                    <a:pt x="118" y="13"/>
                  </a:cubicBezTo>
                  <a:cubicBezTo>
                    <a:pt x="116" y="13"/>
                    <a:pt x="114" y="14"/>
                    <a:pt x="112" y="15"/>
                  </a:cubicBezTo>
                  <a:cubicBezTo>
                    <a:pt x="111" y="15"/>
                    <a:pt x="110" y="16"/>
                    <a:pt x="108" y="16"/>
                  </a:cubicBezTo>
                  <a:cubicBezTo>
                    <a:pt x="106" y="16"/>
                    <a:pt x="107" y="16"/>
                    <a:pt x="106" y="14"/>
                  </a:cubicBezTo>
                  <a:cubicBezTo>
                    <a:pt x="105" y="13"/>
                    <a:pt x="103" y="11"/>
                    <a:pt x="102" y="10"/>
                  </a:cubicBezTo>
                  <a:cubicBezTo>
                    <a:pt x="101" y="8"/>
                    <a:pt x="101" y="8"/>
                    <a:pt x="99" y="8"/>
                  </a:cubicBezTo>
                  <a:cubicBezTo>
                    <a:pt x="98" y="7"/>
                    <a:pt x="98" y="6"/>
                    <a:pt x="97" y="6"/>
                  </a:cubicBezTo>
                  <a:cubicBezTo>
                    <a:pt x="96" y="5"/>
                    <a:pt x="95" y="6"/>
                    <a:pt x="93" y="6"/>
                  </a:cubicBezTo>
                  <a:cubicBezTo>
                    <a:pt x="90" y="6"/>
                    <a:pt x="88" y="3"/>
                    <a:pt x="86" y="2"/>
                  </a:cubicBezTo>
                  <a:cubicBezTo>
                    <a:pt x="83" y="0"/>
                    <a:pt x="82" y="3"/>
                    <a:pt x="80" y="4"/>
                  </a:cubicBezTo>
                  <a:cubicBezTo>
                    <a:pt x="76" y="6"/>
                    <a:pt x="74" y="8"/>
                    <a:pt x="71" y="10"/>
                  </a:cubicBezTo>
                  <a:cubicBezTo>
                    <a:pt x="69" y="11"/>
                    <a:pt x="69" y="11"/>
                    <a:pt x="67" y="10"/>
                  </a:cubicBezTo>
                  <a:cubicBezTo>
                    <a:pt x="66" y="10"/>
                    <a:pt x="65" y="11"/>
                    <a:pt x="64" y="11"/>
                  </a:cubicBezTo>
                  <a:cubicBezTo>
                    <a:pt x="62" y="12"/>
                    <a:pt x="60" y="12"/>
                    <a:pt x="58" y="12"/>
                  </a:cubicBezTo>
                  <a:cubicBezTo>
                    <a:pt x="57" y="13"/>
                    <a:pt x="55" y="14"/>
                    <a:pt x="53" y="16"/>
                  </a:cubicBezTo>
                  <a:cubicBezTo>
                    <a:pt x="53" y="16"/>
                    <a:pt x="53" y="17"/>
                    <a:pt x="53" y="17"/>
                  </a:cubicBezTo>
                  <a:cubicBezTo>
                    <a:pt x="52" y="18"/>
                    <a:pt x="52" y="18"/>
                    <a:pt x="51" y="19"/>
                  </a:cubicBezTo>
                  <a:cubicBezTo>
                    <a:pt x="51" y="19"/>
                    <a:pt x="50" y="19"/>
                    <a:pt x="50" y="20"/>
                  </a:cubicBezTo>
                  <a:cubicBezTo>
                    <a:pt x="50" y="20"/>
                    <a:pt x="49" y="20"/>
                    <a:pt x="50" y="21"/>
                  </a:cubicBezTo>
                  <a:cubicBezTo>
                    <a:pt x="47" y="21"/>
                    <a:pt x="47" y="21"/>
                    <a:pt x="45" y="23"/>
                  </a:cubicBezTo>
                  <a:cubicBezTo>
                    <a:pt x="44" y="24"/>
                    <a:pt x="44" y="25"/>
                    <a:pt x="43" y="27"/>
                  </a:cubicBezTo>
                  <a:cubicBezTo>
                    <a:pt x="43" y="29"/>
                    <a:pt x="43" y="31"/>
                    <a:pt x="43" y="33"/>
                  </a:cubicBezTo>
                  <a:cubicBezTo>
                    <a:pt x="43" y="32"/>
                    <a:pt x="43" y="31"/>
                    <a:pt x="43" y="30"/>
                  </a:cubicBezTo>
                  <a:cubicBezTo>
                    <a:pt x="45" y="31"/>
                    <a:pt x="46" y="33"/>
                    <a:pt x="48" y="34"/>
                  </a:cubicBezTo>
                  <a:cubicBezTo>
                    <a:pt x="51" y="35"/>
                    <a:pt x="54" y="34"/>
                    <a:pt x="54" y="38"/>
                  </a:cubicBezTo>
                  <a:cubicBezTo>
                    <a:pt x="54" y="43"/>
                    <a:pt x="54" y="46"/>
                    <a:pt x="55" y="50"/>
                  </a:cubicBezTo>
                  <a:cubicBezTo>
                    <a:pt x="55" y="54"/>
                    <a:pt x="57" y="59"/>
                    <a:pt x="53" y="61"/>
                  </a:cubicBezTo>
                  <a:cubicBezTo>
                    <a:pt x="51" y="63"/>
                    <a:pt x="46" y="61"/>
                    <a:pt x="44" y="63"/>
                  </a:cubicBezTo>
                  <a:cubicBezTo>
                    <a:pt x="40" y="65"/>
                    <a:pt x="40" y="70"/>
                    <a:pt x="40" y="74"/>
                  </a:cubicBezTo>
                  <a:cubicBezTo>
                    <a:pt x="40" y="78"/>
                    <a:pt x="39" y="81"/>
                    <a:pt x="39" y="85"/>
                  </a:cubicBezTo>
                  <a:cubicBezTo>
                    <a:pt x="39" y="87"/>
                    <a:pt x="39" y="87"/>
                    <a:pt x="38" y="89"/>
                  </a:cubicBezTo>
                  <a:cubicBezTo>
                    <a:pt x="37" y="91"/>
                    <a:pt x="33" y="93"/>
                    <a:pt x="31" y="95"/>
                  </a:cubicBezTo>
                  <a:cubicBezTo>
                    <a:pt x="28" y="97"/>
                    <a:pt x="27" y="100"/>
                    <a:pt x="25" y="103"/>
                  </a:cubicBezTo>
                  <a:cubicBezTo>
                    <a:pt x="24" y="105"/>
                    <a:pt x="24" y="107"/>
                    <a:pt x="22" y="107"/>
                  </a:cubicBezTo>
                  <a:cubicBezTo>
                    <a:pt x="22" y="107"/>
                    <a:pt x="21" y="106"/>
                    <a:pt x="19" y="104"/>
                  </a:cubicBezTo>
                  <a:cubicBezTo>
                    <a:pt x="19" y="105"/>
                    <a:pt x="19" y="106"/>
                    <a:pt x="19" y="107"/>
                  </a:cubicBezTo>
                  <a:cubicBezTo>
                    <a:pt x="20" y="108"/>
                    <a:pt x="21" y="109"/>
                    <a:pt x="21" y="111"/>
                  </a:cubicBezTo>
                  <a:cubicBezTo>
                    <a:pt x="22" y="116"/>
                    <a:pt x="22" y="120"/>
                    <a:pt x="29" y="121"/>
                  </a:cubicBezTo>
                  <a:cubicBezTo>
                    <a:pt x="35" y="122"/>
                    <a:pt x="42" y="121"/>
                    <a:pt x="48" y="121"/>
                  </a:cubicBezTo>
                  <a:cubicBezTo>
                    <a:pt x="50" y="121"/>
                    <a:pt x="51" y="121"/>
                    <a:pt x="52" y="122"/>
                  </a:cubicBezTo>
                  <a:cubicBezTo>
                    <a:pt x="51" y="121"/>
                    <a:pt x="56" y="124"/>
                    <a:pt x="56" y="123"/>
                  </a:cubicBezTo>
                  <a:cubicBezTo>
                    <a:pt x="57" y="124"/>
                    <a:pt x="57" y="126"/>
                    <a:pt x="58" y="126"/>
                  </a:cubicBezTo>
                  <a:cubicBezTo>
                    <a:pt x="58" y="126"/>
                    <a:pt x="59" y="126"/>
                    <a:pt x="59" y="126"/>
                  </a:cubicBezTo>
                  <a:cubicBezTo>
                    <a:pt x="59" y="126"/>
                    <a:pt x="59" y="126"/>
                    <a:pt x="59" y="125"/>
                  </a:cubicBezTo>
                  <a:cubicBezTo>
                    <a:pt x="59" y="124"/>
                    <a:pt x="58" y="123"/>
                    <a:pt x="59" y="122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60" y="122"/>
                    <a:pt x="60" y="123"/>
                    <a:pt x="61" y="123"/>
                  </a:cubicBezTo>
                  <a:cubicBezTo>
                    <a:pt x="61" y="124"/>
                    <a:pt x="61" y="125"/>
                    <a:pt x="61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2" y="127"/>
                    <a:pt x="62" y="127"/>
                    <a:pt x="62" y="128"/>
                  </a:cubicBezTo>
                  <a:cubicBezTo>
                    <a:pt x="62" y="128"/>
                    <a:pt x="63" y="128"/>
                    <a:pt x="63" y="128"/>
                  </a:cubicBezTo>
                  <a:cubicBezTo>
                    <a:pt x="64" y="128"/>
                    <a:pt x="64" y="128"/>
                    <a:pt x="65" y="128"/>
                  </a:cubicBezTo>
                  <a:cubicBezTo>
                    <a:pt x="66" y="128"/>
                    <a:pt x="67" y="128"/>
                    <a:pt x="68" y="128"/>
                  </a:cubicBezTo>
                  <a:cubicBezTo>
                    <a:pt x="69" y="127"/>
                    <a:pt x="70" y="126"/>
                    <a:pt x="71" y="126"/>
                  </a:cubicBezTo>
                  <a:cubicBezTo>
                    <a:pt x="72" y="125"/>
                    <a:pt x="73" y="124"/>
                    <a:pt x="74" y="124"/>
                  </a:cubicBezTo>
                  <a:cubicBezTo>
                    <a:pt x="75" y="124"/>
                    <a:pt x="76" y="124"/>
                    <a:pt x="76" y="124"/>
                  </a:cubicBezTo>
                  <a:cubicBezTo>
                    <a:pt x="77" y="123"/>
                    <a:pt x="78" y="122"/>
                    <a:pt x="79" y="121"/>
                  </a:cubicBezTo>
                  <a:cubicBezTo>
                    <a:pt x="81" y="120"/>
                    <a:pt x="84" y="119"/>
                    <a:pt x="85" y="117"/>
                  </a:cubicBezTo>
                  <a:cubicBezTo>
                    <a:pt x="85" y="116"/>
                    <a:pt x="85" y="115"/>
                    <a:pt x="86" y="114"/>
                  </a:cubicBezTo>
                  <a:cubicBezTo>
                    <a:pt x="87" y="113"/>
                    <a:pt x="90" y="112"/>
                    <a:pt x="92" y="112"/>
                  </a:cubicBezTo>
                  <a:cubicBezTo>
                    <a:pt x="93" y="112"/>
                    <a:pt x="94" y="112"/>
                    <a:pt x="95" y="112"/>
                  </a:cubicBezTo>
                  <a:cubicBezTo>
                    <a:pt x="97" y="112"/>
                    <a:pt x="100" y="112"/>
                    <a:pt x="103" y="112"/>
                  </a:cubicBezTo>
                  <a:cubicBezTo>
                    <a:pt x="104" y="112"/>
                    <a:pt x="105" y="112"/>
                    <a:pt x="106" y="112"/>
                  </a:cubicBezTo>
                  <a:cubicBezTo>
                    <a:pt x="107" y="111"/>
                    <a:pt x="107" y="111"/>
                    <a:pt x="108" y="111"/>
                  </a:cubicBezTo>
                  <a:cubicBezTo>
                    <a:pt x="109" y="110"/>
                    <a:pt x="111" y="111"/>
                    <a:pt x="113" y="111"/>
                  </a:cubicBezTo>
                  <a:cubicBezTo>
                    <a:pt x="113" y="111"/>
                    <a:pt x="114" y="111"/>
                    <a:pt x="115" y="111"/>
                  </a:cubicBezTo>
                  <a:cubicBezTo>
                    <a:pt x="117" y="113"/>
                    <a:pt x="119" y="114"/>
                    <a:pt x="121" y="115"/>
                  </a:cubicBezTo>
                  <a:cubicBezTo>
                    <a:pt x="124" y="116"/>
                    <a:pt x="127" y="117"/>
                    <a:pt x="129" y="114"/>
                  </a:cubicBezTo>
                  <a:cubicBezTo>
                    <a:pt x="130" y="112"/>
                    <a:pt x="132" y="109"/>
                    <a:pt x="132" y="107"/>
                  </a:cubicBezTo>
                  <a:cubicBezTo>
                    <a:pt x="131" y="106"/>
                    <a:pt x="130" y="105"/>
                    <a:pt x="129" y="104"/>
                  </a:cubicBezTo>
                  <a:cubicBezTo>
                    <a:pt x="128" y="104"/>
                    <a:pt x="128" y="103"/>
                    <a:pt x="127" y="102"/>
                  </a:cubicBezTo>
                  <a:cubicBezTo>
                    <a:pt x="126" y="101"/>
                    <a:pt x="125" y="101"/>
                    <a:pt x="124" y="101"/>
                  </a:cubicBezTo>
                  <a:cubicBezTo>
                    <a:pt x="121" y="101"/>
                    <a:pt x="119" y="101"/>
                    <a:pt x="117" y="100"/>
                  </a:cubicBezTo>
                  <a:cubicBezTo>
                    <a:pt x="115" y="100"/>
                    <a:pt x="113" y="99"/>
                    <a:pt x="111" y="98"/>
                  </a:cubicBezTo>
                  <a:cubicBezTo>
                    <a:pt x="109" y="98"/>
                    <a:pt x="105" y="98"/>
                    <a:pt x="104" y="96"/>
                  </a:cubicBezTo>
                  <a:cubicBezTo>
                    <a:pt x="103" y="95"/>
                    <a:pt x="104" y="94"/>
                    <a:pt x="104" y="93"/>
                  </a:cubicBezTo>
                  <a:cubicBezTo>
                    <a:pt x="105" y="92"/>
                    <a:pt x="107" y="92"/>
                    <a:pt x="108" y="92"/>
                  </a:cubicBezTo>
                  <a:cubicBezTo>
                    <a:pt x="110" y="91"/>
                    <a:pt x="112" y="91"/>
                    <a:pt x="114" y="91"/>
                  </a:cubicBezTo>
                  <a:cubicBezTo>
                    <a:pt x="116" y="91"/>
                    <a:pt x="118" y="91"/>
                    <a:pt x="120" y="91"/>
                  </a:cubicBezTo>
                  <a:cubicBezTo>
                    <a:pt x="123" y="91"/>
                    <a:pt x="125" y="92"/>
                    <a:pt x="128" y="92"/>
                  </a:cubicBezTo>
                  <a:cubicBezTo>
                    <a:pt x="129" y="92"/>
                    <a:pt x="129" y="92"/>
                    <a:pt x="130" y="91"/>
                  </a:cubicBezTo>
                  <a:cubicBezTo>
                    <a:pt x="131" y="91"/>
                    <a:pt x="132" y="90"/>
                    <a:pt x="132" y="89"/>
                  </a:cubicBezTo>
                  <a:cubicBezTo>
                    <a:pt x="132" y="88"/>
                    <a:pt x="131" y="87"/>
                    <a:pt x="132" y="87"/>
                  </a:cubicBezTo>
                  <a:cubicBezTo>
                    <a:pt x="133" y="86"/>
                    <a:pt x="135" y="87"/>
                    <a:pt x="136" y="87"/>
                  </a:cubicBezTo>
                  <a:cubicBezTo>
                    <a:pt x="138" y="87"/>
                    <a:pt x="140" y="87"/>
                    <a:pt x="141" y="88"/>
                  </a:cubicBezTo>
                  <a:cubicBezTo>
                    <a:pt x="143" y="88"/>
                    <a:pt x="145" y="88"/>
                    <a:pt x="146" y="88"/>
                  </a:cubicBezTo>
                  <a:cubicBezTo>
                    <a:pt x="150" y="87"/>
                    <a:pt x="153" y="87"/>
                    <a:pt x="156" y="88"/>
                  </a:cubicBezTo>
                  <a:cubicBezTo>
                    <a:pt x="157" y="89"/>
                    <a:pt x="158" y="90"/>
                    <a:pt x="159" y="90"/>
                  </a:cubicBezTo>
                  <a:cubicBezTo>
                    <a:pt x="160" y="91"/>
                    <a:pt x="161" y="91"/>
                    <a:pt x="162" y="92"/>
                  </a:cubicBezTo>
                  <a:cubicBezTo>
                    <a:pt x="164" y="92"/>
                    <a:pt x="166" y="93"/>
                    <a:pt x="168" y="94"/>
                  </a:cubicBezTo>
                  <a:cubicBezTo>
                    <a:pt x="171" y="95"/>
                    <a:pt x="173" y="95"/>
                    <a:pt x="175" y="96"/>
                  </a:cubicBezTo>
                  <a:cubicBezTo>
                    <a:pt x="177" y="97"/>
                    <a:pt x="178" y="96"/>
                    <a:pt x="179" y="95"/>
                  </a:cubicBezTo>
                  <a:cubicBezTo>
                    <a:pt x="180" y="95"/>
                    <a:pt x="181" y="94"/>
                    <a:pt x="183" y="94"/>
                  </a:cubicBezTo>
                  <a:cubicBezTo>
                    <a:pt x="183" y="94"/>
                    <a:pt x="184" y="95"/>
                    <a:pt x="185" y="95"/>
                  </a:cubicBezTo>
                  <a:cubicBezTo>
                    <a:pt x="185" y="95"/>
                    <a:pt x="187" y="95"/>
                    <a:pt x="187" y="95"/>
                  </a:cubicBezTo>
                  <a:cubicBezTo>
                    <a:pt x="188" y="95"/>
                    <a:pt x="188" y="94"/>
                    <a:pt x="189" y="94"/>
                  </a:cubicBezTo>
                  <a:cubicBezTo>
                    <a:pt x="189" y="93"/>
                    <a:pt x="190" y="92"/>
                    <a:pt x="191" y="92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90"/>
                    <a:pt x="191" y="88"/>
                    <a:pt x="191" y="87"/>
                  </a:cubicBezTo>
                  <a:cubicBezTo>
                    <a:pt x="191" y="85"/>
                    <a:pt x="192" y="84"/>
                    <a:pt x="193" y="82"/>
                  </a:cubicBezTo>
                  <a:cubicBezTo>
                    <a:pt x="194" y="80"/>
                    <a:pt x="195" y="77"/>
                    <a:pt x="195" y="75"/>
                  </a:cubicBezTo>
                  <a:cubicBezTo>
                    <a:pt x="195" y="74"/>
                    <a:pt x="196" y="72"/>
                    <a:pt x="197" y="71"/>
                  </a:cubicBezTo>
                  <a:cubicBezTo>
                    <a:pt x="197" y="71"/>
                    <a:pt x="197" y="70"/>
                    <a:pt x="197" y="70"/>
                  </a:cubicBezTo>
                  <a:moveTo>
                    <a:pt x="312" y="435"/>
                  </a:moveTo>
                  <a:cubicBezTo>
                    <a:pt x="312" y="435"/>
                    <a:pt x="311" y="435"/>
                    <a:pt x="311" y="435"/>
                  </a:cubicBezTo>
                  <a:cubicBezTo>
                    <a:pt x="311" y="435"/>
                    <a:pt x="312" y="435"/>
                    <a:pt x="312" y="435"/>
                  </a:cubicBezTo>
                  <a:moveTo>
                    <a:pt x="668" y="97"/>
                  </a:moveTo>
                  <a:cubicBezTo>
                    <a:pt x="669" y="97"/>
                    <a:pt x="670" y="97"/>
                    <a:pt x="671" y="97"/>
                  </a:cubicBezTo>
                  <a:cubicBezTo>
                    <a:pt x="670" y="97"/>
                    <a:pt x="669" y="97"/>
                    <a:pt x="668" y="97"/>
                  </a:cubicBezTo>
                  <a:cubicBezTo>
                    <a:pt x="668" y="97"/>
                    <a:pt x="668" y="97"/>
                    <a:pt x="668" y="97"/>
                  </a:cubicBezTo>
                  <a:moveTo>
                    <a:pt x="1170" y="445"/>
                  </a:moveTo>
                  <a:cubicBezTo>
                    <a:pt x="1169" y="442"/>
                    <a:pt x="1168" y="441"/>
                    <a:pt x="1165" y="439"/>
                  </a:cubicBezTo>
                  <a:cubicBezTo>
                    <a:pt x="1161" y="437"/>
                    <a:pt x="1159" y="436"/>
                    <a:pt x="1156" y="432"/>
                  </a:cubicBezTo>
                  <a:cubicBezTo>
                    <a:pt x="1151" y="428"/>
                    <a:pt x="1148" y="425"/>
                    <a:pt x="1149" y="419"/>
                  </a:cubicBezTo>
                  <a:cubicBezTo>
                    <a:pt x="1149" y="416"/>
                    <a:pt x="1149" y="413"/>
                    <a:pt x="1149" y="410"/>
                  </a:cubicBezTo>
                  <a:cubicBezTo>
                    <a:pt x="1149" y="407"/>
                    <a:pt x="1151" y="399"/>
                    <a:pt x="1149" y="396"/>
                  </a:cubicBezTo>
                  <a:cubicBezTo>
                    <a:pt x="1149" y="396"/>
                    <a:pt x="1145" y="394"/>
                    <a:pt x="1144" y="394"/>
                  </a:cubicBezTo>
                  <a:cubicBezTo>
                    <a:pt x="1142" y="393"/>
                    <a:pt x="1139" y="391"/>
                    <a:pt x="1137" y="390"/>
                  </a:cubicBezTo>
                  <a:cubicBezTo>
                    <a:pt x="1133" y="389"/>
                    <a:pt x="1131" y="391"/>
                    <a:pt x="1130" y="387"/>
                  </a:cubicBezTo>
                  <a:cubicBezTo>
                    <a:pt x="1129" y="384"/>
                    <a:pt x="1130" y="382"/>
                    <a:pt x="1132" y="380"/>
                  </a:cubicBezTo>
                  <a:cubicBezTo>
                    <a:pt x="1134" y="378"/>
                    <a:pt x="1134" y="380"/>
                    <a:pt x="1136" y="376"/>
                  </a:cubicBezTo>
                  <a:cubicBezTo>
                    <a:pt x="1138" y="372"/>
                    <a:pt x="1141" y="368"/>
                    <a:pt x="1142" y="363"/>
                  </a:cubicBezTo>
                  <a:cubicBezTo>
                    <a:pt x="1142" y="361"/>
                    <a:pt x="1143" y="354"/>
                    <a:pt x="1141" y="352"/>
                  </a:cubicBezTo>
                  <a:cubicBezTo>
                    <a:pt x="1140" y="350"/>
                    <a:pt x="1136" y="351"/>
                    <a:pt x="1134" y="351"/>
                  </a:cubicBezTo>
                  <a:cubicBezTo>
                    <a:pt x="1130" y="350"/>
                    <a:pt x="1131" y="347"/>
                    <a:pt x="1131" y="343"/>
                  </a:cubicBezTo>
                  <a:cubicBezTo>
                    <a:pt x="1131" y="339"/>
                    <a:pt x="1131" y="335"/>
                    <a:pt x="1131" y="331"/>
                  </a:cubicBezTo>
                  <a:cubicBezTo>
                    <a:pt x="1131" y="322"/>
                    <a:pt x="1128" y="312"/>
                    <a:pt x="1124" y="302"/>
                  </a:cubicBezTo>
                  <a:cubicBezTo>
                    <a:pt x="1123" y="299"/>
                    <a:pt x="1120" y="295"/>
                    <a:pt x="1119" y="291"/>
                  </a:cubicBezTo>
                  <a:cubicBezTo>
                    <a:pt x="1116" y="283"/>
                    <a:pt x="1122" y="275"/>
                    <a:pt x="1120" y="268"/>
                  </a:cubicBezTo>
                  <a:cubicBezTo>
                    <a:pt x="1118" y="267"/>
                    <a:pt x="1114" y="268"/>
                    <a:pt x="1111" y="266"/>
                  </a:cubicBezTo>
                  <a:cubicBezTo>
                    <a:pt x="1106" y="263"/>
                    <a:pt x="1111" y="262"/>
                    <a:pt x="1115" y="261"/>
                  </a:cubicBezTo>
                  <a:cubicBezTo>
                    <a:pt x="1119" y="261"/>
                    <a:pt x="1126" y="261"/>
                    <a:pt x="1128" y="257"/>
                  </a:cubicBezTo>
                  <a:cubicBezTo>
                    <a:pt x="1129" y="256"/>
                    <a:pt x="1129" y="255"/>
                    <a:pt x="1129" y="253"/>
                  </a:cubicBezTo>
                  <a:cubicBezTo>
                    <a:pt x="1130" y="252"/>
                    <a:pt x="1132" y="250"/>
                    <a:pt x="1133" y="248"/>
                  </a:cubicBezTo>
                  <a:cubicBezTo>
                    <a:pt x="1135" y="245"/>
                    <a:pt x="1136" y="241"/>
                    <a:pt x="1139" y="238"/>
                  </a:cubicBezTo>
                  <a:cubicBezTo>
                    <a:pt x="1140" y="237"/>
                    <a:pt x="1142" y="236"/>
                    <a:pt x="1144" y="235"/>
                  </a:cubicBezTo>
                  <a:cubicBezTo>
                    <a:pt x="1146" y="234"/>
                    <a:pt x="1149" y="232"/>
                    <a:pt x="1151" y="230"/>
                  </a:cubicBezTo>
                  <a:cubicBezTo>
                    <a:pt x="1147" y="228"/>
                    <a:pt x="1144" y="226"/>
                    <a:pt x="1140" y="224"/>
                  </a:cubicBezTo>
                  <a:cubicBezTo>
                    <a:pt x="1140" y="224"/>
                    <a:pt x="1133" y="222"/>
                    <a:pt x="1133" y="221"/>
                  </a:cubicBezTo>
                  <a:cubicBezTo>
                    <a:pt x="1131" y="220"/>
                    <a:pt x="1131" y="218"/>
                    <a:pt x="1130" y="216"/>
                  </a:cubicBezTo>
                  <a:cubicBezTo>
                    <a:pt x="1125" y="213"/>
                    <a:pt x="1119" y="214"/>
                    <a:pt x="1113" y="214"/>
                  </a:cubicBezTo>
                  <a:cubicBezTo>
                    <a:pt x="1104" y="213"/>
                    <a:pt x="1096" y="206"/>
                    <a:pt x="1090" y="201"/>
                  </a:cubicBezTo>
                  <a:cubicBezTo>
                    <a:pt x="1084" y="195"/>
                    <a:pt x="1083" y="190"/>
                    <a:pt x="1081" y="181"/>
                  </a:cubicBezTo>
                  <a:cubicBezTo>
                    <a:pt x="1080" y="178"/>
                    <a:pt x="1079" y="177"/>
                    <a:pt x="1078" y="175"/>
                  </a:cubicBezTo>
                  <a:cubicBezTo>
                    <a:pt x="1077" y="172"/>
                    <a:pt x="1078" y="169"/>
                    <a:pt x="1079" y="167"/>
                  </a:cubicBezTo>
                  <a:cubicBezTo>
                    <a:pt x="1081" y="161"/>
                    <a:pt x="1085" y="154"/>
                    <a:pt x="1084" y="148"/>
                  </a:cubicBezTo>
                  <a:cubicBezTo>
                    <a:pt x="1084" y="146"/>
                    <a:pt x="1083" y="144"/>
                    <a:pt x="1082" y="142"/>
                  </a:cubicBezTo>
                  <a:cubicBezTo>
                    <a:pt x="1082" y="141"/>
                    <a:pt x="1079" y="138"/>
                    <a:pt x="1078" y="136"/>
                  </a:cubicBezTo>
                  <a:cubicBezTo>
                    <a:pt x="1077" y="134"/>
                    <a:pt x="1072" y="133"/>
                    <a:pt x="1072" y="131"/>
                  </a:cubicBezTo>
                  <a:cubicBezTo>
                    <a:pt x="1068" y="125"/>
                    <a:pt x="1082" y="122"/>
                    <a:pt x="1080" y="116"/>
                  </a:cubicBezTo>
                  <a:cubicBezTo>
                    <a:pt x="1072" y="114"/>
                    <a:pt x="1065" y="111"/>
                    <a:pt x="1057" y="108"/>
                  </a:cubicBezTo>
                  <a:cubicBezTo>
                    <a:pt x="1056" y="107"/>
                    <a:pt x="1054" y="107"/>
                    <a:pt x="1052" y="107"/>
                  </a:cubicBezTo>
                  <a:cubicBezTo>
                    <a:pt x="1051" y="106"/>
                    <a:pt x="1051" y="106"/>
                    <a:pt x="1049" y="105"/>
                  </a:cubicBezTo>
                  <a:cubicBezTo>
                    <a:pt x="1047" y="104"/>
                    <a:pt x="1045" y="104"/>
                    <a:pt x="1045" y="101"/>
                  </a:cubicBezTo>
                  <a:cubicBezTo>
                    <a:pt x="1045" y="98"/>
                    <a:pt x="1047" y="96"/>
                    <a:pt x="1047" y="94"/>
                  </a:cubicBezTo>
                  <a:cubicBezTo>
                    <a:pt x="1044" y="93"/>
                    <a:pt x="1039" y="96"/>
                    <a:pt x="1037" y="94"/>
                  </a:cubicBezTo>
                  <a:cubicBezTo>
                    <a:pt x="1036" y="93"/>
                    <a:pt x="1035" y="90"/>
                    <a:pt x="1034" y="89"/>
                  </a:cubicBezTo>
                  <a:cubicBezTo>
                    <a:pt x="1032" y="87"/>
                    <a:pt x="1028" y="87"/>
                    <a:pt x="1027" y="85"/>
                  </a:cubicBezTo>
                  <a:cubicBezTo>
                    <a:pt x="1025" y="84"/>
                    <a:pt x="1026" y="82"/>
                    <a:pt x="1025" y="80"/>
                  </a:cubicBezTo>
                  <a:cubicBezTo>
                    <a:pt x="1023" y="77"/>
                    <a:pt x="1017" y="76"/>
                    <a:pt x="1014" y="75"/>
                  </a:cubicBezTo>
                  <a:cubicBezTo>
                    <a:pt x="1012" y="74"/>
                    <a:pt x="1008" y="72"/>
                    <a:pt x="1006" y="73"/>
                  </a:cubicBezTo>
                  <a:cubicBezTo>
                    <a:pt x="1005" y="75"/>
                    <a:pt x="1006" y="80"/>
                    <a:pt x="1006" y="81"/>
                  </a:cubicBezTo>
                  <a:cubicBezTo>
                    <a:pt x="1003" y="82"/>
                    <a:pt x="1000" y="81"/>
                    <a:pt x="996" y="81"/>
                  </a:cubicBezTo>
                  <a:cubicBezTo>
                    <a:pt x="995" y="81"/>
                    <a:pt x="992" y="81"/>
                    <a:pt x="990" y="81"/>
                  </a:cubicBezTo>
                  <a:cubicBezTo>
                    <a:pt x="988" y="82"/>
                    <a:pt x="988" y="83"/>
                    <a:pt x="986" y="83"/>
                  </a:cubicBezTo>
                  <a:cubicBezTo>
                    <a:pt x="985" y="82"/>
                    <a:pt x="983" y="82"/>
                    <a:pt x="982" y="81"/>
                  </a:cubicBezTo>
                  <a:cubicBezTo>
                    <a:pt x="981" y="81"/>
                    <a:pt x="979" y="79"/>
                    <a:pt x="978" y="79"/>
                  </a:cubicBezTo>
                  <a:cubicBezTo>
                    <a:pt x="976" y="78"/>
                    <a:pt x="973" y="79"/>
                    <a:pt x="970" y="79"/>
                  </a:cubicBezTo>
                  <a:cubicBezTo>
                    <a:pt x="969" y="79"/>
                    <a:pt x="968" y="79"/>
                    <a:pt x="967" y="79"/>
                  </a:cubicBezTo>
                  <a:cubicBezTo>
                    <a:pt x="965" y="79"/>
                    <a:pt x="966" y="80"/>
                    <a:pt x="964" y="80"/>
                  </a:cubicBezTo>
                  <a:cubicBezTo>
                    <a:pt x="962" y="82"/>
                    <a:pt x="959" y="83"/>
                    <a:pt x="955" y="83"/>
                  </a:cubicBezTo>
                  <a:cubicBezTo>
                    <a:pt x="953" y="82"/>
                    <a:pt x="951" y="81"/>
                    <a:pt x="949" y="81"/>
                  </a:cubicBezTo>
                  <a:cubicBezTo>
                    <a:pt x="945" y="80"/>
                    <a:pt x="942" y="81"/>
                    <a:pt x="938" y="81"/>
                  </a:cubicBezTo>
                  <a:cubicBezTo>
                    <a:pt x="939" y="86"/>
                    <a:pt x="930" y="93"/>
                    <a:pt x="926" y="96"/>
                  </a:cubicBezTo>
                  <a:cubicBezTo>
                    <a:pt x="926" y="97"/>
                    <a:pt x="926" y="97"/>
                    <a:pt x="925" y="97"/>
                  </a:cubicBezTo>
                  <a:cubicBezTo>
                    <a:pt x="923" y="98"/>
                    <a:pt x="921" y="98"/>
                    <a:pt x="920" y="99"/>
                  </a:cubicBezTo>
                  <a:cubicBezTo>
                    <a:pt x="919" y="99"/>
                    <a:pt x="918" y="101"/>
                    <a:pt x="917" y="102"/>
                  </a:cubicBezTo>
                  <a:cubicBezTo>
                    <a:pt x="916" y="102"/>
                    <a:pt x="914" y="103"/>
                    <a:pt x="913" y="104"/>
                  </a:cubicBezTo>
                  <a:cubicBezTo>
                    <a:pt x="910" y="105"/>
                    <a:pt x="907" y="106"/>
                    <a:pt x="904" y="107"/>
                  </a:cubicBezTo>
                  <a:cubicBezTo>
                    <a:pt x="901" y="109"/>
                    <a:pt x="897" y="110"/>
                    <a:pt x="893" y="110"/>
                  </a:cubicBezTo>
                  <a:cubicBezTo>
                    <a:pt x="886" y="110"/>
                    <a:pt x="879" y="110"/>
                    <a:pt x="874" y="115"/>
                  </a:cubicBezTo>
                  <a:cubicBezTo>
                    <a:pt x="870" y="119"/>
                    <a:pt x="866" y="120"/>
                    <a:pt x="862" y="122"/>
                  </a:cubicBezTo>
                  <a:cubicBezTo>
                    <a:pt x="854" y="125"/>
                    <a:pt x="848" y="121"/>
                    <a:pt x="841" y="118"/>
                  </a:cubicBezTo>
                  <a:cubicBezTo>
                    <a:pt x="833" y="115"/>
                    <a:pt x="824" y="117"/>
                    <a:pt x="816" y="115"/>
                  </a:cubicBezTo>
                  <a:cubicBezTo>
                    <a:pt x="814" y="114"/>
                    <a:pt x="813" y="113"/>
                    <a:pt x="812" y="112"/>
                  </a:cubicBezTo>
                  <a:cubicBezTo>
                    <a:pt x="810" y="112"/>
                    <a:pt x="809" y="113"/>
                    <a:pt x="808" y="113"/>
                  </a:cubicBezTo>
                  <a:cubicBezTo>
                    <a:pt x="806" y="112"/>
                    <a:pt x="804" y="111"/>
                    <a:pt x="802" y="111"/>
                  </a:cubicBezTo>
                  <a:cubicBezTo>
                    <a:pt x="801" y="111"/>
                    <a:pt x="800" y="111"/>
                    <a:pt x="799" y="111"/>
                  </a:cubicBezTo>
                  <a:cubicBezTo>
                    <a:pt x="798" y="111"/>
                    <a:pt x="798" y="113"/>
                    <a:pt x="796" y="113"/>
                  </a:cubicBezTo>
                  <a:cubicBezTo>
                    <a:pt x="794" y="114"/>
                    <a:pt x="789" y="113"/>
                    <a:pt x="786" y="113"/>
                  </a:cubicBezTo>
                  <a:cubicBezTo>
                    <a:pt x="780" y="113"/>
                    <a:pt x="777" y="114"/>
                    <a:pt x="771" y="116"/>
                  </a:cubicBezTo>
                  <a:cubicBezTo>
                    <a:pt x="768" y="118"/>
                    <a:pt x="765" y="117"/>
                    <a:pt x="762" y="118"/>
                  </a:cubicBezTo>
                  <a:cubicBezTo>
                    <a:pt x="759" y="118"/>
                    <a:pt x="757" y="121"/>
                    <a:pt x="754" y="121"/>
                  </a:cubicBezTo>
                  <a:cubicBezTo>
                    <a:pt x="753" y="121"/>
                    <a:pt x="752" y="121"/>
                    <a:pt x="752" y="121"/>
                  </a:cubicBezTo>
                  <a:cubicBezTo>
                    <a:pt x="748" y="120"/>
                    <a:pt x="743" y="119"/>
                    <a:pt x="739" y="118"/>
                  </a:cubicBezTo>
                  <a:cubicBezTo>
                    <a:pt x="736" y="116"/>
                    <a:pt x="735" y="114"/>
                    <a:pt x="731" y="113"/>
                  </a:cubicBezTo>
                  <a:cubicBezTo>
                    <a:pt x="729" y="112"/>
                    <a:pt x="726" y="113"/>
                    <a:pt x="723" y="112"/>
                  </a:cubicBezTo>
                  <a:cubicBezTo>
                    <a:pt x="720" y="112"/>
                    <a:pt x="719" y="111"/>
                    <a:pt x="717" y="108"/>
                  </a:cubicBezTo>
                  <a:cubicBezTo>
                    <a:pt x="714" y="105"/>
                    <a:pt x="710" y="100"/>
                    <a:pt x="706" y="99"/>
                  </a:cubicBezTo>
                  <a:cubicBezTo>
                    <a:pt x="704" y="98"/>
                    <a:pt x="701" y="99"/>
                    <a:pt x="698" y="99"/>
                  </a:cubicBezTo>
                  <a:cubicBezTo>
                    <a:pt x="695" y="98"/>
                    <a:pt x="692" y="97"/>
                    <a:pt x="689" y="97"/>
                  </a:cubicBezTo>
                  <a:cubicBezTo>
                    <a:pt x="683" y="97"/>
                    <a:pt x="677" y="97"/>
                    <a:pt x="671" y="97"/>
                  </a:cubicBezTo>
                  <a:cubicBezTo>
                    <a:pt x="672" y="98"/>
                    <a:pt x="673" y="98"/>
                    <a:pt x="674" y="99"/>
                  </a:cubicBezTo>
                  <a:cubicBezTo>
                    <a:pt x="672" y="99"/>
                    <a:pt x="670" y="98"/>
                    <a:pt x="668" y="97"/>
                  </a:cubicBezTo>
                  <a:cubicBezTo>
                    <a:pt x="666" y="97"/>
                    <a:pt x="665" y="97"/>
                    <a:pt x="663" y="97"/>
                  </a:cubicBezTo>
                  <a:cubicBezTo>
                    <a:pt x="665" y="97"/>
                    <a:pt x="666" y="97"/>
                    <a:pt x="668" y="97"/>
                  </a:cubicBezTo>
                  <a:cubicBezTo>
                    <a:pt x="665" y="96"/>
                    <a:pt x="662" y="94"/>
                    <a:pt x="659" y="92"/>
                  </a:cubicBezTo>
                  <a:cubicBezTo>
                    <a:pt x="655" y="90"/>
                    <a:pt x="653" y="89"/>
                    <a:pt x="653" y="84"/>
                  </a:cubicBezTo>
                  <a:cubicBezTo>
                    <a:pt x="652" y="80"/>
                    <a:pt x="652" y="80"/>
                    <a:pt x="648" y="81"/>
                  </a:cubicBezTo>
                  <a:cubicBezTo>
                    <a:pt x="646" y="81"/>
                    <a:pt x="640" y="81"/>
                    <a:pt x="640" y="84"/>
                  </a:cubicBezTo>
                  <a:cubicBezTo>
                    <a:pt x="638" y="84"/>
                    <a:pt x="634" y="84"/>
                    <a:pt x="632" y="84"/>
                  </a:cubicBezTo>
                  <a:cubicBezTo>
                    <a:pt x="629" y="83"/>
                    <a:pt x="625" y="81"/>
                    <a:pt x="623" y="80"/>
                  </a:cubicBezTo>
                  <a:cubicBezTo>
                    <a:pt x="618" y="79"/>
                    <a:pt x="620" y="80"/>
                    <a:pt x="619" y="78"/>
                  </a:cubicBezTo>
                  <a:cubicBezTo>
                    <a:pt x="617" y="76"/>
                    <a:pt x="618" y="71"/>
                    <a:pt x="616" y="69"/>
                  </a:cubicBezTo>
                  <a:cubicBezTo>
                    <a:pt x="615" y="67"/>
                    <a:pt x="613" y="68"/>
                    <a:pt x="612" y="65"/>
                  </a:cubicBezTo>
                  <a:cubicBezTo>
                    <a:pt x="611" y="64"/>
                    <a:pt x="610" y="62"/>
                    <a:pt x="610" y="60"/>
                  </a:cubicBezTo>
                  <a:cubicBezTo>
                    <a:pt x="610" y="55"/>
                    <a:pt x="612" y="46"/>
                    <a:pt x="609" y="41"/>
                  </a:cubicBezTo>
                  <a:cubicBezTo>
                    <a:pt x="606" y="38"/>
                    <a:pt x="602" y="38"/>
                    <a:pt x="598" y="38"/>
                  </a:cubicBezTo>
                  <a:cubicBezTo>
                    <a:pt x="596" y="39"/>
                    <a:pt x="596" y="39"/>
                    <a:pt x="594" y="40"/>
                  </a:cubicBezTo>
                  <a:cubicBezTo>
                    <a:pt x="592" y="41"/>
                    <a:pt x="591" y="42"/>
                    <a:pt x="589" y="43"/>
                  </a:cubicBezTo>
                  <a:cubicBezTo>
                    <a:pt x="588" y="44"/>
                    <a:pt x="587" y="45"/>
                    <a:pt x="586" y="46"/>
                  </a:cubicBezTo>
                  <a:cubicBezTo>
                    <a:pt x="582" y="49"/>
                    <a:pt x="571" y="46"/>
                    <a:pt x="566" y="46"/>
                  </a:cubicBezTo>
                  <a:cubicBezTo>
                    <a:pt x="564" y="46"/>
                    <a:pt x="563" y="46"/>
                    <a:pt x="561" y="46"/>
                  </a:cubicBezTo>
                  <a:cubicBezTo>
                    <a:pt x="559" y="44"/>
                    <a:pt x="557" y="38"/>
                    <a:pt x="555" y="36"/>
                  </a:cubicBezTo>
                  <a:cubicBezTo>
                    <a:pt x="552" y="33"/>
                    <a:pt x="549" y="32"/>
                    <a:pt x="550" y="27"/>
                  </a:cubicBezTo>
                  <a:cubicBezTo>
                    <a:pt x="550" y="24"/>
                    <a:pt x="552" y="22"/>
                    <a:pt x="550" y="20"/>
                  </a:cubicBezTo>
                  <a:cubicBezTo>
                    <a:pt x="548" y="19"/>
                    <a:pt x="543" y="19"/>
                    <a:pt x="541" y="19"/>
                  </a:cubicBezTo>
                  <a:cubicBezTo>
                    <a:pt x="539" y="20"/>
                    <a:pt x="538" y="23"/>
                    <a:pt x="536" y="24"/>
                  </a:cubicBezTo>
                  <a:cubicBezTo>
                    <a:pt x="533" y="25"/>
                    <a:pt x="527" y="27"/>
                    <a:pt x="523" y="27"/>
                  </a:cubicBezTo>
                  <a:cubicBezTo>
                    <a:pt x="520" y="27"/>
                    <a:pt x="519" y="26"/>
                    <a:pt x="516" y="25"/>
                  </a:cubicBezTo>
                  <a:cubicBezTo>
                    <a:pt x="513" y="25"/>
                    <a:pt x="510" y="25"/>
                    <a:pt x="508" y="24"/>
                  </a:cubicBezTo>
                  <a:cubicBezTo>
                    <a:pt x="505" y="24"/>
                    <a:pt x="502" y="22"/>
                    <a:pt x="499" y="23"/>
                  </a:cubicBezTo>
                  <a:cubicBezTo>
                    <a:pt x="496" y="23"/>
                    <a:pt x="495" y="24"/>
                    <a:pt x="491" y="25"/>
                  </a:cubicBezTo>
                  <a:cubicBezTo>
                    <a:pt x="490" y="25"/>
                    <a:pt x="487" y="25"/>
                    <a:pt x="486" y="25"/>
                  </a:cubicBezTo>
                  <a:cubicBezTo>
                    <a:pt x="482" y="25"/>
                    <a:pt x="480" y="23"/>
                    <a:pt x="477" y="22"/>
                  </a:cubicBezTo>
                  <a:cubicBezTo>
                    <a:pt x="469" y="21"/>
                    <a:pt x="462" y="20"/>
                    <a:pt x="454" y="20"/>
                  </a:cubicBezTo>
                  <a:cubicBezTo>
                    <a:pt x="447" y="20"/>
                    <a:pt x="437" y="19"/>
                    <a:pt x="430" y="21"/>
                  </a:cubicBezTo>
                  <a:cubicBezTo>
                    <a:pt x="426" y="22"/>
                    <a:pt x="422" y="23"/>
                    <a:pt x="418" y="25"/>
                  </a:cubicBezTo>
                  <a:cubicBezTo>
                    <a:pt x="416" y="27"/>
                    <a:pt x="413" y="27"/>
                    <a:pt x="411" y="28"/>
                  </a:cubicBezTo>
                  <a:cubicBezTo>
                    <a:pt x="411" y="28"/>
                    <a:pt x="408" y="29"/>
                    <a:pt x="408" y="29"/>
                  </a:cubicBezTo>
                  <a:cubicBezTo>
                    <a:pt x="406" y="30"/>
                    <a:pt x="403" y="30"/>
                    <a:pt x="400" y="30"/>
                  </a:cubicBezTo>
                  <a:cubicBezTo>
                    <a:pt x="398" y="31"/>
                    <a:pt x="395" y="30"/>
                    <a:pt x="393" y="31"/>
                  </a:cubicBezTo>
                  <a:cubicBezTo>
                    <a:pt x="389" y="32"/>
                    <a:pt x="386" y="34"/>
                    <a:pt x="383" y="35"/>
                  </a:cubicBezTo>
                  <a:cubicBezTo>
                    <a:pt x="380" y="36"/>
                    <a:pt x="378" y="37"/>
                    <a:pt x="375" y="39"/>
                  </a:cubicBezTo>
                  <a:cubicBezTo>
                    <a:pt x="373" y="41"/>
                    <a:pt x="370" y="41"/>
                    <a:pt x="367" y="43"/>
                  </a:cubicBezTo>
                  <a:cubicBezTo>
                    <a:pt x="365" y="45"/>
                    <a:pt x="365" y="45"/>
                    <a:pt x="362" y="46"/>
                  </a:cubicBezTo>
                  <a:cubicBezTo>
                    <a:pt x="361" y="46"/>
                    <a:pt x="360" y="46"/>
                    <a:pt x="358" y="46"/>
                  </a:cubicBezTo>
                  <a:cubicBezTo>
                    <a:pt x="355" y="47"/>
                    <a:pt x="356" y="47"/>
                    <a:pt x="354" y="49"/>
                  </a:cubicBezTo>
                  <a:cubicBezTo>
                    <a:pt x="353" y="51"/>
                    <a:pt x="351" y="52"/>
                    <a:pt x="350" y="55"/>
                  </a:cubicBezTo>
                  <a:cubicBezTo>
                    <a:pt x="348" y="59"/>
                    <a:pt x="351" y="63"/>
                    <a:pt x="347" y="66"/>
                  </a:cubicBezTo>
                  <a:cubicBezTo>
                    <a:pt x="346" y="67"/>
                    <a:pt x="343" y="67"/>
                    <a:pt x="341" y="68"/>
                  </a:cubicBezTo>
                  <a:cubicBezTo>
                    <a:pt x="340" y="69"/>
                    <a:pt x="340" y="71"/>
                    <a:pt x="339" y="72"/>
                  </a:cubicBezTo>
                  <a:cubicBezTo>
                    <a:pt x="338" y="74"/>
                    <a:pt x="336" y="74"/>
                    <a:pt x="335" y="76"/>
                  </a:cubicBezTo>
                  <a:cubicBezTo>
                    <a:pt x="333" y="78"/>
                    <a:pt x="335" y="81"/>
                    <a:pt x="334" y="84"/>
                  </a:cubicBezTo>
                  <a:cubicBezTo>
                    <a:pt x="332" y="88"/>
                    <a:pt x="324" y="86"/>
                    <a:pt x="321" y="86"/>
                  </a:cubicBezTo>
                  <a:cubicBezTo>
                    <a:pt x="319" y="86"/>
                    <a:pt x="314" y="85"/>
                    <a:pt x="312" y="86"/>
                  </a:cubicBezTo>
                  <a:cubicBezTo>
                    <a:pt x="310" y="87"/>
                    <a:pt x="309" y="89"/>
                    <a:pt x="307" y="89"/>
                  </a:cubicBezTo>
                  <a:cubicBezTo>
                    <a:pt x="304" y="91"/>
                    <a:pt x="302" y="91"/>
                    <a:pt x="299" y="90"/>
                  </a:cubicBezTo>
                  <a:cubicBezTo>
                    <a:pt x="295" y="88"/>
                    <a:pt x="292" y="86"/>
                    <a:pt x="288" y="85"/>
                  </a:cubicBezTo>
                  <a:cubicBezTo>
                    <a:pt x="282" y="83"/>
                    <a:pt x="274" y="85"/>
                    <a:pt x="269" y="81"/>
                  </a:cubicBezTo>
                  <a:cubicBezTo>
                    <a:pt x="266" y="79"/>
                    <a:pt x="266" y="78"/>
                    <a:pt x="262" y="80"/>
                  </a:cubicBezTo>
                  <a:cubicBezTo>
                    <a:pt x="259" y="82"/>
                    <a:pt x="255" y="81"/>
                    <a:pt x="251" y="81"/>
                  </a:cubicBezTo>
                  <a:cubicBezTo>
                    <a:pt x="243" y="81"/>
                    <a:pt x="234" y="83"/>
                    <a:pt x="226" y="81"/>
                  </a:cubicBezTo>
                  <a:cubicBezTo>
                    <a:pt x="223" y="81"/>
                    <a:pt x="221" y="79"/>
                    <a:pt x="218" y="77"/>
                  </a:cubicBezTo>
                  <a:cubicBezTo>
                    <a:pt x="214" y="76"/>
                    <a:pt x="211" y="76"/>
                    <a:pt x="208" y="75"/>
                  </a:cubicBezTo>
                  <a:cubicBezTo>
                    <a:pt x="205" y="74"/>
                    <a:pt x="202" y="72"/>
                    <a:pt x="200" y="71"/>
                  </a:cubicBezTo>
                  <a:cubicBezTo>
                    <a:pt x="200" y="71"/>
                    <a:pt x="200" y="71"/>
                    <a:pt x="200" y="72"/>
                  </a:cubicBezTo>
                  <a:cubicBezTo>
                    <a:pt x="200" y="72"/>
                    <a:pt x="199" y="73"/>
                    <a:pt x="199" y="74"/>
                  </a:cubicBezTo>
                  <a:cubicBezTo>
                    <a:pt x="198" y="74"/>
                    <a:pt x="198" y="75"/>
                    <a:pt x="198" y="76"/>
                  </a:cubicBezTo>
                  <a:cubicBezTo>
                    <a:pt x="197" y="78"/>
                    <a:pt x="197" y="80"/>
                    <a:pt x="195" y="82"/>
                  </a:cubicBezTo>
                  <a:cubicBezTo>
                    <a:pt x="195" y="82"/>
                    <a:pt x="195" y="82"/>
                    <a:pt x="194" y="83"/>
                  </a:cubicBezTo>
                  <a:cubicBezTo>
                    <a:pt x="194" y="83"/>
                    <a:pt x="195" y="83"/>
                    <a:pt x="195" y="83"/>
                  </a:cubicBezTo>
                  <a:cubicBezTo>
                    <a:pt x="194" y="84"/>
                    <a:pt x="194" y="84"/>
                    <a:pt x="194" y="84"/>
                  </a:cubicBezTo>
                  <a:cubicBezTo>
                    <a:pt x="194" y="85"/>
                    <a:pt x="194" y="85"/>
                    <a:pt x="194" y="86"/>
                  </a:cubicBezTo>
                  <a:cubicBezTo>
                    <a:pt x="194" y="87"/>
                    <a:pt x="194" y="87"/>
                    <a:pt x="194" y="88"/>
                  </a:cubicBezTo>
                  <a:cubicBezTo>
                    <a:pt x="194" y="90"/>
                    <a:pt x="194" y="92"/>
                    <a:pt x="194" y="94"/>
                  </a:cubicBezTo>
                  <a:cubicBezTo>
                    <a:pt x="194" y="95"/>
                    <a:pt x="194" y="96"/>
                    <a:pt x="194" y="96"/>
                  </a:cubicBezTo>
                  <a:cubicBezTo>
                    <a:pt x="195" y="98"/>
                    <a:pt x="198" y="99"/>
                    <a:pt x="199" y="100"/>
                  </a:cubicBezTo>
                  <a:cubicBezTo>
                    <a:pt x="199" y="100"/>
                    <a:pt x="200" y="100"/>
                    <a:pt x="201" y="101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199" y="99"/>
                    <a:pt x="199" y="99"/>
                    <a:pt x="198" y="99"/>
                  </a:cubicBezTo>
                  <a:cubicBezTo>
                    <a:pt x="198" y="99"/>
                    <a:pt x="198" y="99"/>
                    <a:pt x="197" y="98"/>
                  </a:cubicBezTo>
                  <a:cubicBezTo>
                    <a:pt x="197" y="98"/>
                    <a:pt x="196" y="98"/>
                    <a:pt x="196" y="97"/>
                  </a:cubicBezTo>
                  <a:cubicBezTo>
                    <a:pt x="196" y="97"/>
                    <a:pt x="196" y="97"/>
                    <a:pt x="195" y="97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200" y="100"/>
                    <a:pt x="200" y="100"/>
                    <a:pt x="201" y="100"/>
                  </a:cubicBezTo>
                  <a:cubicBezTo>
                    <a:pt x="204" y="100"/>
                    <a:pt x="206" y="103"/>
                    <a:pt x="209" y="105"/>
                  </a:cubicBezTo>
                  <a:cubicBezTo>
                    <a:pt x="209" y="106"/>
                    <a:pt x="210" y="106"/>
                    <a:pt x="211" y="106"/>
                  </a:cubicBezTo>
                  <a:cubicBezTo>
                    <a:pt x="212" y="106"/>
                    <a:pt x="213" y="106"/>
                    <a:pt x="215" y="107"/>
                  </a:cubicBezTo>
                  <a:cubicBezTo>
                    <a:pt x="216" y="107"/>
                    <a:pt x="218" y="108"/>
                    <a:pt x="219" y="108"/>
                  </a:cubicBezTo>
                  <a:cubicBezTo>
                    <a:pt x="222" y="110"/>
                    <a:pt x="225" y="112"/>
                    <a:pt x="228" y="113"/>
                  </a:cubicBezTo>
                  <a:cubicBezTo>
                    <a:pt x="230" y="114"/>
                    <a:pt x="231" y="114"/>
                    <a:pt x="233" y="114"/>
                  </a:cubicBezTo>
                  <a:cubicBezTo>
                    <a:pt x="237" y="114"/>
                    <a:pt x="241" y="113"/>
                    <a:pt x="245" y="113"/>
                  </a:cubicBezTo>
                  <a:cubicBezTo>
                    <a:pt x="246" y="114"/>
                    <a:pt x="247" y="114"/>
                    <a:pt x="248" y="115"/>
                  </a:cubicBezTo>
                  <a:cubicBezTo>
                    <a:pt x="246" y="115"/>
                    <a:pt x="244" y="115"/>
                    <a:pt x="242" y="115"/>
                  </a:cubicBezTo>
                  <a:cubicBezTo>
                    <a:pt x="241" y="115"/>
                    <a:pt x="240" y="115"/>
                    <a:pt x="239" y="115"/>
                  </a:cubicBezTo>
                  <a:cubicBezTo>
                    <a:pt x="237" y="115"/>
                    <a:pt x="235" y="115"/>
                    <a:pt x="233" y="116"/>
                  </a:cubicBezTo>
                  <a:cubicBezTo>
                    <a:pt x="232" y="117"/>
                    <a:pt x="232" y="118"/>
                    <a:pt x="232" y="119"/>
                  </a:cubicBezTo>
                  <a:cubicBezTo>
                    <a:pt x="231" y="122"/>
                    <a:pt x="227" y="119"/>
                    <a:pt x="225" y="118"/>
                  </a:cubicBezTo>
                  <a:cubicBezTo>
                    <a:pt x="225" y="118"/>
                    <a:pt x="224" y="117"/>
                    <a:pt x="224" y="117"/>
                  </a:cubicBezTo>
                  <a:cubicBezTo>
                    <a:pt x="223" y="118"/>
                    <a:pt x="222" y="118"/>
                    <a:pt x="222" y="118"/>
                  </a:cubicBezTo>
                  <a:cubicBezTo>
                    <a:pt x="221" y="118"/>
                    <a:pt x="220" y="119"/>
                    <a:pt x="219" y="118"/>
                  </a:cubicBezTo>
                  <a:cubicBezTo>
                    <a:pt x="217" y="118"/>
                    <a:pt x="216" y="118"/>
                    <a:pt x="214" y="118"/>
                  </a:cubicBezTo>
                  <a:cubicBezTo>
                    <a:pt x="212" y="117"/>
                    <a:pt x="212" y="116"/>
                    <a:pt x="210" y="117"/>
                  </a:cubicBezTo>
                  <a:cubicBezTo>
                    <a:pt x="210" y="117"/>
                    <a:pt x="208" y="118"/>
                    <a:pt x="208" y="119"/>
                  </a:cubicBezTo>
                  <a:cubicBezTo>
                    <a:pt x="208" y="119"/>
                    <a:pt x="208" y="120"/>
                    <a:pt x="208" y="120"/>
                  </a:cubicBezTo>
                  <a:cubicBezTo>
                    <a:pt x="207" y="121"/>
                    <a:pt x="208" y="121"/>
                    <a:pt x="207" y="121"/>
                  </a:cubicBezTo>
                  <a:cubicBezTo>
                    <a:pt x="206" y="121"/>
                    <a:pt x="206" y="121"/>
                    <a:pt x="205" y="121"/>
                  </a:cubicBezTo>
                  <a:cubicBezTo>
                    <a:pt x="201" y="120"/>
                    <a:pt x="195" y="119"/>
                    <a:pt x="191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92" y="123"/>
                    <a:pt x="191" y="124"/>
                    <a:pt x="191" y="125"/>
                  </a:cubicBezTo>
                  <a:cubicBezTo>
                    <a:pt x="191" y="126"/>
                    <a:pt x="189" y="126"/>
                    <a:pt x="188" y="126"/>
                  </a:cubicBezTo>
                  <a:cubicBezTo>
                    <a:pt x="186" y="127"/>
                    <a:pt x="183" y="126"/>
                    <a:pt x="181" y="127"/>
                  </a:cubicBezTo>
                  <a:cubicBezTo>
                    <a:pt x="178" y="128"/>
                    <a:pt x="182" y="131"/>
                    <a:pt x="183" y="132"/>
                  </a:cubicBezTo>
                  <a:cubicBezTo>
                    <a:pt x="183" y="134"/>
                    <a:pt x="179" y="135"/>
                    <a:pt x="178" y="135"/>
                  </a:cubicBezTo>
                  <a:cubicBezTo>
                    <a:pt x="176" y="135"/>
                    <a:pt x="176" y="134"/>
                    <a:pt x="175" y="134"/>
                  </a:cubicBezTo>
                  <a:cubicBezTo>
                    <a:pt x="173" y="133"/>
                    <a:pt x="170" y="134"/>
                    <a:pt x="168" y="133"/>
                  </a:cubicBezTo>
                  <a:cubicBezTo>
                    <a:pt x="167" y="132"/>
                    <a:pt x="166" y="131"/>
                    <a:pt x="166" y="130"/>
                  </a:cubicBezTo>
                  <a:cubicBezTo>
                    <a:pt x="166" y="130"/>
                    <a:pt x="164" y="127"/>
                    <a:pt x="163" y="127"/>
                  </a:cubicBezTo>
                  <a:cubicBezTo>
                    <a:pt x="163" y="127"/>
                    <a:pt x="161" y="128"/>
                    <a:pt x="161" y="129"/>
                  </a:cubicBezTo>
                  <a:cubicBezTo>
                    <a:pt x="159" y="130"/>
                    <a:pt x="157" y="131"/>
                    <a:pt x="156" y="133"/>
                  </a:cubicBezTo>
                  <a:cubicBezTo>
                    <a:pt x="153" y="134"/>
                    <a:pt x="152" y="136"/>
                    <a:pt x="150" y="137"/>
                  </a:cubicBezTo>
                  <a:cubicBezTo>
                    <a:pt x="149" y="138"/>
                    <a:pt x="148" y="138"/>
                    <a:pt x="148" y="138"/>
                  </a:cubicBezTo>
                  <a:cubicBezTo>
                    <a:pt x="147" y="139"/>
                    <a:pt x="146" y="139"/>
                    <a:pt x="145" y="140"/>
                  </a:cubicBezTo>
                  <a:cubicBezTo>
                    <a:pt x="143" y="140"/>
                    <a:pt x="143" y="140"/>
                    <a:pt x="141" y="140"/>
                  </a:cubicBezTo>
                  <a:cubicBezTo>
                    <a:pt x="140" y="139"/>
                    <a:pt x="140" y="139"/>
                    <a:pt x="138" y="140"/>
                  </a:cubicBezTo>
                  <a:cubicBezTo>
                    <a:pt x="137" y="140"/>
                    <a:pt x="136" y="140"/>
                    <a:pt x="134" y="140"/>
                  </a:cubicBezTo>
                  <a:cubicBezTo>
                    <a:pt x="134" y="140"/>
                    <a:pt x="133" y="140"/>
                    <a:pt x="133" y="140"/>
                  </a:cubicBezTo>
                  <a:cubicBezTo>
                    <a:pt x="132" y="140"/>
                    <a:pt x="132" y="138"/>
                    <a:pt x="132" y="138"/>
                  </a:cubicBezTo>
                  <a:cubicBezTo>
                    <a:pt x="133" y="136"/>
                    <a:pt x="134" y="134"/>
                    <a:pt x="133" y="132"/>
                  </a:cubicBezTo>
                  <a:cubicBezTo>
                    <a:pt x="133" y="130"/>
                    <a:pt x="131" y="129"/>
                    <a:pt x="129" y="129"/>
                  </a:cubicBezTo>
                  <a:cubicBezTo>
                    <a:pt x="127" y="129"/>
                    <a:pt x="126" y="129"/>
                    <a:pt x="125" y="129"/>
                  </a:cubicBezTo>
                  <a:cubicBezTo>
                    <a:pt x="122" y="129"/>
                    <a:pt x="118" y="127"/>
                    <a:pt x="115" y="128"/>
                  </a:cubicBezTo>
                  <a:cubicBezTo>
                    <a:pt x="113" y="129"/>
                    <a:pt x="113" y="132"/>
                    <a:pt x="114" y="134"/>
                  </a:cubicBezTo>
                  <a:cubicBezTo>
                    <a:pt x="115" y="136"/>
                    <a:pt x="116" y="136"/>
                    <a:pt x="119" y="137"/>
                  </a:cubicBezTo>
                  <a:cubicBezTo>
                    <a:pt x="121" y="137"/>
                    <a:pt x="125" y="140"/>
                    <a:pt x="126" y="143"/>
                  </a:cubicBezTo>
                  <a:cubicBezTo>
                    <a:pt x="126" y="145"/>
                    <a:pt x="123" y="146"/>
                    <a:pt x="121" y="147"/>
                  </a:cubicBezTo>
                  <a:cubicBezTo>
                    <a:pt x="118" y="147"/>
                    <a:pt x="114" y="145"/>
                    <a:pt x="111" y="144"/>
                  </a:cubicBezTo>
                  <a:cubicBezTo>
                    <a:pt x="110" y="144"/>
                    <a:pt x="109" y="143"/>
                    <a:pt x="107" y="143"/>
                  </a:cubicBezTo>
                  <a:cubicBezTo>
                    <a:pt x="105" y="143"/>
                    <a:pt x="102" y="144"/>
                    <a:pt x="100" y="143"/>
                  </a:cubicBezTo>
                  <a:cubicBezTo>
                    <a:pt x="98" y="143"/>
                    <a:pt x="95" y="141"/>
                    <a:pt x="93" y="140"/>
                  </a:cubicBezTo>
                  <a:cubicBezTo>
                    <a:pt x="93" y="139"/>
                    <a:pt x="92" y="138"/>
                    <a:pt x="92" y="137"/>
                  </a:cubicBezTo>
                  <a:cubicBezTo>
                    <a:pt x="91" y="136"/>
                    <a:pt x="92" y="136"/>
                    <a:pt x="91" y="135"/>
                  </a:cubicBezTo>
                  <a:cubicBezTo>
                    <a:pt x="91" y="135"/>
                    <a:pt x="90" y="133"/>
                    <a:pt x="89" y="132"/>
                  </a:cubicBezTo>
                  <a:cubicBezTo>
                    <a:pt x="88" y="132"/>
                    <a:pt x="87" y="134"/>
                    <a:pt x="86" y="135"/>
                  </a:cubicBezTo>
                  <a:cubicBezTo>
                    <a:pt x="86" y="135"/>
                    <a:pt x="85" y="135"/>
                    <a:pt x="85" y="135"/>
                  </a:cubicBezTo>
                  <a:cubicBezTo>
                    <a:pt x="84" y="135"/>
                    <a:pt x="84" y="135"/>
                    <a:pt x="83" y="135"/>
                  </a:cubicBezTo>
                  <a:cubicBezTo>
                    <a:pt x="81" y="136"/>
                    <a:pt x="78" y="136"/>
                    <a:pt x="76" y="136"/>
                  </a:cubicBezTo>
                  <a:cubicBezTo>
                    <a:pt x="74" y="135"/>
                    <a:pt x="72" y="135"/>
                    <a:pt x="71" y="135"/>
                  </a:cubicBezTo>
                  <a:cubicBezTo>
                    <a:pt x="69" y="135"/>
                    <a:pt x="68" y="136"/>
                    <a:pt x="66" y="136"/>
                  </a:cubicBezTo>
                  <a:cubicBezTo>
                    <a:pt x="64" y="137"/>
                    <a:pt x="63" y="138"/>
                    <a:pt x="60" y="137"/>
                  </a:cubicBezTo>
                  <a:cubicBezTo>
                    <a:pt x="59" y="137"/>
                    <a:pt x="58" y="138"/>
                    <a:pt x="58" y="136"/>
                  </a:cubicBezTo>
                  <a:cubicBezTo>
                    <a:pt x="58" y="136"/>
                    <a:pt x="58" y="135"/>
                    <a:pt x="58" y="134"/>
                  </a:cubicBezTo>
                  <a:cubicBezTo>
                    <a:pt x="58" y="134"/>
                    <a:pt x="59" y="133"/>
                    <a:pt x="59" y="132"/>
                  </a:cubicBezTo>
                  <a:cubicBezTo>
                    <a:pt x="59" y="132"/>
                    <a:pt x="59" y="131"/>
                    <a:pt x="59" y="130"/>
                  </a:cubicBezTo>
                  <a:cubicBezTo>
                    <a:pt x="59" y="130"/>
                    <a:pt x="59" y="130"/>
                    <a:pt x="59" y="129"/>
                  </a:cubicBezTo>
                  <a:cubicBezTo>
                    <a:pt x="57" y="130"/>
                    <a:pt x="55" y="130"/>
                    <a:pt x="54" y="131"/>
                  </a:cubicBezTo>
                  <a:cubicBezTo>
                    <a:pt x="52" y="132"/>
                    <a:pt x="51" y="132"/>
                    <a:pt x="49" y="133"/>
                  </a:cubicBezTo>
                  <a:cubicBezTo>
                    <a:pt x="48" y="134"/>
                    <a:pt x="47" y="136"/>
                    <a:pt x="46" y="136"/>
                  </a:cubicBezTo>
                  <a:cubicBezTo>
                    <a:pt x="42" y="138"/>
                    <a:pt x="34" y="136"/>
                    <a:pt x="30" y="136"/>
                  </a:cubicBezTo>
                  <a:cubicBezTo>
                    <a:pt x="27" y="136"/>
                    <a:pt x="20" y="135"/>
                    <a:pt x="17" y="137"/>
                  </a:cubicBezTo>
                  <a:cubicBezTo>
                    <a:pt x="15" y="138"/>
                    <a:pt x="16" y="139"/>
                    <a:pt x="16" y="140"/>
                  </a:cubicBezTo>
                  <a:cubicBezTo>
                    <a:pt x="15" y="142"/>
                    <a:pt x="15" y="145"/>
                    <a:pt x="14" y="147"/>
                  </a:cubicBezTo>
                  <a:cubicBezTo>
                    <a:pt x="11" y="150"/>
                    <a:pt x="8" y="150"/>
                    <a:pt x="5" y="151"/>
                  </a:cubicBezTo>
                  <a:cubicBezTo>
                    <a:pt x="2" y="152"/>
                    <a:pt x="0" y="155"/>
                    <a:pt x="1" y="158"/>
                  </a:cubicBezTo>
                  <a:cubicBezTo>
                    <a:pt x="4" y="164"/>
                    <a:pt x="6" y="158"/>
                    <a:pt x="8" y="156"/>
                  </a:cubicBezTo>
                  <a:cubicBezTo>
                    <a:pt x="9" y="155"/>
                    <a:pt x="11" y="154"/>
                    <a:pt x="12" y="154"/>
                  </a:cubicBezTo>
                  <a:cubicBezTo>
                    <a:pt x="14" y="153"/>
                    <a:pt x="19" y="150"/>
                    <a:pt x="21" y="150"/>
                  </a:cubicBezTo>
                  <a:cubicBezTo>
                    <a:pt x="21" y="151"/>
                    <a:pt x="23" y="152"/>
                    <a:pt x="25" y="153"/>
                  </a:cubicBezTo>
                  <a:cubicBezTo>
                    <a:pt x="26" y="153"/>
                    <a:pt x="29" y="153"/>
                    <a:pt x="30" y="154"/>
                  </a:cubicBezTo>
                  <a:cubicBezTo>
                    <a:pt x="32" y="156"/>
                    <a:pt x="28" y="161"/>
                    <a:pt x="29" y="163"/>
                  </a:cubicBezTo>
                  <a:cubicBezTo>
                    <a:pt x="32" y="165"/>
                    <a:pt x="39" y="157"/>
                    <a:pt x="38" y="166"/>
                  </a:cubicBezTo>
                  <a:cubicBezTo>
                    <a:pt x="37" y="169"/>
                    <a:pt x="37" y="167"/>
                    <a:pt x="34" y="168"/>
                  </a:cubicBezTo>
                  <a:cubicBezTo>
                    <a:pt x="33" y="169"/>
                    <a:pt x="32" y="169"/>
                    <a:pt x="32" y="170"/>
                  </a:cubicBezTo>
                  <a:cubicBezTo>
                    <a:pt x="31" y="171"/>
                    <a:pt x="30" y="171"/>
                    <a:pt x="29" y="171"/>
                  </a:cubicBezTo>
                  <a:cubicBezTo>
                    <a:pt x="27" y="172"/>
                    <a:pt x="27" y="170"/>
                    <a:pt x="26" y="173"/>
                  </a:cubicBezTo>
                  <a:cubicBezTo>
                    <a:pt x="26" y="175"/>
                    <a:pt x="26" y="180"/>
                    <a:pt x="27" y="182"/>
                  </a:cubicBezTo>
                  <a:cubicBezTo>
                    <a:pt x="27" y="187"/>
                    <a:pt x="29" y="194"/>
                    <a:pt x="26" y="198"/>
                  </a:cubicBezTo>
                  <a:cubicBezTo>
                    <a:pt x="25" y="201"/>
                    <a:pt x="25" y="201"/>
                    <a:pt x="24" y="204"/>
                  </a:cubicBezTo>
                  <a:cubicBezTo>
                    <a:pt x="24" y="205"/>
                    <a:pt x="25" y="207"/>
                    <a:pt x="24" y="208"/>
                  </a:cubicBezTo>
                  <a:cubicBezTo>
                    <a:pt x="26" y="209"/>
                    <a:pt x="29" y="209"/>
                    <a:pt x="31" y="209"/>
                  </a:cubicBezTo>
                  <a:cubicBezTo>
                    <a:pt x="34" y="210"/>
                    <a:pt x="35" y="211"/>
                    <a:pt x="38" y="211"/>
                  </a:cubicBezTo>
                  <a:cubicBezTo>
                    <a:pt x="41" y="211"/>
                    <a:pt x="46" y="212"/>
                    <a:pt x="48" y="211"/>
                  </a:cubicBezTo>
                  <a:cubicBezTo>
                    <a:pt x="51" y="210"/>
                    <a:pt x="51" y="209"/>
                    <a:pt x="53" y="208"/>
                  </a:cubicBezTo>
                  <a:cubicBezTo>
                    <a:pt x="55" y="208"/>
                    <a:pt x="58" y="208"/>
                    <a:pt x="60" y="208"/>
                  </a:cubicBezTo>
                  <a:cubicBezTo>
                    <a:pt x="64" y="208"/>
                    <a:pt x="68" y="208"/>
                    <a:pt x="73" y="208"/>
                  </a:cubicBezTo>
                  <a:cubicBezTo>
                    <a:pt x="74" y="213"/>
                    <a:pt x="61" y="217"/>
                    <a:pt x="58" y="220"/>
                  </a:cubicBezTo>
                  <a:cubicBezTo>
                    <a:pt x="55" y="222"/>
                    <a:pt x="52" y="226"/>
                    <a:pt x="54" y="229"/>
                  </a:cubicBezTo>
                  <a:cubicBezTo>
                    <a:pt x="55" y="232"/>
                    <a:pt x="60" y="233"/>
                    <a:pt x="61" y="235"/>
                  </a:cubicBezTo>
                  <a:cubicBezTo>
                    <a:pt x="62" y="237"/>
                    <a:pt x="63" y="239"/>
                    <a:pt x="63" y="241"/>
                  </a:cubicBezTo>
                  <a:cubicBezTo>
                    <a:pt x="65" y="244"/>
                    <a:pt x="63" y="248"/>
                    <a:pt x="64" y="252"/>
                  </a:cubicBezTo>
                  <a:cubicBezTo>
                    <a:pt x="65" y="253"/>
                    <a:pt x="66" y="256"/>
                    <a:pt x="66" y="256"/>
                  </a:cubicBezTo>
                  <a:cubicBezTo>
                    <a:pt x="68" y="257"/>
                    <a:pt x="69" y="256"/>
                    <a:pt x="70" y="257"/>
                  </a:cubicBezTo>
                  <a:cubicBezTo>
                    <a:pt x="71" y="258"/>
                    <a:pt x="72" y="259"/>
                    <a:pt x="72" y="261"/>
                  </a:cubicBezTo>
                  <a:cubicBezTo>
                    <a:pt x="72" y="265"/>
                    <a:pt x="70" y="264"/>
                    <a:pt x="67" y="265"/>
                  </a:cubicBezTo>
                  <a:cubicBezTo>
                    <a:pt x="66" y="266"/>
                    <a:pt x="65" y="268"/>
                    <a:pt x="64" y="269"/>
                  </a:cubicBezTo>
                  <a:cubicBezTo>
                    <a:pt x="62" y="270"/>
                    <a:pt x="60" y="270"/>
                    <a:pt x="59" y="273"/>
                  </a:cubicBezTo>
                  <a:cubicBezTo>
                    <a:pt x="58" y="277"/>
                    <a:pt x="64" y="286"/>
                    <a:pt x="66" y="288"/>
                  </a:cubicBezTo>
                  <a:cubicBezTo>
                    <a:pt x="68" y="290"/>
                    <a:pt x="69" y="290"/>
                    <a:pt x="70" y="291"/>
                  </a:cubicBezTo>
                  <a:cubicBezTo>
                    <a:pt x="70" y="292"/>
                    <a:pt x="72" y="296"/>
                    <a:pt x="72" y="297"/>
                  </a:cubicBezTo>
                  <a:cubicBezTo>
                    <a:pt x="72" y="303"/>
                    <a:pt x="60" y="299"/>
                    <a:pt x="57" y="299"/>
                  </a:cubicBezTo>
                  <a:cubicBezTo>
                    <a:pt x="52" y="299"/>
                    <a:pt x="50" y="298"/>
                    <a:pt x="49" y="293"/>
                  </a:cubicBezTo>
                  <a:cubicBezTo>
                    <a:pt x="48" y="291"/>
                    <a:pt x="49" y="289"/>
                    <a:pt x="49" y="287"/>
                  </a:cubicBezTo>
                  <a:cubicBezTo>
                    <a:pt x="48" y="285"/>
                    <a:pt x="47" y="284"/>
                    <a:pt x="46" y="283"/>
                  </a:cubicBezTo>
                  <a:cubicBezTo>
                    <a:pt x="45" y="280"/>
                    <a:pt x="46" y="275"/>
                    <a:pt x="41" y="277"/>
                  </a:cubicBezTo>
                  <a:cubicBezTo>
                    <a:pt x="35" y="280"/>
                    <a:pt x="37" y="289"/>
                    <a:pt x="39" y="293"/>
                  </a:cubicBezTo>
                  <a:cubicBezTo>
                    <a:pt x="40" y="295"/>
                    <a:pt x="41" y="297"/>
                    <a:pt x="40" y="299"/>
                  </a:cubicBezTo>
                  <a:cubicBezTo>
                    <a:pt x="40" y="302"/>
                    <a:pt x="36" y="301"/>
                    <a:pt x="35" y="302"/>
                  </a:cubicBezTo>
                  <a:cubicBezTo>
                    <a:pt x="34" y="305"/>
                    <a:pt x="37" y="310"/>
                    <a:pt x="40" y="310"/>
                  </a:cubicBezTo>
                  <a:cubicBezTo>
                    <a:pt x="40" y="314"/>
                    <a:pt x="48" y="315"/>
                    <a:pt x="51" y="315"/>
                  </a:cubicBezTo>
                  <a:cubicBezTo>
                    <a:pt x="54" y="315"/>
                    <a:pt x="56" y="315"/>
                    <a:pt x="58" y="316"/>
                  </a:cubicBezTo>
                  <a:cubicBezTo>
                    <a:pt x="60" y="317"/>
                    <a:pt x="60" y="320"/>
                    <a:pt x="62" y="320"/>
                  </a:cubicBezTo>
                  <a:cubicBezTo>
                    <a:pt x="67" y="322"/>
                    <a:pt x="71" y="321"/>
                    <a:pt x="75" y="326"/>
                  </a:cubicBezTo>
                  <a:cubicBezTo>
                    <a:pt x="78" y="329"/>
                    <a:pt x="81" y="332"/>
                    <a:pt x="82" y="336"/>
                  </a:cubicBezTo>
                  <a:cubicBezTo>
                    <a:pt x="85" y="336"/>
                    <a:pt x="85" y="337"/>
                    <a:pt x="86" y="340"/>
                  </a:cubicBezTo>
                  <a:cubicBezTo>
                    <a:pt x="87" y="343"/>
                    <a:pt x="90" y="347"/>
                    <a:pt x="89" y="350"/>
                  </a:cubicBezTo>
                  <a:cubicBezTo>
                    <a:pt x="86" y="357"/>
                    <a:pt x="73" y="350"/>
                    <a:pt x="70" y="348"/>
                  </a:cubicBezTo>
                  <a:cubicBezTo>
                    <a:pt x="67" y="346"/>
                    <a:pt x="68" y="344"/>
                    <a:pt x="63" y="344"/>
                  </a:cubicBezTo>
                  <a:cubicBezTo>
                    <a:pt x="62" y="344"/>
                    <a:pt x="59" y="344"/>
                    <a:pt x="57" y="344"/>
                  </a:cubicBezTo>
                  <a:cubicBezTo>
                    <a:pt x="57" y="345"/>
                    <a:pt x="56" y="346"/>
                    <a:pt x="55" y="347"/>
                  </a:cubicBezTo>
                  <a:cubicBezTo>
                    <a:pt x="55" y="347"/>
                    <a:pt x="53" y="348"/>
                    <a:pt x="52" y="348"/>
                  </a:cubicBezTo>
                  <a:cubicBezTo>
                    <a:pt x="51" y="349"/>
                    <a:pt x="47" y="351"/>
                    <a:pt x="48" y="353"/>
                  </a:cubicBezTo>
                  <a:cubicBezTo>
                    <a:pt x="50" y="356"/>
                    <a:pt x="52" y="354"/>
                    <a:pt x="54" y="355"/>
                  </a:cubicBezTo>
                  <a:cubicBezTo>
                    <a:pt x="56" y="355"/>
                    <a:pt x="57" y="358"/>
                    <a:pt x="59" y="359"/>
                  </a:cubicBezTo>
                  <a:cubicBezTo>
                    <a:pt x="61" y="360"/>
                    <a:pt x="62" y="361"/>
                    <a:pt x="65" y="361"/>
                  </a:cubicBezTo>
                  <a:cubicBezTo>
                    <a:pt x="68" y="362"/>
                    <a:pt x="69" y="362"/>
                    <a:pt x="71" y="364"/>
                  </a:cubicBezTo>
                  <a:cubicBezTo>
                    <a:pt x="73" y="365"/>
                    <a:pt x="74" y="366"/>
                    <a:pt x="75" y="367"/>
                  </a:cubicBezTo>
                  <a:cubicBezTo>
                    <a:pt x="77" y="368"/>
                    <a:pt x="78" y="370"/>
                    <a:pt x="79" y="371"/>
                  </a:cubicBezTo>
                  <a:cubicBezTo>
                    <a:pt x="80" y="371"/>
                    <a:pt x="81" y="371"/>
                    <a:pt x="82" y="371"/>
                  </a:cubicBezTo>
                  <a:cubicBezTo>
                    <a:pt x="83" y="371"/>
                    <a:pt x="84" y="374"/>
                    <a:pt x="84" y="375"/>
                  </a:cubicBezTo>
                  <a:cubicBezTo>
                    <a:pt x="86" y="380"/>
                    <a:pt x="82" y="386"/>
                    <a:pt x="89" y="387"/>
                  </a:cubicBezTo>
                  <a:cubicBezTo>
                    <a:pt x="94" y="388"/>
                    <a:pt x="96" y="382"/>
                    <a:pt x="101" y="384"/>
                  </a:cubicBezTo>
                  <a:cubicBezTo>
                    <a:pt x="104" y="385"/>
                    <a:pt x="108" y="392"/>
                    <a:pt x="108" y="396"/>
                  </a:cubicBezTo>
                  <a:cubicBezTo>
                    <a:pt x="107" y="400"/>
                    <a:pt x="102" y="405"/>
                    <a:pt x="98" y="402"/>
                  </a:cubicBezTo>
                  <a:cubicBezTo>
                    <a:pt x="98" y="402"/>
                    <a:pt x="98" y="401"/>
                    <a:pt x="98" y="400"/>
                  </a:cubicBezTo>
                  <a:cubicBezTo>
                    <a:pt x="97" y="399"/>
                    <a:pt x="95" y="401"/>
                    <a:pt x="94" y="400"/>
                  </a:cubicBezTo>
                  <a:cubicBezTo>
                    <a:pt x="93" y="400"/>
                    <a:pt x="93" y="399"/>
                    <a:pt x="93" y="398"/>
                  </a:cubicBezTo>
                  <a:cubicBezTo>
                    <a:pt x="91" y="397"/>
                    <a:pt x="90" y="397"/>
                    <a:pt x="88" y="398"/>
                  </a:cubicBezTo>
                  <a:cubicBezTo>
                    <a:pt x="85" y="399"/>
                    <a:pt x="86" y="401"/>
                    <a:pt x="85" y="403"/>
                  </a:cubicBezTo>
                  <a:cubicBezTo>
                    <a:pt x="84" y="406"/>
                    <a:pt x="82" y="404"/>
                    <a:pt x="85" y="407"/>
                  </a:cubicBezTo>
                  <a:cubicBezTo>
                    <a:pt x="88" y="410"/>
                    <a:pt x="92" y="412"/>
                    <a:pt x="96" y="412"/>
                  </a:cubicBezTo>
                  <a:cubicBezTo>
                    <a:pt x="105" y="412"/>
                    <a:pt x="114" y="411"/>
                    <a:pt x="123" y="412"/>
                  </a:cubicBezTo>
                  <a:cubicBezTo>
                    <a:pt x="125" y="412"/>
                    <a:pt x="128" y="412"/>
                    <a:pt x="130" y="413"/>
                  </a:cubicBezTo>
                  <a:cubicBezTo>
                    <a:pt x="133" y="413"/>
                    <a:pt x="137" y="412"/>
                    <a:pt x="140" y="413"/>
                  </a:cubicBezTo>
                  <a:cubicBezTo>
                    <a:pt x="142" y="414"/>
                    <a:pt x="144" y="416"/>
                    <a:pt x="146" y="416"/>
                  </a:cubicBezTo>
                  <a:cubicBezTo>
                    <a:pt x="147" y="417"/>
                    <a:pt x="149" y="416"/>
                    <a:pt x="150" y="416"/>
                  </a:cubicBezTo>
                  <a:cubicBezTo>
                    <a:pt x="149" y="422"/>
                    <a:pt x="139" y="415"/>
                    <a:pt x="139" y="423"/>
                  </a:cubicBezTo>
                  <a:cubicBezTo>
                    <a:pt x="138" y="423"/>
                    <a:pt x="138" y="424"/>
                    <a:pt x="137" y="424"/>
                  </a:cubicBezTo>
                  <a:cubicBezTo>
                    <a:pt x="135" y="425"/>
                    <a:pt x="134" y="425"/>
                    <a:pt x="132" y="425"/>
                  </a:cubicBezTo>
                  <a:cubicBezTo>
                    <a:pt x="129" y="426"/>
                    <a:pt x="126" y="425"/>
                    <a:pt x="124" y="425"/>
                  </a:cubicBezTo>
                  <a:cubicBezTo>
                    <a:pt x="121" y="426"/>
                    <a:pt x="121" y="428"/>
                    <a:pt x="118" y="429"/>
                  </a:cubicBezTo>
                  <a:cubicBezTo>
                    <a:pt x="112" y="432"/>
                    <a:pt x="106" y="425"/>
                    <a:pt x="101" y="427"/>
                  </a:cubicBezTo>
                  <a:cubicBezTo>
                    <a:pt x="98" y="428"/>
                    <a:pt x="96" y="431"/>
                    <a:pt x="96" y="433"/>
                  </a:cubicBezTo>
                  <a:cubicBezTo>
                    <a:pt x="97" y="439"/>
                    <a:pt x="102" y="438"/>
                    <a:pt x="106" y="438"/>
                  </a:cubicBezTo>
                  <a:cubicBezTo>
                    <a:pt x="113" y="438"/>
                    <a:pt x="119" y="440"/>
                    <a:pt x="125" y="439"/>
                  </a:cubicBezTo>
                  <a:cubicBezTo>
                    <a:pt x="127" y="438"/>
                    <a:pt x="134" y="436"/>
                    <a:pt x="134" y="440"/>
                  </a:cubicBezTo>
                  <a:cubicBezTo>
                    <a:pt x="133" y="442"/>
                    <a:pt x="130" y="442"/>
                    <a:pt x="128" y="444"/>
                  </a:cubicBezTo>
                  <a:cubicBezTo>
                    <a:pt x="130" y="448"/>
                    <a:pt x="143" y="452"/>
                    <a:pt x="147" y="448"/>
                  </a:cubicBezTo>
                  <a:cubicBezTo>
                    <a:pt x="150" y="444"/>
                    <a:pt x="144" y="435"/>
                    <a:pt x="149" y="433"/>
                  </a:cubicBezTo>
                  <a:cubicBezTo>
                    <a:pt x="150" y="432"/>
                    <a:pt x="156" y="433"/>
                    <a:pt x="157" y="434"/>
                  </a:cubicBezTo>
                  <a:cubicBezTo>
                    <a:pt x="159" y="434"/>
                    <a:pt x="160" y="436"/>
                    <a:pt x="162" y="436"/>
                  </a:cubicBezTo>
                  <a:cubicBezTo>
                    <a:pt x="164" y="436"/>
                    <a:pt x="165" y="435"/>
                    <a:pt x="166" y="436"/>
                  </a:cubicBezTo>
                  <a:cubicBezTo>
                    <a:pt x="170" y="438"/>
                    <a:pt x="169" y="443"/>
                    <a:pt x="174" y="443"/>
                  </a:cubicBezTo>
                  <a:cubicBezTo>
                    <a:pt x="176" y="443"/>
                    <a:pt x="180" y="441"/>
                    <a:pt x="181" y="439"/>
                  </a:cubicBezTo>
                  <a:cubicBezTo>
                    <a:pt x="183" y="439"/>
                    <a:pt x="186" y="441"/>
                    <a:pt x="187" y="443"/>
                  </a:cubicBezTo>
                  <a:cubicBezTo>
                    <a:pt x="190" y="445"/>
                    <a:pt x="189" y="446"/>
                    <a:pt x="190" y="449"/>
                  </a:cubicBezTo>
                  <a:cubicBezTo>
                    <a:pt x="191" y="456"/>
                    <a:pt x="195" y="458"/>
                    <a:pt x="200" y="462"/>
                  </a:cubicBezTo>
                  <a:cubicBezTo>
                    <a:pt x="202" y="463"/>
                    <a:pt x="204" y="464"/>
                    <a:pt x="206" y="466"/>
                  </a:cubicBezTo>
                  <a:cubicBezTo>
                    <a:pt x="207" y="467"/>
                    <a:pt x="207" y="468"/>
                    <a:pt x="208" y="470"/>
                  </a:cubicBezTo>
                  <a:cubicBezTo>
                    <a:pt x="211" y="475"/>
                    <a:pt x="213" y="481"/>
                    <a:pt x="217" y="486"/>
                  </a:cubicBezTo>
                  <a:cubicBezTo>
                    <a:pt x="221" y="492"/>
                    <a:pt x="225" y="494"/>
                    <a:pt x="232" y="495"/>
                  </a:cubicBezTo>
                  <a:cubicBezTo>
                    <a:pt x="236" y="495"/>
                    <a:pt x="240" y="495"/>
                    <a:pt x="243" y="495"/>
                  </a:cubicBezTo>
                  <a:cubicBezTo>
                    <a:pt x="248" y="494"/>
                    <a:pt x="250" y="491"/>
                    <a:pt x="254" y="489"/>
                  </a:cubicBezTo>
                  <a:cubicBezTo>
                    <a:pt x="257" y="487"/>
                    <a:pt x="259" y="485"/>
                    <a:pt x="262" y="483"/>
                  </a:cubicBezTo>
                  <a:cubicBezTo>
                    <a:pt x="265" y="481"/>
                    <a:pt x="269" y="479"/>
                    <a:pt x="272" y="477"/>
                  </a:cubicBezTo>
                  <a:cubicBezTo>
                    <a:pt x="274" y="476"/>
                    <a:pt x="272" y="474"/>
                    <a:pt x="275" y="475"/>
                  </a:cubicBezTo>
                  <a:cubicBezTo>
                    <a:pt x="277" y="475"/>
                    <a:pt x="279" y="480"/>
                    <a:pt x="282" y="477"/>
                  </a:cubicBezTo>
                  <a:cubicBezTo>
                    <a:pt x="286" y="475"/>
                    <a:pt x="283" y="463"/>
                    <a:pt x="283" y="459"/>
                  </a:cubicBezTo>
                  <a:cubicBezTo>
                    <a:pt x="284" y="452"/>
                    <a:pt x="288" y="444"/>
                    <a:pt x="291" y="438"/>
                  </a:cubicBezTo>
                  <a:cubicBezTo>
                    <a:pt x="293" y="433"/>
                    <a:pt x="295" y="431"/>
                    <a:pt x="300" y="433"/>
                  </a:cubicBezTo>
                  <a:cubicBezTo>
                    <a:pt x="304" y="435"/>
                    <a:pt x="307" y="435"/>
                    <a:pt x="311" y="435"/>
                  </a:cubicBezTo>
                  <a:cubicBezTo>
                    <a:pt x="309" y="435"/>
                    <a:pt x="307" y="434"/>
                    <a:pt x="307" y="432"/>
                  </a:cubicBezTo>
                  <a:cubicBezTo>
                    <a:pt x="312" y="431"/>
                    <a:pt x="313" y="433"/>
                    <a:pt x="316" y="436"/>
                  </a:cubicBezTo>
                  <a:cubicBezTo>
                    <a:pt x="319" y="438"/>
                    <a:pt x="323" y="439"/>
                    <a:pt x="327" y="440"/>
                  </a:cubicBezTo>
                  <a:cubicBezTo>
                    <a:pt x="333" y="441"/>
                    <a:pt x="339" y="444"/>
                    <a:pt x="345" y="445"/>
                  </a:cubicBezTo>
                  <a:cubicBezTo>
                    <a:pt x="349" y="447"/>
                    <a:pt x="351" y="449"/>
                    <a:pt x="355" y="451"/>
                  </a:cubicBezTo>
                  <a:cubicBezTo>
                    <a:pt x="359" y="453"/>
                    <a:pt x="362" y="454"/>
                    <a:pt x="365" y="457"/>
                  </a:cubicBezTo>
                  <a:cubicBezTo>
                    <a:pt x="368" y="459"/>
                    <a:pt x="368" y="461"/>
                    <a:pt x="369" y="464"/>
                  </a:cubicBezTo>
                  <a:cubicBezTo>
                    <a:pt x="369" y="464"/>
                    <a:pt x="371" y="466"/>
                    <a:pt x="371" y="467"/>
                  </a:cubicBezTo>
                  <a:cubicBezTo>
                    <a:pt x="371" y="467"/>
                    <a:pt x="371" y="468"/>
                    <a:pt x="371" y="468"/>
                  </a:cubicBezTo>
                  <a:cubicBezTo>
                    <a:pt x="371" y="470"/>
                    <a:pt x="372" y="470"/>
                    <a:pt x="373" y="471"/>
                  </a:cubicBezTo>
                  <a:cubicBezTo>
                    <a:pt x="372" y="470"/>
                    <a:pt x="375" y="474"/>
                    <a:pt x="374" y="473"/>
                  </a:cubicBezTo>
                  <a:cubicBezTo>
                    <a:pt x="375" y="475"/>
                    <a:pt x="377" y="474"/>
                    <a:pt x="378" y="476"/>
                  </a:cubicBezTo>
                  <a:cubicBezTo>
                    <a:pt x="378" y="476"/>
                    <a:pt x="378" y="477"/>
                    <a:pt x="379" y="478"/>
                  </a:cubicBezTo>
                  <a:cubicBezTo>
                    <a:pt x="379" y="479"/>
                    <a:pt x="380" y="480"/>
                    <a:pt x="381" y="481"/>
                  </a:cubicBezTo>
                  <a:cubicBezTo>
                    <a:pt x="383" y="483"/>
                    <a:pt x="384" y="484"/>
                    <a:pt x="385" y="486"/>
                  </a:cubicBezTo>
                  <a:cubicBezTo>
                    <a:pt x="387" y="487"/>
                    <a:pt x="390" y="489"/>
                    <a:pt x="392" y="491"/>
                  </a:cubicBezTo>
                  <a:cubicBezTo>
                    <a:pt x="394" y="493"/>
                    <a:pt x="394" y="496"/>
                    <a:pt x="398" y="497"/>
                  </a:cubicBezTo>
                  <a:cubicBezTo>
                    <a:pt x="403" y="499"/>
                    <a:pt x="408" y="501"/>
                    <a:pt x="413" y="502"/>
                  </a:cubicBezTo>
                  <a:cubicBezTo>
                    <a:pt x="417" y="504"/>
                    <a:pt x="419" y="504"/>
                    <a:pt x="424" y="503"/>
                  </a:cubicBezTo>
                  <a:cubicBezTo>
                    <a:pt x="429" y="502"/>
                    <a:pt x="433" y="500"/>
                    <a:pt x="438" y="500"/>
                  </a:cubicBezTo>
                  <a:cubicBezTo>
                    <a:pt x="447" y="500"/>
                    <a:pt x="456" y="500"/>
                    <a:pt x="465" y="500"/>
                  </a:cubicBezTo>
                  <a:cubicBezTo>
                    <a:pt x="472" y="500"/>
                    <a:pt x="479" y="501"/>
                    <a:pt x="486" y="500"/>
                  </a:cubicBezTo>
                  <a:cubicBezTo>
                    <a:pt x="490" y="500"/>
                    <a:pt x="490" y="498"/>
                    <a:pt x="491" y="495"/>
                  </a:cubicBezTo>
                  <a:cubicBezTo>
                    <a:pt x="492" y="493"/>
                    <a:pt x="491" y="493"/>
                    <a:pt x="492" y="491"/>
                  </a:cubicBezTo>
                  <a:cubicBezTo>
                    <a:pt x="492" y="490"/>
                    <a:pt x="495" y="489"/>
                    <a:pt x="496" y="488"/>
                  </a:cubicBezTo>
                  <a:cubicBezTo>
                    <a:pt x="498" y="485"/>
                    <a:pt x="500" y="483"/>
                    <a:pt x="501" y="480"/>
                  </a:cubicBezTo>
                  <a:cubicBezTo>
                    <a:pt x="503" y="478"/>
                    <a:pt x="502" y="479"/>
                    <a:pt x="504" y="477"/>
                  </a:cubicBezTo>
                  <a:cubicBezTo>
                    <a:pt x="505" y="476"/>
                    <a:pt x="507" y="474"/>
                    <a:pt x="508" y="473"/>
                  </a:cubicBezTo>
                  <a:cubicBezTo>
                    <a:pt x="512" y="470"/>
                    <a:pt x="519" y="473"/>
                    <a:pt x="520" y="465"/>
                  </a:cubicBezTo>
                  <a:cubicBezTo>
                    <a:pt x="520" y="463"/>
                    <a:pt x="519" y="459"/>
                    <a:pt x="521" y="457"/>
                  </a:cubicBezTo>
                  <a:cubicBezTo>
                    <a:pt x="522" y="455"/>
                    <a:pt x="523" y="455"/>
                    <a:pt x="525" y="454"/>
                  </a:cubicBezTo>
                  <a:cubicBezTo>
                    <a:pt x="527" y="453"/>
                    <a:pt x="526" y="452"/>
                    <a:pt x="528" y="451"/>
                  </a:cubicBezTo>
                  <a:cubicBezTo>
                    <a:pt x="531" y="450"/>
                    <a:pt x="535" y="452"/>
                    <a:pt x="537" y="454"/>
                  </a:cubicBezTo>
                  <a:cubicBezTo>
                    <a:pt x="539" y="455"/>
                    <a:pt x="540" y="456"/>
                    <a:pt x="542" y="456"/>
                  </a:cubicBezTo>
                  <a:cubicBezTo>
                    <a:pt x="544" y="457"/>
                    <a:pt x="546" y="456"/>
                    <a:pt x="547" y="456"/>
                  </a:cubicBezTo>
                  <a:cubicBezTo>
                    <a:pt x="550" y="457"/>
                    <a:pt x="551" y="459"/>
                    <a:pt x="554" y="461"/>
                  </a:cubicBezTo>
                  <a:cubicBezTo>
                    <a:pt x="558" y="464"/>
                    <a:pt x="561" y="464"/>
                    <a:pt x="565" y="466"/>
                  </a:cubicBezTo>
                  <a:cubicBezTo>
                    <a:pt x="565" y="466"/>
                    <a:pt x="568" y="467"/>
                    <a:pt x="568" y="467"/>
                  </a:cubicBezTo>
                  <a:cubicBezTo>
                    <a:pt x="570" y="468"/>
                    <a:pt x="571" y="468"/>
                    <a:pt x="573" y="469"/>
                  </a:cubicBezTo>
                  <a:cubicBezTo>
                    <a:pt x="574" y="469"/>
                    <a:pt x="575" y="470"/>
                    <a:pt x="576" y="470"/>
                  </a:cubicBezTo>
                  <a:cubicBezTo>
                    <a:pt x="579" y="471"/>
                    <a:pt x="582" y="470"/>
                    <a:pt x="585" y="470"/>
                  </a:cubicBezTo>
                  <a:cubicBezTo>
                    <a:pt x="588" y="470"/>
                    <a:pt x="589" y="470"/>
                    <a:pt x="591" y="468"/>
                  </a:cubicBezTo>
                  <a:cubicBezTo>
                    <a:pt x="592" y="467"/>
                    <a:pt x="591" y="465"/>
                    <a:pt x="592" y="464"/>
                  </a:cubicBezTo>
                  <a:cubicBezTo>
                    <a:pt x="593" y="462"/>
                    <a:pt x="594" y="463"/>
                    <a:pt x="595" y="462"/>
                  </a:cubicBezTo>
                  <a:cubicBezTo>
                    <a:pt x="598" y="462"/>
                    <a:pt x="600" y="461"/>
                    <a:pt x="602" y="459"/>
                  </a:cubicBezTo>
                  <a:cubicBezTo>
                    <a:pt x="605" y="458"/>
                    <a:pt x="607" y="457"/>
                    <a:pt x="610" y="456"/>
                  </a:cubicBezTo>
                  <a:cubicBezTo>
                    <a:pt x="614" y="455"/>
                    <a:pt x="621" y="451"/>
                    <a:pt x="624" y="457"/>
                  </a:cubicBezTo>
                  <a:cubicBezTo>
                    <a:pt x="625" y="460"/>
                    <a:pt x="623" y="462"/>
                    <a:pt x="621" y="464"/>
                  </a:cubicBezTo>
                  <a:cubicBezTo>
                    <a:pt x="619" y="467"/>
                    <a:pt x="619" y="470"/>
                    <a:pt x="616" y="472"/>
                  </a:cubicBezTo>
                  <a:cubicBezTo>
                    <a:pt x="612" y="474"/>
                    <a:pt x="608" y="475"/>
                    <a:pt x="605" y="477"/>
                  </a:cubicBezTo>
                  <a:cubicBezTo>
                    <a:pt x="601" y="479"/>
                    <a:pt x="601" y="480"/>
                    <a:pt x="601" y="484"/>
                  </a:cubicBezTo>
                  <a:cubicBezTo>
                    <a:pt x="601" y="491"/>
                    <a:pt x="605" y="495"/>
                    <a:pt x="608" y="500"/>
                  </a:cubicBezTo>
                  <a:cubicBezTo>
                    <a:pt x="609" y="503"/>
                    <a:pt x="611" y="507"/>
                    <a:pt x="613" y="510"/>
                  </a:cubicBezTo>
                  <a:cubicBezTo>
                    <a:pt x="614" y="512"/>
                    <a:pt x="614" y="515"/>
                    <a:pt x="617" y="517"/>
                  </a:cubicBezTo>
                  <a:cubicBezTo>
                    <a:pt x="619" y="518"/>
                    <a:pt x="624" y="518"/>
                    <a:pt x="627" y="518"/>
                  </a:cubicBezTo>
                  <a:cubicBezTo>
                    <a:pt x="631" y="518"/>
                    <a:pt x="632" y="514"/>
                    <a:pt x="634" y="511"/>
                  </a:cubicBezTo>
                  <a:cubicBezTo>
                    <a:pt x="636" y="508"/>
                    <a:pt x="637" y="504"/>
                    <a:pt x="640" y="503"/>
                  </a:cubicBezTo>
                  <a:cubicBezTo>
                    <a:pt x="643" y="502"/>
                    <a:pt x="646" y="503"/>
                    <a:pt x="648" y="503"/>
                  </a:cubicBezTo>
                  <a:cubicBezTo>
                    <a:pt x="650" y="502"/>
                    <a:pt x="654" y="502"/>
                    <a:pt x="655" y="500"/>
                  </a:cubicBezTo>
                  <a:cubicBezTo>
                    <a:pt x="657" y="497"/>
                    <a:pt x="652" y="493"/>
                    <a:pt x="651" y="490"/>
                  </a:cubicBezTo>
                  <a:cubicBezTo>
                    <a:pt x="650" y="488"/>
                    <a:pt x="650" y="483"/>
                    <a:pt x="651" y="481"/>
                  </a:cubicBezTo>
                  <a:cubicBezTo>
                    <a:pt x="651" y="477"/>
                    <a:pt x="654" y="475"/>
                    <a:pt x="655" y="472"/>
                  </a:cubicBezTo>
                  <a:cubicBezTo>
                    <a:pt x="657" y="469"/>
                    <a:pt x="657" y="466"/>
                    <a:pt x="661" y="464"/>
                  </a:cubicBezTo>
                  <a:cubicBezTo>
                    <a:pt x="663" y="463"/>
                    <a:pt x="666" y="462"/>
                    <a:pt x="669" y="462"/>
                  </a:cubicBezTo>
                  <a:cubicBezTo>
                    <a:pt x="672" y="462"/>
                    <a:pt x="675" y="462"/>
                    <a:pt x="678" y="462"/>
                  </a:cubicBezTo>
                  <a:cubicBezTo>
                    <a:pt x="679" y="463"/>
                    <a:pt x="680" y="464"/>
                    <a:pt x="682" y="464"/>
                  </a:cubicBezTo>
                  <a:cubicBezTo>
                    <a:pt x="683" y="465"/>
                    <a:pt x="685" y="464"/>
                    <a:pt x="686" y="464"/>
                  </a:cubicBezTo>
                  <a:cubicBezTo>
                    <a:pt x="689" y="465"/>
                    <a:pt x="691" y="465"/>
                    <a:pt x="694" y="466"/>
                  </a:cubicBezTo>
                  <a:cubicBezTo>
                    <a:pt x="696" y="466"/>
                    <a:pt x="698" y="467"/>
                    <a:pt x="701" y="467"/>
                  </a:cubicBezTo>
                  <a:cubicBezTo>
                    <a:pt x="703" y="467"/>
                    <a:pt x="706" y="467"/>
                    <a:pt x="708" y="467"/>
                  </a:cubicBezTo>
                  <a:cubicBezTo>
                    <a:pt x="714" y="467"/>
                    <a:pt x="719" y="465"/>
                    <a:pt x="724" y="464"/>
                  </a:cubicBezTo>
                  <a:cubicBezTo>
                    <a:pt x="730" y="464"/>
                    <a:pt x="735" y="460"/>
                    <a:pt x="741" y="459"/>
                  </a:cubicBezTo>
                  <a:cubicBezTo>
                    <a:pt x="744" y="457"/>
                    <a:pt x="749" y="457"/>
                    <a:pt x="752" y="456"/>
                  </a:cubicBezTo>
                  <a:cubicBezTo>
                    <a:pt x="756" y="455"/>
                    <a:pt x="759" y="453"/>
                    <a:pt x="764" y="454"/>
                  </a:cubicBezTo>
                  <a:cubicBezTo>
                    <a:pt x="767" y="454"/>
                    <a:pt x="771" y="457"/>
                    <a:pt x="774" y="459"/>
                  </a:cubicBezTo>
                  <a:cubicBezTo>
                    <a:pt x="780" y="462"/>
                    <a:pt x="786" y="466"/>
                    <a:pt x="793" y="467"/>
                  </a:cubicBezTo>
                  <a:cubicBezTo>
                    <a:pt x="799" y="468"/>
                    <a:pt x="806" y="468"/>
                    <a:pt x="813" y="468"/>
                  </a:cubicBezTo>
                  <a:cubicBezTo>
                    <a:pt x="824" y="468"/>
                    <a:pt x="834" y="467"/>
                    <a:pt x="845" y="467"/>
                  </a:cubicBezTo>
                  <a:cubicBezTo>
                    <a:pt x="850" y="467"/>
                    <a:pt x="852" y="466"/>
                    <a:pt x="857" y="465"/>
                  </a:cubicBezTo>
                  <a:cubicBezTo>
                    <a:pt x="859" y="464"/>
                    <a:pt x="861" y="463"/>
                    <a:pt x="863" y="462"/>
                  </a:cubicBezTo>
                  <a:cubicBezTo>
                    <a:pt x="865" y="462"/>
                    <a:pt x="866" y="462"/>
                    <a:pt x="868" y="462"/>
                  </a:cubicBezTo>
                  <a:cubicBezTo>
                    <a:pt x="869" y="462"/>
                    <a:pt x="871" y="461"/>
                    <a:pt x="872" y="460"/>
                  </a:cubicBezTo>
                  <a:cubicBezTo>
                    <a:pt x="873" y="459"/>
                    <a:pt x="874" y="459"/>
                    <a:pt x="875" y="459"/>
                  </a:cubicBezTo>
                  <a:cubicBezTo>
                    <a:pt x="878" y="458"/>
                    <a:pt x="880" y="456"/>
                    <a:pt x="882" y="455"/>
                  </a:cubicBezTo>
                  <a:cubicBezTo>
                    <a:pt x="886" y="452"/>
                    <a:pt x="888" y="449"/>
                    <a:pt x="893" y="449"/>
                  </a:cubicBezTo>
                  <a:cubicBezTo>
                    <a:pt x="901" y="449"/>
                    <a:pt x="909" y="449"/>
                    <a:pt x="917" y="448"/>
                  </a:cubicBezTo>
                  <a:cubicBezTo>
                    <a:pt x="925" y="448"/>
                    <a:pt x="937" y="447"/>
                    <a:pt x="945" y="448"/>
                  </a:cubicBezTo>
                  <a:cubicBezTo>
                    <a:pt x="947" y="449"/>
                    <a:pt x="948" y="450"/>
                    <a:pt x="950" y="451"/>
                  </a:cubicBezTo>
                  <a:cubicBezTo>
                    <a:pt x="952" y="452"/>
                    <a:pt x="954" y="451"/>
                    <a:pt x="957" y="451"/>
                  </a:cubicBezTo>
                  <a:cubicBezTo>
                    <a:pt x="959" y="451"/>
                    <a:pt x="961" y="451"/>
                    <a:pt x="962" y="451"/>
                  </a:cubicBezTo>
                  <a:cubicBezTo>
                    <a:pt x="963" y="449"/>
                    <a:pt x="964" y="449"/>
                    <a:pt x="965" y="449"/>
                  </a:cubicBezTo>
                  <a:cubicBezTo>
                    <a:pt x="964" y="450"/>
                    <a:pt x="963" y="450"/>
                    <a:pt x="962" y="451"/>
                  </a:cubicBezTo>
                  <a:cubicBezTo>
                    <a:pt x="962" y="452"/>
                    <a:pt x="962" y="455"/>
                    <a:pt x="963" y="456"/>
                  </a:cubicBezTo>
                  <a:cubicBezTo>
                    <a:pt x="970" y="455"/>
                    <a:pt x="976" y="450"/>
                    <a:pt x="983" y="447"/>
                  </a:cubicBezTo>
                  <a:cubicBezTo>
                    <a:pt x="985" y="446"/>
                    <a:pt x="988" y="445"/>
                    <a:pt x="990" y="444"/>
                  </a:cubicBezTo>
                  <a:cubicBezTo>
                    <a:pt x="992" y="443"/>
                    <a:pt x="994" y="441"/>
                    <a:pt x="996" y="441"/>
                  </a:cubicBezTo>
                  <a:cubicBezTo>
                    <a:pt x="1001" y="440"/>
                    <a:pt x="999" y="442"/>
                    <a:pt x="1001" y="445"/>
                  </a:cubicBezTo>
                  <a:cubicBezTo>
                    <a:pt x="1003" y="448"/>
                    <a:pt x="1008" y="448"/>
                    <a:pt x="1011" y="449"/>
                  </a:cubicBezTo>
                  <a:cubicBezTo>
                    <a:pt x="1013" y="449"/>
                    <a:pt x="1016" y="450"/>
                    <a:pt x="1018" y="449"/>
                  </a:cubicBezTo>
                  <a:cubicBezTo>
                    <a:pt x="1021" y="448"/>
                    <a:pt x="1026" y="444"/>
                    <a:pt x="1026" y="441"/>
                  </a:cubicBezTo>
                  <a:cubicBezTo>
                    <a:pt x="1029" y="441"/>
                    <a:pt x="1032" y="439"/>
                    <a:pt x="1035" y="437"/>
                  </a:cubicBezTo>
                  <a:cubicBezTo>
                    <a:pt x="1038" y="436"/>
                    <a:pt x="1039" y="435"/>
                    <a:pt x="1043" y="435"/>
                  </a:cubicBezTo>
                  <a:cubicBezTo>
                    <a:pt x="1050" y="435"/>
                    <a:pt x="1057" y="435"/>
                    <a:pt x="1064" y="435"/>
                  </a:cubicBezTo>
                  <a:cubicBezTo>
                    <a:pt x="1068" y="435"/>
                    <a:pt x="1074" y="435"/>
                    <a:pt x="1079" y="436"/>
                  </a:cubicBezTo>
                  <a:cubicBezTo>
                    <a:pt x="1081" y="436"/>
                    <a:pt x="1082" y="438"/>
                    <a:pt x="1084" y="439"/>
                  </a:cubicBezTo>
                  <a:cubicBezTo>
                    <a:pt x="1087" y="441"/>
                    <a:pt x="1089" y="441"/>
                    <a:pt x="1092" y="441"/>
                  </a:cubicBezTo>
                  <a:cubicBezTo>
                    <a:pt x="1098" y="440"/>
                    <a:pt x="1103" y="441"/>
                    <a:pt x="1109" y="441"/>
                  </a:cubicBezTo>
                  <a:cubicBezTo>
                    <a:pt x="1113" y="441"/>
                    <a:pt x="1118" y="440"/>
                    <a:pt x="1122" y="441"/>
                  </a:cubicBezTo>
                  <a:cubicBezTo>
                    <a:pt x="1128" y="442"/>
                    <a:pt x="1130" y="447"/>
                    <a:pt x="1132" y="452"/>
                  </a:cubicBezTo>
                  <a:cubicBezTo>
                    <a:pt x="1135" y="457"/>
                    <a:pt x="1137" y="469"/>
                    <a:pt x="1144" y="468"/>
                  </a:cubicBezTo>
                  <a:cubicBezTo>
                    <a:pt x="1149" y="467"/>
                    <a:pt x="1151" y="462"/>
                    <a:pt x="1154" y="459"/>
                  </a:cubicBezTo>
                  <a:cubicBezTo>
                    <a:pt x="1157" y="457"/>
                    <a:pt x="1159" y="455"/>
                    <a:pt x="1162" y="453"/>
                  </a:cubicBezTo>
                  <a:cubicBezTo>
                    <a:pt x="1167" y="451"/>
                    <a:pt x="1171" y="453"/>
                    <a:pt x="1170" y="445"/>
                  </a:cubicBezTo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4605338" y="623888"/>
              <a:ext cx="1301750" cy="3043238"/>
            </a:xfrm>
            <a:custGeom>
              <a:avLst/>
              <a:gdLst/>
              <a:ahLst/>
              <a:cxnLst>
                <a:cxn ang="0">
                  <a:pos x="16" y="1348"/>
                </a:cxn>
                <a:cxn ang="0">
                  <a:pos x="39" y="1406"/>
                </a:cxn>
                <a:cxn ang="0">
                  <a:pos x="65" y="1460"/>
                </a:cxn>
                <a:cxn ang="0">
                  <a:pos x="92" y="1509"/>
                </a:cxn>
                <a:cxn ang="0">
                  <a:pos x="77" y="1543"/>
                </a:cxn>
                <a:cxn ang="0">
                  <a:pos x="98" y="1574"/>
                </a:cxn>
                <a:cxn ang="0">
                  <a:pos x="94" y="1619"/>
                </a:cxn>
                <a:cxn ang="0">
                  <a:pos x="174" y="1598"/>
                </a:cxn>
                <a:cxn ang="0">
                  <a:pos x="197" y="1550"/>
                </a:cxn>
                <a:cxn ang="0">
                  <a:pos x="256" y="1552"/>
                </a:cxn>
                <a:cxn ang="0">
                  <a:pos x="290" y="1530"/>
                </a:cxn>
                <a:cxn ang="0">
                  <a:pos x="323" y="1440"/>
                </a:cxn>
                <a:cxn ang="0">
                  <a:pos x="291" y="1465"/>
                </a:cxn>
                <a:cxn ang="0">
                  <a:pos x="306" y="1384"/>
                </a:cxn>
                <a:cxn ang="0">
                  <a:pos x="313" y="1309"/>
                </a:cxn>
                <a:cxn ang="0">
                  <a:pos x="368" y="1274"/>
                </a:cxn>
                <a:cxn ang="0">
                  <a:pos x="405" y="1223"/>
                </a:cxn>
                <a:cxn ang="0">
                  <a:pos x="423" y="1177"/>
                </a:cxn>
                <a:cxn ang="0">
                  <a:pos x="411" y="1135"/>
                </a:cxn>
                <a:cxn ang="0">
                  <a:pos x="374" y="1103"/>
                </a:cxn>
                <a:cxn ang="0">
                  <a:pos x="335" y="1060"/>
                </a:cxn>
                <a:cxn ang="0">
                  <a:pos x="330" y="993"/>
                </a:cxn>
                <a:cxn ang="0">
                  <a:pos x="343" y="889"/>
                </a:cxn>
                <a:cxn ang="0">
                  <a:pos x="385" y="832"/>
                </a:cxn>
                <a:cxn ang="0">
                  <a:pos x="390" y="802"/>
                </a:cxn>
                <a:cxn ang="0">
                  <a:pos x="466" y="744"/>
                </a:cxn>
                <a:cxn ang="0">
                  <a:pos x="529" y="678"/>
                </a:cxn>
                <a:cxn ang="0">
                  <a:pos x="535" y="588"/>
                </a:cxn>
                <a:cxn ang="0">
                  <a:pos x="570" y="518"/>
                </a:cxn>
                <a:cxn ang="0">
                  <a:pos x="603" y="480"/>
                </a:cxn>
                <a:cxn ang="0">
                  <a:pos x="665" y="465"/>
                </a:cxn>
                <a:cxn ang="0">
                  <a:pos x="684" y="410"/>
                </a:cxn>
                <a:cxn ang="0">
                  <a:pos x="669" y="276"/>
                </a:cxn>
                <a:cxn ang="0">
                  <a:pos x="664" y="221"/>
                </a:cxn>
                <a:cxn ang="0">
                  <a:pos x="642" y="140"/>
                </a:cxn>
                <a:cxn ang="0">
                  <a:pos x="591" y="84"/>
                </a:cxn>
                <a:cxn ang="0">
                  <a:pos x="525" y="28"/>
                </a:cxn>
                <a:cxn ang="0">
                  <a:pos x="485" y="12"/>
                </a:cxn>
                <a:cxn ang="0">
                  <a:pos x="478" y="95"/>
                </a:cxn>
                <a:cxn ang="0">
                  <a:pos x="379" y="78"/>
                </a:cxn>
                <a:cxn ang="0">
                  <a:pos x="349" y="151"/>
                </a:cxn>
                <a:cxn ang="0">
                  <a:pos x="288" y="188"/>
                </a:cxn>
                <a:cxn ang="0">
                  <a:pos x="267" y="249"/>
                </a:cxn>
                <a:cxn ang="0">
                  <a:pos x="250" y="327"/>
                </a:cxn>
                <a:cxn ang="0">
                  <a:pos x="178" y="415"/>
                </a:cxn>
                <a:cxn ang="0">
                  <a:pos x="174" y="490"/>
                </a:cxn>
                <a:cxn ang="0">
                  <a:pos x="151" y="582"/>
                </a:cxn>
                <a:cxn ang="0">
                  <a:pos x="155" y="665"/>
                </a:cxn>
                <a:cxn ang="0">
                  <a:pos x="76" y="696"/>
                </a:cxn>
                <a:cxn ang="0">
                  <a:pos x="46" y="775"/>
                </a:cxn>
                <a:cxn ang="0">
                  <a:pos x="45" y="822"/>
                </a:cxn>
                <a:cxn ang="0">
                  <a:pos x="54" y="944"/>
                </a:cxn>
                <a:cxn ang="0">
                  <a:pos x="90" y="1011"/>
                </a:cxn>
                <a:cxn ang="0">
                  <a:pos x="61" y="1039"/>
                </a:cxn>
                <a:cxn ang="0">
                  <a:pos x="70" y="1128"/>
                </a:cxn>
                <a:cxn ang="0">
                  <a:pos x="36" y="1187"/>
                </a:cxn>
                <a:cxn ang="0">
                  <a:pos x="16" y="1270"/>
                </a:cxn>
              </a:cxnLst>
              <a:rect l="0" t="0" r="r" b="b"/>
              <a:pathLst>
                <a:path w="696" h="1628">
                  <a:moveTo>
                    <a:pt x="2" y="1255"/>
                  </a:moveTo>
                  <a:cubicBezTo>
                    <a:pt x="1" y="1264"/>
                    <a:pt x="0" y="1275"/>
                    <a:pt x="2" y="1284"/>
                  </a:cubicBezTo>
                  <a:cubicBezTo>
                    <a:pt x="3" y="1292"/>
                    <a:pt x="5" y="1298"/>
                    <a:pt x="4" y="1306"/>
                  </a:cubicBezTo>
                  <a:cubicBezTo>
                    <a:pt x="4" y="1308"/>
                    <a:pt x="4" y="1310"/>
                    <a:pt x="5" y="1312"/>
                  </a:cubicBezTo>
                  <a:cubicBezTo>
                    <a:pt x="6" y="1314"/>
                    <a:pt x="8" y="1315"/>
                    <a:pt x="9" y="1317"/>
                  </a:cubicBezTo>
                  <a:cubicBezTo>
                    <a:pt x="10" y="1319"/>
                    <a:pt x="9" y="1321"/>
                    <a:pt x="8" y="1324"/>
                  </a:cubicBezTo>
                  <a:cubicBezTo>
                    <a:pt x="8" y="1327"/>
                    <a:pt x="8" y="1330"/>
                    <a:pt x="8" y="1333"/>
                  </a:cubicBezTo>
                  <a:cubicBezTo>
                    <a:pt x="9" y="1339"/>
                    <a:pt x="14" y="1342"/>
                    <a:pt x="16" y="1348"/>
                  </a:cubicBezTo>
                  <a:cubicBezTo>
                    <a:pt x="18" y="1350"/>
                    <a:pt x="19" y="1357"/>
                    <a:pt x="20" y="1359"/>
                  </a:cubicBezTo>
                  <a:cubicBezTo>
                    <a:pt x="20" y="1357"/>
                    <a:pt x="20" y="1356"/>
                    <a:pt x="21" y="1354"/>
                  </a:cubicBezTo>
                  <a:cubicBezTo>
                    <a:pt x="23" y="1353"/>
                    <a:pt x="30" y="1355"/>
                    <a:pt x="32" y="1356"/>
                  </a:cubicBezTo>
                  <a:cubicBezTo>
                    <a:pt x="36" y="1358"/>
                    <a:pt x="33" y="1360"/>
                    <a:pt x="30" y="1361"/>
                  </a:cubicBezTo>
                  <a:cubicBezTo>
                    <a:pt x="28" y="1362"/>
                    <a:pt x="27" y="1362"/>
                    <a:pt x="27" y="1365"/>
                  </a:cubicBezTo>
                  <a:cubicBezTo>
                    <a:pt x="25" y="1372"/>
                    <a:pt x="27" y="1379"/>
                    <a:pt x="31" y="1384"/>
                  </a:cubicBezTo>
                  <a:cubicBezTo>
                    <a:pt x="34" y="1388"/>
                    <a:pt x="34" y="1394"/>
                    <a:pt x="35" y="1398"/>
                  </a:cubicBezTo>
                  <a:cubicBezTo>
                    <a:pt x="36" y="1401"/>
                    <a:pt x="37" y="1404"/>
                    <a:pt x="39" y="1406"/>
                  </a:cubicBezTo>
                  <a:cubicBezTo>
                    <a:pt x="40" y="1407"/>
                    <a:pt x="40" y="1407"/>
                    <a:pt x="41" y="1407"/>
                  </a:cubicBezTo>
                  <a:cubicBezTo>
                    <a:pt x="43" y="1408"/>
                    <a:pt x="44" y="1410"/>
                    <a:pt x="47" y="1410"/>
                  </a:cubicBezTo>
                  <a:cubicBezTo>
                    <a:pt x="48" y="1415"/>
                    <a:pt x="49" y="1420"/>
                    <a:pt x="49" y="1425"/>
                  </a:cubicBezTo>
                  <a:cubicBezTo>
                    <a:pt x="51" y="1426"/>
                    <a:pt x="54" y="1426"/>
                    <a:pt x="55" y="1427"/>
                  </a:cubicBezTo>
                  <a:cubicBezTo>
                    <a:pt x="57" y="1429"/>
                    <a:pt x="56" y="1432"/>
                    <a:pt x="57" y="1434"/>
                  </a:cubicBezTo>
                  <a:cubicBezTo>
                    <a:pt x="57" y="1438"/>
                    <a:pt x="59" y="1441"/>
                    <a:pt x="60" y="1445"/>
                  </a:cubicBezTo>
                  <a:cubicBezTo>
                    <a:pt x="61" y="1448"/>
                    <a:pt x="60" y="1452"/>
                    <a:pt x="62" y="1455"/>
                  </a:cubicBezTo>
                  <a:cubicBezTo>
                    <a:pt x="63" y="1457"/>
                    <a:pt x="64" y="1459"/>
                    <a:pt x="65" y="1460"/>
                  </a:cubicBezTo>
                  <a:cubicBezTo>
                    <a:pt x="67" y="1462"/>
                    <a:pt x="67" y="1464"/>
                    <a:pt x="68" y="1466"/>
                  </a:cubicBezTo>
                  <a:cubicBezTo>
                    <a:pt x="70" y="1470"/>
                    <a:pt x="73" y="1474"/>
                    <a:pt x="75" y="1479"/>
                  </a:cubicBezTo>
                  <a:cubicBezTo>
                    <a:pt x="75" y="1474"/>
                    <a:pt x="79" y="1474"/>
                    <a:pt x="81" y="1478"/>
                  </a:cubicBezTo>
                  <a:cubicBezTo>
                    <a:pt x="82" y="1479"/>
                    <a:pt x="82" y="1483"/>
                    <a:pt x="83" y="1484"/>
                  </a:cubicBezTo>
                  <a:cubicBezTo>
                    <a:pt x="83" y="1487"/>
                    <a:pt x="83" y="1490"/>
                    <a:pt x="85" y="1493"/>
                  </a:cubicBezTo>
                  <a:cubicBezTo>
                    <a:pt x="86" y="1495"/>
                    <a:pt x="88" y="1497"/>
                    <a:pt x="89" y="1498"/>
                  </a:cubicBezTo>
                  <a:cubicBezTo>
                    <a:pt x="91" y="1501"/>
                    <a:pt x="89" y="1500"/>
                    <a:pt x="91" y="1500"/>
                  </a:cubicBezTo>
                  <a:cubicBezTo>
                    <a:pt x="91" y="1503"/>
                    <a:pt x="90" y="1507"/>
                    <a:pt x="92" y="1509"/>
                  </a:cubicBezTo>
                  <a:cubicBezTo>
                    <a:pt x="93" y="1510"/>
                    <a:pt x="101" y="1514"/>
                    <a:pt x="97" y="1517"/>
                  </a:cubicBezTo>
                  <a:cubicBezTo>
                    <a:pt x="93" y="1512"/>
                    <a:pt x="87" y="1515"/>
                    <a:pt x="85" y="1521"/>
                  </a:cubicBezTo>
                  <a:cubicBezTo>
                    <a:pt x="84" y="1523"/>
                    <a:pt x="84" y="1525"/>
                    <a:pt x="85" y="1527"/>
                  </a:cubicBezTo>
                  <a:cubicBezTo>
                    <a:pt x="86" y="1531"/>
                    <a:pt x="95" y="1535"/>
                    <a:pt x="92" y="1540"/>
                  </a:cubicBezTo>
                  <a:cubicBezTo>
                    <a:pt x="90" y="1540"/>
                    <a:pt x="87" y="1541"/>
                    <a:pt x="85" y="1540"/>
                  </a:cubicBezTo>
                  <a:cubicBezTo>
                    <a:pt x="82" y="1539"/>
                    <a:pt x="83" y="1537"/>
                    <a:pt x="82" y="1534"/>
                  </a:cubicBezTo>
                  <a:cubicBezTo>
                    <a:pt x="81" y="1533"/>
                    <a:pt x="76" y="1535"/>
                    <a:pt x="75" y="1537"/>
                  </a:cubicBezTo>
                  <a:cubicBezTo>
                    <a:pt x="74" y="1539"/>
                    <a:pt x="76" y="1541"/>
                    <a:pt x="77" y="1543"/>
                  </a:cubicBezTo>
                  <a:cubicBezTo>
                    <a:pt x="78" y="1545"/>
                    <a:pt x="79" y="1547"/>
                    <a:pt x="81" y="1549"/>
                  </a:cubicBezTo>
                  <a:cubicBezTo>
                    <a:pt x="82" y="1550"/>
                    <a:pt x="83" y="1551"/>
                    <a:pt x="83" y="1551"/>
                  </a:cubicBezTo>
                  <a:cubicBezTo>
                    <a:pt x="84" y="1553"/>
                    <a:pt x="85" y="1554"/>
                    <a:pt x="86" y="1555"/>
                  </a:cubicBezTo>
                  <a:cubicBezTo>
                    <a:pt x="88" y="1556"/>
                    <a:pt x="92" y="1554"/>
                    <a:pt x="91" y="1558"/>
                  </a:cubicBezTo>
                  <a:cubicBezTo>
                    <a:pt x="90" y="1560"/>
                    <a:pt x="88" y="1559"/>
                    <a:pt x="88" y="1562"/>
                  </a:cubicBezTo>
                  <a:cubicBezTo>
                    <a:pt x="87" y="1563"/>
                    <a:pt x="88" y="1566"/>
                    <a:pt x="89" y="1568"/>
                  </a:cubicBezTo>
                  <a:cubicBezTo>
                    <a:pt x="90" y="1570"/>
                    <a:pt x="88" y="1569"/>
                    <a:pt x="91" y="1571"/>
                  </a:cubicBezTo>
                  <a:cubicBezTo>
                    <a:pt x="93" y="1572"/>
                    <a:pt x="96" y="1573"/>
                    <a:pt x="98" y="1574"/>
                  </a:cubicBezTo>
                  <a:cubicBezTo>
                    <a:pt x="104" y="1578"/>
                    <a:pt x="99" y="1583"/>
                    <a:pt x="98" y="1589"/>
                  </a:cubicBezTo>
                  <a:cubicBezTo>
                    <a:pt x="98" y="1591"/>
                    <a:pt x="98" y="1594"/>
                    <a:pt x="99" y="1596"/>
                  </a:cubicBezTo>
                  <a:cubicBezTo>
                    <a:pt x="100" y="1598"/>
                    <a:pt x="101" y="1598"/>
                    <a:pt x="102" y="1601"/>
                  </a:cubicBezTo>
                  <a:cubicBezTo>
                    <a:pt x="103" y="1606"/>
                    <a:pt x="98" y="1606"/>
                    <a:pt x="94" y="1606"/>
                  </a:cubicBezTo>
                  <a:cubicBezTo>
                    <a:pt x="91" y="1606"/>
                    <a:pt x="89" y="1605"/>
                    <a:pt x="88" y="1609"/>
                  </a:cubicBezTo>
                  <a:cubicBezTo>
                    <a:pt x="87" y="1611"/>
                    <a:pt x="87" y="1615"/>
                    <a:pt x="89" y="1617"/>
                  </a:cubicBezTo>
                  <a:cubicBezTo>
                    <a:pt x="90" y="1617"/>
                    <a:pt x="91" y="1617"/>
                    <a:pt x="92" y="1617"/>
                  </a:cubicBezTo>
                  <a:cubicBezTo>
                    <a:pt x="93" y="1617"/>
                    <a:pt x="93" y="1618"/>
                    <a:pt x="94" y="1619"/>
                  </a:cubicBezTo>
                  <a:cubicBezTo>
                    <a:pt x="95" y="1620"/>
                    <a:pt x="99" y="1620"/>
                    <a:pt x="100" y="1621"/>
                  </a:cubicBezTo>
                  <a:cubicBezTo>
                    <a:pt x="107" y="1623"/>
                    <a:pt x="114" y="1624"/>
                    <a:pt x="121" y="1626"/>
                  </a:cubicBezTo>
                  <a:cubicBezTo>
                    <a:pt x="123" y="1627"/>
                    <a:pt x="125" y="1628"/>
                    <a:pt x="127" y="1627"/>
                  </a:cubicBezTo>
                  <a:cubicBezTo>
                    <a:pt x="131" y="1626"/>
                    <a:pt x="133" y="1624"/>
                    <a:pt x="138" y="1624"/>
                  </a:cubicBezTo>
                  <a:cubicBezTo>
                    <a:pt x="143" y="1624"/>
                    <a:pt x="148" y="1625"/>
                    <a:pt x="153" y="1624"/>
                  </a:cubicBezTo>
                  <a:cubicBezTo>
                    <a:pt x="157" y="1624"/>
                    <a:pt x="160" y="1622"/>
                    <a:pt x="163" y="1619"/>
                  </a:cubicBezTo>
                  <a:cubicBezTo>
                    <a:pt x="167" y="1616"/>
                    <a:pt x="172" y="1611"/>
                    <a:pt x="173" y="1606"/>
                  </a:cubicBezTo>
                  <a:cubicBezTo>
                    <a:pt x="174" y="1605"/>
                    <a:pt x="174" y="1599"/>
                    <a:pt x="174" y="1598"/>
                  </a:cubicBezTo>
                  <a:cubicBezTo>
                    <a:pt x="173" y="1595"/>
                    <a:pt x="172" y="1595"/>
                    <a:pt x="170" y="1594"/>
                  </a:cubicBezTo>
                  <a:cubicBezTo>
                    <a:pt x="166" y="1592"/>
                    <a:pt x="162" y="1591"/>
                    <a:pt x="164" y="1585"/>
                  </a:cubicBezTo>
                  <a:cubicBezTo>
                    <a:pt x="165" y="1581"/>
                    <a:pt x="168" y="1577"/>
                    <a:pt x="171" y="1575"/>
                  </a:cubicBezTo>
                  <a:cubicBezTo>
                    <a:pt x="174" y="1572"/>
                    <a:pt x="179" y="1572"/>
                    <a:pt x="180" y="1568"/>
                  </a:cubicBezTo>
                  <a:cubicBezTo>
                    <a:pt x="181" y="1566"/>
                    <a:pt x="180" y="1564"/>
                    <a:pt x="180" y="1562"/>
                  </a:cubicBezTo>
                  <a:cubicBezTo>
                    <a:pt x="180" y="1560"/>
                    <a:pt x="183" y="1553"/>
                    <a:pt x="185" y="1553"/>
                  </a:cubicBezTo>
                  <a:cubicBezTo>
                    <a:pt x="185" y="1556"/>
                    <a:pt x="196" y="1562"/>
                    <a:pt x="198" y="1559"/>
                  </a:cubicBezTo>
                  <a:cubicBezTo>
                    <a:pt x="200" y="1556"/>
                    <a:pt x="195" y="1553"/>
                    <a:pt x="197" y="1550"/>
                  </a:cubicBezTo>
                  <a:cubicBezTo>
                    <a:pt x="199" y="1547"/>
                    <a:pt x="203" y="1547"/>
                    <a:pt x="206" y="1546"/>
                  </a:cubicBezTo>
                  <a:cubicBezTo>
                    <a:pt x="206" y="1545"/>
                    <a:pt x="206" y="1545"/>
                    <a:pt x="207" y="1545"/>
                  </a:cubicBezTo>
                  <a:cubicBezTo>
                    <a:pt x="208" y="1545"/>
                    <a:pt x="209" y="1545"/>
                    <a:pt x="209" y="1545"/>
                  </a:cubicBezTo>
                  <a:cubicBezTo>
                    <a:pt x="212" y="1545"/>
                    <a:pt x="213" y="1545"/>
                    <a:pt x="216" y="1544"/>
                  </a:cubicBezTo>
                  <a:cubicBezTo>
                    <a:pt x="220" y="1543"/>
                    <a:pt x="224" y="1543"/>
                    <a:pt x="228" y="1542"/>
                  </a:cubicBezTo>
                  <a:cubicBezTo>
                    <a:pt x="233" y="1540"/>
                    <a:pt x="236" y="1539"/>
                    <a:pt x="240" y="1544"/>
                  </a:cubicBezTo>
                  <a:cubicBezTo>
                    <a:pt x="243" y="1549"/>
                    <a:pt x="243" y="1556"/>
                    <a:pt x="250" y="1554"/>
                  </a:cubicBezTo>
                  <a:cubicBezTo>
                    <a:pt x="252" y="1554"/>
                    <a:pt x="254" y="1553"/>
                    <a:pt x="256" y="1552"/>
                  </a:cubicBezTo>
                  <a:cubicBezTo>
                    <a:pt x="257" y="1552"/>
                    <a:pt x="259" y="1553"/>
                    <a:pt x="261" y="1552"/>
                  </a:cubicBezTo>
                  <a:cubicBezTo>
                    <a:pt x="261" y="1550"/>
                    <a:pt x="263" y="1548"/>
                    <a:pt x="264" y="1546"/>
                  </a:cubicBezTo>
                  <a:cubicBezTo>
                    <a:pt x="265" y="1545"/>
                    <a:pt x="267" y="1543"/>
                    <a:pt x="268" y="1540"/>
                  </a:cubicBezTo>
                  <a:cubicBezTo>
                    <a:pt x="270" y="1536"/>
                    <a:pt x="272" y="1533"/>
                    <a:pt x="274" y="1529"/>
                  </a:cubicBezTo>
                  <a:cubicBezTo>
                    <a:pt x="276" y="1524"/>
                    <a:pt x="277" y="1519"/>
                    <a:pt x="278" y="1515"/>
                  </a:cubicBezTo>
                  <a:cubicBezTo>
                    <a:pt x="279" y="1512"/>
                    <a:pt x="282" y="1502"/>
                    <a:pt x="286" y="1502"/>
                  </a:cubicBezTo>
                  <a:cubicBezTo>
                    <a:pt x="289" y="1503"/>
                    <a:pt x="289" y="1512"/>
                    <a:pt x="290" y="1515"/>
                  </a:cubicBezTo>
                  <a:cubicBezTo>
                    <a:pt x="291" y="1520"/>
                    <a:pt x="291" y="1524"/>
                    <a:pt x="290" y="1530"/>
                  </a:cubicBezTo>
                  <a:cubicBezTo>
                    <a:pt x="290" y="1533"/>
                    <a:pt x="288" y="1543"/>
                    <a:pt x="290" y="1545"/>
                  </a:cubicBezTo>
                  <a:cubicBezTo>
                    <a:pt x="292" y="1543"/>
                    <a:pt x="294" y="1541"/>
                    <a:pt x="295" y="1539"/>
                  </a:cubicBezTo>
                  <a:cubicBezTo>
                    <a:pt x="296" y="1536"/>
                    <a:pt x="296" y="1533"/>
                    <a:pt x="297" y="1530"/>
                  </a:cubicBezTo>
                  <a:cubicBezTo>
                    <a:pt x="298" y="1524"/>
                    <a:pt x="300" y="1520"/>
                    <a:pt x="301" y="1514"/>
                  </a:cubicBezTo>
                  <a:cubicBezTo>
                    <a:pt x="303" y="1507"/>
                    <a:pt x="306" y="1500"/>
                    <a:pt x="309" y="1493"/>
                  </a:cubicBezTo>
                  <a:cubicBezTo>
                    <a:pt x="313" y="1485"/>
                    <a:pt x="317" y="1476"/>
                    <a:pt x="320" y="1467"/>
                  </a:cubicBezTo>
                  <a:cubicBezTo>
                    <a:pt x="321" y="1462"/>
                    <a:pt x="322" y="1456"/>
                    <a:pt x="323" y="1451"/>
                  </a:cubicBezTo>
                  <a:cubicBezTo>
                    <a:pt x="323" y="1448"/>
                    <a:pt x="323" y="1444"/>
                    <a:pt x="323" y="1440"/>
                  </a:cubicBezTo>
                  <a:cubicBezTo>
                    <a:pt x="323" y="1438"/>
                    <a:pt x="324" y="1430"/>
                    <a:pt x="320" y="1433"/>
                  </a:cubicBezTo>
                  <a:cubicBezTo>
                    <a:pt x="318" y="1434"/>
                    <a:pt x="317" y="1439"/>
                    <a:pt x="316" y="1441"/>
                  </a:cubicBezTo>
                  <a:cubicBezTo>
                    <a:pt x="315" y="1444"/>
                    <a:pt x="314" y="1446"/>
                    <a:pt x="312" y="1449"/>
                  </a:cubicBezTo>
                  <a:cubicBezTo>
                    <a:pt x="310" y="1454"/>
                    <a:pt x="308" y="1458"/>
                    <a:pt x="306" y="1462"/>
                  </a:cubicBezTo>
                  <a:cubicBezTo>
                    <a:pt x="304" y="1465"/>
                    <a:pt x="303" y="1469"/>
                    <a:pt x="303" y="1473"/>
                  </a:cubicBezTo>
                  <a:cubicBezTo>
                    <a:pt x="302" y="1475"/>
                    <a:pt x="302" y="1480"/>
                    <a:pt x="300" y="1482"/>
                  </a:cubicBezTo>
                  <a:cubicBezTo>
                    <a:pt x="299" y="1483"/>
                    <a:pt x="294" y="1486"/>
                    <a:pt x="293" y="1485"/>
                  </a:cubicBezTo>
                  <a:cubicBezTo>
                    <a:pt x="289" y="1484"/>
                    <a:pt x="290" y="1469"/>
                    <a:pt x="291" y="1465"/>
                  </a:cubicBezTo>
                  <a:cubicBezTo>
                    <a:pt x="292" y="1460"/>
                    <a:pt x="293" y="1456"/>
                    <a:pt x="293" y="1451"/>
                  </a:cubicBezTo>
                  <a:cubicBezTo>
                    <a:pt x="292" y="1450"/>
                    <a:pt x="292" y="1449"/>
                    <a:pt x="292" y="1447"/>
                  </a:cubicBezTo>
                  <a:cubicBezTo>
                    <a:pt x="292" y="1444"/>
                    <a:pt x="293" y="1440"/>
                    <a:pt x="295" y="1437"/>
                  </a:cubicBezTo>
                  <a:cubicBezTo>
                    <a:pt x="297" y="1435"/>
                    <a:pt x="299" y="1436"/>
                    <a:pt x="300" y="1433"/>
                  </a:cubicBezTo>
                  <a:cubicBezTo>
                    <a:pt x="301" y="1430"/>
                    <a:pt x="301" y="1426"/>
                    <a:pt x="302" y="1423"/>
                  </a:cubicBezTo>
                  <a:cubicBezTo>
                    <a:pt x="302" y="1414"/>
                    <a:pt x="301" y="1406"/>
                    <a:pt x="302" y="1397"/>
                  </a:cubicBezTo>
                  <a:cubicBezTo>
                    <a:pt x="303" y="1394"/>
                    <a:pt x="303" y="1391"/>
                    <a:pt x="304" y="1388"/>
                  </a:cubicBezTo>
                  <a:cubicBezTo>
                    <a:pt x="304" y="1387"/>
                    <a:pt x="305" y="1386"/>
                    <a:pt x="306" y="1384"/>
                  </a:cubicBezTo>
                  <a:cubicBezTo>
                    <a:pt x="306" y="1382"/>
                    <a:pt x="306" y="1379"/>
                    <a:pt x="307" y="1376"/>
                  </a:cubicBezTo>
                  <a:cubicBezTo>
                    <a:pt x="308" y="1369"/>
                    <a:pt x="310" y="1363"/>
                    <a:pt x="309" y="1356"/>
                  </a:cubicBezTo>
                  <a:cubicBezTo>
                    <a:pt x="309" y="1353"/>
                    <a:pt x="308" y="1349"/>
                    <a:pt x="309" y="1345"/>
                  </a:cubicBezTo>
                  <a:cubicBezTo>
                    <a:pt x="310" y="1341"/>
                    <a:pt x="317" y="1337"/>
                    <a:pt x="312" y="1332"/>
                  </a:cubicBezTo>
                  <a:cubicBezTo>
                    <a:pt x="310" y="1329"/>
                    <a:pt x="308" y="1330"/>
                    <a:pt x="309" y="1326"/>
                  </a:cubicBezTo>
                  <a:cubicBezTo>
                    <a:pt x="309" y="1325"/>
                    <a:pt x="310" y="1322"/>
                    <a:pt x="311" y="1321"/>
                  </a:cubicBezTo>
                  <a:cubicBezTo>
                    <a:pt x="313" y="1318"/>
                    <a:pt x="318" y="1317"/>
                    <a:pt x="316" y="1313"/>
                  </a:cubicBezTo>
                  <a:cubicBezTo>
                    <a:pt x="315" y="1311"/>
                    <a:pt x="313" y="1310"/>
                    <a:pt x="313" y="1309"/>
                  </a:cubicBezTo>
                  <a:cubicBezTo>
                    <a:pt x="312" y="1307"/>
                    <a:pt x="314" y="1306"/>
                    <a:pt x="314" y="1304"/>
                  </a:cubicBezTo>
                  <a:cubicBezTo>
                    <a:pt x="316" y="1300"/>
                    <a:pt x="315" y="1298"/>
                    <a:pt x="319" y="1298"/>
                  </a:cubicBezTo>
                  <a:cubicBezTo>
                    <a:pt x="322" y="1297"/>
                    <a:pt x="323" y="1297"/>
                    <a:pt x="325" y="1296"/>
                  </a:cubicBezTo>
                  <a:cubicBezTo>
                    <a:pt x="328" y="1294"/>
                    <a:pt x="330" y="1290"/>
                    <a:pt x="333" y="1288"/>
                  </a:cubicBezTo>
                  <a:cubicBezTo>
                    <a:pt x="336" y="1285"/>
                    <a:pt x="342" y="1286"/>
                    <a:pt x="346" y="1283"/>
                  </a:cubicBezTo>
                  <a:cubicBezTo>
                    <a:pt x="351" y="1280"/>
                    <a:pt x="352" y="1271"/>
                    <a:pt x="357" y="1268"/>
                  </a:cubicBezTo>
                  <a:cubicBezTo>
                    <a:pt x="357" y="1271"/>
                    <a:pt x="357" y="1277"/>
                    <a:pt x="361" y="1278"/>
                  </a:cubicBezTo>
                  <a:cubicBezTo>
                    <a:pt x="363" y="1278"/>
                    <a:pt x="367" y="1275"/>
                    <a:pt x="368" y="1274"/>
                  </a:cubicBezTo>
                  <a:cubicBezTo>
                    <a:pt x="369" y="1271"/>
                    <a:pt x="367" y="1267"/>
                    <a:pt x="368" y="1264"/>
                  </a:cubicBezTo>
                  <a:cubicBezTo>
                    <a:pt x="376" y="1264"/>
                    <a:pt x="387" y="1267"/>
                    <a:pt x="393" y="1262"/>
                  </a:cubicBezTo>
                  <a:cubicBezTo>
                    <a:pt x="394" y="1262"/>
                    <a:pt x="394" y="1260"/>
                    <a:pt x="395" y="1260"/>
                  </a:cubicBezTo>
                  <a:cubicBezTo>
                    <a:pt x="397" y="1259"/>
                    <a:pt x="399" y="1258"/>
                    <a:pt x="401" y="1257"/>
                  </a:cubicBezTo>
                  <a:cubicBezTo>
                    <a:pt x="403" y="1256"/>
                    <a:pt x="409" y="1254"/>
                    <a:pt x="407" y="1250"/>
                  </a:cubicBezTo>
                  <a:cubicBezTo>
                    <a:pt x="403" y="1249"/>
                    <a:pt x="399" y="1250"/>
                    <a:pt x="395" y="1248"/>
                  </a:cubicBezTo>
                  <a:cubicBezTo>
                    <a:pt x="395" y="1240"/>
                    <a:pt x="386" y="1235"/>
                    <a:pt x="388" y="1226"/>
                  </a:cubicBezTo>
                  <a:cubicBezTo>
                    <a:pt x="392" y="1225"/>
                    <a:pt x="407" y="1233"/>
                    <a:pt x="405" y="1223"/>
                  </a:cubicBezTo>
                  <a:cubicBezTo>
                    <a:pt x="398" y="1220"/>
                    <a:pt x="389" y="1218"/>
                    <a:pt x="392" y="1208"/>
                  </a:cubicBezTo>
                  <a:cubicBezTo>
                    <a:pt x="393" y="1204"/>
                    <a:pt x="401" y="1205"/>
                    <a:pt x="405" y="1206"/>
                  </a:cubicBezTo>
                  <a:cubicBezTo>
                    <a:pt x="412" y="1207"/>
                    <a:pt x="408" y="1204"/>
                    <a:pt x="410" y="1199"/>
                  </a:cubicBezTo>
                  <a:cubicBezTo>
                    <a:pt x="411" y="1196"/>
                    <a:pt x="411" y="1196"/>
                    <a:pt x="414" y="1195"/>
                  </a:cubicBezTo>
                  <a:cubicBezTo>
                    <a:pt x="416" y="1194"/>
                    <a:pt x="420" y="1194"/>
                    <a:pt x="423" y="1192"/>
                  </a:cubicBezTo>
                  <a:cubicBezTo>
                    <a:pt x="425" y="1190"/>
                    <a:pt x="426" y="1190"/>
                    <a:pt x="424" y="1187"/>
                  </a:cubicBezTo>
                  <a:cubicBezTo>
                    <a:pt x="424" y="1186"/>
                    <a:pt x="422" y="1185"/>
                    <a:pt x="421" y="1185"/>
                  </a:cubicBezTo>
                  <a:cubicBezTo>
                    <a:pt x="421" y="1183"/>
                    <a:pt x="422" y="1178"/>
                    <a:pt x="423" y="1177"/>
                  </a:cubicBezTo>
                  <a:cubicBezTo>
                    <a:pt x="425" y="1176"/>
                    <a:pt x="428" y="1178"/>
                    <a:pt x="430" y="1176"/>
                  </a:cubicBezTo>
                  <a:cubicBezTo>
                    <a:pt x="434" y="1174"/>
                    <a:pt x="433" y="1169"/>
                    <a:pt x="432" y="1166"/>
                  </a:cubicBezTo>
                  <a:cubicBezTo>
                    <a:pt x="431" y="1163"/>
                    <a:pt x="430" y="1161"/>
                    <a:pt x="428" y="1159"/>
                  </a:cubicBezTo>
                  <a:cubicBezTo>
                    <a:pt x="427" y="1159"/>
                    <a:pt x="426" y="1158"/>
                    <a:pt x="426" y="1157"/>
                  </a:cubicBezTo>
                  <a:cubicBezTo>
                    <a:pt x="422" y="1155"/>
                    <a:pt x="419" y="1155"/>
                    <a:pt x="417" y="1151"/>
                  </a:cubicBezTo>
                  <a:cubicBezTo>
                    <a:pt x="416" y="1148"/>
                    <a:pt x="417" y="1145"/>
                    <a:pt x="416" y="1143"/>
                  </a:cubicBezTo>
                  <a:cubicBezTo>
                    <a:pt x="416" y="1142"/>
                    <a:pt x="414" y="1141"/>
                    <a:pt x="413" y="1140"/>
                  </a:cubicBezTo>
                  <a:cubicBezTo>
                    <a:pt x="412" y="1139"/>
                    <a:pt x="412" y="1137"/>
                    <a:pt x="411" y="1135"/>
                  </a:cubicBezTo>
                  <a:cubicBezTo>
                    <a:pt x="410" y="1134"/>
                    <a:pt x="408" y="1134"/>
                    <a:pt x="408" y="1133"/>
                  </a:cubicBezTo>
                  <a:cubicBezTo>
                    <a:pt x="407" y="1131"/>
                    <a:pt x="408" y="1127"/>
                    <a:pt x="407" y="1125"/>
                  </a:cubicBezTo>
                  <a:cubicBezTo>
                    <a:pt x="407" y="1122"/>
                    <a:pt x="406" y="1122"/>
                    <a:pt x="404" y="1120"/>
                  </a:cubicBezTo>
                  <a:cubicBezTo>
                    <a:pt x="403" y="1119"/>
                    <a:pt x="400" y="1118"/>
                    <a:pt x="399" y="1117"/>
                  </a:cubicBezTo>
                  <a:cubicBezTo>
                    <a:pt x="399" y="1116"/>
                    <a:pt x="399" y="1114"/>
                    <a:pt x="399" y="1113"/>
                  </a:cubicBezTo>
                  <a:cubicBezTo>
                    <a:pt x="398" y="1108"/>
                    <a:pt x="394" y="1099"/>
                    <a:pt x="389" y="1098"/>
                  </a:cubicBezTo>
                  <a:cubicBezTo>
                    <a:pt x="389" y="1102"/>
                    <a:pt x="390" y="1109"/>
                    <a:pt x="385" y="1110"/>
                  </a:cubicBezTo>
                  <a:cubicBezTo>
                    <a:pt x="381" y="1111"/>
                    <a:pt x="377" y="1106"/>
                    <a:pt x="374" y="1103"/>
                  </a:cubicBezTo>
                  <a:cubicBezTo>
                    <a:pt x="371" y="1099"/>
                    <a:pt x="368" y="1096"/>
                    <a:pt x="366" y="1091"/>
                  </a:cubicBezTo>
                  <a:cubicBezTo>
                    <a:pt x="365" y="1089"/>
                    <a:pt x="364" y="1087"/>
                    <a:pt x="361" y="1088"/>
                  </a:cubicBezTo>
                  <a:cubicBezTo>
                    <a:pt x="361" y="1089"/>
                    <a:pt x="361" y="1093"/>
                    <a:pt x="360" y="1094"/>
                  </a:cubicBezTo>
                  <a:cubicBezTo>
                    <a:pt x="357" y="1095"/>
                    <a:pt x="354" y="1089"/>
                    <a:pt x="353" y="1088"/>
                  </a:cubicBezTo>
                  <a:cubicBezTo>
                    <a:pt x="351" y="1084"/>
                    <a:pt x="353" y="1083"/>
                    <a:pt x="348" y="1083"/>
                  </a:cubicBezTo>
                  <a:cubicBezTo>
                    <a:pt x="344" y="1083"/>
                    <a:pt x="338" y="1081"/>
                    <a:pt x="336" y="1076"/>
                  </a:cubicBezTo>
                  <a:cubicBezTo>
                    <a:pt x="334" y="1070"/>
                    <a:pt x="341" y="1072"/>
                    <a:pt x="341" y="1068"/>
                  </a:cubicBezTo>
                  <a:cubicBezTo>
                    <a:pt x="341" y="1064"/>
                    <a:pt x="336" y="1063"/>
                    <a:pt x="335" y="1060"/>
                  </a:cubicBezTo>
                  <a:cubicBezTo>
                    <a:pt x="334" y="1057"/>
                    <a:pt x="334" y="1054"/>
                    <a:pt x="334" y="1051"/>
                  </a:cubicBezTo>
                  <a:cubicBezTo>
                    <a:pt x="334" y="1047"/>
                    <a:pt x="333" y="1044"/>
                    <a:pt x="332" y="1041"/>
                  </a:cubicBezTo>
                  <a:cubicBezTo>
                    <a:pt x="331" y="1040"/>
                    <a:pt x="331" y="1040"/>
                    <a:pt x="330" y="1039"/>
                  </a:cubicBezTo>
                  <a:cubicBezTo>
                    <a:pt x="330" y="1038"/>
                    <a:pt x="330" y="1037"/>
                    <a:pt x="330" y="1036"/>
                  </a:cubicBezTo>
                  <a:cubicBezTo>
                    <a:pt x="330" y="1034"/>
                    <a:pt x="330" y="1032"/>
                    <a:pt x="330" y="1029"/>
                  </a:cubicBezTo>
                  <a:cubicBezTo>
                    <a:pt x="330" y="1024"/>
                    <a:pt x="330" y="1018"/>
                    <a:pt x="330" y="1013"/>
                  </a:cubicBezTo>
                  <a:cubicBezTo>
                    <a:pt x="330" y="1009"/>
                    <a:pt x="330" y="1006"/>
                    <a:pt x="329" y="1003"/>
                  </a:cubicBezTo>
                  <a:cubicBezTo>
                    <a:pt x="329" y="1000"/>
                    <a:pt x="330" y="996"/>
                    <a:pt x="330" y="993"/>
                  </a:cubicBezTo>
                  <a:cubicBezTo>
                    <a:pt x="331" y="988"/>
                    <a:pt x="330" y="983"/>
                    <a:pt x="330" y="979"/>
                  </a:cubicBezTo>
                  <a:cubicBezTo>
                    <a:pt x="330" y="977"/>
                    <a:pt x="330" y="974"/>
                    <a:pt x="330" y="973"/>
                  </a:cubicBezTo>
                  <a:cubicBezTo>
                    <a:pt x="331" y="969"/>
                    <a:pt x="336" y="969"/>
                    <a:pt x="338" y="966"/>
                  </a:cubicBezTo>
                  <a:cubicBezTo>
                    <a:pt x="343" y="960"/>
                    <a:pt x="342" y="946"/>
                    <a:pt x="342" y="938"/>
                  </a:cubicBezTo>
                  <a:cubicBezTo>
                    <a:pt x="342" y="930"/>
                    <a:pt x="340" y="920"/>
                    <a:pt x="342" y="912"/>
                  </a:cubicBezTo>
                  <a:cubicBezTo>
                    <a:pt x="343" y="909"/>
                    <a:pt x="344" y="907"/>
                    <a:pt x="344" y="903"/>
                  </a:cubicBezTo>
                  <a:cubicBezTo>
                    <a:pt x="344" y="901"/>
                    <a:pt x="343" y="899"/>
                    <a:pt x="342" y="897"/>
                  </a:cubicBezTo>
                  <a:cubicBezTo>
                    <a:pt x="342" y="895"/>
                    <a:pt x="342" y="890"/>
                    <a:pt x="343" y="889"/>
                  </a:cubicBezTo>
                  <a:cubicBezTo>
                    <a:pt x="345" y="887"/>
                    <a:pt x="350" y="888"/>
                    <a:pt x="352" y="888"/>
                  </a:cubicBezTo>
                  <a:cubicBezTo>
                    <a:pt x="356" y="887"/>
                    <a:pt x="356" y="886"/>
                    <a:pt x="358" y="882"/>
                  </a:cubicBezTo>
                  <a:cubicBezTo>
                    <a:pt x="360" y="877"/>
                    <a:pt x="362" y="872"/>
                    <a:pt x="365" y="867"/>
                  </a:cubicBezTo>
                  <a:cubicBezTo>
                    <a:pt x="365" y="865"/>
                    <a:pt x="366" y="861"/>
                    <a:pt x="368" y="860"/>
                  </a:cubicBezTo>
                  <a:cubicBezTo>
                    <a:pt x="368" y="859"/>
                    <a:pt x="369" y="859"/>
                    <a:pt x="370" y="858"/>
                  </a:cubicBezTo>
                  <a:cubicBezTo>
                    <a:pt x="372" y="857"/>
                    <a:pt x="374" y="853"/>
                    <a:pt x="374" y="851"/>
                  </a:cubicBezTo>
                  <a:cubicBezTo>
                    <a:pt x="375" y="848"/>
                    <a:pt x="375" y="845"/>
                    <a:pt x="377" y="841"/>
                  </a:cubicBezTo>
                  <a:cubicBezTo>
                    <a:pt x="378" y="839"/>
                    <a:pt x="382" y="834"/>
                    <a:pt x="385" y="832"/>
                  </a:cubicBezTo>
                  <a:cubicBezTo>
                    <a:pt x="387" y="832"/>
                    <a:pt x="388" y="833"/>
                    <a:pt x="389" y="832"/>
                  </a:cubicBezTo>
                  <a:cubicBezTo>
                    <a:pt x="389" y="831"/>
                    <a:pt x="391" y="828"/>
                    <a:pt x="391" y="827"/>
                  </a:cubicBezTo>
                  <a:cubicBezTo>
                    <a:pt x="392" y="825"/>
                    <a:pt x="393" y="822"/>
                    <a:pt x="393" y="819"/>
                  </a:cubicBezTo>
                  <a:cubicBezTo>
                    <a:pt x="393" y="817"/>
                    <a:pt x="391" y="815"/>
                    <a:pt x="392" y="812"/>
                  </a:cubicBezTo>
                  <a:cubicBezTo>
                    <a:pt x="392" y="811"/>
                    <a:pt x="393" y="812"/>
                    <a:pt x="393" y="811"/>
                  </a:cubicBezTo>
                  <a:cubicBezTo>
                    <a:pt x="393" y="809"/>
                    <a:pt x="393" y="809"/>
                    <a:pt x="393" y="808"/>
                  </a:cubicBezTo>
                  <a:cubicBezTo>
                    <a:pt x="392" y="806"/>
                    <a:pt x="392" y="804"/>
                    <a:pt x="391" y="803"/>
                  </a:cubicBezTo>
                  <a:cubicBezTo>
                    <a:pt x="391" y="802"/>
                    <a:pt x="390" y="802"/>
                    <a:pt x="390" y="802"/>
                  </a:cubicBezTo>
                  <a:cubicBezTo>
                    <a:pt x="395" y="801"/>
                    <a:pt x="400" y="800"/>
                    <a:pt x="404" y="798"/>
                  </a:cubicBezTo>
                  <a:cubicBezTo>
                    <a:pt x="407" y="796"/>
                    <a:pt x="407" y="795"/>
                    <a:pt x="409" y="793"/>
                  </a:cubicBezTo>
                  <a:cubicBezTo>
                    <a:pt x="415" y="783"/>
                    <a:pt x="422" y="775"/>
                    <a:pt x="431" y="768"/>
                  </a:cubicBezTo>
                  <a:cubicBezTo>
                    <a:pt x="434" y="766"/>
                    <a:pt x="437" y="764"/>
                    <a:pt x="440" y="761"/>
                  </a:cubicBezTo>
                  <a:cubicBezTo>
                    <a:pt x="443" y="759"/>
                    <a:pt x="445" y="756"/>
                    <a:pt x="448" y="753"/>
                  </a:cubicBezTo>
                  <a:cubicBezTo>
                    <a:pt x="451" y="750"/>
                    <a:pt x="452" y="750"/>
                    <a:pt x="456" y="752"/>
                  </a:cubicBezTo>
                  <a:cubicBezTo>
                    <a:pt x="458" y="752"/>
                    <a:pt x="459" y="753"/>
                    <a:pt x="461" y="753"/>
                  </a:cubicBezTo>
                  <a:cubicBezTo>
                    <a:pt x="464" y="752"/>
                    <a:pt x="464" y="746"/>
                    <a:pt x="466" y="744"/>
                  </a:cubicBezTo>
                  <a:cubicBezTo>
                    <a:pt x="471" y="740"/>
                    <a:pt x="476" y="739"/>
                    <a:pt x="481" y="736"/>
                  </a:cubicBezTo>
                  <a:cubicBezTo>
                    <a:pt x="484" y="735"/>
                    <a:pt x="487" y="731"/>
                    <a:pt x="490" y="730"/>
                  </a:cubicBezTo>
                  <a:cubicBezTo>
                    <a:pt x="493" y="729"/>
                    <a:pt x="497" y="731"/>
                    <a:pt x="500" y="732"/>
                  </a:cubicBezTo>
                  <a:cubicBezTo>
                    <a:pt x="503" y="732"/>
                    <a:pt x="507" y="732"/>
                    <a:pt x="510" y="732"/>
                  </a:cubicBezTo>
                  <a:cubicBezTo>
                    <a:pt x="513" y="732"/>
                    <a:pt x="514" y="733"/>
                    <a:pt x="515" y="729"/>
                  </a:cubicBezTo>
                  <a:cubicBezTo>
                    <a:pt x="517" y="725"/>
                    <a:pt x="518" y="719"/>
                    <a:pt x="518" y="715"/>
                  </a:cubicBezTo>
                  <a:cubicBezTo>
                    <a:pt x="519" y="706"/>
                    <a:pt x="520" y="697"/>
                    <a:pt x="523" y="689"/>
                  </a:cubicBezTo>
                  <a:cubicBezTo>
                    <a:pt x="525" y="685"/>
                    <a:pt x="527" y="681"/>
                    <a:pt x="529" y="678"/>
                  </a:cubicBezTo>
                  <a:cubicBezTo>
                    <a:pt x="530" y="675"/>
                    <a:pt x="530" y="672"/>
                    <a:pt x="532" y="670"/>
                  </a:cubicBezTo>
                  <a:cubicBezTo>
                    <a:pt x="533" y="668"/>
                    <a:pt x="535" y="667"/>
                    <a:pt x="536" y="665"/>
                  </a:cubicBezTo>
                  <a:cubicBezTo>
                    <a:pt x="538" y="663"/>
                    <a:pt x="538" y="661"/>
                    <a:pt x="540" y="659"/>
                  </a:cubicBezTo>
                  <a:cubicBezTo>
                    <a:pt x="544" y="655"/>
                    <a:pt x="548" y="651"/>
                    <a:pt x="552" y="647"/>
                  </a:cubicBezTo>
                  <a:cubicBezTo>
                    <a:pt x="557" y="641"/>
                    <a:pt x="556" y="634"/>
                    <a:pt x="554" y="627"/>
                  </a:cubicBezTo>
                  <a:cubicBezTo>
                    <a:pt x="553" y="624"/>
                    <a:pt x="551" y="618"/>
                    <a:pt x="547" y="619"/>
                  </a:cubicBezTo>
                  <a:cubicBezTo>
                    <a:pt x="546" y="612"/>
                    <a:pt x="540" y="605"/>
                    <a:pt x="537" y="599"/>
                  </a:cubicBezTo>
                  <a:cubicBezTo>
                    <a:pt x="536" y="595"/>
                    <a:pt x="535" y="592"/>
                    <a:pt x="535" y="588"/>
                  </a:cubicBezTo>
                  <a:cubicBezTo>
                    <a:pt x="536" y="581"/>
                    <a:pt x="541" y="575"/>
                    <a:pt x="544" y="569"/>
                  </a:cubicBezTo>
                  <a:cubicBezTo>
                    <a:pt x="546" y="566"/>
                    <a:pt x="551" y="563"/>
                    <a:pt x="551" y="559"/>
                  </a:cubicBezTo>
                  <a:cubicBezTo>
                    <a:pt x="552" y="558"/>
                    <a:pt x="551" y="556"/>
                    <a:pt x="552" y="555"/>
                  </a:cubicBezTo>
                  <a:cubicBezTo>
                    <a:pt x="552" y="551"/>
                    <a:pt x="553" y="547"/>
                    <a:pt x="554" y="543"/>
                  </a:cubicBezTo>
                  <a:cubicBezTo>
                    <a:pt x="556" y="540"/>
                    <a:pt x="558" y="537"/>
                    <a:pt x="558" y="533"/>
                  </a:cubicBezTo>
                  <a:cubicBezTo>
                    <a:pt x="558" y="531"/>
                    <a:pt x="558" y="529"/>
                    <a:pt x="559" y="527"/>
                  </a:cubicBezTo>
                  <a:cubicBezTo>
                    <a:pt x="559" y="526"/>
                    <a:pt x="562" y="524"/>
                    <a:pt x="563" y="523"/>
                  </a:cubicBezTo>
                  <a:cubicBezTo>
                    <a:pt x="565" y="521"/>
                    <a:pt x="566" y="518"/>
                    <a:pt x="570" y="518"/>
                  </a:cubicBezTo>
                  <a:cubicBezTo>
                    <a:pt x="571" y="518"/>
                    <a:pt x="572" y="518"/>
                    <a:pt x="573" y="518"/>
                  </a:cubicBezTo>
                  <a:cubicBezTo>
                    <a:pt x="576" y="517"/>
                    <a:pt x="582" y="517"/>
                    <a:pt x="584" y="516"/>
                  </a:cubicBezTo>
                  <a:cubicBezTo>
                    <a:pt x="586" y="514"/>
                    <a:pt x="584" y="509"/>
                    <a:pt x="587" y="507"/>
                  </a:cubicBezTo>
                  <a:cubicBezTo>
                    <a:pt x="588" y="506"/>
                    <a:pt x="589" y="507"/>
                    <a:pt x="590" y="507"/>
                  </a:cubicBezTo>
                  <a:cubicBezTo>
                    <a:pt x="592" y="507"/>
                    <a:pt x="592" y="506"/>
                    <a:pt x="593" y="505"/>
                  </a:cubicBezTo>
                  <a:cubicBezTo>
                    <a:pt x="596" y="503"/>
                    <a:pt x="598" y="502"/>
                    <a:pt x="599" y="499"/>
                  </a:cubicBezTo>
                  <a:cubicBezTo>
                    <a:pt x="599" y="498"/>
                    <a:pt x="599" y="495"/>
                    <a:pt x="600" y="494"/>
                  </a:cubicBezTo>
                  <a:cubicBezTo>
                    <a:pt x="601" y="489"/>
                    <a:pt x="603" y="485"/>
                    <a:pt x="603" y="480"/>
                  </a:cubicBezTo>
                  <a:cubicBezTo>
                    <a:pt x="604" y="474"/>
                    <a:pt x="602" y="468"/>
                    <a:pt x="603" y="462"/>
                  </a:cubicBezTo>
                  <a:cubicBezTo>
                    <a:pt x="606" y="461"/>
                    <a:pt x="607" y="465"/>
                    <a:pt x="610" y="465"/>
                  </a:cubicBezTo>
                  <a:cubicBezTo>
                    <a:pt x="615" y="465"/>
                    <a:pt x="612" y="460"/>
                    <a:pt x="615" y="460"/>
                  </a:cubicBezTo>
                  <a:cubicBezTo>
                    <a:pt x="621" y="469"/>
                    <a:pt x="632" y="472"/>
                    <a:pt x="642" y="467"/>
                  </a:cubicBezTo>
                  <a:cubicBezTo>
                    <a:pt x="643" y="467"/>
                    <a:pt x="643" y="467"/>
                    <a:pt x="644" y="467"/>
                  </a:cubicBezTo>
                  <a:cubicBezTo>
                    <a:pt x="645" y="466"/>
                    <a:pt x="645" y="465"/>
                    <a:pt x="646" y="464"/>
                  </a:cubicBezTo>
                  <a:cubicBezTo>
                    <a:pt x="648" y="462"/>
                    <a:pt x="651" y="463"/>
                    <a:pt x="653" y="463"/>
                  </a:cubicBezTo>
                  <a:cubicBezTo>
                    <a:pt x="657" y="463"/>
                    <a:pt x="661" y="464"/>
                    <a:pt x="665" y="465"/>
                  </a:cubicBezTo>
                  <a:cubicBezTo>
                    <a:pt x="668" y="466"/>
                    <a:pt x="670" y="467"/>
                    <a:pt x="672" y="468"/>
                  </a:cubicBezTo>
                  <a:cubicBezTo>
                    <a:pt x="676" y="468"/>
                    <a:pt x="675" y="467"/>
                    <a:pt x="677" y="465"/>
                  </a:cubicBezTo>
                  <a:cubicBezTo>
                    <a:pt x="676" y="465"/>
                    <a:pt x="680" y="463"/>
                    <a:pt x="680" y="463"/>
                  </a:cubicBezTo>
                  <a:cubicBezTo>
                    <a:pt x="682" y="462"/>
                    <a:pt x="685" y="460"/>
                    <a:pt x="687" y="460"/>
                  </a:cubicBezTo>
                  <a:cubicBezTo>
                    <a:pt x="690" y="459"/>
                    <a:pt x="692" y="460"/>
                    <a:pt x="694" y="459"/>
                  </a:cubicBezTo>
                  <a:cubicBezTo>
                    <a:pt x="694" y="458"/>
                    <a:pt x="695" y="456"/>
                    <a:pt x="695" y="455"/>
                  </a:cubicBezTo>
                  <a:cubicBezTo>
                    <a:pt x="696" y="450"/>
                    <a:pt x="695" y="444"/>
                    <a:pt x="694" y="439"/>
                  </a:cubicBezTo>
                  <a:cubicBezTo>
                    <a:pt x="691" y="429"/>
                    <a:pt x="690" y="419"/>
                    <a:pt x="684" y="410"/>
                  </a:cubicBezTo>
                  <a:cubicBezTo>
                    <a:pt x="682" y="406"/>
                    <a:pt x="679" y="405"/>
                    <a:pt x="677" y="401"/>
                  </a:cubicBezTo>
                  <a:cubicBezTo>
                    <a:pt x="676" y="398"/>
                    <a:pt x="677" y="394"/>
                    <a:pt x="677" y="391"/>
                  </a:cubicBezTo>
                  <a:cubicBezTo>
                    <a:pt x="677" y="387"/>
                    <a:pt x="676" y="384"/>
                    <a:pt x="677" y="380"/>
                  </a:cubicBezTo>
                  <a:cubicBezTo>
                    <a:pt x="677" y="376"/>
                    <a:pt x="679" y="374"/>
                    <a:pt x="681" y="371"/>
                  </a:cubicBezTo>
                  <a:cubicBezTo>
                    <a:pt x="684" y="365"/>
                    <a:pt x="683" y="359"/>
                    <a:pt x="684" y="353"/>
                  </a:cubicBezTo>
                  <a:cubicBezTo>
                    <a:pt x="686" y="345"/>
                    <a:pt x="689" y="337"/>
                    <a:pt x="687" y="328"/>
                  </a:cubicBezTo>
                  <a:cubicBezTo>
                    <a:pt x="686" y="320"/>
                    <a:pt x="682" y="312"/>
                    <a:pt x="677" y="305"/>
                  </a:cubicBezTo>
                  <a:cubicBezTo>
                    <a:pt x="672" y="296"/>
                    <a:pt x="669" y="286"/>
                    <a:pt x="669" y="276"/>
                  </a:cubicBezTo>
                  <a:cubicBezTo>
                    <a:pt x="669" y="273"/>
                    <a:pt x="668" y="267"/>
                    <a:pt x="670" y="265"/>
                  </a:cubicBezTo>
                  <a:cubicBezTo>
                    <a:pt x="671" y="263"/>
                    <a:pt x="673" y="264"/>
                    <a:pt x="673" y="262"/>
                  </a:cubicBezTo>
                  <a:cubicBezTo>
                    <a:pt x="674" y="259"/>
                    <a:pt x="673" y="255"/>
                    <a:pt x="672" y="253"/>
                  </a:cubicBezTo>
                  <a:cubicBezTo>
                    <a:pt x="672" y="249"/>
                    <a:pt x="671" y="246"/>
                    <a:pt x="670" y="243"/>
                  </a:cubicBezTo>
                  <a:cubicBezTo>
                    <a:pt x="670" y="241"/>
                    <a:pt x="670" y="240"/>
                    <a:pt x="669" y="239"/>
                  </a:cubicBezTo>
                  <a:cubicBezTo>
                    <a:pt x="667" y="238"/>
                    <a:pt x="663" y="239"/>
                    <a:pt x="661" y="237"/>
                  </a:cubicBezTo>
                  <a:cubicBezTo>
                    <a:pt x="659" y="236"/>
                    <a:pt x="658" y="233"/>
                    <a:pt x="657" y="230"/>
                  </a:cubicBezTo>
                  <a:cubicBezTo>
                    <a:pt x="656" y="225"/>
                    <a:pt x="661" y="224"/>
                    <a:pt x="664" y="221"/>
                  </a:cubicBezTo>
                  <a:cubicBezTo>
                    <a:pt x="666" y="218"/>
                    <a:pt x="666" y="214"/>
                    <a:pt x="666" y="211"/>
                  </a:cubicBezTo>
                  <a:cubicBezTo>
                    <a:pt x="665" y="204"/>
                    <a:pt x="662" y="199"/>
                    <a:pt x="662" y="192"/>
                  </a:cubicBezTo>
                  <a:cubicBezTo>
                    <a:pt x="662" y="188"/>
                    <a:pt x="662" y="184"/>
                    <a:pt x="662" y="180"/>
                  </a:cubicBezTo>
                  <a:cubicBezTo>
                    <a:pt x="662" y="178"/>
                    <a:pt x="663" y="176"/>
                    <a:pt x="663" y="174"/>
                  </a:cubicBezTo>
                  <a:cubicBezTo>
                    <a:pt x="665" y="169"/>
                    <a:pt x="668" y="167"/>
                    <a:pt x="667" y="162"/>
                  </a:cubicBezTo>
                  <a:cubicBezTo>
                    <a:pt x="660" y="161"/>
                    <a:pt x="659" y="153"/>
                    <a:pt x="656" y="148"/>
                  </a:cubicBezTo>
                  <a:cubicBezTo>
                    <a:pt x="654" y="145"/>
                    <a:pt x="653" y="143"/>
                    <a:pt x="649" y="142"/>
                  </a:cubicBezTo>
                  <a:cubicBezTo>
                    <a:pt x="647" y="141"/>
                    <a:pt x="645" y="140"/>
                    <a:pt x="642" y="140"/>
                  </a:cubicBezTo>
                  <a:cubicBezTo>
                    <a:pt x="641" y="137"/>
                    <a:pt x="642" y="133"/>
                    <a:pt x="641" y="129"/>
                  </a:cubicBezTo>
                  <a:cubicBezTo>
                    <a:pt x="641" y="128"/>
                    <a:pt x="642" y="125"/>
                    <a:pt x="641" y="123"/>
                  </a:cubicBezTo>
                  <a:cubicBezTo>
                    <a:pt x="639" y="122"/>
                    <a:pt x="634" y="121"/>
                    <a:pt x="632" y="120"/>
                  </a:cubicBezTo>
                  <a:cubicBezTo>
                    <a:pt x="629" y="119"/>
                    <a:pt x="628" y="120"/>
                    <a:pt x="627" y="117"/>
                  </a:cubicBezTo>
                  <a:cubicBezTo>
                    <a:pt x="626" y="115"/>
                    <a:pt x="625" y="114"/>
                    <a:pt x="624" y="112"/>
                  </a:cubicBezTo>
                  <a:cubicBezTo>
                    <a:pt x="621" y="106"/>
                    <a:pt x="616" y="100"/>
                    <a:pt x="613" y="95"/>
                  </a:cubicBezTo>
                  <a:cubicBezTo>
                    <a:pt x="609" y="90"/>
                    <a:pt x="607" y="89"/>
                    <a:pt x="602" y="86"/>
                  </a:cubicBezTo>
                  <a:cubicBezTo>
                    <a:pt x="598" y="85"/>
                    <a:pt x="595" y="84"/>
                    <a:pt x="591" y="84"/>
                  </a:cubicBezTo>
                  <a:cubicBezTo>
                    <a:pt x="589" y="84"/>
                    <a:pt x="588" y="84"/>
                    <a:pt x="587" y="83"/>
                  </a:cubicBezTo>
                  <a:cubicBezTo>
                    <a:pt x="585" y="82"/>
                    <a:pt x="583" y="80"/>
                    <a:pt x="582" y="78"/>
                  </a:cubicBezTo>
                  <a:cubicBezTo>
                    <a:pt x="579" y="76"/>
                    <a:pt x="577" y="74"/>
                    <a:pt x="574" y="72"/>
                  </a:cubicBezTo>
                  <a:cubicBezTo>
                    <a:pt x="570" y="69"/>
                    <a:pt x="568" y="69"/>
                    <a:pt x="563" y="68"/>
                  </a:cubicBezTo>
                  <a:cubicBezTo>
                    <a:pt x="559" y="67"/>
                    <a:pt x="555" y="62"/>
                    <a:pt x="552" y="59"/>
                  </a:cubicBezTo>
                  <a:cubicBezTo>
                    <a:pt x="549" y="54"/>
                    <a:pt x="547" y="50"/>
                    <a:pt x="542" y="47"/>
                  </a:cubicBezTo>
                  <a:cubicBezTo>
                    <a:pt x="538" y="44"/>
                    <a:pt x="537" y="39"/>
                    <a:pt x="534" y="35"/>
                  </a:cubicBezTo>
                  <a:cubicBezTo>
                    <a:pt x="531" y="32"/>
                    <a:pt x="528" y="30"/>
                    <a:pt x="525" y="28"/>
                  </a:cubicBezTo>
                  <a:cubicBezTo>
                    <a:pt x="523" y="26"/>
                    <a:pt x="522" y="24"/>
                    <a:pt x="519" y="22"/>
                  </a:cubicBezTo>
                  <a:cubicBezTo>
                    <a:pt x="516" y="19"/>
                    <a:pt x="513" y="17"/>
                    <a:pt x="510" y="14"/>
                  </a:cubicBezTo>
                  <a:cubicBezTo>
                    <a:pt x="508" y="11"/>
                    <a:pt x="505" y="8"/>
                    <a:pt x="504" y="5"/>
                  </a:cubicBezTo>
                  <a:cubicBezTo>
                    <a:pt x="503" y="4"/>
                    <a:pt x="503" y="2"/>
                    <a:pt x="502" y="1"/>
                  </a:cubicBezTo>
                  <a:cubicBezTo>
                    <a:pt x="502" y="1"/>
                    <a:pt x="502" y="0"/>
                    <a:pt x="502" y="0"/>
                  </a:cubicBezTo>
                  <a:cubicBezTo>
                    <a:pt x="500" y="0"/>
                    <a:pt x="498" y="0"/>
                    <a:pt x="497" y="1"/>
                  </a:cubicBezTo>
                  <a:cubicBezTo>
                    <a:pt x="494" y="1"/>
                    <a:pt x="481" y="1"/>
                    <a:pt x="480" y="4"/>
                  </a:cubicBezTo>
                  <a:cubicBezTo>
                    <a:pt x="482" y="6"/>
                    <a:pt x="483" y="10"/>
                    <a:pt x="485" y="12"/>
                  </a:cubicBezTo>
                  <a:cubicBezTo>
                    <a:pt x="487" y="17"/>
                    <a:pt x="490" y="22"/>
                    <a:pt x="493" y="26"/>
                  </a:cubicBezTo>
                  <a:cubicBezTo>
                    <a:pt x="498" y="33"/>
                    <a:pt x="500" y="39"/>
                    <a:pt x="500" y="47"/>
                  </a:cubicBezTo>
                  <a:cubicBezTo>
                    <a:pt x="500" y="54"/>
                    <a:pt x="497" y="56"/>
                    <a:pt x="492" y="60"/>
                  </a:cubicBezTo>
                  <a:cubicBezTo>
                    <a:pt x="487" y="64"/>
                    <a:pt x="483" y="67"/>
                    <a:pt x="478" y="70"/>
                  </a:cubicBezTo>
                  <a:cubicBezTo>
                    <a:pt x="475" y="72"/>
                    <a:pt x="470" y="73"/>
                    <a:pt x="468" y="76"/>
                  </a:cubicBezTo>
                  <a:cubicBezTo>
                    <a:pt x="471" y="78"/>
                    <a:pt x="484" y="81"/>
                    <a:pt x="484" y="85"/>
                  </a:cubicBezTo>
                  <a:cubicBezTo>
                    <a:pt x="484" y="86"/>
                    <a:pt x="481" y="88"/>
                    <a:pt x="481" y="89"/>
                  </a:cubicBezTo>
                  <a:cubicBezTo>
                    <a:pt x="480" y="91"/>
                    <a:pt x="480" y="92"/>
                    <a:pt x="478" y="95"/>
                  </a:cubicBezTo>
                  <a:cubicBezTo>
                    <a:pt x="478" y="96"/>
                    <a:pt x="475" y="100"/>
                    <a:pt x="474" y="101"/>
                  </a:cubicBezTo>
                  <a:cubicBezTo>
                    <a:pt x="472" y="102"/>
                    <a:pt x="471" y="101"/>
                    <a:pt x="469" y="101"/>
                  </a:cubicBezTo>
                  <a:cubicBezTo>
                    <a:pt x="462" y="100"/>
                    <a:pt x="456" y="98"/>
                    <a:pt x="449" y="94"/>
                  </a:cubicBezTo>
                  <a:cubicBezTo>
                    <a:pt x="444" y="91"/>
                    <a:pt x="438" y="92"/>
                    <a:pt x="432" y="91"/>
                  </a:cubicBezTo>
                  <a:cubicBezTo>
                    <a:pt x="423" y="89"/>
                    <a:pt x="414" y="87"/>
                    <a:pt x="405" y="84"/>
                  </a:cubicBezTo>
                  <a:cubicBezTo>
                    <a:pt x="403" y="83"/>
                    <a:pt x="399" y="83"/>
                    <a:pt x="397" y="82"/>
                  </a:cubicBezTo>
                  <a:cubicBezTo>
                    <a:pt x="394" y="81"/>
                    <a:pt x="393" y="80"/>
                    <a:pt x="391" y="80"/>
                  </a:cubicBezTo>
                  <a:cubicBezTo>
                    <a:pt x="387" y="80"/>
                    <a:pt x="382" y="81"/>
                    <a:pt x="379" y="78"/>
                  </a:cubicBezTo>
                  <a:cubicBezTo>
                    <a:pt x="380" y="83"/>
                    <a:pt x="380" y="89"/>
                    <a:pt x="380" y="94"/>
                  </a:cubicBezTo>
                  <a:cubicBezTo>
                    <a:pt x="380" y="117"/>
                    <a:pt x="380" y="117"/>
                    <a:pt x="380" y="117"/>
                  </a:cubicBezTo>
                  <a:cubicBezTo>
                    <a:pt x="380" y="119"/>
                    <a:pt x="380" y="123"/>
                    <a:pt x="380" y="124"/>
                  </a:cubicBezTo>
                  <a:cubicBezTo>
                    <a:pt x="379" y="126"/>
                    <a:pt x="378" y="128"/>
                    <a:pt x="378" y="129"/>
                  </a:cubicBezTo>
                  <a:cubicBezTo>
                    <a:pt x="377" y="132"/>
                    <a:pt x="375" y="134"/>
                    <a:pt x="373" y="137"/>
                  </a:cubicBezTo>
                  <a:cubicBezTo>
                    <a:pt x="371" y="142"/>
                    <a:pt x="368" y="147"/>
                    <a:pt x="366" y="151"/>
                  </a:cubicBezTo>
                  <a:cubicBezTo>
                    <a:pt x="365" y="153"/>
                    <a:pt x="365" y="155"/>
                    <a:pt x="364" y="157"/>
                  </a:cubicBezTo>
                  <a:cubicBezTo>
                    <a:pt x="359" y="155"/>
                    <a:pt x="354" y="152"/>
                    <a:pt x="349" y="151"/>
                  </a:cubicBezTo>
                  <a:cubicBezTo>
                    <a:pt x="345" y="149"/>
                    <a:pt x="343" y="147"/>
                    <a:pt x="340" y="146"/>
                  </a:cubicBezTo>
                  <a:cubicBezTo>
                    <a:pt x="336" y="144"/>
                    <a:pt x="329" y="144"/>
                    <a:pt x="325" y="145"/>
                  </a:cubicBezTo>
                  <a:cubicBezTo>
                    <a:pt x="322" y="146"/>
                    <a:pt x="319" y="149"/>
                    <a:pt x="317" y="151"/>
                  </a:cubicBezTo>
                  <a:cubicBezTo>
                    <a:pt x="313" y="153"/>
                    <a:pt x="311" y="155"/>
                    <a:pt x="308" y="159"/>
                  </a:cubicBezTo>
                  <a:cubicBezTo>
                    <a:pt x="305" y="163"/>
                    <a:pt x="302" y="168"/>
                    <a:pt x="299" y="172"/>
                  </a:cubicBezTo>
                  <a:cubicBezTo>
                    <a:pt x="298" y="173"/>
                    <a:pt x="295" y="175"/>
                    <a:pt x="295" y="177"/>
                  </a:cubicBezTo>
                  <a:cubicBezTo>
                    <a:pt x="292" y="178"/>
                    <a:pt x="292" y="181"/>
                    <a:pt x="291" y="183"/>
                  </a:cubicBezTo>
                  <a:cubicBezTo>
                    <a:pt x="290" y="185"/>
                    <a:pt x="289" y="186"/>
                    <a:pt x="288" y="188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89" y="188"/>
                    <a:pt x="289" y="190"/>
                    <a:pt x="288" y="192"/>
                  </a:cubicBezTo>
                  <a:cubicBezTo>
                    <a:pt x="287" y="195"/>
                    <a:pt x="285" y="199"/>
                    <a:pt x="284" y="202"/>
                  </a:cubicBezTo>
                  <a:cubicBezTo>
                    <a:pt x="282" y="207"/>
                    <a:pt x="280" y="211"/>
                    <a:pt x="279" y="216"/>
                  </a:cubicBezTo>
                  <a:cubicBezTo>
                    <a:pt x="279" y="220"/>
                    <a:pt x="278" y="223"/>
                    <a:pt x="274" y="224"/>
                  </a:cubicBezTo>
                  <a:cubicBezTo>
                    <a:pt x="269" y="227"/>
                    <a:pt x="268" y="229"/>
                    <a:pt x="267" y="234"/>
                  </a:cubicBezTo>
                  <a:cubicBezTo>
                    <a:pt x="266" y="237"/>
                    <a:pt x="266" y="239"/>
                    <a:pt x="266" y="243"/>
                  </a:cubicBezTo>
                  <a:cubicBezTo>
                    <a:pt x="266" y="245"/>
                    <a:pt x="266" y="247"/>
                    <a:pt x="267" y="249"/>
                  </a:cubicBezTo>
                  <a:cubicBezTo>
                    <a:pt x="268" y="253"/>
                    <a:pt x="268" y="256"/>
                    <a:pt x="269" y="259"/>
                  </a:cubicBezTo>
                  <a:cubicBezTo>
                    <a:pt x="269" y="261"/>
                    <a:pt x="271" y="263"/>
                    <a:pt x="272" y="265"/>
                  </a:cubicBezTo>
                  <a:cubicBezTo>
                    <a:pt x="272" y="266"/>
                    <a:pt x="272" y="268"/>
                    <a:pt x="272" y="270"/>
                  </a:cubicBezTo>
                  <a:cubicBezTo>
                    <a:pt x="272" y="272"/>
                    <a:pt x="274" y="275"/>
                    <a:pt x="275" y="278"/>
                  </a:cubicBezTo>
                  <a:cubicBezTo>
                    <a:pt x="276" y="282"/>
                    <a:pt x="277" y="294"/>
                    <a:pt x="273" y="297"/>
                  </a:cubicBezTo>
                  <a:cubicBezTo>
                    <a:pt x="269" y="299"/>
                    <a:pt x="265" y="300"/>
                    <a:pt x="261" y="303"/>
                  </a:cubicBezTo>
                  <a:cubicBezTo>
                    <a:pt x="258" y="306"/>
                    <a:pt x="256" y="310"/>
                    <a:pt x="256" y="314"/>
                  </a:cubicBezTo>
                  <a:cubicBezTo>
                    <a:pt x="255" y="319"/>
                    <a:pt x="252" y="323"/>
                    <a:pt x="250" y="327"/>
                  </a:cubicBezTo>
                  <a:cubicBezTo>
                    <a:pt x="247" y="335"/>
                    <a:pt x="243" y="344"/>
                    <a:pt x="239" y="352"/>
                  </a:cubicBezTo>
                  <a:cubicBezTo>
                    <a:pt x="237" y="357"/>
                    <a:pt x="236" y="360"/>
                    <a:pt x="231" y="363"/>
                  </a:cubicBezTo>
                  <a:cubicBezTo>
                    <a:pt x="227" y="366"/>
                    <a:pt x="224" y="368"/>
                    <a:pt x="225" y="374"/>
                  </a:cubicBezTo>
                  <a:cubicBezTo>
                    <a:pt x="225" y="379"/>
                    <a:pt x="233" y="388"/>
                    <a:pt x="230" y="394"/>
                  </a:cubicBezTo>
                  <a:cubicBezTo>
                    <a:pt x="228" y="397"/>
                    <a:pt x="223" y="396"/>
                    <a:pt x="220" y="398"/>
                  </a:cubicBezTo>
                  <a:cubicBezTo>
                    <a:pt x="215" y="401"/>
                    <a:pt x="215" y="408"/>
                    <a:pt x="209" y="410"/>
                  </a:cubicBezTo>
                  <a:cubicBezTo>
                    <a:pt x="206" y="412"/>
                    <a:pt x="201" y="413"/>
                    <a:pt x="197" y="414"/>
                  </a:cubicBezTo>
                  <a:cubicBezTo>
                    <a:pt x="193" y="415"/>
                    <a:pt x="181" y="412"/>
                    <a:pt x="178" y="415"/>
                  </a:cubicBezTo>
                  <a:cubicBezTo>
                    <a:pt x="178" y="415"/>
                    <a:pt x="178" y="416"/>
                    <a:pt x="178" y="416"/>
                  </a:cubicBezTo>
                  <a:cubicBezTo>
                    <a:pt x="178" y="418"/>
                    <a:pt x="178" y="422"/>
                    <a:pt x="178" y="422"/>
                  </a:cubicBezTo>
                  <a:cubicBezTo>
                    <a:pt x="179" y="428"/>
                    <a:pt x="180" y="435"/>
                    <a:pt x="181" y="441"/>
                  </a:cubicBezTo>
                  <a:cubicBezTo>
                    <a:pt x="182" y="449"/>
                    <a:pt x="186" y="456"/>
                    <a:pt x="184" y="463"/>
                  </a:cubicBezTo>
                  <a:cubicBezTo>
                    <a:pt x="184" y="466"/>
                    <a:pt x="184" y="467"/>
                    <a:pt x="183" y="469"/>
                  </a:cubicBezTo>
                  <a:cubicBezTo>
                    <a:pt x="182" y="470"/>
                    <a:pt x="181" y="471"/>
                    <a:pt x="180" y="471"/>
                  </a:cubicBezTo>
                  <a:cubicBezTo>
                    <a:pt x="179" y="473"/>
                    <a:pt x="179" y="475"/>
                    <a:pt x="178" y="477"/>
                  </a:cubicBezTo>
                  <a:cubicBezTo>
                    <a:pt x="177" y="481"/>
                    <a:pt x="174" y="485"/>
                    <a:pt x="174" y="490"/>
                  </a:cubicBezTo>
                  <a:cubicBezTo>
                    <a:pt x="173" y="496"/>
                    <a:pt x="174" y="502"/>
                    <a:pt x="175" y="508"/>
                  </a:cubicBezTo>
                  <a:cubicBezTo>
                    <a:pt x="175" y="513"/>
                    <a:pt x="175" y="518"/>
                    <a:pt x="175" y="524"/>
                  </a:cubicBezTo>
                  <a:cubicBezTo>
                    <a:pt x="175" y="530"/>
                    <a:pt x="175" y="531"/>
                    <a:pt x="171" y="534"/>
                  </a:cubicBezTo>
                  <a:cubicBezTo>
                    <a:pt x="168" y="536"/>
                    <a:pt x="166" y="540"/>
                    <a:pt x="165" y="543"/>
                  </a:cubicBezTo>
                  <a:cubicBezTo>
                    <a:pt x="163" y="547"/>
                    <a:pt x="162" y="552"/>
                    <a:pt x="160" y="556"/>
                  </a:cubicBezTo>
                  <a:cubicBezTo>
                    <a:pt x="157" y="561"/>
                    <a:pt x="157" y="567"/>
                    <a:pt x="154" y="570"/>
                  </a:cubicBezTo>
                  <a:cubicBezTo>
                    <a:pt x="153" y="572"/>
                    <a:pt x="153" y="574"/>
                    <a:pt x="152" y="576"/>
                  </a:cubicBezTo>
                  <a:cubicBezTo>
                    <a:pt x="151" y="578"/>
                    <a:pt x="151" y="580"/>
                    <a:pt x="151" y="582"/>
                  </a:cubicBezTo>
                  <a:cubicBezTo>
                    <a:pt x="150" y="586"/>
                    <a:pt x="149" y="590"/>
                    <a:pt x="147" y="593"/>
                  </a:cubicBezTo>
                  <a:cubicBezTo>
                    <a:pt x="145" y="598"/>
                    <a:pt x="142" y="602"/>
                    <a:pt x="139" y="606"/>
                  </a:cubicBezTo>
                  <a:cubicBezTo>
                    <a:pt x="137" y="609"/>
                    <a:pt x="135" y="612"/>
                    <a:pt x="134" y="615"/>
                  </a:cubicBezTo>
                  <a:cubicBezTo>
                    <a:pt x="137" y="616"/>
                    <a:pt x="138" y="618"/>
                    <a:pt x="140" y="620"/>
                  </a:cubicBezTo>
                  <a:cubicBezTo>
                    <a:pt x="143" y="621"/>
                    <a:pt x="145" y="622"/>
                    <a:pt x="148" y="624"/>
                  </a:cubicBezTo>
                  <a:cubicBezTo>
                    <a:pt x="153" y="628"/>
                    <a:pt x="151" y="636"/>
                    <a:pt x="151" y="642"/>
                  </a:cubicBezTo>
                  <a:cubicBezTo>
                    <a:pt x="151" y="646"/>
                    <a:pt x="151" y="650"/>
                    <a:pt x="151" y="653"/>
                  </a:cubicBezTo>
                  <a:cubicBezTo>
                    <a:pt x="152" y="657"/>
                    <a:pt x="154" y="661"/>
                    <a:pt x="155" y="665"/>
                  </a:cubicBezTo>
                  <a:cubicBezTo>
                    <a:pt x="155" y="669"/>
                    <a:pt x="154" y="672"/>
                    <a:pt x="152" y="676"/>
                  </a:cubicBezTo>
                  <a:cubicBezTo>
                    <a:pt x="151" y="679"/>
                    <a:pt x="150" y="684"/>
                    <a:pt x="148" y="687"/>
                  </a:cubicBezTo>
                  <a:cubicBezTo>
                    <a:pt x="144" y="685"/>
                    <a:pt x="138" y="685"/>
                    <a:pt x="134" y="684"/>
                  </a:cubicBezTo>
                  <a:cubicBezTo>
                    <a:pt x="128" y="684"/>
                    <a:pt x="123" y="683"/>
                    <a:pt x="117" y="682"/>
                  </a:cubicBezTo>
                  <a:cubicBezTo>
                    <a:pt x="112" y="682"/>
                    <a:pt x="108" y="683"/>
                    <a:pt x="103" y="683"/>
                  </a:cubicBezTo>
                  <a:cubicBezTo>
                    <a:pt x="98" y="683"/>
                    <a:pt x="94" y="684"/>
                    <a:pt x="89" y="686"/>
                  </a:cubicBezTo>
                  <a:cubicBezTo>
                    <a:pt x="85" y="688"/>
                    <a:pt x="84" y="692"/>
                    <a:pt x="81" y="694"/>
                  </a:cubicBezTo>
                  <a:cubicBezTo>
                    <a:pt x="80" y="695"/>
                    <a:pt x="78" y="695"/>
                    <a:pt x="76" y="696"/>
                  </a:cubicBezTo>
                  <a:cubicBezTo>
                    <a:pt x="74" y="697"/>
                    <a:pt x="73" y="699"/>
                    <a:pt x="71" y="700"/>
                  </a:cubicBezTo>
                  <a:cubicBezTo>
                    <a:pt x="70" y="702"/>
                    <a:pt x="70" y="703"/>
                    <a:pt x="68" y="705"/>
                  </a:cubicBezTo>
                  <a:cubicBezTo>
                    <a:pt x="67" y="706"/>
                    <a:pt x="67" y="708"/>
                    <a:pt x="67" y="710"/>
                  </a:cubicBezTo>
                  <a:cubicBezTo>
                    <a:pt x="66" y="712"/>
                    <a:pt x="65" y="715"/>
                    <a:pt x="64" y="718"/>
                  </a:cubicBezTo>
                  <a:cubicBezTo>
                    <a:pt x="63" y="722"/>
                    <a:pt x="60" y="727"/>
                    <a:pt x="57" y="731"/>
                  </a:cubicBezTo>
                  <a:cubicBezTo>
                    <a:pt x="54" y="736"/>
                    <a:pt x="49" y="738"/>
                    <a:pt x="48" y="745"/>
                  </a:cubicBezTo>
                  <a:cubicBezTo>
                    <a:pt x="48" y="749"/>
                    <a:pt x="48" y="753"/>
                    <a:pt x="48" y="757"/>
                  </a:cubicBezTo>
                  <a:cubicBezTo>
                    <a:pt x="48" y="762"/>
                    <a:pt x="49" y="770"/>
                    <a:pt x="46" y="775"/>
                  </a:cubicBezTo>
                  <a:cubicBezTo>
                    <a:pt x="45" y="777"/>
                    <a:pt x="44" y="778"/>
                    <a:pt x="44" y="780"/>
                  </a:cubicBezTo>
                  <a:cubicBezTo>
                    <a:pt x="44" y="782"/>
                    <a:pt x="45" y="784"/>
                    <a:pt x="45" y="786"/>
                  </a:cubicBezTo>
                  <a:cubicBezTo>
                    <a:pt x="47" y="789"/>
                    <a:pt x="48" y="792"/>
                    <a:pt x="49" y="795"/>
                  </a:cubicBezTo>
                  <a:cubicBezTo>
                    <a:pt x="50" y="799"/>
                    <a:pt x="50" y="803"/>
                    <a:pt x="52" y="807"/>
                  </a:cubicBezTo>
                  <a:cubicBezTo>
                    <a:pt x="53" y="809"/>
                    <a:pt x="54" y="810"/>
                    <a:pt x="53" y="812"/>
                  </a:cubicBezTo>
                  <a:cubicBezTo>
                    <a:pt x="53" y="814"/>
                    <a:pt x="50" y="816"/>
                    <a:pt x="49" y="817"/>
                  </a:cubicBezTo>
                  <a:cubicBezTo>
                    <a:pt x="48" y="818"/>
                    <a:pt x="48" y="820"/>
                    <a:pt x="47" y="821"/>
                  </a:cubicBezTo>
                  <a:cubicBezTo>
                    <a:pt x="47" y="822"/>
                    <a:pt x="45" y="821"/>
                    <a:pt x="45" y="822"/>
                  </a:cubicBezTo>
                  <a:cubicBezTo>
                    <a:pt x="44" y="824"/>
                    <a:pt x="45" y="828"/>
                    <a:pt x="45" y="830"/>
                  </a:cubicBezTo>
                  <a:cubicBezTo>
                    <a:pt x="45" y="836"/>
                    <a:pt x="45" y="841"/>
                    <a:pt x="45" y="847"/>
                  </a:cubicBezTo>
                  <a:cubicBezTo>
                    <a:pt x="45" y="851"/>
                    <a:pt x="44" y="855"/>
                    <a:pt x="43" y="860"/>
                  </a:cubicBezTo>
                  <a:cubicBezTo>
                    <a:pt x="43" y="863"/>
                    <a:pt x="44" y="863"/>
                    <a:pt x="45" y="866"/>
                  </a:cubicBezTo>
                  <a:cubicBezTo>
                    <a:pt x="49" y="872"/>
                    <a:pt x="52" y="879"/>
                    <a:pt x="55" y="886"/>
                  </a:cubicBezTo>
                  <a:cubicBezTo>
                    <a:pt x="56" y="888"/>
                    <a:pt x="57" y="890"/>
                    <a:pt x="57" y="892"/>
                  </a:cubicBezTo>
                  <a:cubicBezTo>
                    <a:pt x="58" y="896"/>
                    <a:pt x="57" y="900"/>
                    <a:pt x="57" y="904"/>
                  </a:cubicBezTo>
                  <a:cubicBezTo>
                    <a:pt x="57" y="918"/>
                    <a:pt x="57" y="931"/>
                    <a:pt x="54" y="944"/>
                  </a:cubicBezTo>
                  <a:cubicBezTo>
                    <a:pt x="53" y="950"/>
                    <a:pt x="48" y="958"/>
                    <a:pt x="51" y="964"/>
                  </a:cubicBezTo>
                  <a:cubicBezTo>
                    <a:pt x="53" y="968"/>
                    <a:pt x="58" y="969"/>
                    <a:pt x="61" y="971"/>
                  </a:cubicBezTo>
                  <a:cubicBezTo>
                    <a:pt x="64" y="973"/>
                    <a:pt x="65" y="976"/>
                    <a:pt x="68" y="979"/>
                  </a:cubicBezTo>
                  <a:cubicBezTo>
                    <a:pt x="72" y="983"/>
                    <a:pt x="80" y="979"/>
                    <a:pt x="84" y="985"/>
                  </a:cubicBezTo>
                  <a:cubicBezTo>
                    <a:pt x="85" y="985"/>
                    <a:pt x="84" y="987"/>
                    <a:pt x="85" y="987"/>
                  </a:cubicBezTo>
                  <a:cubicBezTo>
                    <a:pt x="86" y="989"/>
                    <a:pt x="87" y="989"/>
                    <a:pt x="88" y="990"/>
                  </a:cubicBezTo>
                  <a:cubicBezTo>
                    <a:pt x="90" y="992"/>
                    <a:pt x="93" y="998"/>
                    <a:pt x="96" y="999"/>
                  </a:cubicBezTo>
                  <a:cubicBezTo>
                    <a:pt x="97" y="1003"/>
                    <a:pt x="92" y="1008"/>
                    <a:pt x="90" y="1011"/>
                  </a:cubicBezTo>
                  <a:cubicBezTo>
                    <a:pt x="88" y="1016"/>
                    <a:pt x="86" y="1021"/>
                    <a:pt x="84" y="1026"/>
                  </a:cubicBezTo>
                  <a:cubicBezTo>
                    <a:pt x="82" y="1029"/>
                    <a:pt x="82" y="1028"/>
                    <a:pt x="82" y="1030"/>
                  </a:cubicBezTo>
                  <a:cubicBezTo>
                    <a:pt x="81" y="1032"/>
                    <a:pt x="82" y="1032"/>
                    <a:pt x="81" y="1034"/>
                  </a:cubicBezTo>
                  <a:cubicBezTo>
                    <a:pt x="80" y="1034"/>
                    <a:pt x="79" y="1035"/>
                    <a:pt x="77" y="1035"/>
                  </a:cubicBezTo>
                  <a:cubicBezTo>
                    <a:pt x="76" y="1035"/>
                    <a:pt x="76" y="1035"/>
                    <a:pt x="76" y="1036"/>
                  </a:cubicBezTo>
                  <a:cubicBezTo>
                    <a:pt x="75" y="1036"/>
                    <a:pt x="74" y="1036"/>
                    <a:pt x="73" y="1037"/>
                  </a:cubicBezTo>
                  <a:cubicBezTo>
                    <a:pt x="71" y="1038"/>
                    <a:pt x="69" y="1039"/>
                    <a:pt x="66" y="1039"/>
                  </a:cubicBezTo>
                  <a:cubicBezTo>
                    <a:pt x="64" y="1040"/>
                    <a:pt x="63" y="1039"/>
                    <a:pt x="61" y="1039"/>
                  </a:cubicBezTo>
                  <a:cubicBezTo>
                    <a:pt x="60" y="1042"/>
                    <a:pt x="62" y="1048"/>
                    <a:pt x="62" y="1051"/>
                  </a:cubicBezTo>
                  <a:cubicBezTo>
                    <a:pt x="63" y="1055"/>
                    <a:pt x="64" y="1059"/>
                    <a:pt x="65" y="1063"/>
                  </a:cubicBezTo>
                  <a:cubicBezTo>
                    <a:pt x="68" y="1075"/>
                    <a:pt x="76" y="1084"/>
                    <a:pt x="78" y="1096"/>
                  </a:cubicBezTo>
                  <a:cubicBezTo>
                    <a:pt x="78" y="1099"/>
                    <a:pt x="79" y="1102"/>
                    <a:pt x="78" y="1105"/>
                  </a:cubicBezTo>
                  <a:cubicBezTo>
                    <a:pt x="78" y="1107"/>
                    <a:pt x="77" y="1108"/>
                    <a:pt x="75" y="1111"/>
                  </a:cubicBezTo>
                  <a:cubicBezTo>
                    <a:pt x="72" y="1116"/>
                    <a:pt x="67" y="1122"/>
                    <a:pt x="65" y="1129"/>
                  </a:cubicBezTo>
                  <a:cubicBezTo>
                    <a:pt x="66" y="1128"/>
                    <a:pt x="67" y="1128"/>
                    <a:pt x="67" y="1128"/>
                  </a:cubicBezTo>
                  <a:cubicBezTo>
                    <a:pt x="68" y="1127"/>
                    <a:pt x="69" y="1126"/>
                    <a:pt x="70" y="1128"/>
                  </a:cubicBezTo>
                  <a:cubicBezTo>
                    <a:pt x="69" y="1128"/>
                    <a:pt x="68" y="1128"/>
                    <a:pt x="67" y="1128"/>
                  </a:cubicBezTo>
                  <a:cubicBezTo>
                    <a:pt x="67" y="1129"/>
                    <a:pt x="67" y="1131"/>
                    <a:pt x="67" y="1131"/>
                  </a:cubicBezTo>
                  <a:cubicBezTo>
                    <a:pt x="66" y="1134"/>
                    <a:pt x="64" y="1135"/>
                    <a:pt x="63" y="1138"/>
                  </a:cubicBezTo>
                  <a:cubicBezTo>
                    <a:pt x="61" y="1143"/>
                    <a:pt x="62" y="1150"/>
                    <a:pt x="60" y="1154"/>
                  </a:cubicBezTo>
                  <a:cubicBezTo>
                    <a:pt x="57" y="1158"/>
                    <a:pt x="52" y="1161"/>
                    <a:pt x="49" y="1162"/>
                  </a:cubicBezTo>
                  <a:cubicBezTo>
                    <a:pt x="44" y="1164"/>
                    <a:pt x="41" y="1169"/>
                    <a:pt x="35" y="1169"/>
                  </a:cubicBezTo>
                  <a:cubicBezTo>
                    <a:pt x="34" y="1173"/>
                    <a:pt x="39" y="1177"/>
                    <a:pt x="39" y="1181"/>
                  </a:cubicBezTo>
                  <a:cubicBezTo>
                    <a:pt x="38" y="1184"/>
                    <a:pt x="38" y="1185"/>
                    <a:pt x="36" y="1187"/>
                  </a:cubicBezTo>
                  <a:cubicBezTo>
                    <a:pt x="35" y="1189"/>
                    <a:pt x="31" y="1192"/>
                    <a:pt x="30" y="1195"/>
                  </a:cubicBezTo>
                  <a:cubicBezTo>
                    <a:pt x="30" y="1197"/>
                    <a:pt x="30" y="1200"/>
                    <a:pt x="30" y="1202"/>
                  </a:cubicBezTo>
                  <a:cubicBezTo>
                    <a:pt x="30" y="1210"/>
                    <a:pt x="33" y="1218"/>
                    <a:pt x="33" y="1226"/>
                  </a:cubicBezTo>
                  <a:cubicBezTo>
                    <a:pt x="33" y="1235"/>
                    <a:pt x="33" y="1244"/>
                    <a:pt x="30" y="1253"/>
                  </a:cubicBezTo>
                  <a:cubicBezTo>
                    <a:pt x="29" y="1258"/>
                    <a:pt x="30" y="1262"/>
                    <a:pt x="29" y="1266"/>
                  </a:cubicBezTo>
                  <a:cubicBezTo>
                    <a:pt x="28" y="1270"/>
                    <a:pt x="26" y="1274"/>
                    <a:pt x="21" y="1273"/>
                  </a:cubicBezTo>
                  <a:cubicBezTo>
                    <a:pt x="20" y="1273"/>
                    <a:pt x="21" y="1271"/>
                    <a:pt x="19" y="1271"/>
                  </a:cubicBezTo>
                  <a:cubicBezTo>
                    <a:pt x="18" y="1270"/>
                    <a:pt x="17" y="1270"/>
                    <a:pt x="16" y="1270"/>
                  </a:cubicBezTo>
                  <a:cubicBezTo>
                    <a:pt x="13" y="1268"/>
                    <a:pt x="13" y="1265"/>
                    <a:pt x="12" y="1262"/>
                  </a:cubicBezTo>
                  <a:cubicBezTo>
                    <a:pt x="11" y="1259"/>
                    <a:pt x="11" y="1253"/>
                    <a:pt x="8" y="1252"/>
                  </a:cubicBezTo>
                  <a:cubicBezTo>
                    <a:pt x="6" y="1251"/>
                    <a:pt x="3" y="1253"/>
                    <a:pt x="2" y="1254"/>
                  </a:cubicBezTo>
                  <a:cubicBezTo>
                    <a:pt x="2" y="1254"/>
                    <a:pt x="2" y="1255"/>
                    <a:pt x="2" y="1255"/>
                  </a:cubicBezTo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5310188" y="3175000"/>
              <a:ext cx="106363" cy="204788"/>
            </a:xfrm>
            <a:custGeom>
              <a:avLst/>
              <a:gdLst/>
              <a:ahLst/>
              <a:cxnLst>
                <a:cxn ang="0">
                  <a:pos x="55" y="10"/>
                </a:cxn>
                <a:cxn ang="0">
                  <a:pos x="55" y="23"/>
                </a:cxn>
                <a:cxn ang="0">
                  <a:pos x="49" y="25"/>
                </a:cxn>
                <a:cxn ang="0">
                  <a:pos x="46" y="27"/>
                </a:cxn>
                <a:cxn ang="0">
                  <a:pos x="43" y="28"/>
                </a:cxn>
                <a:cxn ang="0">
                  <a:pos x="42" y="39"/>
                </a:cxn>
                <a:cxn ang="0">
                  <a:pos x="42" y="51"/>
                </a:cxn>
                <a:cxn ang="0">
                  <a:pos x="46" y="54"/>
                </a:cxn>
                <a:cxn ang="0">
                  <a:pos x="44" y="61"/>
                </a:cxn>
                <a:cxn ang="0">
                  <a:pos x="39" y="64"/>
                </a:cxn>
                <a:cxn ang="0">
                  <a:pos x="39" y="68"/>
                </a:cxn>
                <a:cxn ang="0">
                  <a:pos x="38" y="72"/>
                </a:cxn>
                <a:cxn ang="0">
                  <a:pos x="35" y="79"/>
                </a:cxn>
                <a:cxn ang="0">
                  <a:pos x="29" y="84"/>
                </a:cxn>
                <a:cxn ang="0">
                  <a:pos x="24" y="87"/>
                </a:cxn>
                <a:cxn ang="0">
                  <a:pos x="18" y="92"/>
                </a:cxn>
                <a:cxn ang="0">
                  <a:pos x="15" y="98"/>
                </a:cxn>
                <a:cxn ang="0">
                  <a:pos x="6" y="107"/>
                </a:cxn>
                <a:cxn ang="0">
                  <a:pos x="4" y="105"/>
                </a:cxn>
                <a:cxn ang="0">
                  <a:pos x="5" y="101"/>
                </a:cxn>
                <a:cxn ang="0">
                  <a:pos x="7" y="94"/>
                </a:cxn>
                <a:cxn ang="0">
                  <a:pos x="4" y="86"/>
                </a:cxn>
                <a:cxn ang="0">
                  <a:pos x="1" y="77"/>
                </a:cxn>
                <a:cxn ang="0">
                  <a:pos x="1" y="67"/>
                </a:cxn>
                <a:cxn ang="0">
                  <a:pos x="3" y="59"/>
                </a:cxn>
                <a:cxn ang="0">
                  <a:pos x="2" y="45"/>
                </a:cxn>
                <a:cxn ang="0">
                  <a:pos x="7" y="41"/>
                </a:cxn>
                <a:cxn ang="0">
                  <a:pos x="13" y="35"/>
                </a:cxn>
                <a:cxn ang="0">
                  <a:pos x="13" y="22"/>
                </a:cxn>
                <a:cxn ang="0">
                  <a:pos x="37" y="5"/>
                </a:cxn>
                <a:cxn ang="0">
                  <a:pos x="42" y="6"/>
                </a:cxn>
                <a:cxn ang="0">
                  <a:pos x="47" y="3"/>
                </a:cxn>
                <a:cxn ang="0">
                  <a:pos x="55" y="6"/>
                </a:cxn>
                <a:cxn ang="0">
                  <a:pos x="55" y="10"/>
                </a:cxn>
              </a:cxnLst>
              <a:rect l="0" t="0" r="r" b="b"/>
              <a:pathLst>
                <a:path w="57" h="109">
                  <a:moveTo>
                    <a:pt x="55" y="10"/>
                  </a:moveTo>
                  <a:cubicBezTo>
                    <a:pt x="55" y="13"/>
                    <a:pt x="57" y="20"/>
                    <a:pt x="55" y="23"/>
                  </a:cubicBezTo>
                  <a:cubicBezTo>
                    <a:pt x="54" y="26"/>
                    <a:pt x="51" y="24"/>
                    <a:pt x="49" y="25"/>
                  </a:cubicBezTo>
                  <a:cubicBezTo>
                    <a:pt x="48" y="26"/>
                    <a:pt x="46" y="27"/>
                    <a:pt x="46" y="27"/>
                  </a:cubicBezTo>
                  <a:cubicBezTo>
                    <a:pt x="44" y="27"/>
                    <a:pt x="45" y="26"/>
                    <a:pt x="43" y="28"/>
                  </a:cubicBezTo>
                  <a:cubicBezTo>
                    <a:pt x="39" y="31"/>
                    <a:pt x="42" y="36"/>
                    <a:pt x="42" y="39"/>
                  </a:cubicBezTo>
                  <a:cubicBezTo>
                    <a:pt x="42" y="43"/>
                    <a:pt x="40" y="47"/>
                    <a:pt x="42" y="51"/>
                  </a:cubicBezTo>
                  <a:cubicBezTo>
                    <a:pt x="43" y="53"/>
                    <a:pt x="45" y="52"/>
                    <a:pt x="46" y="54"/>
                  </a:cubicBezTo>
                  <a:cubicBezTo>
                    <a:pt x="48" y="55"/>
                    <a:pt x="45" y="59"/>
                    <a:pt x="44" y="61"/>
                  </a:cubicBezTo>
                  <a:cubicBezTo>
                    <a:pt x="43" y="62"/>
                    <a:pt x="40" y="62"/>
                    <a:pt x="39" y="64"/>
                  </a:cubicBezTo>
                  <a:cubicBezTo>
                    <a:pt x="38" y="65"/>
                    <a:pt x="39" y="67"/>
                    <a:pt x="39" y="68"/>
                  </a:cubicBezTo>
                  <a:cubicBezTo>
                    <a:pt x="39" y="69"/>
                    <a:pt x="38" y="70"/>
                    <a:pt x="38" y="72"/>
                  </a:cubicBezTo>
                  <a:cubicBezTo>
                    <a:pt x="37" y="74"/>
                    <a:pt x="37" y="77"/>
                    <a:pt x="35" y="79"/>
                  </a:cubicBezTo>
                  <a:cubicBezTo>
                    <a:pt x="34" y="81"/>
                    <a:pt x="31" y="83"/>
                    <a:pt x="29" y="84"/>
                  </a:cubicBezTo>
                  <a:cubicBezTo>
                    <a:pt x="27" y="86"/>
                    <a:pt x="26" y="86"/>
                    <a:pt x="24" y="87"/>
                  </a:cubicBezTo>
                  <a:cubicBezTo>
                    <a:pt x="21" y="88"/>
                    <a:pt x="20" y="90"/>
                    <a:pt x="18" y="92"/>
                  </a:cubicBezTo>
                  <a:cubicBezTo>
                    <a:pt x="14" y="94"/>
                    <a:pt x="15" y="94"/>
                    <a:pt x="15" y="98"/>
                  </a:cubicBezTo>
                  <a:cubicBezTo>
                    <a:pt x="15" y="102"/>
                    <a:pt x="12" y="109"/>
                    <a:pt x="6" y="107"/>
                  </a:cubicBezTo>
                  <a:cubicBezTo>
                    <a:pt x="4" y="106"/>
                    <a:pt x="5" y="108"/>
                    <a:pt x="4" y="105"/>
                  </a:cubicBezTo>
                  <a:cubicBezTo>
                    <a:pt x="3" y="103"/>
                    <a:pt x="4" y="102"/>
                    <a:pt x="5" y="101"/>
                  </a:cubicBezTo>
                  <a:cubicBezTo>
                    <a:pt x="6" y="98"/>
                    <a:pt x="7" y="97"/>
                    <a:pt x="7" y="94"/>
                  </a:cubicBezTo>
                  <a:cubicBezTo>
                    <a:pt x="8" y="91"/>
                    <a:pt x="6" y="89"/>
                    <a:pt x="4" y="86"/>
                  </a:cubicBezTo>
                  <a:cubicBezTo>
                    <a:pt x="3" y="83"/>
                    <a:pt x="2" y="80"/>
                    <a:pt x="1" y="77"/>
                  </a:cubicBezTo>
                  <a:cubicBezTo>
                    <a:pt x="1" y="74"/>
                    <a:pt x="0" y="71"/>
                    <a:pt x="1" y="67"/>
                  </a:cubicBezTo>
                  <a:cubicBezTo>
                    <a:pt x="1" y="64"/>
                    <a:pt x="3" y="62"/>
                    <a:pt x="3" y="59"/>
                  </a:cubicBezTo>
                  <a:cubicBezTo>
                    <a:pt x="2" y="55"/>
                    <a:pt x="0" y="48"/>
                    <a:pt x="2" y="45"/>
                  </a:cubicBezTo>
                  <a:cubicBezTo>
                    <a:pt x="4" y="43"/>
                    <a:pt x="6" y="42"/>
                    <a:pt x="7" y="41"/>
                  </a:cubicBezTo>
                  <a:cubicBezTo>
                    <a:pt x="9" y="39"/>
                    <a:pt x="11" y="37"/>
                    <a:pt x="13" y="35"/>
                  </a:cubicBezTo>
                  <a:cubicBezTo>
                    <a:pt x="16" y="32"/>
                    <a:pt x="14" y="27"/>
                    <a:pt x="13" y="22"/>
                  </a:cubicBezTo>
                  <a:cubicBezTo>
                    <a:pt x="7" y="8"/>
                    <a:pt x="37" y="17"/>
                    <a:pt x="37" y="5"/>
                  </a:cubicBezTo>
                  <a:cubicBezTo>
                    <a:pt x="39" y="4"/>
                    <a:pt x="40" y="6"/>
                    <a:pt x="42" y="6"/>
                  </a:cubicBezTo>
                  <a:cubicBezTo>
                    <a:pt x="45" y="6"/>
                    <a:pt x="45" y="5"/>
                    <a:pt x="47" y="3"/>
                  </a:cubicBezTo>
                  <a:cubicBezTo>
                    <a:pt x="51" y="0"/>
                    <a:pt x="55" y="1"/>
                    <a:pt x="55" y="6"/>
                  </a:cubicBezTo>
                  <a:lnTo>
                    <a:pt x="55" y="10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Freeform 62"/>
            <p:cNvSpPr>
              <a:spLocks noEditPoints="1"/>
            </p:cNvSpPr>
            <p:nvPr/>
          </p:nvSpPr>
          <p:spPr bwMode="auto">
            <a:xfrm>
              <a:off x="5534025" y="330200"/>
              <a:ext cx="1131888" cy="2497138"/>
            </a:xfrm>
            <a:custGeom>
              <a:avLst/>
              <a:gdLst/>
              <a:ahLst/>
              <a:cxnLst>
                <a:cxn ang="0">
                  <a:pos x="479" y="128"/>
                </a:cxn>
                <a:cxn ang="0">
                  <a:pos x="589" y="963"/>
                </a:cxn>
                <a:cxn ang="0">
                  <a:pos x="528" y="880"/>
                </a:cxn>
                <a:cxn ang="0">
                  <a:pos x="530" y="815"/>
                </a:cxn>
                <a:cxn ang="0">
                  <a:pos x="520" y="761"/>
                </a:cxn>
                <a:cxn ang="0">
                  <a:pos x="501" y="712"/>
                </a:cxn>
                <a:cxn ang="0">
                  <a:pos x="502" y="654"/>
                </a:cxn>
                <a:cxn ang="0">
                  <a:pos x="513" y="378"/>
                </a:cxn>
                <a:cxn ang="0">
                  <a:pos x="491" y="323"/>
                </a:cxn>
                <a:cxn ang="0">
                  <a:pos x="441" y="261"/>
                </a:cxn>
                <a:cxn ang="0">
                  <a:pos x="437" y="185"/>
                </a:cxn>
                <a:cxn ang="0">
                  <a:pos x="458" y="162"/>
                </a:cxn>
                <a:cxn ang="0">
                  <a:pos x="452" y="133"/>
                </a:cxn>
                <a:cxn ang="0">
                  <a:pos x="471" y="84"/>
                </a:cxn>
                <a:cxn ang="0">
                  <a:pos x="434" y="45"/>
                </a:cxn>
                <a:cxn ang="0">
                  <a:pos x="414" y="17"/>
                </a:cxn>
                <a:cxn ang="0">
                  <a:pos x="393" y="3"/>
                </a:cxn>
                <a:cxn ang="0">
                  <a:pos x="374" y="14"/>
                </a:cxn>
                <a:cxn ang="0">
                  <a:pos x="339" y="26"/>
                </a:cxn>
                <a:cxn ang="0">
                  <a:pos x="306" y="64"/>
                </a:cxn>
                <a:cxn ang="0">
                  <a:pos x="292" y="86"/>
                </a:cxn>
                <a:cxn ang="0">
                  <a:pos x="287" y="167"/>
                </a:cxn>
                <a:cxn ang="0">
                  <a:pos x="271" y="186"/>
                </a:cxn>
                <a:cxn ang="0">
                  <a:pos x="256" y="203"/>
                </a:cxn>
                <a:cxn ang="0">
                  <a:pos x="248" y="210"/>
                </a:cxn>
                <a:cxn ang="0">
                  <a:pos x="232" y="220"/>
                </a:cxn>
                <a:cxn ang="0">
                  <a:pos x="200" y="203"/>
                </a:cxn>
                <a:cxn ang="0">
                  <a:pos x="172" y="215"/>
                </a:cxn>
                <a:cxn ang="0">
                  <a:pos x="142" y="217"/>
                </a:cxn>
                <a:cxn ang="0">
                  <a:pos x="105" y="211"/>
                </a:cxn>
                <a:cxn ang="0">
                  <a:pos x="93" y="174"/>
                </a:cxn>
                <a:cxn ang="0">
                  <a:pos x="67" y="135"/>
                </a:cxn>
                <a:cxn ang="0">
                  <a:pos x="34" y="151"/>
                </a:cxn>
                <a:cxn ang="0">
                  <a:pos x="0" y="158"/>
                </a:cxn>
                <a:cxn ang="0">
                  <a:pos x="22" y="179"/>
                </a:cxn>
                <a:cxn ang="0">
                  <a:pos x="66" y="225"/>
                </a:cxn>
                <a:cxn ang="0">
                  <a:pos x="105" y="243"/>
                </a:cxn>
                <a:cxn ang="0">
                  <a:pos x="144" y="280"/>
                </a:cxn>
                <a:cxn ang="0">
                  <a:pos x="170" y="319"/>
                </a:cxn>
                <a:cxn ang="0">
                  <a:pos x="167" y="378"/>
                </a:cxn>
                <a:cxn ang="0">
                  <a:pos x="175" y="410"/>
                </a:cxn>
                <a:cxn ang="0">
                  <a:pos x="190" y="485"/>
                </a:cxn>
                <a:cxn ang="0">
                  <a:pos x="180" y="558"/>
                </a:cxn>
                <a:cxn ang="0">
                  <a:pos x="196" y="616"/>
                </a:cxn>
                <a:cxn ang="0">
                  <a:pos x="262" y="666"/>
                </a:cxn>
                <a:cxn ang="0">
                  <a:pos x="261" y="726"/>
                </a:cxn>
                <a:cxn ang="0">
                  <a:pos x="222" y="758"/>
                </a:cxn>
                <a:cxn ang="0">
                  <a:pos x="164" y="841"/>
                </a:cxn>
                <a:cxn ang="0">
                  <a:pos x="124" y="871"/>
                </a:cxn>
                <a:cxn ang="0">
                  <a:pos x="96" y="932"/>
                </a:cxn>
                <a:cxn ang="0">
                  <a:pos x="50" y="969"/>
                </a:cxn>
                <a:cxn ang="0">
                  <a:pos x="43" y="1013"/>
                </a:cxn>
                <a:cxn ang="0">
                  <a:pos x="60" y="1098"/>
                </a:cxn>
                <a:cxn ang="0">
                  <a:pos x="61" y="1178"/>
                </a:cxn>
                <a:cxn ang="0">
                  <a:pos x="50" y="1251"/>
                </a:cxn>
                <a:cxn ang="0">
                  <a:pos x="87" y="1294"/>
                </a:cxn>
                <a:cxn ang="0">
                  <a:pos x="130" y="1311"/>
                </a:cxn>
                <a:cxn ang="0">
                  <a:pos x="167" y="1328"/>
                </a:cxn>
                <a:cxn ang="0">
                  <a:pos x="210" y="1302"/>
                </a:cxn>
                <a:cxn ang="0">
                  <a:pos x="282" y="1292"/>
                </a:cxn>
                <a:cxn ang="0">
                  <a:pos x="347" y="1265"/>
                </a:cxn>
                <a:cxn ang="0">
                  <a:pos x="401" y="1244"/>
                </a:cxn>
                <a:cxn ang="0">
                  <a:pos x="494" y="1162"/>
                </a:cxn>
              </a:cxnLst>
              <a:rect l="0" t="0" r="r" b="b"/>
              <a:pathLst>
                <a:path w="605" h="1336">
                  <a:moveTo>
                    <a:pt x="477" y="135"/>
                  </a:moveTo>
                  <a:cubicBezTo>
                    <a:pt x="480" y="130"/>
                    <a:pt x="483" y="125"/>
                    <a:pt x="486" y="120"/>
                  </a:cubicBezTo>
                  <a:cubicBezTo>
                    <a:pt x="484" y="120"/>
                    <a:pt x="483" y="120"/>
                    <a:pt x="481" y="121"/>
                  </a:cubicBezTo>
                  <a:cubicBezTo>
                    <a:pt x="480" y="122"/>
                    <a:pt x="479" y="123"/>
                    <a:pt x="478" y="124"/>
                  </a:cubicBezTo>
                  <a:cubicBezTo>
                    <a:pt x="478" y="125"/>
                    <a:pt x="479" y="127"/>
                    <a:pt x="479" y="128"/>
                  </a:cubicBezTo>
                  <a:cubicBezTo>
                    <a:pt x="478" y="130"/>
                    <a:pt x="478" y="133"/>
                    <a:pt x="477" y="135"/>
                  </a:cubicBezTo>
                  <a:moveTo>
                    <a:pt x="603" y="991"/>
                  </a:moveTo>
                  <a:cubicBezTo>
                    <a:pt x="603" y="988"/>
                    <a:pt x="602" y="986"/>
                    <a:pt x="600" y="983"/>
                  </a:cubicBezTo>
                  <a:cubicBezTo>
                    <a:pt x="598" y="979"/>
                    <a:pt x="595" y="976"/>
                    <a:pt x="594" y="972"/>
                  </a:cubicBezTo>
                  <a:cubicBezTo>
                    <a:pt x="592" y="968"/>
                    <a:pt x="592" y="967"/>
                    <a:pt x="589" y="963"/>
                  </a:cubicBezTo>
                  <a:cubicBezTo>
                    <a:pt x="586" y="959"/>
                    <a:pt x="584" y="953"/>
                    <a:pt x="583" y="949"/>
                  </a:cubicBezTo>
                  <a:cubicBezTo>
                    <a:pt x="580" y="942"/>
                    <a:pt x="576" y="936"/>
                    <a:pt x="573" y="929"/>
                  </a:cubicBezTo>
                  <a:cubicBezTo>
                    <a:pt x="566" y="917"/>
                    <a:pt x="553" y="908"/>
                    <a:pt x="544" y="898"/>
                  </a:cubicBezTo>
                  <a:cubicBezTo>
                    <a:pt x="541" y="893"/>
                    <a:pt x="537" y="891"/>
                    <a:pt x="533" y="887"/>
                  </a:cubicBezTo>
                  <a:cubicBezTo>
                    <a:pt x="530" y="885"/>
                    <a:pt x="528" y="884"/>
                    <a:pt x="528" y="880"/>
                  </a:cubicBezTo>
                  <a:cubicBezTo>
                    <a:pt x="527" y="878"/>
                    <a:pt x="529" y="874"/>
                    <a:pt x="529" y="872"/>
                  </a:cubicBezTo>
                  <a:cubicBezTo>
                    <a:pt x="529" y="868"/>
                    <a:pt x="529" y="865"/>
                    <a:pt x="530" y="862"/>
                  </a:cubicBezTo>
                  <a:cubicBezTo>
                    <a:pt x="533" y="852"/>
                    <a:pt x="530" y="841"/>
                    <a:pt x="535" y="832"/>
                  </a:cubicBezTo>
                  <a:cubicBezTo>
                    <a:pt x="540" y="821"/>
                    <a:pt x="535" y="834"/>
                    <a:pt x="532" y="823"/>
                  </a:cubicBezTo>
                  <a:cubicBezTo>
                    <a:pt x="531" y="821"/>
                    <a:pt x="531" y="818"/>
                    <a:pt x="530" y="815"/>
                  </a:cubicBezTo>
                  <a:cubicBezTo>
                    <a:pt x="526" y="806"/>
                    <a:pt x="519" y="800"/>
                    <a:pt x="514" y="792"/>
                  </a:cubicBezTo>
                  <a:cubicBezTo>
                    <a:pt x="513" y="791"/>
                    <a:pt x="513" y="789"/>
                    <a:pt x="512" y="788"/>
                  </a:cubicBezTo>
                  <a:cubicBezTo>
                    <a:pt x="511" y="786"/>
                    <a:pt x="510" y="789"/>
                    <a:pt x="510" y="786"/>
                  </a:cubicBezTo>
                  <a:cubicBezTo>
                    <a:pt x="509" y="783"/>
                    <a:pt x="513" y="780"/>
                    <a:pt x="514" y="778"/>
                  </a:cubicBezTo>
                  <a:cubicBezTo>
                    <a:pt x="517" y="772"/>
                    <a:pt x="518" y="766"/>
                    <a:pt x="520" y="761"/>
                  </a:cubicBezTo>
                  <a:cubicBezTo>
                    <a:pt x="521" y="759"/>
                    <a:pt x="524" y="758"/>
                    <a:pt x="522" y="755"/>
                  </a:cubicBezTo>
                  <a:cubicBezTo>
                    <a:pt x="519" y="750"/>
                    <a:pt x="509" y="749"/>
                    <a:pt x="504" y="746"/>
                  </a:cubicBezTo>
                  <a:cubicBezTo>
                    <a:pt x="500" y="742"/>
                    <a:pt x="497" y="738"/>
                    <a:pt x="495" y="733"/>
                  </a:cubicBezTo>
                  <a:cubicBezTo>
                    <a:pt x="493" y="729"/>
                    <a:pt x="492" y="719"/>
                    <a:pt x="494" y="714"/>
                  </a:cubicBezTo>
                  <a:cubicBezTo>
                    <a:pt x="495" y="710"/>
                    <a:pt x="497" y="713"/>
                    <a:pt x="501" y="712"/>
                  </a:cubicBezTo>
                  <a:cubicBezTo>
                    <a:pt x="505" y="711"/>
                    <a:pt x="503" y="710"/>
                    <a:pt x="505" y="708"/>
                  </a:cubicBezTo>
                  <a:cubicBezTo>
                    <a:pt x="509" y="703"/>
                    <a:pt x="510" y="699"/>
                    <a:pt x="505" y="693"/>
                  </a:cubicBezTo>
                  <a:cubicBezTo>
                    <a:pt x="502" y="691"/>
                    <a:pt x="500" y="691"/>
                    <a:pt x="499" y="688"/>
                  </a:cubicBezTo>
                  <a:cubicBezTo>
                    <a:pt x="497" y="685"/>
                    <a:pt x="499" y="679"/>
                    <a:pt x="499" y="676"/>
                  </a:cubicBezTo>
                  <a:cubicBezTo>
                    <a:pt x="499" y="668"/>
                    <a:pt x="498" y="661"/>
                    <a:pt x="502" y="654"/>
                  </a:cubicBezTo>
                  <a:cubicBezTo>
                    <a:pt x="504" y="651"/>
                    <a:pt x="504" y="652"/>
                    <a:pt x="505" y="649"/>
                  </a:cubicBezTo>
                  <a:cubicBezTo>
                    <a:pt x="505" y="646"/>
                    <a:pt x="504" y="643"/>
                    <a:pt x="506" y="640"/>
                  </a:cubicBezTo>
                  <a:cubicBezTo>
                    <a:pt x="512" y="633"/>
                    <a:pt x="530" y="647"/>
                    <a:pt x="516" y="607"/>
                  </a:cubicBezTo>
                  <a:cubicBezTo>
                    <a:pt x="514" y="599"/>
                    <a:pt x="460" y="469"/>
                    <a:pt x="462" y="461"/>
                  </a:cubicBezTo>
                  <a:cubicBezTo>
                    <a:pt x="464" y="455"/>
                    <a:pt x="508" y="393"/>
                    <a:pt x="513" y="378"/>
                  </a:cubicBezTo>
                  <a:cubicBezTo>
                    <a:pt x="515" y="372"/>
                    <a:pt x="519" y="366"/>
                    <a:pt x="515" y="359"/>
                  </a:cubicBezTo>
                  <a:cubicBezTo>
                    <a:pt x="514" y="357"/>
                    <a:pt x="511" y="355"/>
                    <a:pt x="509" y="353"/>
                  </a:cubicBezTo>
                  <a:cubicBezTo>
                    <a:pt x="507" y="351"/>
                    <a:pt x="506" y="349"/>
                    <a:pt x="504" y="346"/>
                  </a:cubicBezTo>
                  <a:cubicBezTo>
                    <a:pt x="503" y="343"/>
                    <a:pt x="500" y="340"/>
                    <a:pt x="498" y="337"/>
                  </a:cubicBezTo>
                  <a:cubicBezTo>
                    <a:pt x="496" y="332"/>
                    <a:pt x="493" y="327"/>
                    <a:pt x="491" y="323"/>
                  </a:cubicBezTo>
                  <a:cubicBezTo>
                    <a:pt x="488" y="316"/>
                    <a:pt x="484" y="312"/>
                    <a:pt x="479" y="307"/>
                  </a:cubicBezTo>
                  <a:cubicBezTo>
                    <a:pt x="476" y="304"/>
                    <a:pt x="477" y="304"/>
                    <a:pt x="472" y="302"/>
                  </a:cubicBezTo>
                  <a:cubicBezTo>
                    <a:pt x="470" y="301"/>
                    <a:pt x="468" y="299"/>
                    <a:pt x="466" y="297"/>
                  </a:cubicBezTo>
                  <a:cubicBezTo>
                    <a:pt x="458" y="292"/>
                    <a:pt x="449" y="293"/>
                    <a:pt x="444" y="284"/>
                  </a:cubicBezTo>
                  <a:cubicBezTo>
                    <a:pt x="440" y="277"/>
                    <a:pt x="441" y="269"/>
                    <a:pt x="441" y="261"/>
                  </a:cubicBezTo>
                  <a:cubicBezTo>
                    <a:pt x="441" y="252"/>
                    <a:pt x="441" y="243"/>
                    <a:pt x="441" y="235"/>
                  </a:cubicBezTo>
                  <a:cubicBezTo>
                    <a:pt x="441" y="226"/>
                    <a:pt x="443" y="219"/>
                    <a:pt x="444" y="211"/>
                  </a:cubicBezTo>
                  <a:cubicBezTo>
                    <a:pt x="446" y="203"/>
                    <a:pt x="445" y="194"/>
                    <a:pt x="449" y="188"/>
                  </a:cubicBezTo>
                  <a:cubicBezTo>
                    <a:pt x="447" y="188"/>
                    <a:pt x="447" y="188"/>
                    <a:pt x="447" y="188"/>
                  </a:cubicBezTo>
                  <a:cubicBezTo>
                    <a:pt x="443" y="188"/>
                    <a:pt x="434" y="189"/>
                    <a:pt x="437" y="185"/>
                  </a:cubicBezTo>
                  <a:cubicBezTo>
                    <a:pt x="436" y="185"/>
                    <a:pt x="442" y="181"/>
                    <a:pt x="442" y="181"/>
                  </a:cubicBezTo>
                  <a:cubicBezTo>
                    <a:pt x="446" y="180"/>
                    <a:pt x="445" y="182"/>
                    <a:pt x="448" y="178"/>
                  </a:cubicBezTo>
                  <a:cubicBezTo>
                    <a:pt x="452" y="174"/>
                    <a:pt x="457" y="171"/>
                    <a:pt x="460" y="166"/>
                  </a:cubicBezTo>
                  <a:cubicBezTo>
                    <a:pt x="461" y="165"/>
                    <a:pt x="462" y="164"/>
                    <a:pt x="462" y="163"/>
                  </a:cubicBezTo>
                  <a:cubicBezTo>
                    <a:pt x="461" y="163"/>
                    <a:pt x="459" y="164"/>
                    <a:pt x="458" y="162"/>
                  </a:cubicBezTo>
                  <a:cubicBezTo>
                    <a:pt x="456" y="161"/>
                    <a:pt x="455" y="159"/>
                    <a:pt x="454" y="158"/>
                  </a:cubicBezTo>
                  <a:cubicBezTo>
                    <a:pt x="453" y="156"/>
                    <a:pt x="452" y="154"/>
                    <a:pt x="451" y="152"/>
                  </a:cubicBezTo>
                  <a:cubicBezTo>
                    <a:pt x="450" y="150"/>
                    <a:pt x="450" y="148"/>
                    <a:pt x="449" y="147"/>
                  </a:cubicBezTo>
                  <a:cubicBezTo>
                    <a:pt x="447" y="143"/>
                    <a:pt x="448" y="140"/>
                    <a:pt x="450" y="136"/>
                  </a:cubicBezTo>
                  <a:cubicBezTo>
                    <a:pt x="450" y="135"/>
                    <a:pt x="451" y="134"/>
                    <a:pt x="452" y="133"/>
                  </a:cubicBezTo>
                  <a:cubicBezTo>
                    <a:pt x="454" y="130"/>
                    <a:pt x="455" y="127"/>
                    <a:pt x="456" y="125"/>
                  </a:cubicBezTo>
                  <a:cubicBezTo>
                    <a:pt x="460" y="118"/>
                    <a:pt x="463" y="112"/>
                    <a:pt x="467" y="107"/>
                  </a:cubicBezTo>
                  <a:cubicBezTo>
                    <a:pt x="469" y="104"/>
                    <a:pt x="470" y="102"/>
                    <a:pt x="472" y="100"/>
                  </a:cubicBezTo>
                  <a:cubicBezTo>
                    <a:pt x="473" y="98"/>
                    <a:pt x="474" y="96"/>
                    <a:pt x="474" y="94"/>
                  </a:cubicBezTo>
                  <a:cubicBezTo>
                    <a:pt x="474" y="91"/>
                    <a:pt x="472" y="87"/>
                    <a:pt x="471" y="84"/>
                  </a:cubicBezTo>
                  <a:cubicBezTo>
                    <a:pt x="469" y="80"/>
                    <a:pt x="468" y="77"/>
                    <a:pt x="467" y="73"/>
                  </a:cubicBezTo>
                  <a:cubicBezTo>
                    <a:pt x="466" y="72"/>
                    <a:pt x="466" y="70"/>
                    <a:pt x="466" y="69"/>
                  </a:cubicBezTo>
                  <a:cubicBezTo>
                    <a:pt x="465" y="67"/>
                    <a:pt x="464" y="66"/>
                    <a:pt x="462" y="65"/>
                  </a:cubicBezTo>
                  <a:cubicBezTo>
                    <a:pt x="458" y="63"/>
                    <a:pt x="456" y="59"/>
                    <a:pt x="452" y="56"/>
                  </a:cubicBezTo>
                  <a:cubicBezTo>
                    <a:pt x="447" y="51"/>
                    <a:pt x="441" y="48"/>
                    <a:pt x="434" y="45"/>
                  </a:cubicBezTo>
                  <a:cubicBezTo>
                    <a:pt x="432" y="43"/>
                    <a:pt x="431" y="42"/>
                    <a:pt x="430" y="40"/>
                  </a:cubicBezTo>
                  <a:cubicBezTo>
                    <a:pt x="429" y="39"/>
                    <a:pt x="428" y="37"/>
                    <a:pt x="428" y="36"/>
                  </a:cubicBezTo>
                  <a:cubicBezTo>
                    <a:pt x="426" y="34"/>
                    <a:pt x="425" y="32"/>
                    <a:pt x="423" y="29"/>
                  </a:cubicBezTo>
                  <a:cubicBezTo>
                    <a:pt x="422" y="26"/>
                    <a:pt x="419" y="24"/>
                    <a:pt x="417" y="21"/>
                  </a:cubicBezTo>
                  <a:cubicBezTo>
                    <a:pt x="417" y="21"/>
                    <a:pt x="415" y="18"/>
                    <a:pt x="414" y="17"/>
                  </a:cubicBezTo>
                  <a:cubicBezTo>
                    <a:pt x="412" y="16"/>
                    <a:pt x="410" y="17"/>
                    <a:pt x="409" y="14"/>
                  </a:cubicBezTo>
                  <a:cubicBezTo>
                    <a:pt x="408" y="13"/>
                    <a:pt x="409" y="10"/>
                    <a:pt x="409" y="9"/>
                  </a:cubicBezTo>
                  <a:cubicBezTo>
                    <a:pt x="409" y="8"/>
                    <a:pt x="408" y="5"/>
                    <a:pt x="407" y="5"/>
                  </a:cubicBezTo>
                  <a:cubicBezTo>
                    <a:pt x="405" y="2"/>
                    <a:pt x="408" y="4"/>
                    <a:pt x="404" y="3"/>
                  </a:cubicBezTo>
                  <a:cubicBezTo>
                    <a:pt x="401" y="3"/>
                    <a:pt x="397" y="5"/>
                    <a:pt x="393" y="3"/>
                  </a:cubicBezTo>
                  <a:cubicBezTo>
                    <a:pt x="392" y="2"/>
                    <a:pt x="392" y="1"/>
                    <a:pt x="390" y="0"/>
                  </a:cubicBezTo>
                  <a:cubicBezTo>
                    <a:pt x="389" y="1"/>
                    <a:pt x="388" y="1"/>
                    <a:pt x="387" y="1"/>
                  </a:cubicBezTo>
                  <a:cubicBezTo>
                    <a:pt x="386" y="1"/>
                    <a:pt x="385" y="2"/>
                    <a:pt x="385" y="2"/>
                  </a:cubicBezTo>
                  <a:cubicBezTo>
                    <a:pt x="382" y="4"/>
                    <a:pt x="381" y="7"/>
                    <a:pt x="379" y="9"/>
                  </a:cubicBezTo>
                  <a:cubicBezTo>
                    <a:pt x="377" y="11"/>
                    <a:pt x="375" y="12"/>
                    <a:pt x="374" y="14"/>
                  </a:cubicBezTo>
                  <a:cubicBezTo>
                    <a:pt x="371" y="17"/>
                    <a:pt x="372" y="21"/>
                    <a:pt x="371" y="25"/>
                  </a:cubicBezTo>
                  <a:cubicBezTo>
                    <a:pt x="368" y="26"/>
                    <a:pt x="365" y="26"/>
                    <a:pt x="362" y="27"/>
                  </a:cubicBezTo>
                  <a:cubicBezTo>
                    <a:pt x="359" y="27"/>
                    <a:pt x="355" y="29"/>
                    <a:pt x="352" y="28"/>
                  </a:cubicBezTo>
                  <a:cubicBezTo>
                    <a:pt x="352" y="28"/>
                    <a:pt x="352" y="26"/>
                    <a:pt x="352" y="26"/>
                  </a:cubicBezTo>
                  <a:cubicBezTo>
                    <a:pt x="348" y="25"/>
                    <a:pt x="343" y="26"/>
                    <a:pt x="339" y="26"/>
                  </a:cubicBezTo>
                  <a:cubicBezTo>
                    <a:pt x="335" y="26"/>
                    <a:pt x="330" y="25"/>
                    <a:pt x="326" y="27"/>
                  </a:cubicBezTo>
                  <a:cubicBezTo>
                    <a:pt x="321" y="30"/>
                    <a:pt x="315" y="36"/>
                    <a:pt x="312" y="41"/>
                  </a:cubicBezTo>
                  <a:cubicBezTo>
                    <a:pt x="311" y="43"/>
                    <a:pt x="311" y="46"/>
                    <a:pt x="309" y="48"/>
                  </a:cubicBezTo>
                  <a:cubicBezTo>
                    <a:pt x="308" y="49"/>
                    <a:pt x="307" y="50"/>
                    <a:pt x="307" y="52"/>
                  </a:cubicBezTo>
                  <a:cubicBezTo>
                    <a:pt x="306" y="56"/>
                    <a:pt x="309" y="61"/>
                    <a:pt x="306" y="64"/>
                  </a:cubicBezTo>
                  <a:cubicBezTo>
                    <a:pt x="303" y="67"/>
                    <a:pt x="297" y="65"/>
                    <a:pt x="295" y="69"/>
                  </a:cubicBezTo>
                  <a:cubicBezTo>
                    <a:pt x="294" y="70"/>
                    <a:pt x="294" y="71"/>
                    <a:pt x="294" y="72"/>
                  </a:cubicBezTo>
                  <a:cubicBezTo>
                    <a:pt x="293" y="73"/>
                    <a:pt x="293" y="73"/>
                    <a:pt x="293" y="74"/>
                  </a:cubicBezTo>
                  <a:cubicBezTo>
                    <a:pt x="292" y="75"/>
                    <a:pt x="293" y="77"/>
                    <a:pt x="293" y="78"/>
                  </a:cubicBezTo>
                  <a:cubicBezTo>
                    <a:pt x="293" y="80"/>
                    <a:pt x="292" y="83"/>
                    <a:pt x="292" y="86"/>
                  </a:cubicBezTo>
                  <a:cubicBezTo>
                    <a:pt x="291" y="91"/>
                    <a:pt x="292" y="97"/>
                    <a:pt x="290" y="102"/>
                  </a:cubicBezTo>
                  <a:cubicBezTo>
                    <a:pt x="289" y="107"/>
                    <a:pt x="288" y="110"/>
                    <a:pt x="288" y="115"/>
                  </a:cubicBezTo>
                  <a:cubicBezTo>
                    <a:pt x="288" y="121"/>
                    <a:pt x="288" y="128"/>
                    <a:pt x="288" y="135"/>
                  </a:cubicBezTo>
                  <a:cubicBezTo>
                    <a:pt x="288" y="143"/>
                    <a:pt x="288" y="152"/>
                    <a:pt x="288" y="160"/>
                  </a:cubicBezTo>
                  <a:cubicBezTo>
                    <a:pt x="288" y="164"/>
                    <a:pt x="288" y="165"/>
                    <a:pt x="287" y="167"/>
                  </a:cubicBezTo>
                  <a:cubicBezTo>
                    <a:pt x="286" y="169"/>
                    <a:pt x="285" y="169"/>
                    <a:pt x="284" y="170"/>
                  </a:cubicBezTo>
                  <a:cubicBezTo>
                    <a:pt x="283" y="172"/>
                    <a:pt x="282" y="175"/>
                    <a:pt x="281" y="177"/>
                  </a:cubicBezTo>
                  <a:cubicBezTo>
                    <a:pt x="280" y="178"/>
                    <a:pt x="279" y="180"/>
                    <a:pt x="278" y="183"/>
                  </a:cubicBezTo>
                  <a:cubicBezTo>
                    <a:pt x="278" y="184"/>
                    <a:pt x="279" y="185"/>
                    <a:pt x="278" y="187"/>
                  </a:cubicBezTo>
                  <a:cubicBezTo>
                    <a:pt x="275" y="187"/>
                    <a:pt x="274" y="186"/>
                    <a:pt x="271" y="186"/>
                  </a:cubicBezTo>
                  <a:cubicBezTo>
                    <a:pt x="268" y="185"/>
                    <a:pt x="268" y="185"/>
                    <a:pt x="266" y="189"/>
                  </a:cubicBezTo>
                  <a:cubicBezTo>
                    <a:pt x="265" y="192"/>
                    <a:pt x="265" y="194"/>
                    <a:pt x="263" y="196"/>
                  </a:cubicBezTo>
                  <a:cubicBezTo>
                    <a:pt x="263" y="196"/>
                    <a:pt x="260" y="198"/>
                    <a:pt x="260" y="198"/>
                  </a:cubicBezTo>
                  <a:cubicBezTo>
                    <a:pt x="260" y="199"/>
                    <a:pt x="259" y="200"/>
                    <a:pt x="258" y="201"/>
                  </a:cubicBezTo>
                  <a:cubicBezTo>
                    <a:pt x="257" y="202"/>
                    <a:pt x="256" y="201"/>
                    <a:pt x="256" y="203"/>
                  </a:cubicBezTo>
                  <a:cubicBezTo>
                    <a:pt x="255" y="203"/>
                    <a:pt x="255" y="202"/>
                    <a:pt x="255" y="201"/>
                  </a:cubicBezTo>
                  <a:cubicBezTo>
                    <a:pt x="254" y="201"/>
                    <a:pt x="254" y="199"/>
                    <a:pt x="252" y="198"/>
                  </a:cubicBezTo>
                  <a:cubicBezTo>
                    <a:pt x="249" y="195"/>
                    <a:pt x="244" y="196"/>
                    <a:pt x="241" y="195"/>
                  </a:cubicBezTo>
                  <a:cubicBezTo>
                    <a:pt x="243" y="198"/>
                    <a:pt x="250" y="201"/>
                    <a:pt x="254" y="201"/>
                  </a:cubicBezTo>
                  <a:cubicBezTo>
                    <a:pt x="252" y="203"/>
                    <a:pt x="249" y="207"/>
                    <a:pt x="248" y="210"/>
                  </a:cubicBezTo>
                  <a:cubicBezTo>
                    <a:pt x="247" y="214"/>
                    <a:pt x="255" y="224"/>
                    <a:pt x="249" y="227"/>
                  </a:cubicBezTo>
                  <a:cubicBezTo>
                    <a:pt x="247" y="228"/>
                    <a:pt x="245" y="226"/>
                    <a:pt x="243" y="228"/>
                  </a:cubicBezTo>
                  <a:cubicBezTo>
                    <a:pt x="241" y="229"/>
                    <a:pt x="241" y="231"/>
                    <a:pt x="239" y="232"/>
                  </a:cubicBezTo>
                  <a:cubicBezTo>
                    <a:pt x="236" y="232"/>
                    <a:pt x="237" y="226"/>
                    <a:pt x="235" y="224"/>
                  </a:cubicBezTo>
                  <a:cubicBezTo>
                    <a:pt x="234" y="223"/>
                    <a:pt x="234" y="221"/>
                    <a:pt x="232" y="220"/>
                  </a:cubicBezTo>
                  <a:cubicBezTo>
                    <a:pt x="229" y="219"/>
                    <a:pt x="225" y="217"/>
                    <a:pt x="222" y="216"/>
                  </a:cubicBezTo>
                  <a:cubicBezTo>
                    <a:pt x="220" y="215"/>
                    <a:pt x="218" y="215"/>
                    <a:pt x="217" y="214"/>
                  </a:cubicBezTo>
                  <a:cubicBezTo>
                    <a:pt x="216" y="213"/>
                    <a:pt x="215" y="213"/>
                    <a:pt x="214" y="213"/>
                  </a:cubicBezTo>
                  <a:cubicBezTo>
                    <a:pt x="214" y="212"/>
                    <a:pt x="213" y="212"/>
                    <a:pt x="213" y="211"/>
                  </a:cubicBezTo>
                  <a:cubicBezTo>
                    <a:pt x="209" y="208"/>
                    <a:pt x="204" y="206"/>
                    <a:pt x="200" y="203"/>
                  </a:cubicBezTo>
                  <a:cubicBezTo>
                    <a:pt x="195" y="200"/>
                    <a:pt x="190" y="196"/>
                    <a:pt x="184" y="196"/>
                  </a:cubicBezTo>
                  <a:cubicBezTo>
                    <a:pt x="183" y="198"/>
                    <a:pt x="183" y="200"/>
                    <a:pt x="182" y="202"/>
                  </a:cubicBezTo>
                  <a:cubicBezTo>
                    <a:pt x="181" y="203"/>
                    <a:pt x="179" y="205"/>
                    <a:pt x="178" y="206"/>
                  </a:cubicBezTo>
                  <a:cubicBezTo>
                    <a:pt x="176" y="209"/>
                    <a:pt x="176" y="212"/>
                    <a:pt x="175" y="214"/>
                  </a:cubicBezTo>
                  <a:cubicBezTo>
                    <a:pt x="174" y="215"/>
                    <a:pt x="172" y="214"/>
                    <a:pt x="172" y="215"/>
                  </a:cubicBezTo>
                  <a:cubicBezTo>
                    <a:pt x="172" y="216"/>
                    <a:pt x="172" y="217"/>
                    <a:pt x="172" y="217"/>
                  </a:cubicBezTo>
                  <a:cubicBezTo>
                    <a:pt x="170" y="220"/>
                    <a:pt x="172" y="220"/>
                    <a:pt x="169" y="220"/>
                  </a:cubicBezTo>
                  <a:cubicBezTo>
                    <a:pt x="167" y="220"/>
                    <a:pt x="165" y="220"/>
                    <a:pt x="163" y="220"/>
                  </a:cubicBezTo>
                  <a:cubicBezTo>
                    <a:pt x="159" y="220"/>
                    <a:pt x="154" y="224"/>
                    <a:pt x="150" y="223"/>
                  </a:cubicBezTo>
                  <a:cubicBezTo>
                    <a:pt x="146" y="222"/>
                    <a:pt x="146" y="219"/>
                    <a:pt x="142" y="217"/>
                  </a:cubicBezTo>
                  <a:cubicBezTo>
                    <a:pt x="140" y="217"/>
                    <a:pt x="137" y="217"/>
                    <a:pt x="135" y="217"/>
                  </a:cubicBezTo>
                  <a:cubicBezTo>
                    <a:pt x="133" y="217"/>
                    <a:pt x="132" y="216"/>
                    <a:pt x="130" y="215"/>
                  </a:cubicBezTo>
                  <a:cubicBezTo>
                    <a:pt x="125" y="213"/>
                    <a:pt x="121" y="212"/>
                    <a:pt x="115" y="211"/>
                  </a:cubicBezTo>
                  <a:cubicBezTo>
                    <a:pt x="114" y="210"/>
                    <a:pt x="112" y="210"/>
                    <a:pt x="110" y="210"/>
                  </a:cubicBezTo>
                  <a:cubicBezTo>
                    <a:pt x="108" y="210"/>
                    <a:pt x="107" y="211"/>
                    <a:pt x="105" y="211"/>
                  </a:cubicBezTo>
                  <a:cubicBezTo>
                    <a:pt x="104" y="204"/>
                    <a:pt x="105" y="196"/>
                    <a:pt x="104" y="189"/>
                  </a:cubicBezTo>
                  <a:cubicBezTo>
                    <a:pt x="103" y="186"/>
                    <a:pt x="103" y="188"/>
                    <a:pt x="101" y="186"/>
                  </a:cubicBezTo>
                  <a:cubicBezTo>
                    <a:pt x="100" y="185"/>
                    <a:pt x="100" y="184"/>
                    <a:pt x="99" y="183"/>
                  </a:cubicBezTo>
                  <a:cubicBezTo>
                    <a:pt x="99" y="181"/>
                    <a:pt x="97" y="180"/>
                    <a:pt x="96" y="178"/>
                  </a:cubicBezTo>
                  <a:cubicBezTo>
                    <a:pt x="95" y="177"/>
                    <a:pt x="94" y="175"/>
                    <a:pt x="93" y="174"/>
                  </a:cubicBezTo>
                  <a:cubicBezTo>
                    <a:pt x="91" y="171"/>
                    <a:pt x="88" y="167"/>
                    <a:pt x="85" y="164"/>
                  </a:cubicBezTo>
                  <a:cubicBezTo>
                    <a:pt x="83" y="162"/>
                    <a:pt x="81" y="160"/>
                    <a:pt x="79" y="157"/>
                  </a:cubicBezTo>
                  <a:cubicBezTo>
                    <a:pt x="76" y="153"/>
                    <a:pt x="74" y="148"/>
                    <a:pt x="73" y="144"/>
                  </a:cubicBezTo>
                  <a:cubicBezTo>
                    <a:pt x="72" y="142"/>
                    <a:pt x="72" y="141"/>
                    <a:pt x="71" y="139"/>
                  </a:cubicBezTo>
                  <a:cubicBezTo>
                    <a:pt x="70" y="138"/>
                    <a:pt x="68" y="137"/>
                    <a:pt x="67" y="135"/>
                  </a:cubicBezTo>
                  <a:cubicBezTo>
                    <a:pt x="66" y="133"/>
                    <a:pt x="66" y="129"/>
                    <a:pt x="64" y="127"/>
                  </a:cubicBezTo>
                  <a:cubicBezTo>
                    <a:pt x="62" y="125"/>
                    <a:pt x="57" y="126"/>
                    <a:pt x="55" y="126"/>
                  </a:cubicBezTo>
                  <a:cubicBezTo>
                    <a:pt x="49" y="126"/>
                    <a:pt x="44" y="129"/>
                    <a:pt x="39" y="130"/>
                  </a:cubicBezTo>
                  <a:cubicBezTo>
                    <a:pt x="34" y="132"/>
                    <a:pt x="27" y="134"/>
                    <a:pt x="30" y="141"/>
                  </a:cubicBezTo>
                  <a:cubicBezTo>
                    <a:pt x="31" y="144"/>
                    <a:pt x="33" y="146"/>
                    <a:pt x="34" y="151"/>
                  </a:cubicBezTo>
                  <a:cubicBezTo>
                    <a:pt x="34" y="154"/>
                    <a:pt x="34" y="158"/>
                    <a:pt x="34" y="161"/>
                  </a:cubicBezTo>
                  <a:cubicBezTo>
                    <a:pt x="31" y="160"/>
                    <a:pt x="28" y="158"/>
                    <a:pt x="25" y="157"/>
                  </a:cubicBezTo>
                  <a:cubicBezTo>
                    <a:pt x="23" y="156"/>
                    <a:pt x="19" y="153"/>
                    <a:pt x="17" y="154"/>
                  </a:cubicBezTo>
                  <a:cubicBezTo>
                    <a:pt x="17" y="154"/>
                    <a:pt x="17" y="155"/>
                    <a:pt x="17" y="156"/>
                  </a:cubicBezTo>
                  <a:cubicBezTo>
                    <a:pt x="11" y="157"/>
                    <a:pt x="5" y="157"/>
                    <a:pt x="0" y="158"/>
                  </a:cubicBezTo>
                  <a:cubicBezTo>
                    <a:pt x="1" y="157"/>
                    <a:pt x="3" y="157"/>
                    <a:pt x="5" y="157"/>
                  </a:cubicBezTo>
                  <a:cubicBezTo>
                    <a:pt x="5" y="157"/>
                    <a:pt x="5" y="158"/>
                    <a:pt x="5" y="158"/>
                  </a:cubicBezTo>
                  <a:cubicBezTo>
                    <a:pt x="6" y="159"/>
                    <a:pt x="6" y="161"/>
                    <a:pt x="7" y="162"/>
                  </a:cubicBezTo>
                  <a:cubicBezTo>
                    <a:pt x="8" y="165"/>
                    <a:pt x="11" y="168"/>
                    <a:pt x="13" y="171"/>
                  </a:cubicBezTo>
                  <a:cubicBezTo>
                    <a:pt x="16" y="174"/>
                    <a:pt x="19" y="176"/>
                    <a:pt x="22" y="179"/>
                  </a:cubicBezTo>
                  <a:cubicBezTo>
                    <a:pt x="25" y="181"/>
                    <a:pt x="26" y="183"/>
                    <a:pt x="28" y="185"/>
                  </a:cubicBezTo>
                  <a:cubicBezTo>
                    <a:pt x="31" y="187"/>
                    <a:pt x="34" y="189"/>
                    <a:pt x="37" y="192"/>
                  </a:cubicBezTo>
                  <a:cubicBezTo>
                    <a:pt x="40" y="196"/>
                    <a:pt x="41" y="201"/>
                    <a:pt x="45" y="204"/>
                  </a:cubicBezTo>
                  <a:cubicBezTo>
                    <a:pt x="50" y="207"/>
                    <a:pt x="52" y="211"/>
                    <a:pt x="55" y="216"/>
                  </a:cubicBezTo>
                  <a:cubicBezTo>
                    <a:pt x="58" y="219"/>
                    <a:pt x="62" y="224"/>
                    <a:pt x="66" y="225"/>
                  </a:cubicBezTo>
                  <a:cubicBezTo>
                    <a:pt x="71" y="226"/>
                    <a:pt x="73" y="226"/>
                    <a:pt x="77" y="229"/>
                  </a:cubicBezTo>
                  <a:cubicBezTo>
                    <a:pt x="80" y="231"/>
                    <a:pt x="82" y="233"/>
                    <a:pt x="85" y="235"/>
                  </a:cubicBezTo>
                  <a:cubicBezTo>
                    <a:pt x="86" y="237"/>
                    <a:pt x="88" y="239"/>
                    <a:pt x="90" y="240"/>
                  </a:cubicBezTo>
                  <a:cubicBezTo>
                    <a:pt x="91" y="241"/>
                    <a:pt x="92" y="241"/>
                    <a:pt x="94" y="241"/>
                  </a:cubicBezTo>
                  <a:cubicBezTo>
                    <a:pt x="98" y="241"/>
                    <a:pt x="101" y="242"/>
                    <a:pt x="105" y="243"/>
                  </a:cubicBezTo>
                  <a:cubicBezTo>
                    <a:pt x="110" y="246"/>
                    <a:pt x="112" y="247"/>
                    <a:pt x="116" y="252"/>
                  </a:cubicBezTo>
                  <a:cubicBezTo>
                    <a:pt x="119" y="257"/>
                    <a:pt x="124" y="263"/>
                    <a:pt x="127" y="269"/>
                  </a:cubicBezTo>
                  <a:cubicBezTo>
                    <a:pt x="128" y="271"/>
                    <a:pt x="129" y="272"/>
                    <a:pt x="130" y="274"/>
                  </a:cubicBezTo>
                  <a:cubicBezTo>
                    <a:pt x="131" y="277"/>
                    <a:pt x="132" y="276"/>
                    <a:pt x="135" y="277"/>
                  </a:cubicBezTo>
                  <a:cubicBezTo>
                    <a:pt x="137" y="278"/>
                    <a:pt x="142" y="279"/>
                    <a:pt x="144" y="280"/>
                  </a:cubicBezTo>
                  <a:cubicBezTo>
                    <a:pt x="145" y="282"/>
                    <a:pt x="144" y="285"/>
                    <a:pt x="144" y="286"/>
                  </a:cubicBezTo>
                  <a:cubicBezTo>
                    <a:pt x="145" y="290"/>
                    <a:pt x="144" y="294"/>
                    <a:pt x="145" y="297"/>
                  </a:cubicBezTo>
                  <a:cubicBezTo>
                    <a:pt x="148" y="297"/>
                    <a:pt x="150" y="298"/>
                    <a:pt x="152" y="299"/>
                  </a:cubicBezTo>
                  <a:cubicBezTo>
                    <a:pt x="156" y="300"/>
                    <a:pt x="157" y="302"/>
                    <a:pt x="159" y="305"/>
                  </a:cubicBezTo>
                  <a:cubicBezTo>
                    <a:pt x="162" y="310"/>
                    <a:pt x="163" y="318"/>
                    <a:pt x="170" y="319"/>
                  </a:cubicBezTo>
                  <a:cubicBezTo>
                    <a:pt x="171" y="324"/>
                    <a:pt x="168" y="326"/>
                    <a:pt x="166" y="331"/>
                  </a:cubicBezTo>
                  <a:cubicBezTo>
                    <a:pt x="166" y="333"/>
                    <a:pt x="165" y="335"/>
                    <a:pt x="165" y="337"/>
                  </a:cubicBezTo>
                  <a:cubicBezTo>
                    <a:pt x="165" y="341"/>
                    <a:pt x="165" y="345"/>
                    <a:pt x="165" y="349"/>
                  </a:cubicBezTo>
                  <a:cubicBezTo>
                    <a:pt x="165" y="356"/>
                    <a:pt x="168" y="361"/>
                    <a:pt x="169" y="368"/>
                  </a:cubicBezTo>
                  <a:cubicBezTo>
                    <a:pt x="169" y="371"/>
                    <a:pt x="169" y="375"/>
                    <a:pt x="167" y="378"/>
                  </a:cubicBezTo>
                  <a:cubicBezTo>
                    <a:pt x="164" y="381"/>
                    <a:pt x="159" y="382"/>
                    <a:pt x="160" y="387"/>
                  </a:cubicBezTo>
                  <a:cubicBezTo>
                    <a:pt x="161" y="390"/>
                    <a:pt x="162" y="393"/>
                    <a:pt x="164" y="394"/>
                  </a:cubicBezTo>
                  <a:cubicBezTo>
                    <a:pt x="166" y="396"/>
                    <a:pt x="170" y="395"/>
                    <a:pt x="172" y="396"/>
                  </a:cubicBezTo>
                  <a:cubicBezTo>
                    <a:pt x="173" y="397"/>
                    <a:pt x="173" y="398"/>
                    <a:pt x="173" y="400"/>
                  </a:cubicBezTo>
                  <a:cubicBezTo>
                    <a:pt x="174" y="403"/>
                    <a:pt x="175" y="406"/>
                    <a:pt x="175" y="410"/>
                  </a:cubicBezTo>
                  <a:cubicBezTo>
                    <a:pt x="176" y="412"/>
                    <a:pt x="177" y="416"/>
                    <a:pt x="176" y="419"/>
                  </a:cubicBezTo>
                  <a:cubicBezTo>
                    <a:pt x="176" y="421"/>
                    <a:pt x="174" y="420"/>
                    <a:pt x="173" y="422"/>
                  </a:cubicBezTo>
                  <a:cubicBezTo>
                    <a:pt x="171" y="424"/>
                    <a:pt x="172" y="430"/>
                    <a:pt x="172" y="433"/>
                  </a:cubicBezTo>
                  <a:cubicBezTo>
                    <a:pt x="172" y="443"/>
                    <a:pt x="175" y="453"/>
                    <a:pt x="180" y="462"/>
                  </a:cubicBezTo>
                  <a:cubicBezTo>
                    <a:pt x="185" y="469"/>
                    <a:pt x="189" y="477"/>
                    <a:pt x="190" y="485"/>
                  </a:cubicBezTo>
                  <a:cubicBezTo>
                    <a:pt x="192" y="494"/>
                    <a:pt x="189" y="502"/>
                    <a:pt x="187" y="510"/>
                  </a:cubicBezTo>
                  <a:cubicBezTo>
                    <a:pt x="186" y="516"/>
                    <a:pt x="187" y="522"/>
                    <a:pt x="184" y="528"/>
                  </a:cubicBezTo>
                  <a:cubicBezTo>
                    <a:pt x="182" y="531"/>
                    <a:pt x="180" y="533"/>
                    <a:pt x="180" y="537"/>
                  </a:cubicBezTo>
                  <a:cubicBezTo>
                    <a:pt x="179" y="541"/>
                    <a:pt x="180" y="544"/>
                    <a:pt x="180" y="548"/>
                  </a:cubicBezTo>
                  <a:cubicBezTo>
                    <a:pt x="180" y="551"/>
                    <a:pt x="179" y="555"/>
                    <a:pt x="180" y="558"/>
                  </a:cubicBezTo>
                  <a:cubicBezTo>
                    <a:pt x="182" y="562"/>
                    <a:pt x="185" y="563"/>
                    <a:pt x="187" y="567"/>
                  </a:cubicBezTo>
                  <a:cubicBezTo>
                    <a:pt x="193" y="576"/>
                    <a:pt x="194" y="586"/>
                    <a:pt x="197" y="596"/>
                  </a:cubicBezTo>
                  <a:cubicBezTo>
                    <a:pt x="198" y="601"/>
                    <a:pt x="199" y="607"/>
                    <a:pt x="198" y="612"/>
                  </a:cubicBezTo>
                  <a:cubicBezTo>
                    <a:pt x="198" y="613"/>
                    <a:pt x="197" y="615"/>
                    <a:pt x="197" y="616"/>
                  </a:cubicBezTo>
                  <a:cubicBezTo>
                    <a:pt x="197" y="616"/>
                    <a:pt x="197" y="616"/>
                    <a:pt x="196" y="616"/>
                  </a:cubicBezTo>
                  <a:cubicBezTo>
                    <a:pt x="199" y="619"/>
                    <a:pt x="202" y="620"/>
                    <a:pt x="205" y="620"/>
                  </a:cubicBezTo>
                  <a:cubicBezTo>
                    <a:pt x="205" y="630"/>
                    <a:pt x="221" y="632"/>
                    <a:pt x="228" y="634"/>
                  </a:cubicBezTo>
                  <a:cubicBezTo>
                    <a:pt x="234" y="636"/>
                    <a:pt x="242" y="639"/>
                    <a:pt x="247" y="644"/>
                  </a:cubicBezTo>
                  <a:cubicBezTo>
                    <a:pt x="252" y="648"/>
                    <a:pt x="255" y="654"/>
                    <a:pt x="258" y="659"/>
                  </a:cubicBezTo>
                  <a:cubicBezTo>
                    <a:pt x="259" y="661"/>
                    <a:pt x="260" y="664"/>
                    <a:pt x="262" y="666"/>
                  </a:cubicBezTo>
                  <a:cubicBezTo>
                    <a:pt x="263" y="667"/>
                    <a:pt x="265" y="667"/>
                    <a:pt x="266" y="667"/>
                  </a:cubicBezTo>
                  <a:cubicBezTo>
                    <a:pt x="270" y="674"/>
                    <a:pt x="265" y="686"/>
                    <a:pt x="264" y="693"/>
                  </a:cubicBezTo>
                  <a:cubicBezTo>
                    <a:pt x="264" y="698"/>
                    <a:pt x="264" y="702"/>
                    <a:pt x="267" y="706"/>
                  </a:cubicBezTo>
                  <a:cubicBezTo>
                    <a:pt x="269" y="711"/>
                    <a:pt x="276" y="716"/>
                    <a:pt x="274" y="723"/>
                  </a:cubicBezTo>
                  <a:cubicBezTo>
                    <a:pt x="271" y="723"/>
                    <a:pt x="263" y="723"/>
                    <a:pt x="261" y="726"/>
                  </a:cubicBezTo>
                  <a:cubicBezTo>
                    <a:pt x="264" y="728"/>
                    <a:pt x="271" y="735"/>
                    <a:pt x="267" y="738"/>
                  </a:cubicBezTo>
                  <a:cubicBezTo>
                    <a:pt x="263" y="735"/>
                    <a:pt x="261" y="733"/>
                    <a:pt x="256" y="735"/>
                  </a:cubicBezTo>
                  <a:cubicBezTo>
                    <a:pt x="251" y="737"/>
                    <a:pt x="250" y="741"/>
                    <a:pt x="246" y="743"/>
                  </a:cubicBezTo>
                  <a:cubicBezTo>
                    <a:pt x="239" y="746"/>
                    <a:pt x="228" y="739"/>
                    <a:pt x="224" y="749"/>
                  </a:cubicBezTo>
                  <a:cubicBezTo>
                    <a:pt x="223" y="752"/>
                    <a:pt x="224" y="755"/>
                    <a:pt x="222" y="758"/>
                  </a:cubicBezTo>
                  <a:cubicBezTo>
                    <a:pt x="221" y="763"/>
                    <a:pt x="217" y="763"/>
                    <a:pt x="214" y="767"/>
                  </a:cubicBezTo>
                  <a:cubicBezTo>
                    <a:pt x="208" y="774"/>
                    <a:pt x="201" y="783"/>
                    <a:pt x="195" y="791"/>
                  </a:cubicBezTo>
                  <a:cubicBezTo>
                    <a:pt x="187" y="802"/>
                    <a:pt x="180" y="816"/>
                    <a:pt x="171" y="826"/>
                  </a:cubicBezTo>
                  <a:cubicBezTo>
                    <a:pt x="169" y="828"/>
                    <a:pt x="167" y="830"/>
                    <a:pt x="166" y="833"/>
                  </a:cubicBezTo>
                  <a:cubicBezTo>
                    <a:pt x="165" y="836"/>
                    <a:pt x="168" y="840"/>
                    <a:pt x="164" y="841"/>
                  </a:cubicBezTo>
                  <a:cubicBezTo>
                    <a:pt x="160" y="843"/>
                    <a:pt x="158" y="839"/>
                    <a:pt x="155" y="841"/>
                  </a:cubicBezTo>
                  <a:cubicBezTo>
                    <a:pt x="151" y="844"/>
                    <a:pt x="146" y="853"/>
                    <a:pt x="145" y="857"/>
                  </a:cubicBezTo>
                  <a:cubicBezTo>
                    <a:pt x="144" y="862"/>
                    <a:pt x="147" y="868"/>
                    <a:pt x="140" y="869"/>
                  </a:cubicBezTo>
                  <a:cubicBezTo>
                    <a:pt x="134" y="870"/>
                    <a:pt x="133" y="864"/>
                    <a:pt x="128" y="863"/>
                  </a:cubicBezTo>
                  <a:cubicBezTo>
                    <a:pt x="127" y="866"/>
                    <a:pt x="125" y="868"/>
                    <a:pt x="124" y="871"/>
                  </a:cubicBezTo>
                  <a:cubicBezTo>
                    <a:pt x="124" y="874"/>
                    <a:pt x="125" y="877"/>
                    <a:pt x="124" y="881"/>
                  </a:cubicBezTo>
                  <a:cubicBezTo>
                    <a:pt x="124" y="884"/>
                    <a:pt x="124" y="885"/>
                    <a:pt x="122" y="887"/>
                  </a:cubicBezTo>
                  <a:cubicBezTo>
                    <a:pt x="119" y="890"/>
                    <a:pt x="112" y="890"/>
                    <a:pt x="109" y="893"/>
                  </a:cubicBezTo>
                  <a:cubicBezTo>
                    <a:pt x="105" y="898"/>
                    <a:pt x="109" y="905"/>
                    <a:pt x="111" y="910"/>
                  </a:cubicBezTo>
                  <a:cubicBezTo>
                    <a:pt x="116" y="919"/>
                    <a:pt x="105" y="929"/>
                    <a:pt x="96" y="932"/>
                  </a:cubicBezTo>
                  <a:cubicBezTo>
                    <a:pt x="93" y="930"/>
                    <a:pt x="89" y="931"/>
                    <a:pt x="86" y="931"/>
                  </a:cubicBezTo>
                  <a:cubicBezTo>
                    <a:pt x="82" y="931"/>
                    <a:pt x="78" y="929"/>
                    <a:pt x="75" y="929"/>
                  </a:cubicBezTo>
                  <a:cubicBezTo>
                    <a:pt x="65" y="928"/>
                    <a:pt x="66" y="935"/>
                    <a:pt x="66" y="943"/>
                  </a:cubicBezTo>
                  <a:cubicBezTo>
                    <a:pt x="66" y="949"/>
                    <a:pt x="67" y="964"/>
                    <a:pt x="62" y="967"/>
                  </a:cubicBezTo>
                  <a:cubicBezTo>
                    <a:pt x="58" y="970"/>
                    <a:pt x="54" y="967"/>
                    <a:pt x="50" y="969"/>
                  </a:cubicBezTo>
                  <a:cubicBezTo>
                    <a:pt x="43" y="972"/>
                    <a:pt x="42" y="986"/>
                    <a:pt x="43" y="994"/>
                  </a:cubicBezTo>
                  <a:cubicBezTo>
                    <a:pt x="43" y="994"/>
                    <a:pt x="43" y="994"/>
                    <a:pt x="43" y="995"/>
                  </a:cubicBezTo>
                  <a:cubicBezTo>
                    <a:pt x="43" y="994"/>
                    <a:pt x="43" y="994"/>
                    <a:pt x="43" y="994"/>
                  </a:cubicBezTo>
                  <a:cubicBezTo>
                    <a:pt x="43" y="993"/>
                    <a:pt x="42" y="993"/>
                    <a:pt x="42" y="993"/>
                  </a:cubicBezTo>
                  <a:cubicBezTo>
                    <a:pt x="39" y="997"/>
                    <a:pt x="41" y="1008"/>
                    <a:pt x="43" y="1013"/>
                  </a:cubicBezTo>
                  <a:cubicBezTo>
                    <a:pt x="46" y="1025"/>
                    <a:pt x="59" y="1035"/>
                    <a:pt x="55" y="1049"/>
                  </a:cubicBezTo>
                  <a:cubicBezTo>
                    <a:pt x="53" y="1054"/>
                    <a:pt x="51" y="1056"/>
                    <a:pt x="52" y="1061"/>
                  </a:cubicBezTo>
                  <a:cubicBezTo>
                    <a:pt x="53" y="1066"/>
                    <a:pt x="54" y="1070"/>
                    <a:pt x="54" y="1075"/>
                  </a:cubicBezTo>
                  <a:cubicBezTo>
                    <a:pt x="54" y="1082"/>
                    <a:pt x="52" y="1095"/>
                    <a:pt x="56" y="1101"/>
                  </a:cubicBezTo>
                  <a:cubicBezTo>
                    <a:pt x="58" y="1101"/>
                    <a:pt x="60" y="1099"/>
                    <a:pt x="60" y="1098"/>
                  </a:cubicBezTo>
                  <a:cubicBezTo>
                    <a:pt x="58" y="1105"/>
                    <a:pt x="54" y="1112"/>
                    <a:pt x="55" y="1120"/>
                  </a:cubicBezTo>
                  <a:cubicBezTo>
                    <a:pt x="56" y="1127"/>
                    <a:pt x="61" y="1131"/>
                    <a:pt x="64" y="1137"/>
                  </a:cubicBezTo>
                  <a:cubicBezTo>
                    <a:pt x="68" y="1142"/>
                    <a:pt x="70" y="1145"/>
                    <a:pt x="68" y="1152"/>
                  </a:cubicBezTo>
                  <a:cubicBezTo>
                    <a:pt x="67" y="1156"/>
                    <a:pt x="64" y="1158"/>
                    <a:pt x="62" y="1162"/>
                  </a:cubicBezTo>
                  <a:cubicBezTo>
                    <a:pt x="60" y="1166"/>
                    <a:pt x="61" y="1173"/>
                    <a:pt x="61" y="1178"/>
                  </a:cubicBezTo>
                  <a:cubicBezTo>
                    <a:pt x="61" y="1180"/>
                    <a:pt x="62" y="1183"/>
                    <a:pt x="61" y="1185"/>
                  </a:cubicBezTo>
                  <a:cubicBezTo>
                    <a:pt x="60" y="1192"/>
                    <a:pt x="55" y="1197"/>
                    <a:pt x="55" y="1204"/>
                  </a:cubicBezTo>
                  <a:cubicBezTo>
                    <a:pt x="55" y="1210"/>
                    <a:pt x="57" y="1216"/>
                    <a:pt x="56" y="1221"/>
                  </a:cubicBezTo>
                  <a:cubicBezTo>
                    <a:pt x="55" y="1228"/>
                    <a:pt x="49" y="1232"/>
                    <a:pt x="47" y="1238"/>
                  </a:cubicBezTo>
                  <a:cubicBezTo>
                    <a:pt x="46" y="1243"/>
                    <a:pt x="47" y="1247"/>
                    <a:pt x="50" y="1251"/>
                  </a:cubicBezTo>
                  <a:cubicBezTo>
                    <a:pt x="53" y="1257"/>
                    <a:pt x="54" y="1254"/>
                    <a:pt x="59" y="1251"/>
                  </a:cubicBezTo>
                  <a:cubicBezTo>
                    <a:pt x="64" y="1249"/>
                    <a:pt x="68" y="1248"/>
                    <a:pt x="70" y="1253"/>
                  </a:cubicBezTo>
                  <a:cubicBezTo>
                    <a:pt x="73" y="1260"/>
                    <a:pt x="66" y="1266"/>
                    <a:pt x="65" y="1272"/>
                  </a:cubicBezTo>
                  <a:cubicBezTo>
                    <a:pt x="71" y="1275"/>
                    <a:pt x="76" y="1277"/>
                    <a:pt x="80" y="1282"/>
                  </a:cubicBezTo>
                  <a:cubicBezTo>
                    <a:pt x="84" y="1285"/>
                    <a:pt x="84" y="1292"/>
                    <a:pt x="87" y="1294"/>
                  </a:cubicBezTo>
                  <a:cubicBezTo>
                    <a:pt x="92" y="1288"/>
                    <a:pt x="97" y="1281"/>
                    <a:pt x="106" y="1280"/>
                  </a:cubicBezTo>
                  <a:cubicBezTo>
                    <a:pt x="113" y="1279"/>
                    <a:pt x="112" y="1282"/>
                    <a:pt x="114" y="1288"/>
                  </a:cubicBezTo>
                  <a:cubicBezTo>
                    <a:pt x="114" y="1291"/>
                    <a:pt x="117" y="1310"/>
                    <a:pt x="122" y="1309"/>
                  </a:cubicBezTo>
                  <a:cubicBezTo>
                    <a:pt x="125" y="1308"/>
                    <a:pt x="126" y="1302"/>
                    <a:pt x="129" y="1303"/>
                  </a:cubicBezTo>
                  <a:cubicBezTo>
                    <a:pt x="130" y="1306"/>
                    <a:pt x="129" y="1309"/>
                    <a:pt x="130" y="1311"/>
                  </a:cubicBezTo>
                  <a:cubicBezTo>
                    <a:pt x="134" y="1308"/>
                    <a:pt x="141" y="1303"/>
                    <a:pt x="146" y="1303"/>
                  </a:cubicBezTo>
                  <a:cubicBezTo>
                    <a:pt x="144" y="1307"/>
                    <a:pt x="134" y="1311"/>
                    <a:pt x="134" y="1316"/>
                  </a:cubicBezTo>
                  <a:cubicBezTo>
                    <a:pt x="135" y="1318"/>
                    <a:pt x="139" y="1322"/>
                    <a:pt x="140" y="1325"/>
                  </a:cubicBezTo>
                  <a:cubicBezTo>
                    <a:pt x="145" y="1336"/>
                    <a:pt x="151" y="1324"/>
                    <a:pt x="157" y="1319"/>
                  </a:cubicBezTo>
                  <a:cubicBezTo>
                    <a:pt x="161" y="1323"/>
                    <a:pt x="162" y="1327"/>
                    <a:pt x="167" y="1328"/>
                  </a:cubicBezTo>
                  <a:cubicBezTo>
                    <a:pt x="173" y="1328"/>
                    <a:pt x="175" y="1322"/>
                    <a:pt x="180" y="1319"/>
                  </a:cubicBezTo>
                  <a:cubicBezTo>
                    <a:pt x="186" y="1314"/>
                    <a:pt x="191" y="1311"/>
                    <a:pt x="199" y="1310"/>
                  </a:cubicBezTo>
                  <a:cubicBezTo>
                    <a:pt x="203" y="1309"/>
                    <a:pt x="209" y="1306"/>
                    <a:pt x="210" y="1302"/>
                  </a:cubicBezTo>
                  <a:cubicBezTo>
                    <a:pt x="210" y="1301"/>
                    <a:pt x="210" y="1301"/>
                    <a:pt x="211" y="1301"/>
                  </a:cubicBezTo>
                  <a:cubicBezTo>
                    <a:pt x="211" y="1301"/>
                    <a:pt x="210" y="1301"/>
                    <a:pt x="210" y="1302"/>
                  </a:cubicBezTo>
                  <a:cubicBezTo>
                    <a:pt x="213" y="1303"/>
                    <a:pt x="233" y="1303"/>
                    <a:pt x="240" y="1295"/>
                  </a:cubicBezTo>
                  <a:cubicBezTo>
                    <a:pt x="244" y="1296"/>
                    <a:pt x="249" y="1299"/>
                    <a:pt x="253" y="1297"/>
                  </a:cubicBezTo>
                  <a:cubicBezTo>
                    <a:pt x="257" y="1296"/>
                    <a:pt x="259" y="1289"/>
                    <a:pt x="263" y="1288"/>
                  </a:cubicBezTo>
                  <a:cubicBezTo>
                    <a:pt x="265" y="1287"/>
                    <a:pt x="266" y="1289"/>
                    <a:pt x="268" y="1290"/>
                  </a:cubicBezTo>
                  <a:cubicBezTo>
                    <a:pt x="272" y="1291"/>
                    <a:pt x="277" y="1291"/>
                    <a:pt x="282" y="1292"/>
                  </a:cubicBezTo>
                  <a:cubicBezTo>
                    <a:pt x="284" y="1293"/>
                    <a:pt x="291" y="1294"/>
                    <a:pt x="293" y="1291"/>
                  </a:cubicBezTo>
                  <a:cubicBezTo>
                    <a:pt x="295" y="1288"/>
                    <a:pt x="293" y="1275"/>
                    <a:pt x="293" y="1272"/>
                  </a:cubicBezTo>
                  <a:cubicBezTo>
                    <a:pt x="293" y="1267"/>
                    <a:pt x="292" y="1265"/>
                    <a:pt x="297" y="1263"/>
                  </a:cubicBezTo>
                  <a:cubicBezTo>
                    <a:pt x="303" y="1261"/>
                    <a:pt x="309" y="1266"/>
                    <a:pt x="314" y="1268"/>
                  </a:cubicBezTo>
                  <a:cubicBezTo>
                    <a:pt x="323" y="1270"/>
                    <a:pt x="338" y="1269"/>
                    <a:pt x="347" y="1265"/>
                  </a:cubicBezTo>
                  <a:cubicBezTo>
                    <a:pt x="352" y="1264"/>
                    <a:pt x="355" y="1259"/>
                    <a:pt x="359" y="1257"/>
                  </a:cubicBezTo>
                  <a:cubicBezTo>
                    <a:pt x="363" y="1256"/>
                    <a:pt x="370" y="1257"/>
                    <a:pt x="374" y="1257"/>
                  </a:cubicBezTo>
                  <a:cubicBezTo>
                    <a:pt x="382" y="1256"/>
                    <a:pt x="390" y="1255"/>
                    <a:pt x="398" y="1253"/>
                  </a:cubicBezTo>
                  <a:cubicBezTo>
                    <a:pt x="397" y="1251"/>
                    <a:pt x="399" y="1250"/>
                    <a:pt x="400" y="1248"/>
                  </a:cubicBezTo>
                  <a:cubicBezTo>
                    <a:pt x="401" y="1247"/>
                    <a:pt x="400" y="1246"/>
                    <a:pt x="401" y="1244"/>
                  </a:cubicBezTo>
                  <a:cubicBezTo>
                    <a:pt x="404" y="1242"/>
                    <a:pt x="409" y="1240"/>
                    <a:pt x="412" y="1239"/>
                  </a:cubicBezTo>
                  <a:cubicBezTo>
                    <a:pt x="423" y="1233"/>
                    <a:pt x="430" y="1223"/>
                    <a:pt x="439" y="1216"/>
                  </a:cubicBezTo>
                  <a:cubicBezTo>
                    <a:pt x="445" y="1211"/>
                    <a:pt x="451" y="1207"/>
                    <a:pt x="456" y="1201"/>
                  </a:cubicBezTo>
                  <a:cubicBezTo>
                    <a:pt x="462" y="1196"/>
                    <a:pt x="467" y="1190"/>
                    <a:pt x="472" y="1184"/>
                  </a:cubicBezTo>
                  <a:cubicBezTo>
                    <a:pt x="480" y="1177"/>
                    <a:pt x="488" y="1170"/>
                    <a:pt x="494" y="1162"/>
                  </a:cubicBezTo>
                  <a:cubicBezTo>
                    <a:pt x="498" y="1156"/>
                    <a:pt x="501" y="1149"/>
                    <a:pt x="505" y="1143"/>
                  </a:cubicBezTo>
                  <a:cubicBezTo>
                    <a:pt x="520" y="1121"/>
                    <a:pt x="533" y="1097"/>
                    <a:pt x="546" y="1073"/>
                  </a:cubicBezTo>
                  <a:cubicBezTo>
                    <a:pt x="555" y="1054"/>
                    <a:pt x="569" y="1034"/>
                    <a:pt x="586" y="1019"/>
                  </a:cubicBezTo>
                  <a:cubicBezTo>
                    <a:pt x="594" y="1012"/>
                    <a:pt x="605" y="1004"/>
                    <a:pt x="603" y="991"/>
                  </a:cubicBezTo>
                </a:path>
              </a:pathLst>
            </a:custGeom>
            <a:solidFill>
              <a:srgbClr val="FFFF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63"/>
            <p:cNvSpPr>
              <a:spLocks noEditPoints="1"/>
            </p:cNvSpPr>
            <p:nvPr/>
          </p:nvSpPr>
          <p:spPr bwMode="auto">
            <a:xfrm>
              <a:off x="2730500" y="3097213"/>
              <a:ext cx="850900" cy="1528763"/>
            </a:xfrm>
            <a:custGeom>
              <a:avLst/>
              <a:gdLst/>
              <a:ahLst/>
              <a:cxnLst>
                <a:cxn ang="0">
                  <a:pos x="416" y="555"/>
                </a:cxn>
                <a:cxn ang="0">
                  <a:pos x="363" y="502"/>
                </a:cxn>
                <a:cxn ang="0">
                  <a:pos x="302" y="396"/>
                </a:cxn>
                <a:cxn ang="0">
                  <a:pos x="260" y="298"/>
                </a:cxn>
                <a:cxn ang="0">
                  <a:pos x="170" y="270"/>
                </a:cxn>
                <a:cxn ang="0">
                  <a:pos x="230" y="236"/>
                </a:cxn>
                <a:cxn ang="0">
                  <a:pos x="246" y="155"/>
                </a:cxn>
                <a:cxn ang="0">
                  <a:pos x="184" y="99"/>
                </a:cxn>
                <a:cxn ang="0">
                  <a:pos x="139" y="117"/>
                </a:cxn>
                <a:cxn ang="0">
                  <a:pos x="157" y="88"/>
                </a:cxn>
                <a:cxn ang="0">
                  <a:pos x="158" y="69"/>
                </a:cxn>
                <a:cxn ang="0">
                  <a:pos x="198" y="27"/>
                </a:cxn>
                <a:cxn ang="0">
                  <a:pos x="183" y="3"/>
                </a:cxn>
                <a:cxn ang="0">
                  <a:pos x="136" y="16"/>
                </a:cxn>
                <a:cxn ang="0">
                  <a:pos x="109" y="24"/>
                </a:cxn>
                <a:cxn ang="0">
                  <a:pos x="89" y="25"/>
                </a:cxn>
                <a:cxn ang="0">
                  <a:pos x="78" y="63"/>
                </a:cxn>
                <a:cxn ang="0">
                  <a:pos x="72" y="84"/>
                </a:cxn>
                <a:cxn ang="0">
                  <a:pos x="50" y="91"/>
                </a:cxn>
                <a:cxn ang="0">
                  <a:pos x="59" y="121"/>
                </a:cxn>
                <a:cxn ang="0">
                  <a:pos x="66" y="137"/>
                </a:cxn>
                <a:cxn ang="0">
                  <a:pos x="46" y="148"/>
                </a:cxn>
                <a:cxn ang="0">
                  <a:pos x="33" y="129"/>
                </a:cxn>
                <a:cxn ang="0">
                  <a:pos x="9" y="116"/>
                </a:cxn>
                <a:cxn ang="0">
                  <a:pos x="12" y="136"/>
                </a:cxn>
                <a:cxn ang="0">
                  <a:pos x="42" y="159"/>
                </a:cxn>
                <a:cxn ang="0">
                  <a:pos x="64" y="164"/>
                </a:cxn>
                <a:cxn ang="0">
                  <a:pos x="48" y="183"/>
                </a:cxn>
                <a:cxn ang="0">
                  <a:pos x="32" y="205"/>
                </a:cxn>
                <a:cxn ang="0">
                  <a:pos x="50" y="220"/>
                </a:cxn>
                <a:cxn ang="0">
                  <a:pos x="26" y="221"/>
                </a:cxn>
                <a:cxn ang="0">
                  <a:pos x="18" y="239"/>
                </a:cxn>
                <a:cxn ang="0">
                  <a:pos x="67" y="218"/>
                </a:cxn>
                <a:cxn ang="0">
                  <a:pos x="79" y="206"/>
                </a:cxn>
                <a:cxn ang="0">
                  <a:pos x="64" y="258"/>
                </a:cxn>
                <a:cxn ang="0">
                  <a:pos x="73" y="277"/>
                </a:cxn>
                <a:cxn ang="0">
                  <a:pos x="98" y="290"/>
                </a:cxn>
                <a:cxn ang="0">
                  <a:pos x="84" y="377"/>
                </a:cxn>
                <a:cxn ang="0">
                  <a:pos x="156" y="388"/>
                </a:cxn>
                <a:cxn ang="0">
                  <a:pos x="180" y="380"/>
                </a:cxn>
                <a:cxn ang="0">
                  <a:pos x="195" y="451"/>
                </a:cxn>
                <a:cxn ang="0">
                  <a:pos x="194" y="504"/>
                </a:cxn>
                <a:cxn ang="0">
                  <a:pos x="136" y="525"/>
                </a:cxn>
                <a:cxn ang="0">
                  <a:pos x="107" y="574"/>
                </a:cxn>
                <a:cxn ang="0">
                  <a:pos x="137" y="614"/>
                </a:cxn>
                <a:cxn ang="0">
                  <a:pos x="85" y="655"/>
                </a:cxn>
                <a:cxn ang="0">
                  <a:pos x="134" y="682"/>
                </a:cxn>
                <a:cxn ang="0">
                  <a:pos x="205" y="682"/>
                </a:cxn>
                <a:cxn ang="0">
                  <a:pos x="165" y="708"/>
                </a:cxn>
                <a:cxn ang="0">
                  <a:pos x="91" y="770"/>
                </a:cxn>
                <a:cxn ang="0">
                  <a:pos x="67" y="795"/>
                </a:cxn>
                <a:cxn ang="0">
                  <a:pos x="57" y="810"/>
                </a:cxn>
                <a:cxn ang="0">
                  <a:pos x="86" y="815"/>
                </a:cxn>
                <a:cxn ang="0">
                  <a:pos x="107" y="784"/>
                </a:cxn>
                <a:cxn ang="0">
                  <a:pos x="141" y="787"/>
                </a:cxn>
                <a:cxn ang="0">
                  <a:pos x="172" y="789"/>
                </a:cxn>
                <a:cxn ang="0">
                  <a:pos x="187" y="755"/>
                </a:cxn>
                <a:cxn ang="0">
                  <a:pos x="259" y="751"/>
                </a:cxn>
                <a:cxn ang="0">
                  <a:pos x="341" y="743"/>
                </a:cxn>
                <a:cxn ang="0">
                  <a:pos x="415" y="731"/>
                </a:cxn>
                <a:cxn ang="0">
                  <a:pos x="370" y="685"/>
                </a:cxn>
                <a:cxn ang="0">
                  <a:pos x="444" y="635"/>
                </a:cxn>
              </a:cxnLst>
              <a:rect l="0" t="0" r="r" b="b"/>
              <a:pathLst>
                <a:path w="455" h="818">
                  <a:moveTo>
                    <a:pt x="126" y="139"/>
                  </a:moveTo>
                  <a:cubicBezTo>
                    <a:pt x="126" y="141"/>
                    <a:pt x="126" y="142"/>
                    <a:pt x="125" y="144"/>
                  </a:cubicBezTo>
                  <a:cubicBezTo>
                    <a:pt x="124" y="145"/>
                    <a:pt x="117" y="155"/>
                    <a:pt x="116" y="157"/>
                  </a:cubicBezTo>
                  <a:cubicBezTo>
                    <a:pt x="114" y="159"/>
                    <a:pt x="111" y="160"/>
                    <a:pt x="110" y="163"/>
                  </a:cubicBezTo>
                  <a:cubicBezTo>
                    <a:pt x="106" y="164"/>
                    <a:pt x="109" y="162"/>
                    <a:pt x="109" y="161"/>
                  </a:cubicBezTo>
                  <a:cubicBezTo>
                    <a:pt x="110" y="160"/>
                    <a:pt x="112" y="159"/>
                    <a:pt x="112" y="157"/>
                  </a:cubicBezTo>
                  <a:cubicBezTo>
                    <a:pt x="113" y="154"/>
                    <a:pt x="117" y="148"/>
                    <a:pt x="118" y="147"/>
                  </a:cubicBezTo>
                  <a:cubicBezTo>
                    <a:pt x="119" y="146"/>
                    <a:pt x="119" y="145"/>
                    <a:pt x="120" y="144"/>
                  </a:cubicBezTo>
                  <a:cubicBezTo>
                    <a:pt x="120" y="144"/>
                    <a:pt x="122" y="142"/>
                    <a:pt x="122" y="141"/>
                  </a:cubicBezTo>
                  <a:cubicBezTo>
                    <a:pt x="123" y="140"/>
                    <a:pt x="124" y="139"/>
                    <a:pt x="124" y="138"/>
                  </a:cubicBezTo>
                  <a:cubicBezTo>
                    <a:pt x="126" y="137"/>
                    <a:pt x="126" y="138"/>
                    <a:pt x="126" y="139"/>
                  </a:cubicBezTo>
                  <a:moveTo>
                    <a:pt x="452" y="569"/>
                  </a:moveTo>
                  <a:cubicBezTo>
                    <a:pt x="450" y="566"/>
                    <a:pt x="446" y="568"/>
                    <a:pt x="443" y="567"/>
                  </a:cubicBezTo>
                  <a:cubicBezTo>
                    <a:pt x="441" y="566"/>
                    <a:pt x="441" y="564"/>
                    <a:pt x="440" y="563"/>
                  </a:cubicBezTo>
                  <a:cubicBezTo>
                    <a:pt x="439" y="562"/>
                    <a:pt x="436" y="561"/>
                    <a:pt x="434" y="560"/>
                  </a:cubicBezTo>
                  <a:cubicBezTo>
                    <a:pt x="432" y="559"/>
                    <a:pt x="431" y="559"/>
                    <a:pt x="429" y="558"/>
                  </a:cubicBezTo>
                  <a:cubicBezTo>
                    <a:pt x="427" y="558"/>
                    <a:pt x="425" y="555"/>
                    <a:pt x="422" y="555"/>
                  </a:cubicBezTo>
                  <a:cubicBezTo>
                    <a:pt x="420" y="554"/>
                    <a:pt x="418" y="555"/>
                    <a:pt x="416" y="555"/>
                  </a:cubicBezTo>
                  <a:cubicBezTo>
                    <a:pt x="413" y="556"/>
                    <a:pt x="410" y="555"/>
                    <a:pt x="407" y="555"/>
                  </a:cubicBezTo>
                  <a:cubicBezTo>
                    <a:pt x="402" y="555"/>
                    <a:pt x="398" y="554"/>
                    <a:pt x="393" y="554"/>
                  </a:cubicBezTo>
                  <a:cubicBezTo>
                    <a:pt x="388" y="554"/>
                    <a:pt x="387" y="555"/>
                    <a:pt x="385" y="559"/>
                  </a:cubicBezTo>
                  <a:cubicBezTo>
                    <a:pt x="384" y="561"/>
                    <a:pt x="383" y="562"/>
                    <a:pt x="382" y="563"/>
                  </a:cubicBezTo>
                  <a:cubicBezTo>
                    <a:pt x="380" y="565"/>
                    <a:pt x="380" y="567"/>
                    <a:pt x="378" y="568"/>
                  </a:cubicBezTo>
                  <a:cubicBezTo>
                    <a:pt x="376" y="570"/>
                    <a:pt x="375" y="570"/>
                    <a:pt x="373" y="569"/>
                  </a:cubicBezTo>
                  <a:cubicBezTo>
                    <a:pt x="370" y="568"/>
                    <a:pt x="371" y="565"/>
                    <a:pt x="368" y="563"/>
                  </a:cubicBezTo>
                  <a:cubicBezTo>
                    <a:pt x="366" y="561"/>
                    <a:pt x="364" y="562"/>
                    <a:pt x="364" y="558"/>
                  </a:cubicBezTo>
                  <a:cubicBezTo>
                    <a:pt x="364" y="556"/>
                    <a:pt x="364" y="555"/>
                    <a:pt x="365" y="553"/>
                  </a:cubicBezTo>
                  <a:cubicBezTo>
                    <a:pt x="367" y="550"/>
                    <a:pt x="372" y="551"/>
                    <a:pt x="375" y="549"/>
                  </a:cubicBezTo>
                  <a:cubicBezTo>
                    <a:pt x="377" y="547"/>
                    <a:pt x="377" y="545"/>
                    <a:pt x="378" y="543"/>
                  </a:cubicBezTo>
                  <a:cubicBezTo>
                    <a:pt x="378" y="540"/>
                    <a:pt x="380" y="538"/>
                    <a:pt x="380" y="536"/>
                  </a:cubicBezTo>
                  <a:cubicBezTo>
                    <a:pt x="382" y="532"/>
                    <a:pt x="381" y="528"/>
                    <a:pt x="380" y="524"/>
                  </a:cubicBezTo>
                  <a:cubicBezTo>
                    <a:pt x="379" y="522"/>
                    <a:pt x="379" y="519"/>
                    <a:pt x="378" y="518"/>
                  </a:cubicBezTo>
                  <a:cubicBezTo>
                    <a:pt x="377" y="517"/>
                    <a:pt x="376" y="518"/>
                    <a:pt x="375" y="517"/>
                  </a:cubicBezTo>
                  <a:cubicBezTo>
                    <a:pt x="373" y="517"/>
                    <a:pt x="372" y="514"/>
                    <a:pt x="370" y="513"/>
                  </a:cubicBezTo>
                  <a:cubicBezTo>
                    <a:pt x="368" y="511"/>
                    <a:pt x="368" y="508"/>
                    <a:pt x="367" y="506"/>
                  </a:cubicBezTo>
                  <a:cubicBezTo>
                    <a:pt x="366" y="505"/>
                    <a:pt x="365" y="502"/>
                    <a:pt x="363" y="502"/>
                  </a:cubicBezTo>
                  <a:cubicBezTo>
                    <a:pt x="362" y="501"/>
                    <a:pt x="358" y="501"/>
                    <a:pt x="358" y="499"/>
                  </a:cubicBezTo>
                  <a:cubicBezTo>
                    <a:pt x="360" y="498"/>
                    <a:pt x="365" y="498"/>
                    <a:pt x="367" y="499"/>
                  </a:cubicBezTo>
                  <a:cubicBezTo>
                    <a:pt x="370" y="499"/>
                    <a:pt x="371" y="501"/>
                    <a:pt x="375" y="501"/>
                  </a:cubicBezTo>
                  <a:cubicBezTo>
                    <a:pt x="376" y="498"/>
                    <a:pt x="374" y="498"/>
                    <a:pt x="372" y="497"/>
                  </a:cubicBezTo>
                  <a:cubicBezTo>
                    <a:pt x="371" y="496"/>
                    <a:pt x="370" y="495"/>
                    <a:pt x="369" y="495"/>
                  </a:cubicBezTo>
                  <a:cubicBezTo>
                    <a:pt x="368" y="489"/>
                    <a:pt x="364" y="485"/>
                    <a:pt x="361" y="481"/>
                  </a:cubicBezTo>
                  <a:cubicBezTo>
                    <a:pt x="359" y="476"/>
                    <a:pt x="358" y="470"/>
                    <a:pt x="354" y="466"/>
                  </a:cubicBezTo>
                  <a:cubicBezTo>
                    <a:pt x="352" y="464"/>
                    <a:pt x="350" y="459"/>
                    <a:pt x="349" y="456"/>
                  </a:cubicBezTo>
                  <a:cubicBezTo>
                    <a:pt x="348" y="452"/>
                    <a:pt x="354" y="451"/>
                    <a:pt x="354" y="447"/>
                  </a:cubicBezTo>
                  <a:cubicBezTo>
                    <a:pt x="350" y="445"/>
                    <a:pt x="347" y="443"/>
                    <a:pt x="345" y="439"/>
                  </a:cubicBezTo>
                  <a:cubicBezTo>
                    <a:pt x="344" y="437"/>
                    <a:pt x="343" y="434"/>
                    <a:pt x="341" y="432"/>
                  </a:cubicBezTo>
                  <a:cubicBezTo>
                    <a:pt x="340" y="430"/>
                    <a:pt x="338" y="429"/>
                    <a:pt x="337" y="427"/>
                  </a:cubicBezTo>
                  <a:cubicBezTo>
                    <a:pt x="335" y="424"/>
                    <a:pt x="333" y="419"/>
                    <a:pt x="330" y="417"/>
                  </a:cubicBezTo>
                  <a:cubicBezTo>
                    <a:pt x="327" y="414"/>
                    <a:pt x="323" y="414"/>
                    <a:pt x="319" y="412"/>
                  </a:cubicBezTo>
                  <a:cubicBezTo>
                    <a:pt x="317" y="410"/>
                    <a:pt x="315" y="408"/>
                    <a:pt x="313" y="407"/>
                  </a:cubicBezTo>
                  <a:cubicBezTo>
                    <a:pt x="312" y="406"/>
                    <a:pt x="310" y="406"/>
                    <a:pt x="308" y="405"/>
                  </a:cubicBezTo>
                  <a:cubicBezTo>
                    <a:pt x="306" y="403"/>
                    <a:pt x="304" y="403"/>
                    <a:pt x="304" y="400"/>
                  </a:cubicBezTo>
                  <a:cubicBezTo>
                    <a:pt x="304" y="397"/>
                    <a:pt x="305" y="397"/>
                    <a:pt x="302" y="396"/>
                  </a:cubicBezTo>
                  <a:cubicBezTo>
                    <a:pt x="299" y="396"/>
                    <a:pt x="292" y="397"/>
                    <a:pt x="292" y="392"/>
                  </a:cubicBezTo>
                  <a:cubicBezTo>
                    <a:pt x="291" y="388"/>
                    <a:pt x="293" y="391"/>
                    <a:pt x="295" y="390"/>
                  </a:cubicBezTo>
                  <a:cubicBezTo>
                    <a:pt x="296" y="389"/>
                    <a:pt x="297" y="386"/>
                    <a:pt x="295" y="385"/>
                  </a:cubicBezTo>
                  <a:cubicBezTo>
                    <a:pt x="297" y="385"/>
                    <a:pt x="299" y="382"/>
                    <a:pt x="299" y="380"/>
                  </a:cubicBezTo>
                  <a:cubicBezTo>
                    <a:pt x="299" y="378"/>
                    <a:pt x="297" y="377"/>
                    <a:pt x="295" y="376"/>
                  </a:cubicBezTo>
                  <a:cubicBezTo>
                    <a:pt x="292" y="374"/>
                    <a:pt x="290" y="373"/>
                    <a:pt x="290" y="368"/>
                  </a:cubicBezTo>
                  <a:cubicBezTo>
                    <a:pt x="290" y="364"/>
                    <a:pt x="292" y="360"/>
                    <a:pt x="288" y="357"/>
                  </a:cubicBezTo>
                  <a:cubicBezTo>
                    <a:pt x="286" y="356"/>
                    <a:pt x="284" y="356"/>
                    <a:pt x="282" y="358"/>
                  </a:cubicBezTo>
                  <a:cubicBezTo>
                    <a:pt x="282" y="359"/>
                    <a:pt x="282" y="359"/>
                    <a:pt x="280" y="360"/>
                  </a:cubicBezTo>
                  <a:cubicBezTo>
                    <a:pt x="281" y="359"/>
                    <a:pt x="282" y="358"/>
                    <a:pt x="282" y="358"/>
                  </a:cubicBezTo>
                  <a:cubicBezTo>
                    <a:pt x="284" y="353"/>
                    <a:pt x="279" y="343"/>
                    <a:pt x="278" y="341"/>
                  </a:cubicBezTo>
                  <a:cubicBezTo>
                    <a:pt x="277" y="338"/>
                    <a:pt x="276" y="336"/>
                    <a:pt x="276" y="332"/>
                  </a:cubicBezTo>
                  <a:cubicBezTo>
                    <a:pt x="276" y="327"/>
                    <a:pt x="277" y="324"/>
                    <a:pt x="283" y="328"/>
                  </a:cubicBezTo>
                  <a:cubicBezTo>
                    <a:pt x="279" y="323"/>
                    <a:pt x="277" y="318"/>
                    <a:pt x="274" y="312"/>
                  </a:cubicBezTo>
                  <a:cubicBezTo>
                    <a:pt x="272" y="310"/>
                    <a:pt x="272" y="310"/>
                    <a:pt x="270" y="309"/>
                  </a:cubicBezTo>
                  <a:cubicBezTo>
                    <a:pt x="268" y="308"/>
                    <a:pt x="267" y="308"/>
                    <a:pt x="267" y="306"/>
                  </a:cubicBezTo>
                  <a:cubicBezTo>
                    <a:pt x="266" y="303"/>
                    <a:pt x="269" y="302"/>
                    <a:pt x="266" y="300"/>
                  </a:cubicBezTo>
                  <a:cubicBezTo>
                    <a:pt x="265" y="299"/>
                    <a:pt x="262" y="298"/>
                    <a:pt x="260" y="298"/>
                  </a:cubicBezTo>
                  <a:cubicBezTo>
                    <a:pt x="256" y="297"/>
                    <a:pt x="251" y="294"/>
                    <a:pt x="250" y="290"/>
                  </a:cubicBezTo>
                  <a:cubicBezTo>
                    <a:pt x="249" y="286"/>
                    <a:pt x="252" y="283"/>
                    <a:pt x="252" y="279"/>
                  </a:cubicBezTo>
                  <a:cubicBezTo>
                    <a:pt x="251" y="277"/>
                    <a:pt x="250" y="275"/>
                    <a:pt x="249" y="273"/>
                  </a:cubicBezTo>
                  <a:cubicBezTo>
                    <a:pt x="248" y="273"/>
                    <a:pt x="245" y="271"/>
                    <a:pt x="243" y="271"/>
                  </a:cubicBezTo>
                  <a:cubicBezTo>
                    <a:pt x="239" y="271"/>
                    <a:pt x="239" y="277"/>
                    <a:pt x="233" y="273"/>
                  </a:cubicBezTo>
                  <a:cubicBezTo>
                    <a:pt x="233" y="273"/>
                    <a:pt x="233" y="272"/>
                    <a:pt x="232" y="272"/>
                  </a:cubicBezTo>
                  <a:cubicBezTo>
                    <a:pt x="231" y="271"/>
                    <a:pt x="229" y="271"/>
                    <a:pt x="229" y="271"/>
                  </a:cubicBezTo>
                  <a:cubicBezTo>
                    <a:pt x="227" y="270"/>
                    <a:pt x="227" y="267"/>
                    <a:pt x="224" y="268"/>
                  </a:cubicBezTo>
                  <a:cubicBezTo>
                    <a:pt x="225" y="272"/>
                    <a:pt x="222" y="269"/>
                    <a:pt x="221" y="268"/>
                  </a:cubicBezTo>
                  <a:cubicBezTo>
                    <a:pt x="220" y="266"/>
                    <a:pt x="220" y="266"/>
                    <a:pt x="217" y="266"/>
                  </a:cubicBezTo>
                  <a:cubicBezTo>
                    <a:pt x="214" y="266"/>
                    <a:pt x="209" y="265"/>
                    <a:pt x="207" y="268"/>
                  </a:cubicBezTo>
                  <a:cubicBezTo>
                    <a:pt x="207" y="269"/>
                    <a:pt x="208" y="271"/>
                    <a:pt x="206" y="272"/>
                  </a:cubicBezTo>
                  <a:cubicBezTo>
                    <a:pt x="204" y="273"/>
                    <a:pt x="203" y="271"/>
                    <a:pt x="202" y="270"/>
                  </a:cubicBezTo>
                  <a:cubicBezTo>
                    <a:pt x="198" y="270"/>
                    <a:pt x="195" y="274"/>
                    <a:pt x="192" y="275"/>
                  </a:cubicBezTo>
                  <a:cubicBezTo>
                    <a:pt x="190" y="276"/>
                    <a:pt x="187" y="275"/>
                    <a:pt x="185" y="274"/>
                  </a:cubicBezTo>
                  <a:cubicBezTo>
                    <a:pt x="184" y="274"/>
                    <a:pt x="183" y="274"/>
                    <a:pt x="183" y="274"/>
                  </a:cubicBezTo>
                  <a:cubicBezTo>
                    <a:pt x="182" y="274"/>
                    <a:pt x="181" y="273"/>
                    <a:pt x="180" y="272"/>
                  </a:cubicBezTo>
                  <a:cubicBezTo>
                    <a:pt x="177" y="270"/>
                    <a:pt x="174" y="271"/>
                    <a:pt x="170" y="270"/>
                  </a:cubicBezTo>
                  <a:cubicBezTo>
                    <a:pt x="167" y="270"/>
                    <a:pt x="163" y="270"/>
                    <a:pt x="160" y="269"/>
                  </a:cubicBezTo>
                  <a:cubicBezTo>
                    <a:pt x="158" y="269"/>
                    <a:pt x="156" y="268"/>
                    <a:pt x="154" y="268"/>
                  </a:cubicBezTo>
                  <a:cubicBezTo>
                    <a:pt x="152" y="268"/>
                    <a:pt x="152" y="269"/>
                    <a:pt x="150" y="269"/>
                  </a:cubicBezTo>
                  <a:cubicBezTo>
                    <a:pt x="149" y="268"/>
                    <a:pt x="149" y="268"/>
                    <a:pt x="150" y="267"/>
                  </a:cubicBezTo>
                  <a:cubicBezTo>
                    <a:pt x="156" y="266"/>
                    <a:pt x="163" y="267"/>
                    <a:pt x="170" y="267"/>
                  </a:cubicBezTo>
                  <a:cubicBezTo>
                    <a:pt x="173" y="267"/>
                    <a:pt x="176" y="267"/>
                    <a:pt x="179" y="267"/>
                  </a:cubicBezTo>
                  <a:cubicBezTo>
                    <a:pt x="182" y="267"/>
                    <a:pt x="185" y="268"/>
                    <a:pt x="188" y="268"/>
                  </a:cubicBezTo>
                  <a:cubicBezTo>
                    <a:pt x="188" y="264"/>
                    <a:pt x="191" y="266"/>
                    <a:pt x="193" y="265"/>
                  </a:cubicBezTo>
                  <a:cubicBezTo>
                    <a:pt x="196" y="264"/>
                    <a:pt x="194" y="261"/>
                    <a:pt x="195" y="258"/>
                  </a:cubicBezTo>
                  <a:cubicBezTo>
                    <a:pt x="196" y="256"/>
                    <a:pt x="200" y="256"/>
                    <a:pt x="202" y="255"/>
                  </a:cubicBezTo>
                  <a:cubicBezTo>
                    <a:pt x="204" y="254"/>
                    <a:pt x="205" y="254"/>
                    <a:pt x="206" y="253"/>
                  </a:cubicBezTo>
                  <a:cubicBezTo>
                    <a:pt x="207" y="252"/>
                    <a:pt x="208" y="251"/>
                    <a:pt x="210" y="251"/>
                  </a:cubicBezTo>
                  <a:cubicBezTo>
                    <a:pt x="210" y="252"/>
                    <a:pt x="210" y="253"/>
                    <a:pt x="210" y="254"/>
                  </a:cubicBezTo>
                  <a:cubicBezTo>
                    <a:pt x="212" y="255"/>
                    <a:pt x="214" y="254"/>
                    <a:pt x="216" y="254"/>
                  </a:cubicBezTo>
                  <a:cubicBezTo>
                    <a:pt x="216" y="252"/>
                    <a:pt x="216" y="249"/>
                    <a:pt x="217" y="247"/>
                  </a:cubicBezTo>
                  <a:cubicBezTo>
                    <a:pt x="218" y="243"/>
                    <a:pt x="222" y="243"/>
                    <a:pt x="225" y="243"/>
                  </a:cubicBezTo>
                  <a:cubicBezTo>
                    <a:pt x="228" y="243"/>
                    <a:pt x="230" y="243"/>
                    <a:pt x="232" y="241"/>
                  </a:cubicBezTo>
                  <a:cubicBezTo>
                    <a:pt x="234" y="239"/>
                    <a:pt x="233" y="237"/>
                    <a:pt x="230" y="236"/>
                  </a:cubicBezTo>
                  <a:cubicBezTo>
                    <a:pt x="227" y="236"/>
                    <a:pt x="226" y="237"/>
                    <a:pt x="224" y="237"/>
                  </a:cubicBezTo>
                  <a:cubicBezTo>
                    <a:pt x="221" y="237"/>
                    <a:pt x="219" y="234"/>
                    <a:pt x="217" y="233"/>
                  </a:cubicBezTo>
                  <a:cubicBezTo>
                    <a:pt x="215" y="232"/>
                    <a:pt x="213" y="231"/>
                    <a:pt x="212" y="230"/>
                  </a:cubicBezTo>
                  <a:cubicBezTo>
                    <a:pt x="210" y="228"/>
                    <a:pt x="212" y="225"/>
                    <a:pt x="209" y="224"/>
                  </a:cubicBezTo>
                  <a:cubicBezTo>
                    <a:pt x="213" y="223"/>
                    <a:pt x="215" y="219"/>
                    <a:pt x="220" y="219"/>
                  </a:cubicBezTo>
                  <a:cubicBezTo>
                    <a:pt x="221" y="219"/>
                    <a:pt x="222" y="219"/>
                    <a:pt x="223" y="219"/>
                  </a:cubicBezTo>
                  <a:cubicBezTo>
                    <a:pt x="224" y="219"/>
                    <a:pt x="224" y="217"/>
                    <a:pt x="225" y="217"/>
                  </a:cubicBezTo>
                  <a:cubicBezTo>
                    <a:pt x="225" y="216"/>
                    <a:pt x="226" y="216"/>
                    <a:pt x="227" y="216"/>
                  </a:cubicBezTo>
                  <a:cubicBezTo>
                    <a:pt x="228" y="215"/>
                    <a:pt x="230" y="210"/>
                    <a:pt x="230" y="209"/>
                  </a:cubicBezTo>
                  <a:cubicBezTo>
                    <a:pt x="231" y="205"/>
                    <a:pt x="230" y="202"/>
                    <a:pt x="227" y="201"/>
                  </a:cubicBezTo>
                  <a:cubicBezTo>
                    <a:pt x="227" y="198"/>
                    <a:pt x="228" y="196"/>
                    <a:pt x="230" y="195"/>
                  </a:cubicBezTo>
                  <a:cubicBezTo>
                    <a:pt x="231" y="194"/>
                    <a:pt x="232" y="194"/>
                    <a:pt x="233" y="194"/>
                  </a:cubicBezTo>
                  <a:cubicBezTo>
                    <a:pt x="235" y="193"/>
                    <a:pt x="235" y="192"/>
                    <a:pt x="237" y="191"/>
                  </a:cubicBezTo>
                  <a:cubicBezTo>
                    <a:pt x="239" y="190"/>
                    <a:pt x="240" y="188"/>
                    <a:pt x="242" y="186"/>
                  </a:cubicBezTo>
                  <a:cubicBezTo>
                    <a:pt x="245" y="183"/>
                    <a:pt x="247" y="183"/>
                    <a:pt x="246" y="179"/>
                  </a:cubicBezTo>
                  <a:cubicBezTo>
                    <a:pt x="246" y="177"/>
                    <a:pt x="245" y="174"/>
                    <a:pt x="245" y="172"/>
                  </a:cubicBezTo>
                  <a:cubicBezTo>
                    <a:pt x="246" y="169"/>
                    <a:pt x="248" y="169"/>
                    <a:pt x="250" y="167"/>
                  </a:cubicBezTo>
                  <a:cubicBezTo>
                    <a:pt x="251" y="164"/>
                    <a:pt x="250" y="151"/>
                    <a:pt x="246" y="155"/>
                  </a:cubicBezTo>
                  <a:cubicBezTo>
                    <a:pt x="249" y="154"/>
                    <a:pt x="251" y="151"/>
                    <a:pt x="252" y="149"/>
                  </a:cubicBezTo>
                  <a:cubicBezTo>
                    <a:pt x="253" y="145"/>
                    <a:pt x="255" y="145"/>
                    <a:pt x="258" y="142"/>
                  </a:cubicBezTo>
                  <a:cubicBezTo>
                    <a:pt x="261" y="140"/>
                    <a:pt x="265" y="138"/>
                    <a:pt x="266" y="134"/>
                  </a:cubicBezTo>
                  <a:cubicBezTo>
                    <a:pt x="266" y="130"/>
                    <a:pt x="266" y="126"/>
                    <a:pt x="266" y="123"/>
                  </a:cubicBezTo>
                  <a:cubicBezTo>
                    <a:pt x="266" y="120"/>
                    <a:pt x="267" y="115"/>
                    <a:pt x="266" y="112"/>
                  </a:cubicBezTo>
                  <a:cubicBezTo>
                    <a:pt x="264" y="109"/>
                    <a:pt x="261" y="107"/>
                    <a:pt x="258" y="106"/>
                  </a:cubicBezTo>
                  <a:cubicBezTo>
                    <a:pt x="257" y="106"/>
                    <a:pt x="254" y="104"/>
                    <a:pt x="253" y="104"/>
                  </a:cubicBezTo>
                  <a:cubicBezTo>
                    <a:pt x="252" y="102"/>
                    <a:pt x="252" y="100"/>
                    <a:pt x="250" y="100"/>
                  </a:cubicBezTo>
                  <a:cubicBezTo>
                    <a:pt x="247" y="99"/>
                    <a:pt x="243" y="103"/>
                    <a:pt x="242" y="105"/>
                  </a:cubicBezTo>
                  <a:cubicBezTo>
                    <a:pt x="238" y="106"/>
                    <a:pt x="236" y="104"/>
                    <a:pt x="232" y="106"/>
                  </a:cubicBezTo>
                  <a:cubicBezTo>
                    <a:pt x="231" y="107"/>
                    <a:pt x="230" y="108"/>
                    <a:pt x="228" y="108"/>
                  </a:cubicBezTo>
                  <a:cubicBezTo>
                    <a:pt x="228" y="107"/>
                    <a:pt x="227" y="106"/>
                    <a:pt x="226" y="105"/>
                  </a:cubicBezTo>
                  <a:cubicBezTo>
                    <a:pt x="225" y="105"/>
                    <a:pt x="225" y="105"/>
                    <a:pt x="224" y="105"/>
                  </a:cubicBezTo>
                  <a:cubicBezTo>
                    <a:pt x="222" y="104"/>
                    <a:pt x="222" y="102"/>
                    <a:pt x="220" y="102"/>
                  </a:cubicBezTo>
                  <a:cubicBezTo>
                    <a:pt x="219" y="101"/>
                    <a:pt x="215" y="102"/>
                    <a:pt x="213" y="102"/>
                  </a:cubicBezTo>
                  <a:cubicBezTo>
                    <a:pt x="210" y="102"/>
                    <a:pt x="206" y="101"/>
                    <a:pt x="203" y="102"/>
                  </a:cubicBezTo>
                  <a:cubicBezTo>
                    <a:pt x="202" y="107"/>
                    <a:pt x="197" y="105"/>
                    <a:pt x="194" y="104"/>
                  </a:cubicBezTo>
                  <a:cubicBezTo>
                    <a:pt x="191" y="101"/>
                    <a:pt x="188" y="99"/>
                    <a:pt x="184" y="99"/>
                  </a:cubicBezTo>
                  <a:cubicBezTo>
                    <a:pt x="182" y="99"/>
                    <a:pt x="177" y="99"/>
                    <a:pt x="176" y="101"/>
                  </a:cubicBezTo>
                  <a:cubicBezTo>
                    <a:pt x="174" y="103"/>
                    <a:pt x="175" y="105"/>
                    <a:pt x="174" y="106"/>
                  </a:cubicBezTo>
                  <a:cubicBezTo>
                    <a:pt x="173" y="107"/>
                    <a:pt x="171" y="106"/>
                    <a:pt x="169" y="106"/>
                  </a:cubicBezTo>
                  <a:cubicBezTo>
                    <a:pt x="167" y="107"/>
                    <a:pt x="165" y="108"/>
                    <a:pt x="162" y="109"/>
                  </a:cubicBezTo>
                  <a:cubicBezTo>
                    <a:pt x="161" y="110"/>
                    <a:pt x="159" y="111"/>
                    <a:pt x="157" y="112"/>
                  </a:cubicBezTo>
                  <a:cubicBezTo>
                    <a:pt x="157" y="113"/>
                    <a:pt x="157" y="113"/>
                    <a:pt x="157" y="114"/>
                  </a:cubicBezTo>
                  <a:cubicBezTo>
                    <a:pt x="157" y="114"/>
                    <a:pt x="157" y="115"/>
                    <a:pt x="156" y="115"/>
                  </a:cubicBezTo>
                  <a:cubicBezTo>
                    <a:pt x="156" y="115"/>
                    <a:pt x="153" y="117"/>
                    <a:pt x="153" y="117"/>
                  </a:cubicBezTo>
                  <a:cubicBezTo>
                    <a:pt x="150" y="117"/>
                    <a:pt x="147" y="116"/>
                    <a:pt x="144" y="117"/>
                  </a:cubicBezTo>
                  <a:cubicBezTo>
                    <a:pt x="142" y="118"/>
                    <a:pt x="143" y="118"/>
                    <a:pt x="141" y="120"/>
                  </a:cubicBezTo>
                  <a:cubicBezTo>
                    <a:pt x="140" y="122"/>
                    <a:pt x="139" y="122"/>
                    <a:pt x="136" y="123"/>
                  </a:cubicBezTo>
                  <a:cubicBezTo>
                    <a:pt x="134" y="125"/>
                    <a:pt x="134" y="126"/>
                    <a:pt x="132" y="128"/>
                  </a:cubicBezTo>
                  <a:cubicBezTo>
                    <a:pt x="130" y="129"/>
                    <a:pt x="129" y="132"/>
                    <a:pt x="130" y="128"/>
                  </a:cubicBezTo>
                  <a:cubicBezTo>
                    <a:pt x="131" y="127"/>
                    <a:pt x="132" y="125"/>
                    <a:pt x="131" y="126"/>
                  </a:cubicBezTo>
                  <a:cubicBezTo>
                    <a:pt x="132" y="125"/>
                    <a:pt x="132" y="125"/>
                    <a:pt x="132" y="124"/>
                  </a:cubicBezTo>
                  <a:cubicBezTo>
                    <a:pt x="133" y="123"/>
                    <a:pt x="134" y="122"/>
                    <a:pt x="135" y="121"/>
                  </a:cubicBezTo>
                  <a:cubicBezTo>
                    <a:pt x="136" y="120"/>
                    <a:pt x="136" y="120"/>
                    <a:pt x="137" y="119"/>
                  </a:cubicBezTo>
                  <a:cubicBezTo>
                    <a:pt x="137" y="118"/>
                    <a:pt x="138" y="118"/>
                    <a:pt x="139" y="117"/>
                  </a:cubicBezTo>
                  <a:cubicBezTo>
                    <a:pt x="141" y="115"/>
                    <a:pt x="143" y="111"/>
                    <a:pt x="145" y="109"/>
                  </a:cubicBezTo>
                  <a:cubicBezTo>
                    <a:pt x="145" y="108"/>
                    <a:pt x="146" y="108"/>
                    <a:pt x="146" y="107"/>
                  </a:cubicBezTo>
                  <a:cubicBezTo>
                    <a:pt x="146" y="106"/>
                    <a:pt x="143" y="105"/>
                    <a:pt x="142" y="105"/>
                  </a:cubicBezTo>
                  <a:cubicBezTo>
                    <a:pt x="139" y="104"/>
                    <a:pt x="136" y="107"/>
                    <a:pt x="134" y="108"/>
                  </a:cubicBezTo>
                  <a:cubicBezTo>
                    <a:pt x="132" y="109"/>
                    <a:pt x="130" y="111"/>
                    <a:pt x="128" y="112"/>
                  </a:cubicBezTo>
                  <a:cubicBezTo>
                    <a:pt x="128" y="113"/>
                    <a:pt x="127" y="113"/>
                    <a:pt x="127" y="114"/>
                  </a:cubicBezTo>
                  <a:cubicBezTo>
                    <a:pt x="125" y="114"/>
                    <a:pt x="124" y="114"/>
                    <a:pt x="125" y="112"/>
                  </a:cubicBezTo>
                  <a:cubicBezTo>
                    <a:pt x="126" y="111"/>
                    <a:pt x="127" y="110"/>
                    <a:pt x="128" y="108"/>
                  </a:cubicBezTo>
                  <a:cubicBezTo>
                    <a:pt x="129" y="107"/>
                    <a:pt x="130" y="106"/>
                    <a:pt x="132" y="105"/>
                  </a:cubicBezTo>
                  <a:cubicBezTo>
                    <a:pt x="135" y="103"/>
                    <a:pt x="138" y="102"/>
                    <a:pt x="141" y="101"/>
                  </a:cubicBezTo>
                  <a:cubicBezTo>
                    <a:pt x="142" y="100"/>
                    <a:pt x="143" y="100"/>
                    <a:pt x="144" y="100"/>
                  </a:cubicBezTo>
                  <a:cubicBezTo>
                    <a:pt x="146" y="100"/>
                    <a:pt x="145" y="102"/>
                    <a:pt x="146" y="102"/>
                  </a:cubicBezTo>
                  <a:cubicBezTo>
                    <a:pt x="147" y="103"/>
                    <a:pt x="147" y="103"/>
                    <a:pt x="148" y="103"/>
                  </a:cubicBezTo>
                  <a:cubicBezTo>
                    <a:pt x="149" y="102"/>
                    <a:pt x="150" y="102"/>
                    <a:pt x="150" y="101"/>
                  </a:cubicBezTo>
                  <a:cubicBezTo>
                    <a:pt x="151" y="98"/>
                    <a:pt x="152" y="96"/>
                    <a:pt x="154" y="94"/>
                  </a:cubicBezTo>
                  <a:cubicBezTo>
                    <a:pt x="155" y="92"/>
                    <a:pt x="157" y="90"/>
                    <a:pt x="159" y="88"/>
                  </a:cubicBezTo>
                  <a:cubicBezTo>
                    <a:pt x="160" y="87"/>
                    <a:pt x="161" y="86"/>
                    <a:pt x="161" y="85"/>
                  </a:cubicBezTo>
                  <a:cubicBezTo>
                    <a:pt x="159" y="85"/>
                    <a:pt x="158" y="87"/>
                    <a:pt x="157" y="88"/>
                  </a:cubicBezTo>
                  <a:cubicBezTo>
                    <a:pt x="157" y="89"/>
                    <a:pt x="156" y="89"/>
                    <a:pt x="155" y="89"/>
                  </a:cubicBezTo>
                  <a:cubicBezTo>
                    <a:pt x="154" y="90"/>
                    <a:pt x="153" y="89"/>
                    <a:pt x="152" y="89"/>
                  </a:cubicBezTo>
                  <a:cubicBezTo>
                    <a:pt x="150" y="89"/>
                    <a:pt x="148" y="87"/>
                    <a:pt x="147" y="88"/>
                  </a:cubicBezTo>
                  <a:cubicBezTo>
                    <a:pt x="145" y="88"/>
                    <a:pt x="143" y="90"/>
                    <a:pt x="141" y="89"/>
                  </a:cubicBezTo>
                  <a:cubicBezTo>
                    <a:pt x="139" y="89"/>
                    <a:pt x="138" y="88"/>
                    <a:pt x="136" y="87"/>
                  </a:cubicBezTo>
                  <a:cubicBezTo>
                    <a:pt x="134" y="85"/>
                    <a:pt x="131" y="85"/>
                    <a:pt x="129" y="85"/>
                  </a:cubicBezTo>
                  <a:cubicBezTo>
                    <a:pt x="128" y="85"/>
                    <a:pt x="123" y="86"/>
                    <a:pt x="123" y="84"/>
                  </a:cubicBezTo>
                  <a:cubicBezTo>
                    <a:pt x="124" y="83"/>
                    <a:pt x="128" y="83"/>
                    <a:pt x="130" y="83"/>
                  </a:cubicBezTo>
                  <a:cubicBezTo>
                    <a:pt x="131" y="83"/>
                    <a:pt x="132" y="84"/>
                    <a:pt x="133" y="84"/>
                  </a:cubicBezTo>
                  <a:cubicBezTo>
                    <a:pt x="135" y="84"/>
                    <a:pt x="139" y="83"/>
                    <a:pt x="141" y="84"/>
                  </a:cubicBezTo>
                  <a:cubicBezTo>
                    <a:pt x="143" y="84"/>
                    <a:pt x="144" y="85"/>
                    <a:pt x="146" y="84"/>
                  </a:cubicBezTo>
                  <a:cubicBezTo>
                    <a:pt x="147" y="84"/>
                    <a:pt x="147" y="83"/>
                    <a:pt x="147" y="81"/>
                  </a:cubicBezTo>
                  <a:cubicBezTo>
                    <a:pt x="147" y="80"/>
                    <a:pt x="147" y="79"/>
                    <a:pt x="148" y="78"/>
                  </a:cubicBezTo>
                  <a:cubicBezTo>
                    <a:pt x="148" y="77"/>
                    <a:pt x="149" y="76"/>
                    <a:pt x="150" y="76"/>
                  </a:cubicBezTo>
                  <a:cubicBezTo>
                    <a:pt x="152" y="75"/>
                    <a:pt x="154" y="74"/>
                    <a:pt x="155" y="73"/>
                  </a:cubicBezTo>
                  <a:cubicBezTo>
                    <a:pt x="156" y="72"/>
                    <a:pt x="156" y="73"/>
                    <a:pt x="156" y="72"/>
                  </a:cubicBezTo>
                  <a:cubicBezTo>
                    <a:pt x="157" y="72"/>
                    <a:pt x="157" y="71"/>
                    <a:pt x="157" y="71"/>
                  </a:cubicBezTo>
                  <a:cubicBezTo>
                    <a:pt x="157" y="70"/>
                    <a:pt x="157" y="70"/>
                    <a:pt x="158" y="69"/>
                  </a:cubicBezTo>
                  <a:cubicBezTo>
                    <a:pt x="158" y="68"/>
                    <a:pt x="159" y="68"/>
                    <a:pt x="159" y="68"/>
                  </a:cubicBezTo>
                  <a:cubicBezTo>
                    <a:pt x="160" y="67"/>
                    <a:pt x="161" y="66"/>
                    <a:pt x="161" y="65"/>
                  </a:cubicBezTo>
                  <a:cubicBezTo>
                    <a:pt x="162" y="64"/>
                    <a:pt x="164" y="63"/>
                    <a:pt x="164" y="62"/>
                  </a:cubicBezTo>
                  <a:cubicBezTo>
                    <a:pt x="166" y="61"/>
                    <a:pt x="166" y="59"/>
                    <a:pt x="168" y="58"/>
                  </a:cubicBezTo>
                  <a:cubicBezTo>
                    <a:pt x="168" y="58"/>
                    <a:pt x="169" y="58"/>
                    <a:pt x="169" y="58"/>
                  </a:cubicBezTo>
                  <a:cubicBezTo>
                    <a:pt x="170" y="57"/>
                    <a:pt x="169" y="57"/>
                    <a:pt x="170" y="57"/>
                  </a:cubicBezTo>
                  <a:cubicBezTo>
                    <a:pt x="170" y="56"/>
                    <a:pt x="171" y="56"/>
                    <a:pt x="172" y="56"/>
                  </a:cubicBezTo>
                  <a:cubicBezTo>
                    <a:pt x="175" y="54"/>
                    <a:pt x="177" y="53"/>
                    <a:pt x="179" y="50"/>
                  </a:cubicBezTo>
                  <a:cubicBezTo>
                    <a:pt x="180" y="48"/>
                    <a:pt x="180" y="47"/>
                    <a:pt x="181" y="45"/>
                  </a:cubicBezTo>
                  <a:cubicBezTo>
                    <a:pt x="182" y="45"/>
                    <a:pt x="182" y="44"/>
                    <a:pt x="182" y="43"/>
                  </a:cubicBezTo>
                  <a:cubicBezTo>
                    <a:pt x="183" y="43"/>
                    <a:pt x="186" y="44"/>
                    <a:pt x="187" y="43"/>
                  </a:cubicBezTo>
                  <a:cubicBezTo>
                    <a:pt x="187" y="42"/>
                    <a:pt x="187" y="42"/>
                    <a:pt x="188" y="41"/>
                  </a:cubicBezTo>
                  <a:cubicBezTo>
                    <a:pt x="188" y="40"/>
                    <a:pt x="190" y="40"/>
                    <a:pt x="190" y="39"/>
                  </a:cubicBezTo>
                  <a:cubicBezTo>
                    <a:pt x="191" y="38"/>
                    <a:pt x="191" y="37"/>
                    <a:pt x="192" y="36"/>
                  </a:cubicBezTo>
                  <a:cubicBezTo>
                    <a:pt x="192" y="35"/>
                    <a:pt x="193" y="35"/>
                    <a:pt x="194" y="34"/>
                  </a:cubicBezTo>
                  <a:cubicBezTo>
                    <a:pt x="194" y="33"/>
                    <a:pt x="195" y="32"/>
                    <a:pt x="195" y="31"/>
                  </a:cubicBezTo>
                  <a:cubicBezTo>
                    <a:pt x="196" y="30"/>
                    <a:pt x="197" y="30"/>
                    <a:pt x="197" y="29"/>
                  </a:cubicBezTo>
                  <a:cubicBezTo>
                    <a:pt x="197" y="28"/>
                    <a:pt x="197" y="28"/>
                    <a:pt x="198" y="27"/>
                  </a:cubicBezTo>
                  <a:cubicBezTo>
                    <a:pt x="198" y="26"/>
                    <a:pt x="198" y="26"/>
                    <a:pt x="199" y="25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8" y="23"/>
                    <a:pt x="195" y="23"/>
                    <a:pt x="194" y="22"/>
                  </a:cubicBezTo>
                  <a:cubicBezTo>
                    <a:pt x="194" y="22"/>
                    <a:pt x="194" y="21"/>
                    <a:pt x="193" y="21"/>
                  </a:cubicBezTo>
                  <a:cubicBezTo>
                    <a:pt x="193" y="20"/>
                    <a:pt x="193" y="20"/>
                    <a:pt x="192" y="19"/>
                  </a:cubicBezTo>
                  <a:cubicBezTo>
                    <a:pt x="192" y="18"/>
                    <a:pt x="193" y="17"/>
                    <a:pt x="194" y="15"/>
                  </a:cubicBezTo>
                  <a:cubicBezTo>
                    <a:pt x="195" y="15"/>
                    <a:pt x="195" y="14"/>
                    <a:pt x="196" y="13"/>
                  </a:cubicBezTo>
                  <a:cubicBezTo>
                    <a:pt x="196" y="13"/>
                    <a:pt x="197" y="13"/>
                    <a:pt x="198" y="12"/>
                  </a:cubicBezTo>
                  <a:cubicBezTo>
                    <a:pt x="198" y="12"/>
                    <a:pt x="198" y="11"/>
                    <a:pt x="199" y="11"/>
                  </a:cubicBezTo>
                  <a:cubicBezTo>
                    <a:pt x="200" y="9"/>
                    <a:pt x="202" y="8"/>
                    <a:pt x="201" y="6"/>
                  </a:cubicBezTo>
                  <a:cubicBezTo>
                    <a:pt x="201" y="6"/>
                    <a:pt x="199" y="5"/>
                    <a:pt x="199" y="4"/>
                  </a:cubicBezTo>
                  <a:cubicBezTo>
                    <a:pt x="198" y="4"/>
                    <a:pt x="197" y="4"/>
                    <a:pt x="196" y="4"/>
                  </a:cubicBezTo>
                  <a:cubicBezTo>
                    <a:pt x="195" y="4"/>
                    <a:pt x="194" y="3"/>
                    <a:pt x="193" y="4"/>
                  </a:cubicBezTo>
                  <a:cubicBezTo>
                    <a:pt x="193" y="4"/>
                    <a:pt x="192" y="5"/>
                    <a:pt x="191" y="5"/>
                  </a:cubicBezTo>
                  <a:cubicBezTo>
                    <a:pt x="191" y="5"/>
                    <a:pt x="190" y="4"/>
                    <a:pt x="189" y="4"/>
                  </a:cubicBezTo>
                  <a:cubicBezTo>
                    <a:pt x="188" y="4"/>
                    <a:pt x="188" y="4"/>
                    <a:pt x="187" y="4"/>
                  </a:cubicBezTo>
                  <a:cubicBezTo>
                    <a:pt x="186" y="4"/>
                    <a:pt x="186" y="4"/>
                    <a:pt x="185" y="4"/>
                  </a:cubicBezTo>
                  <a:cubicBezTo>
                    <a:pt x="184" y="4"/>
                    <a:pt x="184" y="3"/>
                    <a:pt x="183" y="3"/>
                  </a:cubicBezTo>
                  <a:cubicBezTo>
                    <a:pt x="183" y="3"/>
                    <a:pt x="182" y="3"/>
                    <a:pt x="182" y="3"/>
                  </a:cubicBezTo>
                  <a:cubicBezTo>
                    <a:pt x="182" y="2"/>
                    <a:pt x="181" y="2"/>
                    <a:pt x="181" y="2"/>
                  </a:cubicBezTo>
                  <a:cubicBezTo>
                    <a:pt x="181" y="1"/>
                    <a:pt x="181" y="0"/>
                    <a:pt x="180" y="1"/>
                  </a:cubicBezTo>
                  <a:cubicBezTo>
                    <a:pt x="179" y="1"/>
                    <a:pt x="179" y="4"/>
                    <a:pt x="179" y="5"/>
                  </a:cubicBezTo>
                  <a:cubicBezTo>
                    <a:pt x="180" y="7"/>
                    <a:pt x="182" y="5"/>
                    <a:pt x="183" y="7"/>
                  </a:cubicBezTo>
                  <a:cubicBezTo>
                    <a:pt x="184" y="8"/>
                    <a:pt x="180" y="10"/>
                    <a:pt x="179" y="11"/>
                  </a:cubicBezTo>
                  <a:cubicBezTo>
                    <a:pt x="178" y="11"/>
                    <a:pt x="176" y="11"/>
                    <a:pt x="175" y="11"/>
                  </a:cubicBezTo>
                  <a:cubicBezTo>
                    <a:pt x="173" y="10"/>
                    <a:pt x="169" y="6"/>
                    <a:pt x="167" y="9"/>
                  </a:cubicBezTo>
                  <a:cubicBezTo>
                    <a:pt x="166" y="9"/>
                    <a:pt x="164" y="9"/>
                    <a:pt x="163" y="10"/>
                  </a:cubicBezTo>
                  <a:cubicBezTo>
                    <a:pt x="162" y="11"/>
                    <a:pt x="162" y="12"/>
                    <a:pt x="162" y="12"/>
                  </a:cubicBezTo>
                  <a:cubicBezTo>
                    <a:pt x="160" y="13"/>
                    <a:pt x="157" y="12"/>
                    <a:pt x="156" y="12"/>
                  </a:cubicBezTo>
                  <a:cubicBezTo>
                    <a:pt x="154" y="13"/>
                    <a:pt x="152" y="13"/>
                    <a:pt x="151" y="13"/>
                  </a:cubicBezTo>
                  <a:cubicBezTo>
                    <a:pt x="149" y="13"/>
                    <a:pt x="149" y="11"/>
                    <a:pt x="147" y="11"/>
                  </a:cubicBezTo>
                  <a:cubicBezTo>
                    <a:pt x="146" y="11"/>
                    <a:pt x="146" y="11"/>
                    <a:pt x="145" y="12"/>
                  </a:cubicBezTo>
                  <a:cubicBezTo>
                    <a:pt x="143" y="13"/>
                    <a:pt x="142" y="12"/>
                    <a:pt x="141" y="13"/>
                  </a:cubicBezTo>
                  <a:cubicBezTo>
                    <a:pt x="140" y="13"/>
                    <a:pt x="139" y="13"/>
                    <a:pt x="139" y="13"/>
                  </a:cubicBezTo>
                  <a:cubicBezTo>
                    <a:pt x="139" y="14"/>
                    <a:pt x="139" y="14"/>
                    <a:pt x="139" y="15"/>
                  </a:cubicBezTo>
                  <a:cubicBezTo>
                    <a:pt x="138" y="15"/>
                    <a:pt x="137" y="16"/>
                    <a:pt x="136" y="16"/>
                  </a:cubicBezTo>
                  <a:cubicBezTo>
                    <a:pt x="136" y="17"/>
                    <a:pt x="135" y="17"/>
                    <a:pt x="134" y="17"/>
                  </a:cubicBezTo>
                  <a:cubicBezTo>
                    <a:pt x="134" y="17"/>
                    <a:pt x="133" y="17"/>
                    <a:pt x="132" y="17"/>
                  </a:cubicBezTo>
                  <a:cubicBezTo>
                    <a:pt x="131" y="17"/>
                    <a:pt x="131" y="18"/>
                    <a:pt x="131" y="18"/>
                  </a:cubicBezTo>
                  <a:cubicBezTo>
                    <a:pt x="130" y="19"/>
                    <a:pt x="129" y="18"/>
                    <a:pt x="129" y="18"/>
                  </a:cubicBezTo>
                  <a:cubicBezTo>
                    <a:pt x="129" y="20"/>
                    <a:pt x="127" y="22"/>
                    <a:pt x="126" y="23"/>
                  </a:cubicBezTo>
                  <a:cubicBezTo>
                    <a:pt x="125" y="25"/>
                    <a:pt x="124" y="27"/>
                    <a:pt x="122" y="28"/>
                  </a:cubicBezTo>
                  <a:cubicBezTo>
                    <a:pt x="121" y="27"/>
                    <a:pt x="122" y="25"/>
                    <a:pt x="122" y="24"/>
                  </a:cubicBezTo>
                  <a:cubicBezTo>
                    <a:pt x="122" y="24"/>
                    <a:pt x="122" y="23"/>
                    <a:pt x="122" y="22"/>
                  </a:cubicBezTo>
                  <a:cubicBezTo>
                    <a:pt x="122" y="21"/>
                    <a:pt x="122" y="20"/>
                    <a:pt x="123" y="19"/>
                  </a:cubicBezTo>
                  <a:cubicBezTo>
                    <a:pt x="123" y="18"/>
                    <a:pt x="123" y="17"/>
                    <a:pt x="123" y="16"/>
                  </a:cubicBezTo>
                  <a:cubicBezTo>
                    <a:pt x="123" y="15"/>
                    <a:pt x="123" y="15"/>
                    <a:pt x="123" y="14"/>
                  </a:cubicBezTo>
                  <a:cubicBezTo>
                    <a:pt x="122" y="14"/>
                    <a:pt x="123" y="14"/>
                    <a:pt x="122" y="13"/>
                  </a:cubicBezTo>
                  <a:cubicBezTo>
                    <a:pt x="121" y="12"/>
                    <a:pt x="117" y="13"/>
                    <a:pt x="116" y="14"/>
                  </a:cubicBezTo>
                  <a:cubicBezTo>
                    <a:pt x="115" y="15"/>
                    <a:pt x="115" y="17"/>
                    <a:pt x="115" y="18"/>
                  </a:cubicBezTo>
                  <a:cubicBezTo>
                    <a:pt x="114" y="19"/>
                    <a:pt x="114" y="20"/>
                    <a:pt x="113" y="20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1" y="21"/>
                    <a:pt x="111" y="22"/>
                    <a:pt x="111" y="23"/>
                  </a:cubicBezTo>
                  <a:cubicBezTo>
                    <a:pt x="110" y="23"/>
                    <a:pt x="110" y="23"/>
                    <a:pt x="109" y="24"/>
                  </a:cubicBezTo>
                  <a:cubicBezTo>
                    <a:pt x="109" y="24"/>
                    <a:pt x="108" y="25"/>
                    <a:pt x="107" y="25"/>
                  </a:cubicBezTo>
                  <a:cubicBezTo>
                    <a:pt x="105" y="25"/>
                    <a:pt x="107" y="23"/>
                    <a:pt x="108" y="22"/>
                  </a:cubicBezTo>
                  <a:cubicBezTo>
                    <a:pt x="109" y="20"/>
                    <a:pt x="111" y="20"/>
                    <a:pt x="111" y="18"/>
                  </a:cubicBezTo>
                  <a:cubicBezTo>
                    <a:pt x="111" y="16"/>
                    <a:pt x="109" y="14"/>
                    <a:pt x="107" y="13"/>
                  </a:cubicBezTo>
                  <a:cubicBezTo>
                    <a:pt x="106" y="13"/>
                    <a:pt x="106" y="14"/>
                    <a:pt x="106" y="15"/>
                  </a:cubicBezTo>
                  <a:cubicBezTo>
                    <a:pt x="106" y="15"/>
                    <a:pt x="105" y="15"/>
                    <a:pt x="105" y="15"/>
                  </a:cubicBezTo>
                  <a:cubicBezTo>
                    <a:pt x="105" y="15"/>
                    <a:pt x="105" y="16"/>
                    <a:pt x="105" y="16"/>
                  </a:cubicBezTo>
                  <a:cubicBezTo>
                    <a:pt x="105" y="16"/>
                    <a:pt x="105" y="17"/>
                    <a:pt x="105" y="17"/>
                  </a:cubicBezTo>
                  <a:cubicBezTo>
                    <a:pt x="104" y="17"/>
                    <a:pt x="103" y="14"/>
                    <a:pt x="103" y="13"/>
                  </a:cubicBezTo>
                  <a:cubicBezTo>
                    <a:pt x="103" y="11"/>
                    <a:pt x="104" y="10"/>
                    <a:pt x="102" y="9"/>
                  </a:cubicBezTo>
                  <a:cubicBezTo>
                    <a:pt x="101" y="8"/>
                    <a:pt x="100" y="7"/>
                    <a:pt x="98" y="8"/>
                  </a:cubicBezTo>
                  <a:cubicBezTo>
                    <a:pt x="98" y="8"/>
                    <a:pt x="96" y="8"/>
                    <a:pt x="96" y="9"/>
                  </a:cubicBezTo>
                  <a:cubicBezTo>
                    <a:pt x="95" y="10"/>
                    <a:pt x="95" y="12"/>
                    <a:pt x="94" y="13"/>
                  </a:cubicBezTo>
                  <a:cubicBezTo>
                    <a:pt x="94" y="14"/>
                    <a:pt x="93" y="15"/>
                    <a:pt x="92" y="16"/>
                  </a:cubicBezTo>
                  <a:cubicBezTo>
                    <a:pt x="90" y="18"/>
                    <a:pt x="88" y="20"/>
                    <a:pt x="88" y="22"/>
                  </a:cubicBezTo>
                  <a:cubicBezTo>
                    <a:pt x="89" y="22"/>
                    <a:pt x="89" y="23"/>
                    <a:pt x="89" y="23"/>
                  </a:cubicBezTo>
                  <a:cubicBezTo>
                    <a:pt x="90" y="23"/>
                    <a:pt x="90" y="24"/>
                    <a:pt x="90" y="24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7" y="28"/>
                    <a:pt x="92" y="28"/>
                    <a:pt x="89" y="30"/>
                  </a:cubicBezTo>
                  <a:cubicBezTo>
                    <a:pt x="87" y="31"/>
                    <a:pt x="85" y="34"/>
                    <a:pt x="84" y="37"/>
                  </a:cubicBezTo>
                  <a:cubicBezTo>
                    <a:pt x="84" y="38"/>
                    <a:pt x="85" y="38"/>
                    <a:pt x="86" y="39"/>
                  </a:cubicBezTo>
                  <a:cubicBezTo>
                    <a:pt x="87" y="40"/>
                    <a:pt x="87" y="40"/>
                    <a:pt x="87" y="42"/>
                  </a:cubicBezTo>
                  <a:cubicBezTo>
                    <a:pt x="87" y="43"/>
                    <a:pt x="87" y="43"/>
                    <a:pt x="89" y="43"/>
                  </a:cubicBezTo>
                  <a:cubicBezTo>
                    <a:pt x="89" y="43"/>
                    <a:pt x="90" y="43"/>
                    <a:pt x="90" y="44"/>
                  </a:cubicBezTo>
                  <a:cubicBezTo>
                    <a:pt x="91" y="45"/>
                    <a:pt x="89" y="45"/>
                    <a:pt x="89" y="45"/>
                  </a:cubicBezTo>
                  <a:cubicBezTo>
                    <a:pt x="86" y="46"/>
                    <a:pt x="84" y="45"/>
                    <a:pt x="81" y="45"/>
                  </a:cubicBezTo>
                  <a:cubicBezTo>
                    <a:pt x="80" y="45"/>
                    <a:pt x="79" y="45"/>
                    <a:pt x="77" y="46"/>
                  </a:cubicBezTo>
                  <a:cubicBezTo>
                    <a:pt x="76" y="46"/>
                    <a:pt x="75" y="45"/>
                    <a:pt x="74" y="46"/>
                  </a:cubicBezTo>
                  <a:cubicBezTo>
                    <a:pt x="74" y="47"/>
                    <a:pt x="73" y="50"/>
                    <a:pt x="74" y="50"/>
                  </a:cubicBezTo>
                  <a:cubicBezTo>
                    <a:pt x="74" y="51"/>
                    <a:pt x="75" y="52"/>
                    <a:pt x="76" y="52"/>
                  </a:cubicBezTo>
                  <a:cubicBezTo>
                    <a:pt x="76" y="53"/>
                    <a:pt x="76" y="54"/>
                    <a:pt x="76" y="55"/>
                  </a:cubicBezTo>
                  <a:cubicBezTo>
                    <a:pt x="76" y="56"/>
                    <a:pt x="76" y="57"/>
                    <a:pt x="76" y="58"/>
                  </a:cubicBezTo>
                  <a:cubicBezTo>
                    <a:pt x="76" y="60"/>
                    <a:pt x="77" y="61"/>
                    <a:pt x="77" y="62"/>
                  </a:cubicBezTo>
                  <a:cubicBezTo>
                    <a:pt x="78" y="62"/>
                    <a:pt x="77" y="59"/>
                    <a:pt x="78" y="59"/>
                  </a:cubicBezTo>
                  <a:cubicBezTo>
                    <a:pt x="79" y="59"/>
                    <a:pt x="79" y="61"/>
                    <a:pt x="79" y="61"/>
                  </a:cubicBezTo>
                  <a:cubicBezTo>
                    <a:pt x="78" y="62"/>
                    <a:pt x="78" y="62"/>
                    <a:pt x="78" y="63"/>
                  </a:cubicBezTo>
                  <a:cubicBezTo>
                    <a:pt x="77" y="64"/>
                    <a:pt x="77" y="67"/>
                    <a:pt x="78" y="67"/>
                  </a:cubicBezTo>
                  <a:cubicBezTo>
                    <a:pt x="76" y="68"/>
                    <a:pt x="75" y="66"/>
                    <a:pt x="73" y="65"/>
                  </a:cubicBezTo>
                  <a:cubicBezTo>
                    <a:pt x="73" y="65"/>
                    <a:pt x="70" y="63"/>
                    <a:pt x="69" y="64"/>
                  </a:cubicBezTo>
                  <a:cubicBezTo>
                    <a:pt x="67" y="67"/>
                    <a:pt x="72" y="70"/>
                    <a:pt x="73" y="71"/>
                  </a:cubicBezTo>
                  <a:cubicBezTo>
                    <a:pt x="74" y="72"/>
                    <a:pt x="75" y="73"/>
                    <a:pt x="76" y="74"/>
                  </a:cubicBezTo>
                  <a:cubicBezTo>
                    <a:pt x="77" y="74"/>
                    <a:pt x="78" y="74"/>
                    <a:pt x="78" y="75"/>
                  </a:cubicBezTo>
                  <a:cubicBezTo>
                    <a:pt x="79" y="75"/>
                    <a:pt x="79" y="76"/>
                    <a:pt x="80" y="76"/>
                  </a:cubicBezTo>
                  <a:cubicBezTo>
                    <a:pt x="81" y="78"/>
                    <a:pt x="83" y="77"/>
                    <a:pt x="84" y="79"/>
                  </a:cubicBezTo>
                  <a:cubicBezTo>
                    <a:pt x="86" y="80"/>
                    <a:pt x="84" y="82"/>
                    <a:pt x="84" y="84"/>
                  </a:cubicBezTo>
                  <a:cubicBezTo>
                    <a:pt x="84" y="86"/>
                    <a:pt x="86" y="86"/>
                    <a:pt x="87" y="88"/>
                  </a:cubicBezTo>
                  <a:cubicBezTo>
                    <a:pt x="86" y="86"/>
                    <a:pt x="84" y="85"/>
                    <a:pt x="82" y="84"/>
                  </a:cubicBezTo>
                  <a:cubicBezTo>
                    <a:pt x="81" y="84"/>
                    <a:pt x="79" y="83"/>
                    <a:pt x="77" y="82"/>
                  </a:cubicBezTo>
                  <a:cubicBezTo>
                    <a:pt x="76" y="81"/>
                    <a:pt x="75" y="81"/>
                    <a:pt x="75" y="81"/>
                  </a:cubicBezTo>
                  <a:cubicBezTo>
                    <a:pt x="74" y="83"/>
                    <a:pt x="76" y="84"/>
                    <a:pt x="77" y="85"/>
                  </a:cubicBezTo>
                  <a:cubicBezTo>
                    <a:pt x="78" y="86"/>
                    <a:pt x="79" y="87"/>
                    <a:pt x="80" y="89"/>
                  </a:cubicBezTo>
                  <a:cubicBezTo>
                    <a:pt x="78" y="88"/>
                    <a:pt x="77" y="87"/>
                    <a:pt x="75" y="86"/>
                  </a:cubicBezTo>
                  <a:cubicBezTo>
                    <a:pt x="75" y="85"/>
                    <a:pt x="74" y="85"/>
                    <a:pt x="74" y="84"/>
                  </a:cubicBezTo>
                  <a:cubicBezTo>
                    <a:pt x="73" y="84"/>
                    <a:pt x="73" y="84"/>
                    <a:pt x="72" y="84"/>
                  </a:cubicBezTo>
                  <a:cubicBezTo>
                    <a:pt x="72" y="83"/>
                    <a:pt x="71" y="82"/>
                    <a:pt x="70" y="83"/>
                  </a:cubicBezTo>
                  <a:cubicBezTo>
                    <a:pt x="70" y="83"/>
                    <a:pt x="69" y="85"/>
                    <a:pt x="69" y="86"/>
                  </a:cubicBezTo>
                  <a:cubicBezTo>
                    <a:pt x="69" y="86"/>
                    <a:pt x="68" y="88"/>
                    <a:pt x="67" y="87"/>
                  </a:cubicBezTo>
                  <a:cubicBezTo>
                    <a:pt x="66" y="87"/>
                    <a:pt x="66" y="86"/>
                    <a:pt x="66" y="85"/>
                  </a:cubicBezTo>
                  <a:cubicBezTo>
                    <a:pt x="65" y="84"/>
                    <a:pt x="66" y="84"/>
                    <a:pt x="65" y="83"/>
                  </a:cubicBezTo>
                  <a:cubicBezTo>
                    <a:pt x="65" y="83"/>
                    <a:pt x="64" y="83"/>
                    <a:pt x="64" y="82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63" y="82"/>
                    <a:pt x="62" y="82"/>
                    <a:pt x="62" y="82"/>
                  </a:cubicBezTo>
                  <a:cubicBezTo>
                    <a:pt x="61" y="82"/>
                    <a:pt x="60" y="82"/>
                    <a:pt x="60" y="83"/>
                  </a:cubicBezTo>
                  <a:cubicBezTo>
                    <a:pt x="60" y="84"/>
                    <a:pt x="60" y="86"/>
                    <a:pt x="60" y="86"/>
                  </a:cubicBezTo>
                  <a:cubicBezTo>
                    <a:pt x="60" y="89"/>
                    <a:pt x="60" y="91"/>
                    <a:pt x="60" y="93"/>
                  </a:cubicBezTo>
                  <a:cubicBezTo>
                    <a:pt x="60" y="94"/>
                    <a:pt x="60" y="96"/>
                    <a:pt x="59" y="96"/>
                  </a:cubicBezTo>
                  <a:cubicBezTo>
                    <a:pt x="58" y="96"/>
                    <a:pt x="57" y="92"/>
                    <a:pt x="57" y="91"/>
                  </a:cubicBezTo>
                  <a:cubicBezTo>
                    <a:pt x="57" y="90"/>
                    <a:pt x="57" y="88"/>
                    <a:pt x="56" y="87"/>
                  </a:cubicBezTo>
                  <a:cubicBezTo>
                    <a:pt x="54" y="85"/>
                    <a:pt x="52" y="87"/>
                    <a:pt x="51" y="88"/>
                  </a:cubicBezTo>
                  <a:cubicBezTo>
                    <a:pt x="50" y="88"/>
                    <a:pt x="49" y="89"/>
                    <a:pt x="49" y="90"/>
                  </a:cubicBezTo>
                  <a:cubicBezTo>
                    <a:pt x="49" y="90"/>
                    <a:pt x="50" y="90"/>
                    <a:pt x="50" y="90"/>
                  </a:cubicBezTo>
                  <a:cubicBezTo>
                    <a:pt x="50" y="90"/>
                    <a:pt x="50" y="91"/>
                    <a:pt x="50" y="91"/>
                  </a:cubicBezTo>
                  <a:cubicBezTo>
                    <a:pt x="50" y="92"/>
                    <a:pt x="50" y="92"/>
                    <a:pt x="50" y="93"/>
                  </a:cubicBezTo>
                  <a:cubicBezTo>
                    <a:pt x="50" y="95"/>
                    <a:pt x="50" y="97"/>
                    <a:pt x="51" y="100"/>
                  </a:cubicBezTo>
                  <a:cubicBezTo>
                    <a:pt x="51" y="101"/>
                    <a:pt x="52" y="101"/>
                    <a:pt x="52" y="101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4" y="102"/>
                    <a:pt x="56" y="103"/>
                    <a:pt x="55" y="104"/>
                  </a:cubicBezTo>
                  <a:cubicBezTo>
                    <a:pt x="54" y="104"/>
                    <a:pt x="52" y="104"/>
                    <a:pt x="51" y="105"/>
                  </a:cubicBezTo>
                  <a:cubicBezTo>
                    <a:pt x="52" y="105"/>
                    <a:pt x="53" y="106"/>
                    <a:pt x="53" y="106"/>
                  </a:cubicBezTo>
                  <a:cubicBezTo>
                    <a:pt x="53" y="106"/>
                    <a:pt x="53" y="107"/>
                    <a:pt x="52" y="107"/>
                  </a:cubicBezTo>
                  <a:cubicBezTo>
                    <a:pt x="52" y="108"/>
                    <a:pt x="51" y="107"/>
                    <a:pt x="51" y="108"/>
                  </a:cubicBezTo>
                  <a:cubicBezTo>
                    <a:pt x="51" y="109"/>
                    <a:pt x="50" y="109"/>
                    <a:pt x="50" y="110"/>
                  </a:cubicBezTo>
                  <a:cubicBezTo>
                    <a:pt x="51" y="111"/>
                    <a:pt x="51" y="110"/>
                    <a:pt x="52" y="111"/>
                  </a:cubicBezTo>
                  <a:cubicBezTo>
                    <a:pt x="52" y="111"/>
                    <a:pt x="53" y="112"/>
                    <a:pt x="54" y="112"/>
                  </a:cubicBezTo>
                  <a:cubicBezTo>
                    <a:pt x="54" y="113"/>
                    <a:pt x="54" y="114"/>
                    <a:pt x="55" y="114"/>
                  </a:cubicBezTo>
                  <a:cubicBezTo>
                    <a:pt x="55" y="115"/>
                    <a:pt x="56" y="116"/>
                    <a:pt x="57" y="117"/>
                  </a:cubicBezTo>
                  <a:cubicBezTo>
                    <a:pt x="57" y="117"/>
                    <a:pt x="57" y="118"/>
                    <a:pt x="57" y="119"/>
                  </a:cubicBezTo>
                  <a:cubicBezTo>
                    <a:pt x="59" y="120"/>
                    <a:pt x="61" y="117"/>
                    <a:pt x="62" y="118"/>
                  </a:cubicBezTo>
                  <a:cubicBezTo>
                    <a:pt x="63" y="118"/>
                    <a:pt x="64" y="119"/>
                    <a:pt x="64" y="120"/>
                  </a:cubicBezTo>
                  <a:cubicBezTo>
                    <a:pt x="63" y="121"/>
                    <a:pt x="60" y="121"/>
                    <a:pt x="59" y="121"/>
                  </a:cubicBezTo>
                  <a:cubicBezTo>
                    <a:pt x="58" y="121"/>
                    <a:pt x="58" y="121"/>
                    <a:pt x="58" y="122"/>
                  </a:cubicBezTo>
                  <a:cubicBezTo>
                    <a:pt x="55" y="121"/>
                    <a:pt x="53" y="118"/>
                    <a:pt x="50" y="117"/>
                  </a:cubicBezTo>
                  <a:cubicBezTo>
                    <a:pt x="50" y="117"/>
                    <a:pt x="48" y="117"/>
                    <a:pt x="48" y="117"/>
                  </a:cubicBezTo>
                  <a:cubicBezTo>
                    <a:pt x="47" y="118"/>
                    <a:pt x="47" y="121"/>
                    <a:pt x="47" y="122"/>
                  </a:cubicBezTo>
                  <a:cubicBezTo>
                    <a:pt x="47" y="123"/>
                    <a:pt x="47" y="124"/>
                    <a:pt x="47" y="125"/>
                  </a:cubicBezTo>
                  <a:cubicBezTo>
                    <a:pt x="48" y="126"/>
                    <a:pt x="48" y="127"/>
                    <a:pt x="49" y="129"/>
                  </a:cubicBezTo>
                  <a:cubicBezTo>
                    <a:pt x="49" y="130"/>
                    <a:pt x="49" y="131"/>
                    <a:pt x="49" y="132"/>
                  </a:cubicBezTo>
                  <a:cubicBezTo>
                    <a:pt x="49" y="133"/>
                    <a:pt x="49" y="133"/>
                    <a:pt x="49" y="134"/>
                  </a:cubicBezTo>
                  <a:cubicBezTo>
                    <a:pt x="49" y="135"/>
                    <a:pt x="49" y="136"/>
                    <a:pt x="49" y="137"/>
                  </a:cubicBezTo>
                  <a:cubicBezTo>
                    <a:pt x="49" y="139"/>
                    <a:pt x="50" y="140"/>
                    <a:pt x="51" y="140"/>
                  </a:cubicBezTo>
                  <a:cubicBezTo>
                    <a:pt x="51" y="140"/>
                    <a:pt x="52" y="140"/>
                    <a:pt x="52" y="140"/>
                  </a:cubicBezTo>
                  <a:cubicBezTo>
                    <a:pt x="53" y="139"/>
                    <a:pt x="53" y="139"/>
                    <a:pt x="53" y="138"/>
                  </a:cubicBezTo>
                  <a:cubicBezTo>
                    <a:pt x="54" y="137"/>
                    <a:pt x="55" y="137"/>
                    <a:pt x="56" y="136"/>
                  </a:cubicBezTo>
                  <a:cubicBezTo>
                    <a:pt x="57" y="136"/>
                    <a:pt x="59" y="135"/>
                    <a:pt x="60" y="135"/>
                  </a:cubicBezTo>
                  <a:cubicBezTo>
                    <a:pt x="61" y="135"/>
                    <a:pt x="61" y="135"/>
                    <a:pt x="61" y="136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8"/>
                    <a:pt x="63" y="138"/>
                    <a:pt x="63" y="138"/>
                  </a:cubicBezTo>
                  <a:cubicBezTo>
                    <a:pt x="65" y="138"/>
                    <a:pt x="65" y="138"/>
                    <a:pt x="66" y="137"/>
                  </a:cubicBezTo>
                  <a:cubicBezTo>
                    <a:pt x="67" y="136"/>
                    <a:pt x="66" y="135"/>
                    <a:pt x="67" y="134"/>
                  </a:cubicBezTo>
                  <a:cubicBezTo>
                    <a:pt x="68" y="134"/>
                    <a:pt x="70" y="134"/>
                    <a:pt x="71" y="134"/>
                  </a:cubicBezTo>
                  <a:cubicBezTo>
                    <a:pt x="72" y="136"/>
                    <a:pt x="70" y="137"/>
                    <a:pt x="69" y="138"/>
                  </a:cubicBezTo>
                  <a:cubicBezTo>
                    <a:pt x="68" y="139"/>
                    <a:pt x="67" y="140"/>
                    <a:pt x="66" y="140"/>
                  </a:cubicBezTo>
                  <a:cubicBezTo>
                    <a:pt x="64" y="141"/>
                    <a:pt x="62" y="141"/>
                    <a:pt x="61" y="142"/>
                  </a:cubicBezTo>
                  <a:cubicBezTo>
                    <a:pt x="60" y="142"/>
                    <a:pt x="58" y="141"/>
                    <a:pt x="57" y="142"/>
                  </a:cubicBezTo>
                  <a:cubicBezTo>
                    <a:pt x="56" y="142"/>
                    <a:pt x="56" y="144"/>
                    <a:pt x="55" y="144"/>
                  </a:cubicBezTo>
                  <a:cubicBezTo>
                    <a:pt x="56" y="144"/>
                    <a:pt x="58" y="145"/>
                    <a:pt x="59" y="145"/>
                  </a:cubicBezTo>
                  <a:cubicBezTo>
                    <a:pt x="59" y="146"/>
                    <a:pt x="61" y="146"/>
                    <a:pt x="62" y="146"/>
                  </a:cubicBezTo>
                  <a:cubicBezTo>
                    <a:pt x="63" y="146"/>
                    <a:pt x="65" y="146"/>
                    <a:pt x="64" y="147"/>
                  </a:cubicBezTo>
                  <a:cubicBezTo>
                    <a:pt x="64" y="148"/>
                    <a:pt x="62" y="148"/>
                    <a:pt x="61" y="149"/>
                  </a:cubicBezTo>
                  <a:cubicBezTo>
                    <a:pt x="60" y="149"/>
                    <a:pt x="60" y="150"/>
                    <a:pt x="60" y="151"/>
                  </a:cubicBezTo>
                  <a:cubicBezTo>
                    <a:pt x="59" y="152"/>
                    <a:pt x="59" y="151"/>
                    <a:pt x="59" y="150"/>
                  </a:cubicBezTo>
                  <a:cubicBezTo>
                    <a:pt x="58" y="150"/>
                    <a:pt x="58" y="149"/>
                    <a:pt x="58" y="148"/>
                  </a:cubicBezTo>
                  <a:cubicBezTo>
                    <a:pt x="58" y="147"/>
                    <a:pt x="55" y="147"/>
                    <a:pt x="55" y="148"/>
                  </a:cubicBezTo>
                  <a:cubicBezTo>
                    <a:pt x="54" y="148"/>
                    <a:pt x="54" y="149"/>
                    <a:pt x="54" y="149"/>
                  </a:cubicBezTo>
                  <a:cubicBezTo>
                    <a:pt x="53" y="149"/>
                    <a:pt x="52" y="149"/>
                    <a:pt x="51" y="149"/>
                  </a:cubicBezTo>
                  <a:cubicBezTo>
                    <a:pt x="49" y="149"/>
                    <a:pt x="48" y="149"/>
                    <a:pt x="46" y="148"/>
                  </a:cubicBezTo>
                  <a:cubicBezTo>
                    <a:pt x="46" y="148"/>
                    <a:pt x="46" y="147"/>
                    <a:pt x="45" y="146"/>
                  </a:cubicBezTo>
                  <a:cubicBezTo>
                    <a:pt x="45" y="146"/>
                    <a:pt x="45" y="144"/>
                    <a:pt x="45" y="143"/>
                  </a:cubicBezTo>
                  <a:cubicBezTo>
                    <a:pt x="44" y="142"/>
                    <a:pt x="42" y="141"/>
                    <a:pt x="41" y="141"/>
                  </a:cubicBezTo>
                  <a:cubicBezTo>
                    <a:pt x="41" y="141"/>
                    <a:pt x="40" y="141"/>
                    <a:pt x="40" y="141"/>
                  </a:cubicBezTo>
                  <a:cubicBezTo>
                    <a:pt x="39" y="140"/>
                    <a:pt x="39" y="139"/>
                    <a:pt x="39" y="138"/>
                  </a:cubicBezTo>
                  <a:cubicBezTo>
                    <a:pt x="39" y="137"/>
                    <a:pt x="39" y="136"/>
                    <a:pt x="39" y="134"/>
                  </a:cubicBezTo>
                  <a:cubicBezTo>
                    <a:pt x="40" y="133"/>
                    <a:pt x="40" y="131"/>
                    <a:pt x="41" y="130"/>
                  </a:cubicBezTo>
                  <a:cubicBezTo>
                    <a:pt x="41" y="129"/>
                    <a:pt x="41" y="128"/>
                    <a:pt x="42" y="126"/>
                  </a:cubicBezTo>
                  <a:cubicBezTo>
                    <a:pt x="43" y="124"/>
                    <a:pt x="43" y="122"/>
                    <a:pt x="43" y="119"/>
                  </a:cubicBezTo>
                  <a:cubicBezTo>
                    <a:pt x="43" y="119"/>
                    <a:pt x="43" y="118"/>
                    <a:pt x="43" y="117"/>
                  </a:cubicBezTo>
                  <a:cubicBezTo>
                    <a:pt x="42" y="115"/>
                    <a:pt x="40" y="116"/>
                    <a:pt x="40" y="117"/>
                  </a:cubicBezTo>
                  <a:cubicBezTo>
                    <a:pt x="39" y="119"/>
                    <a:pt x="39" y="121"/>
                    <a:pt x="39" y="122"/>
                  </a:cubicBezTo>
                  <a:cubicBezTo>
                    <a:pt x="40" y="124"/>
                    <a:pt x="39" y="124"/>
                    <a:pt x="38" y="125"/>
                  </a:cubicBezTo>
                  <a:cubicBezTo>
                    <a:pt x="37" y="127"/>
                    <a:pt x="37" y="130"/>
                    <a:pt x="36" y="132"/>
                  </a:cubicBezTo>
                  <a:cubicBezTo>
                    <a:pt x="36" y="134"/>
                    <a:pt x="36" y="134"/>
                    <a:pt x="36" y="136"/>
                  </a:cubicBezTo>
                  <a:cubicBezTo>
                    <a:pt x="36" y="136"/>
                    <a:pt x="37" y="138"/>
                    <a:pt x="36" y="139"/>
                  </a:cubicBezTo>
                  <a:cubicBezTo>
                    <a:pt x="35" y="138"/>
                    <a:pt x="34" y="135"/>
                    <a:pt x="33" y="133"/>
                  </a:cubicBezTo>
                  <a:cubicBezTo>
                    <a:pt x="33" y="132"/>
                    <a:pt x="33" y="130"/>
                    <a:pt x="33" y="129"/>
                  </a:cubicBezTo>
                  <a:cubicBezTo>
                    <a:pt x="33" y="126"/>
                    <a:pt x="33" y="124"/>
                    <a:pt x="33" y="121"/>
                  </a:cubicBezTo>
                  <a:cubicBezTo>
                    <a:pt x="33" y="118"/>
                    <a:pt x="31" y="114"/>
                    <a:pt x="30" y="112"/>
                  </a:cubicBezTo>
                  <a:cubicBezTo>
                    <a:pt x="29" y="111"/>
                    <a:pt x="28" y="110"/>
                    <a:pt x="28" y="109"/>
                  </a:cubicBezTo>
                  <a:cubicBezTo>
                    <a:pt x="27" y="108"/>
                    <a:pt x="26" y="107"/>
                    <a:pt x="26" y="106"/>
                  </a:cubicBezTo>
                  <a:cubicBezTo>
                    <a:pt x="24" y="104"/>
                    <a:pt x="22" y="103"/>
                    <a:pt x="20" y="105"/>
                  </a:cubicBezTo>
                  <a:cubicBezTo>
                    <a:pt x="19" y="107"/>
                    <a:pt x="18" y="109"/>
                    <a:pt x="17" y="110"/>
                  </a:cubicBezTo>
                  <a:cubicBezTo>
                    <a:pt x="17" y="112"/>
                    <a:pt x="18" y="114"/>
                    <a:pt x="18" y="115"/>
                  </a:cubicBezTo>
                  <a:cubicBezTo>
                    <a:pt x="18" y="117"/>
                    <a:pt x="18" y="118"/>
                    <a:pt x="20" y="119"/>
                  </a:cubicBezTo>
                  <a:cubicBezTo>
                    <a:pt x="20" y="119"/>
                    <a:pt x="21" y="120"/>
                    <a:pt x="21" y="121"/>
                  </a:cubicBezTo>
                  <a:cubicBezTo>
                    <a:pt x="21" y="121"/>
                    <a:pt x="21" y="122"/>
                    <a:pt x="21" y="123"/>
                  </a:cubicBezTo>
                  <a:cubicBezTo>
                    <a:pt x="21" y="123"/>
                    <a:pt x="23" y="124"/>
                    <a:pt x="22" y="125"/>
                  </a:cubicBezTo>
                  <a:cubicBezTo>
                    <a:pt x="22" y="125"/>
                    <a:pt x="21" y="124"/>
                    <a:pt x="20" y="123"/>
                  </a:cubicBezTo>
                  <a:cubicBezTo>
                    <a:pt x="20" y="123"/>
                    <a:pt x="20" y="123"/>
                    <a:pt x="19" y="123"/>
                  </a:cubicBezTo>
                  <a:cubicBezTo>
                    <a:pt x="18" y="123"/>
                    <a:pt x="17" y="124"/>
                    <a:pt x="16" y="123"/>
                  </a:cubicBezTo>
                  <a:cubicBezTo>
                    <a:pt x="15" y="123"/>
                    <a:pt x="14" y="122"/>
                    <a:pt x="14" y="121"/>
                  </a:cubicBezTo>
                  <a:cubicBezTo>
                    <a:pt x="13" y="120"/>
                    <a:pt x="12" y="120"/>
                    <a:pt x="11" y="119"/>
                  </a:cubicBezTo>
                  <a:cubicBezTo>
                    <a:pt x="11" y="119"/>
                    <a:pt x="10" y="118"/>
                    <a:pt x="10" y="118"/>
                  </a:cubicBezTo>
                  <a:cubicBezTo>
                    <a:pt x="9" y="117"/>
                    <a:pt x="9" y="117"/>
                    <a:pt x="9" y="116"/>
                  </a:cubicBezTo>
                  <a:cubicBezTo>
                    <a:pt x="8" y="115"/>
                    <a:pt x="8" y="113"/>
                    <a:pt x="7" y="113"/>
                  </a:cubicBezTo>
                  <a:cubicBezTo>
                    <a:pt x="6" y="114"/>
                    <a:pt x="6" y="116"/>
                    <a:pt x="6" y="117"/>
                  </a:cubicBezTo>
                  <a:cubicBezTo>
                    <a:pt x="7" y="118"/>
                    <a:pt x="7" y="119"/>
                    <a:pt x="8" y="120"/>
                  </a:cubicBezTo>
                  <a:cubicBezTo>
                    <a:pt x="8" y="121"/>
                    <a:pt x="7" y="123"/>
                    <a:pt x="8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7" y="124"/>
                    <a:pt x="8" y="126"/>
                    <a:pt x="8" y="127"/>
                  </a:cubicBezTo>
                  <a:cubicBezTo>
                    <a:pt x="8" y="127"/>
                    <a:pt x="8" y="128"/>
                    <a:pt x="8" y="129"/>
                  </a:cubicBezTo>
                  <a:cubicBezTo>
                    <a:pt x="8" y="129"/>
                    <a:pt x="9" y="130"/>
                    <a:pt x="8" y="131"/>
                  </a:cubicBezTo>
                  <a:cubicBezTo>
                    <a:pt x="7" y="132"/>
                    <a:pt x="5" y="128"/>
                    <a:pt x="4" y="127"/>
                  </a:cubicBezTo>
                  <a:cubicBezTo>
                    <a:pt x="4" y="126"/>
                    <a:pt x="3" y="123"/>
                    <a:pt x="1" y="123"/>
                  </a:cubicBezTo>
                  <a:cubicBezTo>
                    <a:pt x="1" y="124"/>
                    <a:pt x="1" y="124"/>
                    <a:pt x="1" y="125"/>
                  </a:cubicBezTo>
                  <a:cubicBezTo>
                    <a:pt x="1" y="125"/>
                    <a:pt x="0" y="126"/>
                    <a:pt x="0" y="126"/>
                  </a:cubicBezTo>
                  <a:cubicBezTo>
                    <a:pt x="0" y="129"/>
                    <a:pt x="0" y="131"/>
                    <a:pt x="0" y="133"/>
                  </a:cubicBezTo>
                  <a:cubicBezTo>
                    <a:pt x="0" y="135"/>
                    <a:pt x="0" y="136"/>
                    <a:pt x="2" y="137"/>
                  </a:cubicBezTo>
                  <a:cubicBezTo>
                    <a:pt x="2" y="138"/>
                    <a:pt x="3" y="139"/>
                    <a:pt x="4" y="139"/>
                  </a:cubicBezTo>
                  <a:cubicBezTo>
                    <a:pt x="5" y="140"/>
                    <a:pt x="6" y="140"/>
                    <a:pt x="7" y="140"/>
                  </a:cubicBezTo>
                  <a:cubicBezTo>
                    <a:pt x="8" y="140"/>
                    <a:pt x="8" y="140"/>
                    <a:pt x="9" y="139"/>
                  </a:cubicBezTo>
                  <a:cubicBezTo>
                    <a:pt x="9" y="138"/>
                    <a:pt x="10" y="136"/>
                    <a:pt x="12" y="136"/>
                  </a:cubicBezTo>
                  <a:cubicBezTo>
                    <a:pt x="13" y="136"/>
                    <a:pt x="15" y="137"/>
                    <a:pt x="16" y="138"/>
                  </a:cubicBezTo>
                  <a:cubicBezTo>
                    <a:pt x="16" y="138"/>
                    <a:pt x="16" y="139"/>
                    <a:pt x="16" y="139"/>
                  </a:cubicBezTo>
                  <a:cubicBezTo>
                    <a:pt x="17" y="139"/>
                    <a:pt x="17" y="139"/>
                    <a:pt x="18" y="140"/>
                  </a:cubicBezTo>
                  <a:cubicBezTo>
                    <a:pt x="19" y="141"/>
                    <a:pt x="21" y="142"/>
                    <a:pt x="22" y="144"/>
                  </a:cubicBezTo>
                  <a:cubicBezTo>
                    <a:pt x="20" y="144"/>
                    <a:pt x="19" y="143"/>
                    <a:pt x="17" y="143"/>
                  </a:cubicBezTo>
                  <a:cubicBezTo>
                    <a:pt x="17" y="143"/>
                    <a:pt x="14" y="141"/>
                    <a:pt x="13" y="141"/>
                  </a:cubicBezTo>
                  <a:cubicBezTo>
                    <a:pt x="12" y="141"/>
                    <a:pt x="12" y="143"/>
                    <a:pt x="12" y="144"/>
                  </a:cubicBezTo>
                  <a:cubicBezTo>
                    <a:pt x="11" y="148"/>
                    <a:pt x="14" y="150"/>
                    <a:pt x="17" y="153"/>
                  </a:cubicBezTo>
                  <a:cubicBezTo>
                    <a:pt x="18" y="154"/>
                    <a:pt x="19" y="155"/>
                    <a:pt x="20" y="156"/>
                  </a:cubicBezTo>
                  <a:cubicBezTo>
                    <a:pt x="20" y="157"/>
                    <a:pt x="21" y="157"/>
                    <a:pt x="21" y="158"/>
                  </a:cubicBezTo>
                  <a:cubicBezTo>
                    <a:pt x="22" y="159"/>
                    <a:pt x="23" y="160"/>
                    <a:pt x="26" y="160"/>
                  </a:cubicBezTo>
                  <a:cubicBezTo>
                    <a:pt x="27" y="160"/>
                    <a:pt x="27" y="160"/>
                    <a:pt x="28" y="159"/>
                  </a:cubicBezTo>
                  <a:cubicBezTo>
                    <a:pt x="28" y="159"/>
                    <a:pt x="29" y="159"/>
                    <a:pt x="30" y="159"/>
                  </a:cubicBezTo>
                  <a:cubicBezTo>
                    <a:pt x="30" y="159"/>
                    <a:pt x="30" y="158"/>
                    <a:pt x="31" y="158"/>
                  </a:cubicBezTo>
                  <a:cubicBezTo>
                    <a:pt x="32" y="158"/>
                    <a:pt x="32" y="158"/>
                    <a:pt x="33" y="159"/>
                  </a:cubicBezTo>
                  <a:cubicBezTo>
                    <a:pt x="33" y="159"/>
                    <a:pt x="33" y="160"/>
                    <a:pt x="33" y="160"/>
                  </a:cubicBezTo>
                  <a:cubicBezTo>
                    <a:pt x="34" y="160"/>
                    <a:pt x="35" y="160"/>
                    <a:pt x="36" y="160"/>
                  </a:cubicBezTo>
                  <a:cubicBezTo>
                    <a:pt x="37" y="159"/>
                    <a:pt x="40" y="158"/>
                    <a:pt x="42" y="159"/>
                  </a:cubicBezTo>
                  <a:cubicBezTo>
                    <a:pt x="44" y="160"/>
                    <a:pt x="38" y="165"/>
                    <a:pt x="38" y="167"/>
                  </a:cubicBezTo>
                  <a:cubicBezTo>
                    <a:pt x="38" y="168"/>
                    <a:pt x="38" y="169"/>
                    <a:pt x="39" y="170"/>
                  </a:cubicBezTo>
                  <a:cubicBezTo>
                    <a:pt x="40" y="170"/>
                    <a:pt x="40" y="171"/>
                    <a:pt x="41" y="171"/>
                  </a:cubicBezTo>
                  <a:cubicBezTo>
                    <a:pt x="42" y="172"/>
                    <a:pt x="43" y="171"/>
                    <a:pt x="44" y="171"/>
                  </a:cubicBezTo>
                  <a:cubicBezTo>
                    <a:pt x="46" y="170"/>
                    <a:pt x="47" y="169"/>
                    <a:pt x="48" y="168"/>
                  </a:cubicBezTo>
                  <a:cubicBezTo>
                    <a:pt x="50" y="167"/>
                    <a:pt x="49" y="166"/>
                    <a:pt x="50" y="164"/>
                  </a:cubicBezTo>
                  <a:cubicBezTo>
                    <a:pt x="50" y="163"/>
                    <a:pt x="51" y="161"/>
                    <a:pt x="52" y="160"/>
                  </a:cubicBezTo>
                  <a:cubicBezTo>
                    <a:pt x="53" y="159"/>
                    <a:pt x="53" y="159"/>
                    <a:pt x="54" y="158"/>
                  </a:cubicBezTo>
                  <a:cubicBezTo>
                    <a:pt x="54" y="158"/>
                    <a:pt x="55" y="157"/>
                    <a:pt x="55" y="156"/>
                  </a:cubicBezTo>
                  <a:cubicBezTo>
                    <a:pt x="56" y="155"/>
                    <a:pt x="58" y="154"/>
                    <a:pt x="59" y="154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60" y="156"/>
                    <a:pt x="56" y="157"/>
                    <a:pt x="58" y="159"/>
                  </a:cubicBezTo>
                  <a:cubicBezTo>
                    <a:pt x="59" y="159"/>
                    <a:pt x="60" y="159"/>
                    <a:pt x="60" y="160"/>
                  </a:cubicBezTo>
                  <a:cubicBezTo>
                    <a:pt x="61" y="160"/>
                    <a:pt x="61" y="161"/>
                    <a:pt x="62" y="162"/>
                  </a:cubicBezTo>
                  <a:cubicBezTo>
                    <a:pt x="63" y="163"/>
                    <a:pt x="64" y="163"/>
                    <a:pt x="66" y="163"/>
                  </a:cubicBezTo>
                  <a:cubicBezTo>
                    <a:pt x="67" y="163"/>
                    <a:pt x="67" y="163"/>
                    <a:pt x="68" y="164"/>
                  </a:cubicBezTo>
                  <a:cubicBezTo>
                    <a:pt x="69" y="166"/>
                    <a:pt x="66" y="165"/>
                    <a:pt x="65" y="165"/>
                  </a:cubicBezTo>
                  <a:cubicBezTo>
                    <a:pt x="64" y="165"/>
                    <a:pt x="64" y="165"/>
                    <a:pt x="64" y="164"/>
                  </a:cubicBezTo>
                  <a:cubicBezTo>
                    <a:pt x="62" y="164"/>
                    <a:pt x="62" y="163"/>
                    <a:pt x="60" y="163"/>
                  </a:cubicBezTo>
                  <a:cubicBezTo>
                    <a:pt x="60" y="163"/>
                    <a:pt x="59" y="163"/>
                    <a:pt x="59" y="163"/>
                  </a:cubicBezTo>
                  <a:cubicBezTo>
                    <a:pt x="58" y="163"/>
                    <a:pt x="57" y="162"/>
                    <a:pt x="56" y="162"/>
                  </a:cubicBezTo>
                  <a:cubicBezTo>
                    <a:pt x="56" y="163"/>
                    <a:pt x="55" y="164"/>
                    <a:pt x="55" y="165"/>
                  </a:cubicBezTo>
                  <a:cubicBezTo>
                    <a:pt x="54" y="166"/>
                    <a:pt x="54" y="167"/>
                    <a:pt x="54" y="168"/>
                  </a:cubicBezTo>
                  <a:cubicBezTo>
                    <a:pt x="54" y="171"/>
                    <a:pt x="57" y="171"/>
                    <a:pt x="59" y="172"/>
                  </a:cubicBezTo>
                  <a:cubicBezTo>
                    <a:pt x="59" y="173"/>
                    <a:pt x="60" y="173"/>
                    <a:pt x="60" y="174"/>
                  </a:cubicBezTo>
                  <a:cubicBezTo>
                    <a:pt x="61" y="174"/>
                    <a:pt x="61" y="175"/>
                    <a:pt x="61" y="175"/>
                  </a:cubicBezTo>
                  <a:cubicBezTo>
                    <a:pt x="60" y="175"/>
                    <a:pt x="59" y="175"/>
                    <a:pt x="58" y="175"/>
                  </a:cubicBezTo>
                  <a:cubicBezTo>
                    <a:pt x="57" y="174"/>
                    <a:pt x="57" y="173"/>
                    <a:pt x="55" y="173"/>
                  </a:cubicBezTo>
                  <a:cubicBezTo>
                    <a:pt x="53" y="173"/>
                    <a:pt x="51" y="174"/>
                    <a:pt x="49" y="174"/>
                  </a:cubicBezTo>
                  <a:cubicBezTo>
                    <a:pt x="49" y="175"/>
                    <a:pt x="48" y="175"/>
                    <a:pt x="48" y="176"/>
                  </a:cubicBezTo>
                  <a:cubicBezTo>
                    <a:pt x="47" y="177"/>
                    <a:pt x="48" y="177"/>
                    <a:pt x="49" y="178"/>
                  </a:cubicBezTo>
                  <a:cubicBezTo>
                    <a:pt x="50" y="178"/>
                    <a:pt x="52" y="179"/>
                    <a:pt x="50" y="180"/>
                  </a:cubicBezTo>
                  <a:cubicBezTo>
                    <a:pt x="50" y="180"/>
                    <a:pt x="49" y="179"/>
                    <a:pt x="49" y="180"/>
                  </a:cubicBezTo>
                  <a:cubicBezTo>
                    <a:pt x="49" y="180"/>
                    <a:pt x="49" y="180"/>
                    <a:pt x="49" y="181"/>
                  </a:cubicBezTo>
                  <a:cubicBezTo>
                    <a:pt x="48" y="181"/>
                    <a:pt x="48" y="181"/>
                    <a:pt x="48" y="182"/>
                  </a:cubicBezTo>
                  <a:cubicBezTo>
                    <a:pt x="48" y="182"/>
                    <a:pt x="48" y="182"/>
                    <a:pt x="48" y="183"/>
                  </a:cubicBezTo>
                  <a:cubicBezTo>
                    <a:pt x="48" y="184"/>
                    <a:pt x="47" y="183"/>
                    <a:pt x="46" y="183"/>
                  </a:cubicBezTo>
                  <a:cubicBezTo>
                    <a:pt x="45" y="184"/>
                    <a:pt x="43" y="186"/>
                    <a:pt x="44" y="187"/>
                  </a:cubicBezTo>
                  <a:cubicBezTo>
                    <a:pt x="45" y="188"/>
                    <a:pt x="47" y="186"/>
                    <a:pt x="47" y="186"/>
                  </a:cubicBezTo>
                  <a:cubicBezTo>
                    <a:pt x="48" y="186"/>
                    <a:pt x="50" y="185"/>
                    <a:pt x="51" y="185"/>
                  </a:cubicBezTo>
                  <a:cubicBezTo>
                    <a:pt x="53" y="186"/>
                    <a:pt x="54" y="188"/>
                    <a:pt x="54" y="189"/>
                  </a:cubicBezTo>
                  <a:cubicBezTo>
                    <a:pt x="52" y="190"/>
                    <a:pt x="49" y="189"/>
                    <a:pt x="48" y="190"/>
                  </a:cubicBezTo>
                  <a:cubicBezTo>
                    <a:pt x="47" y="191"/>
                    <a:pt x="47" y="192"/>
                    <a:pt x="47" y="192"/>
                  </a:cubicBezTo>
                  <a:cubicBezTo>
                    <a:pt x="46" y="194"/>
                    <a:pt x="47" y="195"/>
                    <a:pt x="46" y="196"/>
                  </a:cubicBezTo>
                  <a:cubicBezTo>
                    <a:pt x="45" y="196"/>
                    <a:pt x="44" y="197"/>
                    <a:pt x="44" y="198"/>
                  </a:cubicBezTo>
                  <a:cubicBezTo>
                    <a:pt x="44" y="198"/>
                    <a:pt x="44" y="196"/>
                    <a:pt x="43" y="196"/>
                  </a:cubicBezTo>
                  <a:cubicBezTo>
                    <a:pt x="42" y="196"/>
                    <a:pt x="42" y="197"/>
                    <a:pt x="41" y="197"/>
                  </a:cubicBezTo>
                  <a:cubicBezTo>
                    <a:pt x="40" y="197"/>
                    <a:pt x="39" y="197"/>
                    <a:pt x="39" y="197"/>
                  </a:cubicBezTo>
                  <a:cubicBezTo>
                    <a:pt x="38" y="198"/>
                    <a:pt x="38" y="198"/>
                    <a:pt x="38" y="198"/>
                  </a:cubicBezTo>
                  <a:cubicBezTo>
                    <a:pt x="37" y="198"/>
                    <a:pt x="35" y="198"/>
                    <a:pt x="34" y="198"/>
                  </a:cubicBezTo>
                  <a:cubicBezTo>
                    <a:pt x="33" y="198"/>
                    <a:pt x="33" y="198"/>
                    <a:pt x="32" y="198"/>
                  </a:cubicBezTo>
                  <a:cubicBezTo>
                    <a:pt x="30" y="197"/>
                    <a:pt x="28" y="200"/>
                    <a:pt x="26" y="201"/>
                  </a:cubicBezTo>
                  <a:cubicBezTo>
                    <a:pt x="24" y="203"/>
                    <a:pt x="24" y="203"/>
                    <a:pt x="26" y="204"/>
                  </a:cubicBezTo>
                  <a:cubicBezTo>
                    <a:pt x="28" y="204"/>
                    <a:pt x="30" y="204"/>
                    <a:pt x="32" y="205"/>
                  </a:cubicBezTo>
                  <a:cubicBezTo>
                    <a:pt x="32" y="207"/>
                    <a:pt x="35" y="205"/>
                    <a:pt x="36" y="205"/>
                  </a:cubicBezTo>
                  <a:cubicBezTo>
                    <a:pt x="36" y="207"/>
                    <a:pt x="39" y="207"/>
                    <a:pt x="40" y="207"/>
                  </a:cubicBezTo>
                  <a:cubicBezTo>
                    <a:pt x="42" y="207"/>
                    <a:pt x="44" y="207"/>
                    <a:pt x="45" y="207"/>
                  </a:cubicBezTo>
                  <a:cubicBezTo>
                    <a:pt x="46" y="206"/>
                    <a:pt x="46" y="206"/>
                    <a:pt x="47" y="206"/>
                  </a:cubicBezTo>
                  <a:cubicBezTo>
                    <a:pt x="49" y="207"/>
                    <a:pt x="51" y="206"/>
                    <a:pt x="52" y="206"/>
                  </a:cubicBezTo>
                  <a:cubicBezTo>
                    <a:pt x="55" y="206"/>
                    <a:pt x="57" y="207"/>
                    <a:pt x="59" y="207"/>
                  </a:cubicBezTo>
                  <a:cubicBezTo>
                    <a:pt x="58" y="209"/>
                    <a:pt x="52" y="208"/>
                    <a:pt x="50" y="208"/>
                  </a:cubicBezTo>
                  <a:cubicBezTo>
                    <a:pt x="49" y="208"/>
                    <a:pt x="48" y="207"/>
                    <a:pt x="46" y="207"/>
                  </a:cubicBezTo>
                  <a:cubicBezTo>
                    <a:pt x="45" y="208"/>
                    <a:pt x="44" y="209"/>
                    <a:pt x="43" y="209"/>
                  </a:cubicBezTo>
                  <a:cubicBezTo>
                    <a:pt x="43" y="210"/>
                    <a:pt x="42" y="210"/>
                    <a:pt x="42" y="210"/>
                  </a:cubicBezTo>
                  <a:cubicBezTo>
                    <a:pt x="41" y="211"/>
                    <a:pt x="40" y="210"/>
                    <a:pt x="39" y="210"/>
                  </a:cubicBezTo>
                  <a:cubicBezTo>
                    <a:pt x="38" y="211"/>
                    <a:pt x="38" y="213"/>
                    <a:pt x="39" y="213"/>
                  </a:cubicBezTo>
                  <a:cubicBezTo>
                    <a:pt x="40" y="214"/>
                    <a:pt x="40" y="214"/>
                    <a:pt x="41" y="214"/>
                  </a:cubicBezTo>
                  <a:cubicBezTo>
                    <a:pt x="42" y="215"/>
                    <a:pt x="42" y="214"/>
                    <a:pt x="42" y="216"/>
                  </a:cubicBezTo>
                  <a:cubicBezTo>
                    <a:pt x="42" y="216"/>
                    <a:pt x="42" y="217"/>
                    <a:pt x="43" y="217"/>
                  </a:cubicBezTo>
                  <a:cubicBezTo>
                    <a:pt x="44" y="218"/>
                    <a:pt x="44" y="218"/>
                    <a:pt x="45" y="218"/>
                  </a:cubicBezTo>
                  <a:cubicBezTo>
                    <a:pt x="46" y="218"/>
                    <a:pt x="47" y="219"/>
                    <a:pt x="48" y="219"/>
                  </a:cubicBezTo>
                  <a:cubicBezTo>
                    <a:pt x="49" y="220"/>
                    <a:pt x="50" y="220"/>
                    <a:pt x="50" y="220"/>
                  </a:cubicBezTo>
                  <a:cubicBezTo>
                    <a:pt x="51" y="220"/>
                    <a:pt x="52" y="221"/>
                    <a:pt x="52" y="220"/>
                  </a:cubicBezTo>
                  <a:cubicBezTo>
                    <a:pt x="54" y="221"/>
                    <a:pt x="54" y="222"/>
                    <a:pt x="56" y="222"/>
                  </a:cubicBezTo>
                  <a:cubicBezTo>
                    <a:pt x="57" y="222"/>
                    <a:pt x="58" y="222"/>
                    <a:pt x="58" y="223"/>
                  </a:cubicBezTo>
                  <a:cubicBezTo>
                    <a:pt x="59" y="224"/>
                    <a:pt x="59" y="225"/>
                    <a:pt x="57" y="225"/>
                  </a:cubicBezTo>
                  <a:cubicBezTo>
                    <a:pt x="57" y="225"/>
                    <a:pt x="56" y="225"/>
                    <a:pt x="55" y="224"/>
                  </a:cubicBezTo>
                  <a:cubicBezTo>
                    <a:pt x="54" y="224"/>
                    <a:pt x="54" y="224"/>
                    <a:pt x="53" y="223"/>
                  </a:cubicBezTo>
                  <a:cubicBezTo>
                    <a:pt x="52" y="222"/>
                    <a:pt x="50" y="222"/>
                    <a:pt x="49" y="221"/>
                  </a:cubicBezTo>
                  <a:cubicBezTo>
                    <a:pt x="47" y="220"/>
                    <a:pt x="46" y="220"/>
                    <a:pt x="44" y="219"/>
                  </a:cubicBezTo>
                  <a:cubicBezTo>
                    <a:pt x="43" y="218"/>
                    <a:pt x="43" y="218"/>
                    <a:pt x="42" y="218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41" y="216"/>
                    <a:pt x="40" y="215"/>
                  </a:cubicBezTo>
                  <a:cubicBezTo>
                    <a:pt x="39" y="214"/>
                    <a:pt x="38" y="214"/>
                    <a:pt x="38" y="213"/>
                  </a:cubicBezTo>
                  <a:cubicBezTo>
                    <a:pt x="37" y="212"/>
                    <a:pt x="37" y="211"/>
                    <a:pt x="36" y="211"/>
                  </a:cubicBezTo>
                  <a:cubicBezTo>
                    <a:pt x="35" y="210"/>
                    <a:pt x="34" y="210"/>
                    <a:pt x="33" y="210"/>
                  </a:cubicBezTo>
                  <a:cubicBezTo>
                    <a:pt x="30" y="209"/>
                    <a:pt x="28" y="212"/>
                    <a:pt x="26" y="213"/>
                  </a:cubicBezTo>
                  <a:cubicBezTo>
                    <a:pt x="25" y="214"/>
                    <a:pt x="24" y="215"/>
                    <a:pt x="23" y="216"/>
                  </a:cubicBezTo>
                  <a:cubicBezTo>
                    <a:pt x="23" y="216"/>
                    <a:pt x="22" y="218"/>
                    <a:pt x="23" y="219"/>
                  </a:cubicBezTo>
                  <a:cubicBezTo>
                    <a:pt x="23" y="220"/>
                    <a:pt x="25" y="221"/>
                    <a:pt x="26" y="221"/>
                  </a:cubicBezTo>
                  <a:cubicBezTo>
                    <a:pt x="27" y="222"/>
                    <a:pt x="29" y="221"/>
                    <a:pt x="30" y="222"/>
                  </a:cubicBezTo>
                  <a:cubicBezTo>
                    <a:pt x="31" y="222"/>
                    <a:pt x="30" y="223"/>
                    <a:pt x="31" y="222"/>
                  </a:cubicBezTo>
                  <a:cubicBezTo>
                    <a:pt x="31" y="223"/>
                    <a:pt x="31" y="225"/>
                    <a:pt x="30" y="225"/>
                  </a:cubicBezTo>
                  <a:cubicBezTo>
                    <a:pt x="30" y="225"/>
                    <a:pt x="28" y="225"/>
                    <a:pt x="27" y="225"/>
                  </a:cubicBezTo>
                  <a:cubicBezTo>
                    <a:pt x="25" y="225"/>
                    <a:pt x="22" y="225"/>
                    <a:pt x="22" y="228"/>
                  </a:cubicBezTo>
                  <a:cubicBezTo>
                    <a:pt x="23" y="228"/>
                    <a:pt x="25" y="228"/>
                    <a:pt x="26" y="228"/>
                  </a:cubicBezTo>
                  <a:cubicBezTo>
                    <a:pt x="26" y="228"/>
                    <a:pt x="26" y="228"/>
                    <a:pt x="27" y="229"/>
                  </a:cubicBezTo>
                  <a:cubicBezTo>
                    <a:pt x="27" y="229"/>
                    <a:pt x="28" y="229"/>
                    <a:pt x="28" y="229"/>
                  </a:cubicBezTo>
                  <a:cubicBezTo>
                    <a:pt x="29" y="229"/>
                    <a:pt x="30" y="229"/>
                    <a:pt x="31" y="229"/>
                  </a:cubicBezTo>
                  <a:cubicBezTo>
                    <a:pt x="33" y="228"/>
                    <a:pt x="34" y="227"/>
                    <a:pt x="35" y="226"/>
                  </a:cubicBezTo>
                  <a:cubicBezTo>
                    <a:pt x="36" y="226"/>
                    <a:pt x="39" y="225"/>
                    <a:pt x="39" y="226"/>
                  </a:cubicBezTo>
                  <a:cubicBezTo>
                    <a:pt x="40" y="229"/>
                    <a:pt x="35" y="231"/>
                    <a:pt x="33" y="232"/>
                  </a:cubicBezTo>
                  <a:cubicBezTo>
                    <a:pt x="32" y="233"/>
                    <a:pt x="26" y="237"/>
                    <a:pt x="30" y="238"/>
                  </a:cubicBezTo>
                  <a:cubicBezTo>
                    <a:pt x="31" y="238"/>
                    <a:pt x="34" y="238"/>
                    <a:pt x="36" y="238"/>
                  </a:cubicBezTo>
                  <a:cubicBezTo>
                    <a:pt x="38" y="238"/>
                    <a:pt x="39" y="236"/>
                    <a:pt x="41" y="236"/>
                  </a:cubicBezTo>
                  <a:cubicBezTo>
                    <a:pt x="42" y="240"/>
                    <a:pt x="35" y="240"/>
                    <a:pt x="33" y="240"/>
                  </a:cubicBezTo>
                  <a:cubicBezTo>
                    <a:pt x="30" y="240"/>
                    <a:pt x="26" y="240"/>
                    <a:pt x="23" y="239"/>
                  </a:cubicBezTo>
                  <a:cubicBezTo>
                    <a:pt x="22" y="239"/>
                    <a:pt x="20" y="239"/>
                    <a:pt x="18" y="239"/>
                  </a:cubicBezTo>
                  <a:cubicBezTo>
                    <a:pt x="17" y="240"/>
                    <a:pt x="17" y="242"/>
                    <a:pt x="18" y="243"/>
                  </a:cubicBezTo>
                  <a:cubicBezTo>
                    <a:pt x="22" y="245"/>
                    <a:pt x="25" y="247"/>
                    <a:pt x="29" y="247"/>
                  </a:cubicBezTo>
                  <a:cubicBezTo>
                    <a:pt x="30" y="247"/>
                    <a:pt x="32" y="247"/>
                    <a:pt x="34" y="247"/>
                  </a:cubicBezTo>
                  <a:cubicBezTo>
                    <a:pt x="34" y="247"/>
                    <a:pt x="35" y="246"/>
                    <a:pt x="35" y="246"/>
                  </a:cubicBezTo>
                  <a:cubicBezTo>
                    <a:pt x="37" y="245"/>
                    <a:pt x="39" y="245"/>
                    <a:pt x="40" y="244"/>
                  </a:cubicBezTo>
                  <a:cubicBezTo>
                    <a:pt x="43" y="243"/>
                    <a:pt x="47" y="244"/>
                    <a:pt x="50" y="243"/>
                  </a:cubicBezTo>
                  <a:cubicBezTo>
                    <a:pt x="51" y="242"/>
                    <a:pt x="53" y="241"/>
                    <a:pt x="54" y="241"/>
                  </a:cubicBezTo>
                  <a:cubicBezTo>
                    <a:pt x="56" y="240"/>
                    <a:pt x="58" y="239"/>
                    <a:pt x="59" y="236"/>
                  </a:cubicBezTo>
                  <a:cubicBezTo>
                    <a:pt x="59" y="234"/>
                    <a:pt x="58" y="233"/>
                    <a:pt x="58" y="231"/>
                  </a:cubicBezTo>
                  <a:cubicBezTo>
                    <a:pt x="58" y="230"/>
                    <a:pt x="58" y="228"/>
                    <a:pt x="57" y="228"/>
                  </a:cubicBezTo>
                  <a:cubicBezTo>
                    <a:pt x="57" y="228"/>
                    <a:pt x="56" y="227"/>
                    <a:pt x="56" y="227"/>
                  </a:cubicBezTo>
                  <a:cubicBezTo>
                    <a:pt x="57" y="227"/>
                    <a:pt x="57" y="227"/>
                    <a:pt x="58" y="226"/>
                  </a:cubicBezTo>
                  <a:cubicBezTo>
                    <a:pt x="58" y="226"/>
                    <a:pt x="60" y="226"/>
                    <a:pt x="60" y="226"/>
                  </a:cubicBezTo>
                  <a:cubicBezTo>
                    <a:pt x="60" y="226"/>
                    <a:pt x="61" y="225"/>
                    <a:pt x="61" y="225"/>
                  </a:cubicBezTo>
                  <a:cubicBezTo>
                    <a:pt x="62" y="224"/>
                    <a:pt x="62" y="223"/>
                    <a:pt x="62" y="223"/>
                  </a:cubicBezTo>
                  <a:cubicBezTo>
                    <a:pt x="62" y="222"/>
                    <a:pt x="62" y="222"/>
                    <a:pt x="63" y="221"/>
                  </a:cubicBezTo>
                  <a:cubicBezTo>
                    <a:pt x="64" y="221"/>
                    <a:pt x="64" y="220"/>
                    <a:pt x="64" y="220"/>
                  </a:cubicBezTo>
                  <a:cubicBezTo>
                    <a:pt x="65" y="219"/>
                    <a:pt x="66" y="219"/>
                    <a:pt x="67" y="218"/>
                  </a:cubicBezTo>
                  <a:cubicBezTo>
                    <a:pt x="67" y="217"/>
                    <a:pt x="67" y="215"/>
                    <a:pt x="68" y="214"/>
                  </a:cubicBezTo>
                  <a:cubicBezTo>
                    <a:pt x="69" y="213"/>
                    <a:pt x="70" y="213"/>
                    <a:pt x="71" y="212"/>
                  </a:cubicBezTo>
                  <a:cubicBezTo>
                    <a:pt x="71" y="211"/>
                    <a:pt x="72" y="211"/>
                    <a:pt x="72" y="210"/>
                  </a:cubicBezTo>
                  <a:cubicBezTo>
                    <a:pt x="72" y="210"/>
                    <a:pt x="73" y="209"/>
                    <a:pt x="73" y="209"/>
                  </a:cubicBezTo>
                  <a:cubicBezTo>
                    <a:pt x="73" y="209"/>
                    <a:pt x="73" y="209"/>
                    <a:pt x="74" y="208"/>
                  </a:cubicBezTo>
                  <a:cubicBezTo>
                    <a:pt x="74" y="208"/>
                    <a:pt x="74" y="208"/>
                    <a:pt x="74" y="208"/>
                  </a:cubicBezTo>
                  <a:cubicBezTo>
                    <a:pt x="75" y="207"/>
                    <a:pt x="76" y="207"/>
                    <a:pt x="76" y="206"/>
                  </a:cubicBezTo>
                  <a:cubicBezTo>
                    <a:pt x="78" y="204"/>
                    <a:pt x="84" y="196"/>
                    <a:pt x="85" y="195"/>
                  </a:cubicBezTo>
                  <a:cubicBezTo>
                    <a:pt x="85" y="194"/>
                    <a:pt x="86" y="193"/>
                    <a:pt x="86" y="193"/>
                  </a:cubicBezTo>
                  <a:cubicBezTo>
                    <a:pt x="86" y="193"/>
                    <a:pt x="87" y="193"/>
                    <a:pt x="87" y="192"/>
                  </a:cubicBezTo>
                  <a:cubicBezTo>
                    <a:pt x="87" y="192"/>
                    <a:pt x="87" y="191"/>
                    <a:pt x="87" y="191"/>
                  </a:cubicBezTo>
                  <a:cubicBezTo>
                    <a:pt x="88" y="189"/>
                    <a:pt x="98" y="179"/>
                    <a:pt x="99" y="177"/>
                  </a:cubicBezTo>
                  <a:cubicBezTo>
                    <a:pt x="99" y="176"/>
                    <a:pt x="100" y="176"/>
                    <a:pt x="100" y="175"/>
                  </a:cubicBezTo>
                  <a:cubicBezTo>
                    <a:pt x="101" y="174"/>
                    <a:pt x="102" y="172"/>
                    <a:pt x="101" y="175"/>
                  </a:cubicBezTo>
                  <a:cubicBezTo>
                    <a:pt x="100" y="177"/>
                    <a:pt x="92" y="189"/>
                    <a:pt x="92" y="189"/>
                  </a:cubicBezTo>
                  <a:cubicBezTo>
                    <a:pt x="90" y="190"/>
                    <a:pt x="90" y="191"/>
                    <a:pt x="89" y="192"/>
                  </a:cubicBezTo>
                  <a:cubicBezTo>
                    <a:pt x="86" y="195"/>
                    <a:pt x="85" y="198"/>
                    <a:pt x="82" y="202"/>
                  </a:cubicBezTo>
                  <a:cubicBezTo>
                    <a:pt x="81" y="203"/>
                    <a:pt x="81" y="204"/>
                    <a:pt x="79" y="206"/>
                  </a:cubicBezTo>
                  <a:cubicBezTo>
                    <a:pt x="78" y="208"/>
                    <a:pt x="76" y="209"/>
                    <a:pt x="75" y="211"/>
                  </a:cubicBezTo>
                  <a:cubicBezTo>
                    <a:pt x="72" y="214"/>
                    <a:pt x="72" y="218"/>
                    <a:pt x="70" y="222"/>
                  </a:cubicBezTo>
                  <a:cubicBezTo>
                    <a:pt x="70" y="223"/>
                    <a:pt x="69" y="222"/>
                    <a:pt x="69" y="223"/>
                  </a:cubicBezTo>
                  <a:cubicBezTo>
                    <a:pt x="68" y="224"/>
                    <a:pt x="69" y="226"/>
                    <a:pt x="68" y="226"/>
                  </a:cubicBezTo>
                  <a:cubicBezTo>
                    <a:pt x="68" y="227"/>
                    <a:pt x="68" y="229"/>
                    <a:pt x="68" y="230"/>
                  </a:cubicBezTo>
                  <a:cubicBezTo>
                    <a:pt x="70" y="229"/>
                    <a:pt x="73" y="229"/>
                    <a:pt x="75" y="22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2"/>
                    <a:pt x="68" y="232"/>
                  </a:cubicBezTo>
                  <a:cubicBezTo>
                    <a:pt x="67" y="232"/>
                    <a:pt x="67" y="232"/>
                    <a:pt x="66" y="232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0"/>
                    <a:pt x="68" y="230"/>
                  </a:cubicBezTo>
                  <a:cubicBezTo>
                    <a:pt x="68" y="230"/>
                    <a:pt x="67" y="230"/>
                    <a:pt x="67" y="231"/>
                  </a:cubicBezTo>
                  <a:cubicBezTo>
                    <a:pt x="65" y="232"/>
                    <a:pt x="66" y="233"/>
                    <a:pt x="66" y="236"/>
                  </a:cubicBezTo>
                  <a:cubicBezTo>
                    <a:pt x="62" y="237"/>
                    <a:pt x="63" y="239"/>
                    <a:pt x="61" y="243"/>
                  </a:cubicBezTo>
                  <a:cubicBezTo>
                    <a:pt x="60" y="245"/>
                    <a:pt x="59" y="245"/>
                    <a:pt x="59" y="248"/>
                  </a:cubicBezTo>
                  <a:cubicBezTo>
                    <a:pt x="59" y="250"/>
                    <a:pt x="59" y="252"/>
                    <a:pt x="59" y="254"/>
                  </a:cubicBezTo>
                  <a:cubicBezTo>
                    <a:pt x="60" y="254"/>
                    <a:pt x="64" y="244"/>
                    <a:pt x="67" y="250"/>
                  </a:cubicBezTo>
                  <a:cubicBezTo>
                    <a:pt x="63" y="252"/>
                    <a:pt x="65" y="255"/>
                    <a:pt x="64" y="258"/>
                  </a:cubicBezTo>
                  <a:cubicBezTo>
                    <a:pt x="64" y="258"/>
                    <a:pt x="63" y="258"/>
                    <a:pt x="63" y="258"/>
                  </a:cubicBezTo>
                  <a:cubicBezTo>
                    <a:pt x="62" y="259"/>
                    <a:pt x="62" y="260"/>
                    <a:pt x="63" y="261"/>
                  </a:cubicBezTo>
                  <a:cubicBezTo>
                    <a:pt x="63" y="262"/>
                    <a:pt x="64" y="262"/>
                    <a:pt x="64" y="262"/>
                  </a:cubicBezTo>
                  <a:cubicBezTo>
                    <a:pt x="64" y="262"/>
                    <a:pt x="64" y="263"/>
                    <a:pt x="64" y="264"/>
                  </a:cubicBezTo>
                  <a:cubicBezTo>
                    <a:pt x="61" y="263"/>
                    <a:pt x="62" y="270"/>
                    <a:pt x="62" y="272"/>
                  </a:cubicBezTo>
                  <a:cubicBezTo>
                    <a:pt x="62" y="275"/>
                    <a:pt x="60" y="277"/>
                    <a:pt x="60" y="280"/>
                  </a:cubicBezTo>
                  <a:cubicBezTo>
                    <a:pt x="60" y="283"/>
                    <a:pt x="60" y="286"/>
                    <a:pt x="60" y="288"/>
                  </a:cubicBezTo>
                  <a:cubicBezTo>
                    <a:pt x="59" y="289"/>
                    <a:pt x="60" y="291"/>
                    <a:pt x="60" y="291"/>
                  </a:cubicBezTo>
                  <a:cubicBezTo>
                    <a:pt x="59" y="292"/>
                    <a:pt x="58" y="292"/>
                    <a:pt x="58" y="293"/>
                  </a:cubicBezTo>
                  <a:cubicBezTo>
                    <a:pt x="57" y="294"/>
                    <a:pt x="57" y="294"/>
                    <a:pt x="57" y="296"/>
                  </a:cubicBezTo>
                  <a:cubicBezTo>
                    <a:pt x="62" y="297"/>
                    <a:pt x="63" y="295"/>
                    <a:pt x="65" y="291"/>
                  </a:cubicBezTo>
                  <a:cubicBezTo>
                    <a:pt x="68" y="287"/>
                    <a:pt x="71" y="285"/>
                    <a:pt x="71" y="280"/>
                  </a:cubicBezTo>
                  <a:cubicBezTo>
                    <a:pt x="71" y="277"/>
                    <a:pt x="70" y="271"/>
                    <a:pt x="71" y="268"/>
                  </a:cubicBezTo>
                  <a:cubicBezTo>
                    <a:pt x="73" y="267"/>
                    <a:pt x="75" y="268"/>
                    <a:pt x="77" y="267"/>
                  </a:cubicBezTo>
                  <a:cubicBezTo>
                    <a:pt x="78" y="267"/>
                    <a:pt x="80" y="266"/>
                    <a:pt x="81" y="265"/>
                  </a:cubicBezTo>
                  <a:cubicBezTo>
                    <a:pt x="83" y="269"/>
                    <a:pt x="78" y="270"/>
                    <a:pt x="76" y="273"/>
                  </a:cubicBezTo>
                  <a:cubicBezTo>
                    <a:pt x="75" y="274"/>
                    <a:pt x="76" y="275"/>
                    <a:pt x="75" y="275"/>
                  </a:cubicBezTo>
                  <a:cubicBezTo>
                    <a:pt x="75" y="276"/>
                    <a:pt x="73" y="276"/>
                    <a:pt x="73" y="277"/>
                  </a:cubicBezTo>
                  <a:cubicBezTo>
                    <a:pt x="72" y="278"/>
                    <a:pt x="72" y="281"/>
                    <a:pt x="72" y="282"/>
                  </a:cubicBezTo>
                  <a:cubicBezTo>
                    <a:pt x="73" y="286"/>
                    <a:pt x="75" y="291"/>
                    <a:pt x="79" y="290"/>
                  </a:cubicBezTo>
                  <a:cubicBezTo>
                    <a:pt x="82" y="289"/>
                    <a:pt x="81" y="290"/>
                    <a:pt x="81" y="286"/>
                  </a:cubicBezTo>
                  <a:cubicBezTo>
                    <a:pt x="82" y="284"/>
                    <a:pt x="83" y="283"/>
                    <a:pt x="86" y="284"/>
                  </a:cubicBezTo>
                  <a:cubicBezTo>
                    <a:pt x="86" y="287"/>
                    <a:pt x="86" y="288"/>
                    <a:pt x="88" y="290"/>
                  </a:cubicBezTo>
                  <a:cubicBezTo>
                    <a:pt x="90" y="292"/>
                    <a:pt x="91" y="294"/>
                    <a:pt x="92" y="296"/>
                  </a:cubicBezTo>
                  <a:cubicBezTo>
                    <a:pt x="93" y="298"/>
                    <a:pt x="94" y="301"/>
                    <a:pt x="95" y="298"/>
                  </a:cubicBezTo>
                  <a:cubicBezTo>
                    <a:pt x="95" y="297"/>
                    <a:pt x="95" y="294"/>
                    <a:pt x="95" y="293"/>
                  </a:cubicBezTo>
                  <a:cubicBezTo>
                    <a:pt x="95" y="291"/>
                    <a:pt x="93" y="290"/>
                    <a:pt x="94" y="288"/>
                  </a:cubicBezTo>
                  <a:cubicBezTo>
                    <a:pt x="95" y="288"/>
                    <a:pt x="96" y="288"/>
                    <a:pt x="98" y="288"/>
                  </a:cubicBezTo>
                  <a:cubicBezTo>
                    <a:pt x="98" y="287"/>
                    <a:pt x="98" y="285"/>
                    <a:pt x="98" y="283"/>
                  </a:cubicBezTo>
                  <a:cubicBezTo>
                    <a:pt x="98" y="280"/>
                    <a:pt x="98" y="279"/>
                    <a:pt x="99" y="277"/>
                  </a:cubicBezTo>
                  <a:cubicBezTo>
                    <a:pt x="100" y="276"/>
                    <a:pt x="100" y="273"/>
                    <a:pt x="101" y="272"/>
                  </a:cubicBezTo>
                  <a:cubicBezTo>
                    <a:pt x="104" y="272"/>
                    <a:pt x="103" y="275"/>
                    <a:pt x="103" y="277"/>
                  </a:cubicBezTo>
                  <a:cubicBezTo>
                    <a:pt x="106" y="277"/>
                    <a:pt x="112" y="275"/>
                    <a:pt x="110" y="279"/>
                  </a:cubicBezTo>
                  <a:cubicBezTo>
                    <a:pt x="108" y="280"/>
                    <a:pt x="105" y="279"/>
                    <a:pt x="103" y="280"/>
                  </a:cubicBezTo>
                  <a:cubicBezTo>
                    <a:pt x="101" y="281"/>
                    <a:pt x="102" y="283"/>
                    <a:pt x="102" y="285"/>
                  </a:cubicBezTo>
                  <a:cubicBezTo>
                    <a:pt x="101" y="288"/>
                    <a:pt x="99" y="288"/>
                    <a:pt x="98" y="290"/>
                  </a:cubicBezTo>
                  <a:cubicBezTo>
                    <a:pt x="97" y="292"/>
                    <a:pt x="97" y="294"/>
                    <a:pt x="97" y="296"/>
                  </a:cubicBezTo>
                  <a:cubicBezTo>
                    <a:pt x="98" y="297"/>
                    <a:pt x="98" y="298"/>
                    <a:pt x="99" y="299"/>
                  </a:cubicBezTo>
                  <a:cubicBezTo>
                    <a:pt x="99" y="300"/>
                    <a:pt x="98" y="301"/>
                    <a:pt x="99" y="301"/>
                  </a:cubicBezTo>
                  <a:cubicBezTo>
                    <a:pt x="99" y="302"/>
                    <a:pt x="100" y="302"/>
                    <a:pt x="100" y="302"/>
                  </a:cubicBezTo>
                  <a:cubicBezTo>
                    <a:pt x="101" y="303"/>
                    <a:pt x="102" y="305"/>
                    <a:pt x="103" y="306"/>
                  </a:cubicBezTo>
                  <a:cubicBezTo>
                    <a:pt x="103" y="307"/>
                    <a:pt x="105" y="307"/>
                    <a:pt x="106" y="308"/>
                  </a:cubicBezTo>
                  <a:cubicBezTo>
                    <a:pt x="107" y="308"/>
                    <a:pt x="108" y="310"/>
                    <a:pt x="110" y="310"/>
                  </a:cubicBezTo>
                  <a:cubicBezTo>
                    <a:pt x="111" y="310"/>
                    <a:pt x="112" y="310"/>
                    <a:pt x="113" y="311"/>
                  </a:cubicBezTo>
                  <a:cubicBezTo>
                    <a:pt x="114" y="312"/>
                    <a:pt x="114" y="319"/>
                    <a:pt x="113" y="320"/>
                  </a:cubicBezTo>
                  <a:cubicBezTo>
                    <a:pt x="110" y="320"/>
                    <a:pt x="109" y="324"/>
                    <a:pt x="108" y="327"/>
                  </a:cubicBezTo>
                  <a:cubicBezTo>
                    <a:pt x="107" y="330"/>
                    <a:pt x="107" y="332"/>
                    <a:pt x="106" y="336"/>
                  </a:cubicBezTo>
                  <a:cubicBezTo>
                    <a:pt x="105" y="341"/>
                    <a:pt x="102" y="347"/>
                    <a:pt x="98" y="351"/>
                  </a:cubicBezTo>
                  <a:cubicBezTo>
                    <a:pt x="97" y="353"/>
                    <a:pt x="95" y="355"/>
                    <a:pt x="93" y="356"/>
                  </a:cubicBezTo>
                  <a:cubicBezTo>
                    <a:pt x="91" y="359"/>
                    <a:pt x="91" y="362"/>
                    <a:pt x="91" y="365"/>
                  </a:cubicBezTo>
                  <a:cubicBezTo>
                    <a:pt x="91" y="369"/>
                    <a:pt x="92" y="377"/>
                    <a:pt x="96" y="379"/>
                  </a:cubicBezTo>
                  <a:cubicBezTo>
                    <a:pt x="93" y="380"/>
                    <a:pt x="92" y="373"/>
                    <a:pt x="91" y="372"/>
                  </a:cubicBezTo>
                  <a:cubicBezTo>
                    <a:pt x="90" y="368"/>
                    <a:pt x="88" y="367"/>
                    <a:pt x="84" y="368"/>
                  </a:cubicBezTo>
                  <a:cubicBezTo>
                    <a:pt x="83" y="371"/>
                    <a:pt x="83" y="374"/>
                    <a:pt x="84" y="377"/>
                  </a:cubicBezTo>
                  <a:cubicBezTo>
                    <a:pt x="85" y="380"/>
                    <a:pt x="87" y="383"/>
                    <a:pt x="89" y="385"/>
                  </a:cubicBezTo>
                  <a:cubicBezTo>
                    <a:pt x="90" y="386"/>
                    <a:pt x="92" y="387"/>
                    <a:pt x="93" y="388"/>
                  </a:cubicBezTo>
                  <a:cubicBezTo>
                    <a:pt x="94" y="390"/>
                    <a:pt x="97" y="405"/>
                    <a:pt x="101" y="403"/>
                  </a:cubicBezTo>
                  <a:cubicBezTo>
                    <a:pt x="102" y="398"/>
                    <a:pt x="99" y="392"/>
                    <a:pt x="99" y="387"/>
                  </a:cubicBezTo>
                  <a:cubicBezTo>
                    <a:pt x="99" y="383"/>
                    <a:pt x="98" y="380"/>
                    <a:pt x="102" y="378"/>
                  </a:cubicBezTo>
                  <a:cubicBezTo>
                    <a:pt x="105" y="377"/>
                    <a:pt x="105" y="378"/>
                    <a:pt x="107" y="381"/>
                  </a:cubicBezTo>
                  <a:cubicBezTo>
                    <a:pt x="107" y="382"/>
                    <a:pt x="109" y="382"/>
                    <a:pt x="109" y="382"/>
                  </a:cubicBezTo>
                  <a:cubicBezTo>
                    <a:pt x="110" y="384"/>
                    <a:pt x="111" y="385"/>
                    <a:pt x="112" y="386"/>
                  </a:cubicBezTo>
                  <a:cubicBezTo>
                    <a:pt x="113" y="388"/>
                    <a:pt x="115" y="389"/>
                    <a:pt x="117" y="390"/>
                  </a:cubicBezTo>
                  <a:cubicBezTo>
                    <a:pt x="121" y="394"/>
                    <a:pt x="123" y="399"/>
                    <a:pt x="130" y="399"/>
                  </a:cubicBezTo>
                  <a:cubicBezTo>
                    <a:pt x="131" y="395"/>
                    <a:pt x="130" y="395"/>
                    <a:pt x="128" y="391"/>
                  </a:cubicBezTo>
                  <a:cubicBezTo>
                    <a:pt x="127" y="388"/>
                    <a:pt x="127" y="385"/>
                    <a:pt x="127" y="381"/>
                  </a:cubicBezTo>
                  <a:cubicBezTo>
                    <a:pt x="127" y="376"/>
                    <a:pt x="130" y="380"/>
                    <a:pt x="133" y="382"/>
                  </a:cubicBezTo>
                  <a:cubicBezTo>
                    <a:pt x="137" y="384"/>
                    <a:pt x="136" y="385"/>
                    <a:pt x="137" y="390"/>
                  </a:cubicBezTo>
                  <a:cubicBezTo>
                    <a:pt x="139" y="390"/>
                    <a:pt x="142" y="391"/>
                    <a:pt x="145" y="391"/>
                  </a:cubicBezTo>
                  <a:cubicBezTo>
                    <a:pt x="145" y="391"/>
                    <a:pt x="147" y="392"/>
                    <a:pt x="147" y="392"/>
                  </a:cubicBezTo>
                  <a:cubicBezTo>
                    <a:pt x="148" y="392"/>
                    <a:pt x="149" y="390"/>
                    <a:pt x="150" y="390"/>
                  </a:cubicBezTo>
                  <a:cubicBezTo>
                    <a:pt x="153" y="389"/>
                    <a:pt x="154" y="390"/>
                    <a:pt x="156" y="388"/>
                  </a:cubicBezTo>
                  <a:cubicBezTo>
                    <a:pt x="158" y="386"/>
                    <a:pt x="158" y="385"/>
                    <a:pt x="160" y="383"/>
                  </a:cubicBezTo>
                  <a:cubicBezTo>
                    <a:pt x="162" y="381"/>
                    <a:pt x="162" y="380"/>
                    <a:pt x="165" y="381"/>
                  </a:cubicBezTo>
                  <a:cubicBezTo>
                    <a:pt x="166" y="381"/>
                    <a:pt x="166" y="382"/>
                    <a:pt x="166" y="383"/>
                  </a:cubicBezTo>
                  <a:cubicBezTo>
                    <a:pt x="167" y="383"/>
                    <a:pt x="168" y="382"/>
                    <a:pt x="168" y="383"/>
                  </a:cubicBezTo>
                  <a:cubicBezTo>
                    <a:pt x="169" y="383"/>
                    <a:pt x="170" y="383"/>
                    <a:pt x="171" y="383"/>
                  </a:cubicBezTo>
                  <a:cubicBezTo>
                    <a:pt x="174" y="382"/>
                    <a:pt x="175" y="381"/>
                    <a:pt x="174" y="378"/>
                  </a:cubicBezTo>
                  <a:cubicBezTo>
                    <a:pt x="174" y="377"/>
                    <a:pt x="172" y="376"/>
                    <a:pt x="171" y="375"/>
                  </a:cubicBezTo>
                  <a:cubicBezTo>
                    <a:pt x="171" y="374"/>
                    <a:pt x="171" y="373"/>
                    <a:pt x="172" y="372"/>
                  </a:cubicBezTo>
                  <a:cubicBezTo>
                    <a:pt x="175" y="371"/>
                    <a:pt x="177" y="372"/>
                    <a:pt x="180" y="372"/>
                  </a:cubicBezTo>
                  <a:cubicBezTo>
                    <a:pt x="183" y="372"/>
                    <a:pt x="185" y="372"/>
                    <a:pt x="187" y="372"/>
                  </a:cubicBezTo>
                  <a:cubicBezTo>
                    <a:pt x="189" y="371"/>
                    <a:pt x="191" y="370"/>
                    <a:pt x="193" y="369"/>
                  </a:cubicBezTo>
                  <a:cubicBezTo>
                    <a:pt x="196" y="368"/>
                    <a:pt x="197" y="366"/>
                    <a:pt x="201" y="367"/>
                  </a:cubicBezTo>
                  <a:cubicBezTo>
                    <a:pt x="201" y="368"/>
                    <a:pt x="201" y="369"/>
                    <a:pt x="201" y="371"/>
                  </a:cubicBezTo>
                  <a:cubicBezTo>
                    <a:pt x="197" y="370"/>
                    <a:pt x="195" y="375"/>
                    <a:pt x="192" y="375"/>
                  </a:cubicBezTo>
                  <a:cubicBezTo>
                    <a:pt x="190" y="376"/>
                    <a:pt x="189" y="373"/>
                    <a:pt x="187" y="374"/>
                  </a:cubicBezTo>
                  <a:cubicBezTo>
                    <a:pt x="186" y="375"/>
                    <a:pt x="186" y="377"/>
                    <a:pt x="186" y="378"/>
                  </a:cubicBezTo>
                  <a:cubicBezTo>
                    <a:pt x="185" y="378"/>
                    <a:pt x="183" y="378"/>
                    <a:pt x="182" y="378"/>
                  </a:cubicBezTo>
                  <a:cubicBezTo>
                    <a:pt x="180" y="379"/>
                    <a:pt x="182" y="378"/>
                    <a:pt x="180" y="380"/>
                  </a:cubicBezTo>
                  <a:cubicBezTo>
                    <a:pt x="179" y="382"/>
                    <a:pt x="178" y="385"/>
                    <a:pt x="176" y="388"/>
                  </a:cubicBezTo>
                  <a:cubicBezTo>
                    <a:pt x="175" y="389"/>
                    <a:pt x="175" y="390"/>
                    <a:pt x="174" y="391"/>
                  </a:cubicBezTo>
                  <a:cubicBezTo>
                    <a:pt x="174" y="391"/>
                    <a:pt x="174" y="392"/>
                    <a:pt x="173" y="392"/>
                  </a:cubicBezTo>
                  <a:cubicBezTo>
                    <a:pt x="173" y="392"/>
                    <a:pt x="172" y="392"/>
                    <a:pt x="171" y="392"/>
                  </a:cubicBezTo>
                  <a:cubicBezTo>
                    <a:pt x="170" y="393"/>
                    <a:pt x="170" y="394"/>
                    <a:pt x="169" y="395"/>
                  </a:cubicBezTo>
                  <a:cubicBezTo>
                    <a:pt x="169" y="396"/>
                    <a:pt x="169" y="397"/>
                    <a:pt x="169" y="397"/>
                  </a:cubicBezTo>
                  <a:cubicBezTo>
                    <a:pt x="169" y="398"/>
                    <a:pt x="168" y="398"/>
                    <a:pt x="168" y="399"/>
                  </a:cubicBezTo>
                  <a:cubicBezTo>
                    <a:pt x="165" y="402"/>
                    <a:pt x="164" y="409"/>
                    <a:pt x="165" y="414"/>
                  </a:cubicBezTo>
                  <a:cubicBezTo>
                    <a:pt x="166" y="418"/>
                    <a:pt x="171" y="422"/>
                    <a:pt x="172" y="425"/>
                  </a:cubicBezTo>
                  <a:cubicBezTo>
                    <a:pt x="173" y="427"/>
                    <a:pt x="173" y="429"/>
                    <a:pt x="174" y="430"/>
                  </a:cubicBezTo>
                  <a:cubicBezTo>
                    <a:pt x="174" y="431"/>
                    <a:pt x="175" y="432"/>
                    <a:pt x="176" y="433"/>
                  </a:cubicBezTo>
                  <a:cubicBezTo>
                    <a:pt x="176" y="434"/>
                    <a:pt x="177" y="434"/>
                    <a:pt x="177" y="435"/>
                  </a:cubicBezTo>
                  <a:cubicBezTo>
                    <a:pt x="178" y="435"/>
                    <a:pt x="177" y="436"/>
                    <a:pt x="177" y="437"/>
                  </a:cubicBezTo>
                  <a:cubicBezTo>
                    <a:pt x="180" y="441"/>
                    <a:pt x="186" y="442"/>
                    <a:pt x="185" y="448"/>
                  </a:cubicBezTo>
                  <a:cubicBezTo>
                    <a:pt x="184" y="450"/>
                    <a:pt x="182" y="452"/>
                    <a:pt x="185" y="454"/>
                  </a:cubicBezTo>
                  <a:cubicBezTo>
                    <a:pt x="185" y="455"/>
                    <a:pt x="187" y="456"/>
                    <a:pt x="188" y="456"/>
                  </a:cubicBezTo>
                  <a:cubicBezTo>
                    <a:pt x="190" y="455"/>
                    <a:pt x="189" y="454"/>
                    <a:pt x="190" y="453"/>
                  </a:cubicBezTo>
                  <a:cubicBezTo>
                    <a:pt x="192" y="452"/>
                    <a:pt x="193" y="453"/>
                    <a:pt x="195" y="451"/>
                  </a:cubicBezTo>
                  <a:cubicBezTo>
                    <a:pt x="196" y="449"/>
                    <a:pt x="196" y="447"/>
                    <a:pt x="199" y="448"/>
                  </a:cubicBezTo>
                  <a:cubicBezTo>
                    <a:pt x="202" y="449"/>
                    <a:pt x="203" y="452"/>
                    <a:pt x="205" y="448"/>
                  </a:cubicBezTo>
                  <a:cubicBezTo>
                    <a:pt x="206" y="446"/>
                    <a:pt x="206" y="442"/>
                    <a:pt x="209" y="443"/>
                  </a:cubicBezTo>
                  <a:cubicBezTo>
                    <a:pt x="212" y="443"/>
                    <a:pt x="213" y="447"/>
                    <a:pt x="212" y="449"/>
                  </a:cubicBezTo>
                  <a:cubicBezTo>
                    <a:pt x="212" y="452"/>
                    <a:pt x="209" y="452"/>
                    <a:pt x="208" y="455"/>
                  </a:cubicBezTo>
                  <a:cubicBezTo>
                    <a:pt x="206" y="455"/>
                    <a:pt x="205" y="459"/>
                    <a:pt x="205" y="461"/>
                  </a:cubicBezTo>
                  <a:cubicBezTo>
                    <a:pt x="205" y="461"/>
                    <a:pt x="206" y="462"/>
                    <a:pt x="206" y="462"/>
                  </a:cubicBezTo>
                  <a:cubicBezTo>
                    <a:pt x="206" y="463"/>
                    <a:pt x="206" y="464"/>
                    <a:pt x="206" y="465"/>
                  </a:cubicBezTo>
                  <a:cubicBezTo>
                    <a:pt x="205" y="466"/>
                    <a:pt x="205" y="466"/>
                    <a:pt x="204" y="468"/>
                  </a:cubicBezTo>
                  <a:cubicBezTo>
                    <a:pt x="204" y="468"/>
                    <a:pt x="203" y="467"/>
                    <a:pt x="203" y="467"/>
                  </a:cubicBezTo>
                  <a:cubicBezTo>
                    <a:pt x="202" y="468"/>
                    <a:pt x="202" y="468"/>
                    <a:pt x="202" y="469"/>
                  </a:cubicBezTo>
                  <a:cubicBezTo>
                    <a:pt x="201" y="469"/>
                    <a:pt x="200" y="470"/>
                    <a:pt x="200" y="471"/>
                  </a:cubicBezTo>
                  <a:cubicBezTo>
                    <a:pt x="198" y="473"/>
                    <a:pt x="197" y="474"/>
                    <a:pt x="199" y="476"/>
                  </a:cubicBezTo>
                  <a:cubicBezTo>
                    <a:pt x="198" y="478"/>
                    <a:pt x="196" y="478"/>
                    <a:pt x="195" y="480"/>
                  </a:cubicBezTo>
                  <a:cubicBezTo>
                    <a:pt x="193" y="483"/>
                    <a:pt x="195" y="483"/>
                    <a:pt x="196" y="485"/>
                  </a:cubicBezTo>
                  <a:cubicBezTo>
                    <a:pt x="197" y="487"/>
                    <a:pt x="198" y="490"/>
                    <a:pt x="197" y="492"/>
                  </a:cubicBezTo>
                  <a:cubicBezTo>
                    <a:pt x="196" y="494"/>
                    <a:pt x="194" y="494"/>
                    <a:pt x="194" y="498"/>
                  </a:cubicBezTo>
                  <a:cubicBezTo>
                    <a:pt x="194" y="500"/>
                    <a:pt x="195" y="502"/>
                    <a:pt x="194" y="504"/>
                  </a:cubicBezTo>
                  <a:cubicBezTo>
                    <a:pt x="194" y="506"/>
                    <a:pt x="195" y="510"/>
                    <a:pt x="194" y="511"/>
                  </a:cubicBezTo>
                  <a:cubicBezTo>
                    <a:pt x="193" y="515"/>
                    <a:pt x="187" y="512"/>
                    <a:pt x="188" y="516"/>
                  </a:cubicBezTo>
                  <a:cubicBezTo>
                    <a:pt x="188" y="517"/>
                    <a:pt x="190" y="518"/>
                    <a:pt x="190" y="519"/>
                  </a:cubicBezTo>
                  <a:cubicBezTo>
                    <a:pt x="190" y="520"/>
                    <a:pt x="189" y="521"/>
                    <a:pt x="189" y="522"/>
                  </a:cubicBezTo>
                  <a:cubicBezTo>
                    <a:pt x="187" y="523"/>
                    <a:pt x="186" y="521"/>
                    <a:pt x="185" y="519"/>
                  </a:cubicBezTo>
                  <a:cubicBezTo>
                    <a:pt x="184" y="518"/>
                    <a:pt x="182" y="518"/>
                    <a:pt x="181" y="517"/>
                  </a:cubicBezTo>
                  <a:cubicBezTo>
                    <a:pt x="180" y="516"/>
                    <a:pt x="179" y="514"/>
                    <a:pt x="178" y="514"/>
                  </a:cubicBezTo>
                  <a:cubicBezTo>
                    <a:pt x="176" y="513"/>
                    <a:pt x="173" y="515"/>
                    <a:pt x="174" y="517"/>
                  </a:cubicBezTo>
                  <a:cubicBezTo>
                    <a:pt x="169" y="518"/>
                    <a:pt x="161" y="511"/>
                    <a:pt x="157" y="514"/>
                  </a:cubicBezTo>
                  <a:cubicBezTo>
                    <a:pt x="163" y="515"/>
                    <a:pt x="160" y="523"/>
                    <a:pt x="163" y="525"/>
                  </a:cubicBezTo>
                  <a:cubicBezTo>
                    <a:pt x="160" y="525"/>
                    <a:pt x="155" y="524"/>
                    <a:pt x="152" y="525"/>
                  </a:cubicBezTo>
                  <a:cubicBezTo>
                    <a:pt x="150" y="526"/>
                    <a:pt x="151" y="530"/>
                    <a:pt x="148" y="531"/>
                  </a:cubicBezTo>
                  <a:cubicBezTo>
                    <a:pt x="148" y="531"/>
                    <a:pt x="146" y="532"/>
                    <a:pt x="146" y="532"/>
                  </a:cubicBezTo>
                  <a:cubicBezTo>
                    <a:pt x="144" y="533"/>
                    <a:pt x="143" y="533"/>
                    <a:pt x="142" y="531"/>
                  </a:cubicBezTo>
                  <a:cubicBezTo>
                    <a:pt x="141" y="529"/>
                    <a:pt x="143" y="529"/>
                    <a:pt x="143" y="528"/>
                  </a:cubicBezTo>
                  <a:cubicBezTo>
                    <a:pt x="144" y="526"/>
                    <a:pt x="144" y="526"/>
                    <a:pt x="144" y="523"/>
                  </a:cubicBezTo>
                  <a:cubicBezTo>
                    <a:pt x="142" y="522"/>
                    <a:pt x="142" y="524"/>
                    <a:pt x="141" y="525"/>
                  </a:cubicBezTo>
                  <a:cubicBezTo>
                    <a:pt x="139" y="525"/>
                    <a:pt x="138" y="525"/>
                    <a:pt x="136" y="525"/>
                  </a:cubicBezTo>
                  <a:cubicBezTo>
                    <a:pt x="136" y="523"/>
                    <a:pt x="136" y="522"/>
                    <a:pt x="135" y="520"/>
                  </a:cubicBezTo>
                  <a:cubicBezTo>
                    <a:pt x="134" y="518"/>
                    <a:pt x="132" y="515"/>
                    <a:pt x="130" y="514"/>
                  </a:cubicBezTo>
                  <a:cubicBezTo>
                    <a:pt x="128" y="512"/>
                    <a:pt x="123" y="513"/>
                    <a:pt x="120" y="513"/>
                  </a:cubicBezTo>
                  <a:cubicBezTo>
                    <a:pt x="116" y="513"/>
                    <a:pt x="112" y="516"/>
                    <a:pt x="114" y="521"/>
                  </a:cubicBezTo>
                  <a:cubicBezTo>
                    <a:pt x="115" y="523"/>
                    <a:pt x="119" y="525"/>
                    <a:pt x="118" y="526"/>
                  </a:cubicBezTo>
                  <a:cubicBezTo>
                    <a:pt x="116" y="529"/>
                    <a:pt x="109" y="520"/>
                    <a:pt x="107" y="521"/>
                  </a:cubicBezTo>
                  <a:cubicBezTo>
                    <a:pt x="109" y="525"/>
                    <a:pt x="112" y="529"/>
                    <a:pt x="115" y="531"/>
                  </a:cubicBezTo>
                  <a:cubicBezTo>
                    <a:pt x="118" y="534"/>
                    <a:pt x="121" y="532"/>
                    <a:pt x="122" y="537"/>
                  </a:cubicBezTo>
                  <a:cubicBezTo>
                    <a:pt x="125" y="537"/>
                    <a:pt x="124" y="539"/>
                    <a:pt x="126" y="541"/>
                  </a:cubicBezTo>
                  <a:cubicBezTo>
                    <a:pt x="127" y="543"/>
                    <a:pt x="129" y="543"/>
                    <a:pt x="130" y="545"/>
                  </a:cubicBezTo>
                  <a:cubicBezTo>
                    <a:pt x="129" y="545"/>
                    <a:pt x="128" y="548"/>
                    <a:pt x="127" y="549"/>
                  </a:cubicBezTo>
                  <a:cubicBezTo>
                    <a:pt x="125" y="552"/>
                    <a:pt x="124" y="556"/>
                    <a:pt x="123" y="560"/>
                  </a:cubicBezTo>
                  <a:cubicBezTo>
                    <a:pt x="123" y="559"/>
                    <a:pt x="123" y="559"/>
                    <a:pt x="123" y="558"/>
                  </a:cubicBezTo>
                  <a:cubicBezTo>
                    <a:pt x="122" y="560"/>
                    <a:pt x="120" y="562"/>
                    <a:pt x="118" y="563"/>
                  </a:cubicBezTo>
                  <a:cubicBezTo>
                    <a:pt x="117" y="564"/>
                    <a:pt x="114" y="563"/>
                    <a:pt x="112" y="564"/>
                  </a:cubicBezTo>
                  <a:cubicBezTo>
                    <a:pt x="112" y="564"/>
                    <a:pt x="111" y="565"/>
                    <a:pt x="110" y="566"/>
                  </a:cubicBezTo>
                  <a:cubicBezTo>
                    <a:pt x="109" y="567"/>
                    <a:pt x="109" y="566"/>
                    <a:pt x="108" y="568"/>
                  </a:cubicBezTo>
                  <a:cubicBezTo>
                    <a:pt x="106" y="570"/>
                    <a:pt x="106" y="572"/>
                    <a:pt x="107" y="574"/>
                  </a:cubicBezTo>
                  <a:cubicBezTo>
                    <a:pt x="108" y="574"/>
                    <a:pt x="110" y="574"/>
                    <a:pt x="112" y="574"/>
                  </a:cubicBezTo>
                  <a:cubicBezTo>
                    <a:pt x="113" y="574"/>
                    <a:pt x="112" y="575"/>
                    <a:pt x="113" y="576"/>
                  </a:cubicBezTo>
                  <a:cubicBezTo>
                    <a:pt x="114" y="576"/>
                    <a:pt x="116" y="576"/>
                    <a:pt x="117" y="576"/>
                  </a:cubicBezTo>
                  <a:cubicBezTo>
                    <a:pt x="122" y="577"/>
                    <a:pt x="121" y="570"/>
                    <a:pt x="124" y="567"/>
                  </a:cubicBezTo>
                  <a:cubicBezTo>
                    <a:pt x="126" y="564"/>
                    <a:pt x="129" y="563"/>
                    <a:pt x="132" y="561"/>
                  </a:cubicBezTo>
                  <a:cubicBezTo>
                    <a:pt x="135" y="559"/>
                    <a:pt x="141" y="558"/>
                    <a:pt x="144" y="559"/>
                  </a:cubicBezTo>
                  <a:cubicBezTo>
                    <a:pt x="144" y="561"/>
                    <a:pt x="143" y="562"/>
                    <a:pt x="143" y="563"/>
                  </a:cubicBezTo>
                  <a:cubicBezTo>
                    <a:pt x="142" y="565"/>
                    <a:pt x="142" y="565"/>
                    <a:pt x="142" y="567"/>
                  </a:cubicBezTo>
                  <a:cubicBezTo>
                    <a:pt x="142" y="570"/>
                    <a:pt x="146" y="574"/>
                    <a:pt x="142" y="574"/>
                  </a:cubicBezTo>
                  <a:cubicBezTo>
                    <a:pt x="142" y="576"/>
                    <a:pt x="141" y="577"/>
                    <a:pt x="141" y="578"/>
                  </a:cubicBezTo>
                  <a:cubicBezTo>
                    <a:pt x="141" y="580"/>
                    <a:pt x="143" y="582"/>
                    <a:pt x="143" y="584"/>
                  </a:cubicBezTo>
                  <a:cubicBezTo>
                    <a:pt x="143" y="585"/>
                    <a:pt x="139" y="589"/>
                    <a:pt x="143" y="590"/>
                  </a:cubicBezTo>
                  <a:cubicBezTo>
                    <a:pt x="143" y="592"/>
                    <a:pt x="145" y="595"/>
                    <a:pt x="144" y="597"/>
                  </a:cubicBezTo>
                  <a:cubicBezTo>
                    <a:pt x="144" y="598"/>
                    <a:pt x="143" y="598"/>
                    <a:pt x="142" y="600"/>
                  </a:cubicBezTo>
                  <a:cubicBezTo>
                    <a:pt x="141" y="601"/>
                    <a:pt x="141" y="602"/>
                    <a:pt x="141" y="603"/>
                  </a:cubicBezTo>
                  <a:cubicBezTo>
                    <a:pt x="141" y="605"/>
                    <a:pt x="140" y="606"/>
                    <a:pt x="139" y="608"/>
                  </a:cubicBezTo>
                  <a:cubicBezTo>
                    <a:pt x="139" y="609"/>
                    <a:pt x="140" y="611"/>
                    <a:pt x="139" y="612"/>
                  </a:cubicBezTo>
                  <a:cubicBezTo>
                    <a:pt x="139" y="613"/>
                    <a:pt x="137" y="613"/>
                    <a:pt x="137" y="614"/>
                  </a:cubicBezTo>
                  <a:cubicBezTo>
                    <a:pt x="136" y="615"/>
                    <a:pt x="136" y="616"/>
                    <a:pt x="136" y="617"/>
                  </a:cubicBezTo>
                  <a:cubicBezTo>
                    <a:pt x="134" y="621"/>
                    <a:pt x="134" y="619"/>
                    <a:pt x="132" y="620"/>
                  </a:cubicBezTo>
                  <a:cubicBezTo>
                    <a:pt x="130" y="621"/>
                    <a:pt x="129" y="623"/>
                    <a:pt x="128" y="624"/>
                  </a:cubicBezTo>
                  <a:cubicBezTo>
                    <a:pt x="127" y="624"/>
                    <a:pt x="126" y="625"/>
                    <a:pt x="125" y="625"/>
                  </a:cubicBezTo>
                  <a:cubicBezTo>
                    <a:pt x="125" y="626"/>
                    <a:pt x="124" y="625"/>
                    <a:pt x="123" y="626"/>
                  </a:cubicBezTo>
                  <a:cubicBezTo>
                    <a:pt x="122" y="626"/>
                    <a:pt x="121" y="629"/>
                    <a:pt x="120" y="630"/>
                  </a:cubicBezTo>
                  <a:cubicBezTo>
                    <a:pt x="118" y="631"/>
                    <a:pt x="115" y="629"/>
                    <a:pt x="113" y="630"/>
                  </a:cubicBezTo>
                  <a:cubicBezTo>
                    <a:pt x="113" y="630"/>
                    <a:pt x="112" y="631"/>
                    <a:pt x="112" y="631"/>
                  </a:cubicBezTo>
                  <a:cubicBezTo>
                    <a:pt x="111" y="631"/>
                    <a:pt x="109" y="631"/>
                    <a:pt x="109" y="631"/>
                  </a:cubicBezTo>
                  <a:cubicBezTo>
                    <a:pt x="108" y="632"/>
                    <a:pt x="106" y="633"/>
                    <a:pt x="105" y="634"/>
                  </a:cubicBezTo>
                  <a:cubicBezTo>
                    <a:pt x="104" y="635"/>
                    <a:pt x="104" y="637"/>
                    <a:pt x="103" y="638"/>
                  </a:cubicBezTo>
                  <a:cubicBezTo>
                    <a:pt x="101" y="640"/>
                    <a:pt x="95" y="639"/>
                    <a:pt x="93" y="637"/>
                  </a:cubicBezTo>
                  <a:cubicBezTo>
                    <a:pt x="91" y="636"/>
                    <a:pt x="92" y="635"/>
                    <a:pt x="89" y="636"/>
                  </a:cubicBezTo>
                  <a:cubicBezTo>
                    <a:pt x="87" y="638"/>
                    <a:pt x="88" y="639"/>
                    <a:pt x="87" y="642"/>
                  </a:cubicBezTo>
                  <a:cubicBezTo>
                    <a:pt x="86" y="643"/>
                    <a:pt x="82" y="642"/>
                    <a:pt x="82" y="643"/>
                  </a:cubicBezTo>
                  <a:cubicBezTo>
                    <a:pt x="81" y="644"/>
                    <a:pt x="82" y="648"/>
                    <a:pt x="81" y="650"/>
                  </a:cubicBezTo>
                  <a:cubicBezTo>
                    <a:pt x="79" y="653"/>
                    <a:pt x="76" y="651"/>
                    <a:pt x="75" y="655"/>
                  </a:cubicBezTo>
                  <a:cubicBezTo>
                    <a:pt x="77" y="655"/>
                    <a:pt x="82" y="654"/>
                    <a:pt x="85" y="655"/>
                  </a:cubicBezTo>
                  <a:cubicBezTo>
                    <a:pt x="88" y="656"/>
                    <a:pt x="86" y="658"/>
                    <a:pt x="85" y="660"/>
                  </a:cubicBezTo>
                  <a:cubicBezTo>
                    <a:pt x="83" y="662"/>
                    <a:pt x="82" y="663"/>
                    <a:pt x="79" y="664"/>
                  </a:cubicBezTo>
                  <a:cubicBezTo>
                    <a:pt x="78" y="665"/>
                    <a:pt x="77" y="664"/>
                    <a:pt x="76" y="666"/>
                  </a:cubicBezTo>
                  <a:cubicBezTo>
                    <a:pt x="76" y="669"/>
                    <a:pt x="77" y="669"/>
                    <a:pt x="79" y="670"/>
                  </a:cubicBezTo>
                  <a:cubicBezTo>
                    <a:pt x="82" y="672"/>
                    <a:pt x="84" y="672"/>
                    <a:pt x="87" y="672"/>
                  </a:cubicBezTo>
                  <a:cubicBezTo>
                    <a:pt x="88" y="672"/>
                    <a:pt x="89" y="672"/>
                    <a:pt x="89" y="672"/>
                  </a:cubicBezTo>
                  <a:cubicBezTo>
                    <a:pt x="90" y="673"/>
                    <a:pt x="90" y="674"/>
                    <a:pt x="90" y="674"/>
                  </a:cubicBezTo>
                  <a:cubicBezTo>
                    <a:pt x="92" y="675"/>
                    <a:pt x="93" y="675"/>
                    <a:pt x="95" y="675"/>
                  </a:cubicBezTo>
                  <a:cubicBezTo>
                    <a:pt x="97" y="675"/>
                    <a:pt x="100" y="675"/>
                    <a:pt x="102" y="675"/>
                  </a:cubicBezTo>
                  <a:cubicBezTo>
                    <a:pt x="104" y="676"/>
                    <a:pt x="103" y="676"/>
                    <a:pt x="105" y="677"/>
                  </a:cubicBezTo>
                  <a:cubicBezTo>
                    <a:pt x="105" y="678"/>
                    <a:pt x="105" y="679"/>
                    <a:pt x="107" y="678"/>
                  </a:cubicBezTo>
                  <a:cubicBezTo>
                    <a:pt x="110" y="677"/>
                    <a:pt x="107" y="674"/>
                    <a:pt x="108" y="672"/>
                  </a:cubicBezTo>
                  <a:cubicBezTo>
                    <a:pt x="111" y="671"/>
                    <a:pt x="113" y="671"/>
                    <a:pt x="116" y="671"/>
                  </a:cubicBezTo>
                  <a:cubicBezTo>
                    <a:pt x="119" y="671"/>
                    <a:pt x="119" y="669"/>
                    <a:pt x="122" y="669"/>
                  </a:cubicBezTo>
                  <a:cubicBezTo>
                    <a:pt x="125" y="668"/>
                    <a:pt x="127" y="668"/>
                    <a:pt x="128" y="671"/>
                  </a:cubicBezTo>
                  <a:cubicBezTo>
                    <a:pt x="128" y="673"/>
                    <a:pt x="127" y="677"/>
                    <a:pt x="128" y="678"/>
                  </a:cubicBezTo>
                  <a:cubicBezTo>
                    <a:pt x="129" y="679"/>
                    <a:pt x="131" y="679"/>
                    <a:pt x="131" y="679"/>
                  </a:cubicBezTo>
                  <a:cubicBezTo>
                    <a:pt x="133" y="680"/>
                    <a:pt x="133" y="682"/>
                    <a:pt x="134" y="682"/>
                  </a:cubicBezTo>
                  <a:cubicBezTo>
                    <a:pt x="135" y="683"/>
                    <a:pt x="139" y="682"/>
                    <a:pt x="140" y="682"/>
                  </a:cubicBezTo>
                  <a:cubicBezTo>
                    <a:pt x="143" y="682"/>
                    <a:pt x="143" y="682"/>
                    <a:pt x="145" y="680"/>
                  </a:cubicBezTo>
                  <a:cubicBezTo>
                    <a:pt x="148" y="678"/>
                    <a:pt x="147" y="678"/>
                    <a:pt x="147" y="675"/>
                  </a:cubicBezTo>
                  <a:cubicBezTo>
                    <a:pt x="148" y="672"/>
                    <a:pt x="148" y="671"/>
                    <a:pt x="151" y="672"/>
                  </a:cubicBezTo>
                  <a:cubicBezTo>
                    <a:pt x="153" y="672"/>
                    <a:pt x="154" y="672"/>
                    <a:pt x="155" y="675"/>
                  </a:cubicBezTo>
                  <a:cubicBezTo>
                    <a:pt x="155" y="676"/>
                    <a:pt x="154" y="678"/>
                    <a:pt x="155" y="678"/>
                  </a:cubicBezTo>
                  <a:cubicBezTo>
                    <a:pt x="156" y="680"/>
                    <a:pt x="158" y="680"/>
                    <a:pt x="160" y="681"/>
                  </a:cubicBezTo>
                  <a:cubicBezTo>
                    <a:pt x="162" y="682"/>
                    <a:pt x="163" y="684"/>
                    <a:pt x="165" y="686"/>
                  </a:cubicBezTo>
                  <a:cubicBezTo>
                    <a:pt x="166" y="689"/>
                    <a:pt x="167" y="691"/>
                    <a:pt x="169" y="691"/>
                  </a:cubicBezTo>
                  <a:cubicBezTo>
                    <a:pt x="171" y="692"/>
                    <a:pt x="172" y="691"/>
                    <a:pt x="173" y="692"/>
                  </a:cubicBezTo>
                  <a:cubicBezTo>
                    <a:pt x="176" y="693"/>
                    <a:pt x="176" y="694"/>
                    <a:pt x="179" y="695"/>
                  </a:cubicBezTo>
                  <a:cubicBezTo>
                    <a:pt x="182" y="696"/>
                    <a:pt x="185" y="697"/>
                    <a:pt x="189" y="697"/>
                  </a:cubicBezTo>
                  <a:cubicBezTo>
                    <a:pt x="191" y="697"/>
                    <a:pt x="193" y="696"/>
                    <a:pt x="194" y="694"/>
                  </a:cubicBezTo>
                  <a:cubicBezTo>
                    <a:pt x="195" y="691"/>
                    <a:pt x="192" y="689"/>
                    <a:pt x="194" y="687"/>
                  </a:cubicBezTo>
                  <a:cubicBezTo>
                    <a:pt x="196" y="685"/>
                    <a:pt x="196" y="685"/>
                    <a:pt x="198" y="685"/>
                  </a:cubicBezTo>
                  <a:cubicBezTo>
                    <a:pt x="198" y="685"/>
                    <a:pt x="199" y="685"/>
                    <a:pt x="200" y="685"/>
                  </a:cubicBezTo>
                  <a:cubicBezTo>
                    <a:pt x="201" y="685"/>
                    <a:pt x="201" y="684"/>
                    <a:pt x="202" y="683"/>
                  </a:cubicBezTo>
                  <a:cubicBezTo>
                    <a:pt x="203" y="683"/>
                    <a:pt x="204" y="683"/>
                    <a:pt x="205" y="682"/>
                  </a:cubicBezTo>
                  <a:cubicBezTo>
                    <a:pt x="206" y="682"/>
                    <a:pt x="208" y="680"/>
                    <a:pt x="209" y="679"/>
                  </a:cubicBezTo>
                  <a:cubicBezTo>
                    <a:pt x="211" y="678"/>
                    <a:pt x="214" y="680"/>
                    <a:pt x="216" y="678"/>
                  </a:cubicBezTo>
                  <a:cubicBezTo>
                    <a:pt x="218" y="677"/>
                    <a:pt x="218" y="676"/>
                    <a:pt x="219" y="675"/>
                  </a:cubicBezTo>
                  <a:cubicBezTo>
                    <a:pt x="220" y="674"/>
                    <a:pt x="221" y="675"/>
                    <a:pt x="222" y="675"/>
                  </a:cubicBezTo>
                  <a:cubicBezTo>
                    <a:pt x="223" y="674"/>
                    <a:pt x="223" y="673"/>
                    <a:pt x="224" y="673"/>
                  </a:cubicBezTo>
                  <a:cubicBezTo>
                    <a:pt x="225" y="674"/>
                    <a:pt x="218" y="677"/>
                    <a:pt x="217" y="679"/>
                  </a:cubicBezTo>
                  <a:cubicBezTo>
                    <a:pt x="215" y="680"/>
                    <a:pt x="216" y="682"/>
                    <a:pt x="215" y="683"/>
                  </a:cubicBezTo>
                  <a:cubicBezTo>
                    <a:pt x="214" y="686"/>
                    <a:pt x="212" y="686"/>
                    <a:pt x="210" y="687"/>
                  </a:cubicBezTo>
                  <a:cubicBezTo>
                    <a:pt x="208" y="689"/>
                    <a:pt x="206" y="690"/>
                    <a:pt x="204" y="692"/>
                  </a:cubicBezTo>
                  <a:cubicBezTo>
                    <a:pt x="204" y="693"/>
                    <a:pt x="203" y="695"/>
                    <a:pt x="202" y="696"/>
                  </a:cubicBezTo>
                  <a:cubicBezTo>
                    <a:pt x="202" y="696"/>
                    <a:pt x="202" y="697"/>
                    <a:pt x="202" y="698"/>
                  </a:cubicBezTo>
                  <a:cubicBezTo>
                    <a:pt x="201" y="698"/>
                    <a:pt x="200" y="700"/>
                    <a:pt x="200" y="700"/>
                  </a:cubicBezTo>
                  <a:cubicBezTo>
                    <a:pt x="199" y="704"/>
                    <a:pt x="200" y="708"/>
                    <a:pt x="195" y="709"/>
                  </a:cubicBezTo>
                  <a:cubicBezTo>
                    <a:pt x="193" y="709"/>
                    <a:pt x="192" y="709"/>
                    <a:pt x="190" y="709"/>
                  </a:cubicBezTo>
                  <a:cubicBezTo>
                    <a:pt x="190" y="709"/>
                    <a:pt x="188" y="708"/>
                    <a:pt x="187" y="709"/>
                  </a:cubicBezTo>
                  <a:cubicBezTo>
                    <a:pt x="186" y="709"/>
                    <a:pt x="186" y="710"/>
                    <a:pt x="185" y="711"/>
                  </a:cubicBezTo>
                  <a:cubicBezTo>
                    <a:pt x="182" y="713"/>
                    <a:pt x="179" y="711"/>
                    <a:pt x="177" y="709"/>
                  </a:cubicBezTo>
                  <a:cubicBezTo>
                    <a:pt x="174" y="707"/>
                    <a:pt x="169" y="708"/>
                    <a:pt x="165" y="708"/>
                  </a:cubicBezTo>
                  <a:cubicBezTo>
                    <a:pt x="161" y="708"/>
                    <a:pt x="157" y="707"/>
                    <a:pt x="152" y="707"/>
                  </a:cubicBezTo>
                  <a:cubicBezTo>
                    <a:pt x="149" y="707"/>
                    <a:pt x="145" y="708"/>
                    <a:pt x="141" y="708"/>
                  </a:cubicBezTo>
                  <a:cubicBezTo>
                    <a:pt x="137" y="708"/>
                    <a:pt x="134" y="707"/>
                    <a:pt x="134" y="712"/>
                  </a:cubicBezTo>
                  <a:cubicBezTo>
                    <a:pt x="134" y="714"/>
                    <a:pt x="134" y="715"/>
                    <a:pt x="133" y="717"/>
                  </a:cubicBezTo>
                  <a:cubicBezTo>
                    <a:pt x="133" y="717"/>
                    <a:pt x="132" y="718"/>
                    <a:pt x="132" y="719"/>
                  </a:cubicBezTo>
                  <a:cubicBezTo>
                    <a:pt x="132" y="720"/>
                    <a:pt x="132" y="722"/>
                    <a:pt x="132" y="724"/>
                  </a:cubicBezTo>
                  <a:cubicBezTo>
                    <a:pt x="132" y="726"/>
                    <a:pt x="132" y="727"/>
                    <a:pt x="130" y="728"/>
                  </a:cubicBezTo>
                  <a:cubicBezTo>
                    <a:pt x="129" y="729"/>
                    <a:pt x="125" y="729"/>
                    <a:pt x="124" y="728"/>
                  </a:cubicBezTo>
                  <a:cubicBezTo>
                    <a:pt x="123" y="727"/>
                    <a:pt x="122" y="721"/>
                    <a:pt x="118" y="724"/>
                  </a:cubicBezTo>
                  <a:cubicBezTo>
                    <a:pt x="116" y="727"/>
                    <a:pt x="117" y="733"/>
                    <a:pt x="117" y="736"/>
                  </a:cubicBezTo>
                  <a:cubicBezTo>
                    <a:pt x="117" y="738"/>
                    <a:pt x="117" y="740"/>
                    <a:pt x="116" y="742"/>
                  </a:cubicBezTo>
                  <a:cubicBezTo>
                    <a:pt x="115" y="744"/>
                    <a:pt x="114" y="746"/>
                    <a:pt x="114" y="748"/>
                  </a:cubicBezTo>
                  <a:cubicBezTo>
                    <a:pt x="113" y="749"/>
                    <a:pt x="110" y="750"/>
                    <a:pt x="109" y="751"/>
                  </a:cubicBezTo>
                  <a:cubicBezTo>
                    <a:pt x="108" y="753"/>
                    <a:pt x="107" y="755"/>
                    <a:pt x="106" y="756"/>
                  </a:cubicBezTo>
                  <a:cubicBezTo>
                    <a:pt x="105" y="758"/>
                    <a:pt x="105" y="760"/>
                    <a:pt x="104" y="761"/>
                  </a:cubicBezTo>
                  <a:cubicBezTo>
                    <a:pt x="103" y="763"/>
                    <a:pt x="101" y="762"/>
                    <a:pt x="100" y="762"/>
                  </a:cubicBezTo>
                  <a:cubicBezTo>
                    <a:pt x="96" y="763"/>
                    <a:pt x="96" y="763"/>
                    <a:pt x="94" y="766"/>
                  </a:cubicBezTo>
                  <a:cubicBezTo>
                    <a:pt x="94" y="767"/>
                    <a:pt x="92" y="769"/>
                    <a:pt x="91" y="770"/>
                  </a:cubicBezTo>
                  <a:cubicBezTo>
                    <a:pt x="91" y="771"/>
                    <a:pt x="91" y="771"/>
                    <a:pt x="92" y="772"/>
                  </a:cubicBezTo>
                  <a:cubicBezTo>
                    <a:pt x="91" y="773"/>
                    <a:pt x="91" y="774"/>
                    <a:pt x="90" y="775"/>
                  </a:cubicBezTo>
                  <a:cubicBezTo>
                    <a:pt x="83" y="781"/>
                    <a:pt x="83" y="781"/>
                    <a:pt x="83" y="781"/>
                  </a:cubicBezTo>
                  <a:cubicBezTo>
                    <a:pt x="83" y="782"/>
                    <a:pt x="82" y="782"/>
                    <a:pt x="82" y="783"/>
                  </a:cubicBezTo>
                  <a:cubicBezTo>
                    <a:pt x="82" y="783"/>
                    <a:pt x="82" y="783"/>
                    <a:pt x="81" y="784"/>
                  </a:cubicBezTo>
                  <a:cubicBezTo>
                    <a:pt x="81" y="784"/>
                    <a:pt x="81" y="784"/>
                    <a:pt x="81" y="784"/>
                  </a:cubicBezTo>
                  <a:cubicBezTo>
                    <a:pt x="80" y="784"/>
                    <a:pt x="81" y="785"/>
                    <a:pt x="81" y="785"/>
                  </a:cubicBezTo>
                  <a:cubicBezTo>
                    <a:pt x="81" y="786"/>
                    <a:pt x="81" y="786"/>
                    <a:pt x="81" y="787"/>
                  </a:cubicBezTo>
                  <a:cubicBezTo>
                    <a:pt x="81" y="787"/>
                    <a:pt x="81" y="787"/>
                    <a:pt x="80" y="787"/>
                  </a:cubicBezTo>
                  <a:cubicBezTo>
                    <a:pt x="80" y="787"/>
                    <a:pt x="80" y="788"/>
                    <a:pt x="79" y="788"/>
                  </a:cubicBezTo>
                  <a:cubicBezTo>
                    <a:pt x="79" y="788"/>
                    <a:pt x="78" y="788"/>
                    <a:pt x="78" y="788"/>
                  </a:cubicBezTo>
                  <a:cubicBezTo>
                    <a:pt x="77" y="789"/>
                    <a:pt x="77" y="790"/>
                    <a:pt x="76" y="791"/>
                  </a:cubicBezTo>
                  <a:cubicBezTo>
                    <a:pt x="75" y="792"/>
                    <a:pt x="74" y="793"/>
                    <a:pt x="73" y="793"/>
                  </a:cubicBezTo>
                  <a:cubicBezTo>
                    <a:pt x="73" y="793"/>
                    <a:pt x="73" y="793"/>
                    <a:pt x="73" y="793"/>
                  </a:cubicBezTo>
                  <a:cubicBezTo>
                    <a:pt x="72" y="794"/>
                    <a:pt x="72" y="794"/>
                    <a:pt x="72" y="794"/>
                  </a:cubicBezTo>
                  <a:cubicBezTo>
                    <a:pt x="71" y="795"/>
                    <a:pt x="71" y="795"/>
                    <a:pt x="70" y="796"/>
                  </a:cubicBezTo>
                  <a:cubicBezTo>
                    <a:pt x="70" y="796"/>
                    <a:pt x="70" y="796"/>
                    <a:pt x="70" y="796"/>
                  </a:cubicBezTo>
                  <a:cubicBezTo>
                    <a:pt x="69" y="796"/>
                    <a:pt x="67" y="795"/>
                    <a:pt x="67" y="795"/>
                  </a:cubicBezTo>
                  <a:cubicBezTo>
                    <a:pt x="67" y="795"/>
                    <a:pt x="66" y="794"/>
                    <a:pt x="66" y="794"/>
                  </a:cubicBezTo>
                  <a:cubicBezTo>
                    <a:pt x="66" y="794"/>
                    <a:pt x="66" y="793"/>
                    <a:pt x="65" y="793"/>
                  </a:cubicBezTo>
                  <a:cubicBezTo>
                    <a:pt x="65" y="793"/>
                    <a:pt x="64" y="794"/>
                    <a:pt x="64" y="794"/>
                  </a:cubicBezTo>
                  <a:cubicBezTo>
                    <a:pt x="63" y="794"/>
                    <a:pt x="63" y="794"/>
                    <a:pt x="63" y="795"/>
                  </a:cubicBezTo>
                  <a:cubicBezTo>
                    <a:pt x="62" y="795"/>
                    <a:pt x="62" y="795"/>
                    <a:pt x="62" y="796"/>
                  </a:cubicBezTo>
                  <a:cubicBezTo>
                    <a:pt x="62" y="796"/>
                    <a:pt x="62" y="796"/>
                    <a:pt x="62" y="796"/>
                  </a:cubicBezTo>
                  <a:cubicBezTo>
                    <a:pt x="62" y="796"/>
                    <a:pt x="61" y="796"/>
                    <a:pt x="61" y="796"/>
                  </a:cubicBezTo>
                  <a:cubicBezTo>
                    <a:pt x="60" y="796"/>
                    <a:pt x="59" y="796"/>
                    <a:pt x="59" y="796"/>
                  </a:cubicBezTo>
                  <a:cubicBezTo>
                    <a:pt x="58" y="797"/>
                    <a:pt x="57" y="797"/>
                    <a:pt x="57" y="798"/>
                  </a:cubicBezTo>
                  <a:cubicBezTo>
                    <a:pt x="56" y="799"/>
                    <a:pt x="56" y="800"/>
                    <a:pt x="55" y="801"/>
                  </a:cubicBezTo>
                  <a:cubicBezTo>
                    <a:pt x="55" y="802"/>
                    <a:pt x="54" y="802"/>
                    <a:pt x="54" y="803"/>
                  </a:cubicBezTo>
                  <a:cubicBezTo>
                    <a:pt x="54" y="804"/>
                    <a:pt x="54" y="804"/>
                    <a:pt x="54" y="805"/>
                  </a:cubicBezTo>
                  <a:cubicBezTo>
                    <a:pt x="54" y="805"/>
                    <a:pt x="53" y="806"/>
                    <a:pt x="54" y="806"/>
                  </a:cubicBezTo>
                  <a:cubicBezTo>
                    <a:pt x="54" y="807"/>
                    <a:pt x="54" y="808"/>
                    <a:pt x="55" y="808"/>
                  </a:cubicBezTo>
                  <a:cubicBezTo>
                    <a:pt x="55" y="808"/>
                    <a:pt x="55" y="809"/>
                    <a:pt x="55" y="809"/>
                  </a:cubicBezTo>
                  <a:cubicBezTo>
                    <a:pt x="56" y="809"/>
                    <a:pt x="56" y="809"/>
                    <a:pt x="56" y="809"/>
                  </a:cubicBezTo>
                  <a:cubicBezTo>
                    <a:pt x="56" y="809"/>
                    <a:pt x="56" y="809"/>
                    <a:pt x="57" y="810"/>
                  </a:cubicBezTo>
                  <a:cubicBezTo>
                    <a:pt x="57" y="810"/>
                    <a:pt x="57" y="810"/>
                    <a:pt x="57" y="810"/>
                  </a:cubicBezTo>
                  <a:cubicBezTo>
                    <a:pt x="58" y="810"/>
                    <a:pt x="58" y="810"/>
                    <a:pt x="59" y="811"/>
                  </a:cubicBezTo>
                  <a:cubicBezTo>
                    <a:pt x="60" y="811"/>
                    <a:pt x="60" y="811"/>
                    <a:pt x="61" y="810"/>
                  </a:cubicBezTo>
                  <a:cubicBezTo>
                    <a:pt x="62" y="810"/>
                    <a:pt x="62" y="810"/>
                    <a:pt x="63" y="809"/>
                  </a:cubicBezTo>
                  <a:cubicBezTo>
                    <a:pt x="63" y="809"/>
                    <a:pt x="64" y="809"/>
                    <a:pt x="64" y="808"/>
                  </a:cubicBezTo>
                  <a:cubicBezTo>
                    <a:pt x="65" y="808"/>
                    <a:pt x="65" y="807"/>
                    <a:pt x="65" y="806"/>
                  </a:cubicBezTo>
                  <a:cubicBezTo>
                    <a:pt x="65" y="806"/>
                    <a:pt x="66" y="805"/>
                    <a:pt x="66" y="804"/>
                  </a:cubicBezTo>
                  <a:cubicBezTo>
                    <a:pt x="67" y="804"/>
                    <a:pt x="67" y="804"/>
                    <a:pt x="68" y="804"/>
                  </a:cubicBezTo>
                  <a:cubicBezTo>
                    <a:pt x="69" y="804"/>
                    <a:pt x="70" y="805"/>
                    <a:pt x="70" y="805"/>
                  </a:cubicBezTo>
                  <a:cubicBezTo>
                    <a:pt x="71" y="805"/>
                    <a:pt x="72" y="806"/>
                    <a:pt x="73" y="806"/>
                  </a:cubicBezTo>
                  <a:cubicBezTo>
                    <a:pt x="73" y="806"/>
                    <a:pt x="74" y="807"/>
                    <a:pt x="74" y="807"/>
                  </a:cubicBezTo>
                  <a:cubicBezTo>
                    <a:pt x="74" y="807"/>
                    <a:pt x="74" y="808"/>
                    <a:pt x="74" y="808"/>
                  </a:cubicBezTo>
                  <a:cubicBezTo>
                    <a:pt x="74" y="808"/>
                    <a:pt x="75" y="809"/>
                    <a:pt x="75" y="810"/>
                  </a:cubicBezTo>
                  <a:cubicBezTo>
                    <a:pt x="76" y="811"/>
                    <a:pt x="77" y="811"/>
                    <a:pt x="77" y="812"/>
                  </a:cubicBezTo>
                  <a:cubicBezTo>
                    <a:pt x="78" y="813"/>
                    <a:pt x="78" y="814"/>
                    <a:pt x="78" y="815"/>
                  </a:cubicBezTo>
                  <a:cubicBezTo>
                    <a:pt x="79" y="817"/>
                    <a:pt x="81" y="818"/>
                    <a:pt x="83" y="818"/>
                  </a:cubicBezTo>
                  <a:cubicBezTo>
                    <a:pt x="83" y="818"/>
                    <a:pt x="84" y="818"/>
                    <a:pt x="85" y="817"/>
                  </a:cubicBezTo>
                  <a:cubicBezTo>
                    <a:pt x="85" y="817"/>
                    <a:pt x="85" y="817"/>
                    <a:pt x="85" y="817"/>
                  </a:cubicBezTo>
                  <a:cubicBezTo>
                    <a:pt x="85" y="816"/>
                    <a:pt x="85" y="816"/>
                    <a:pt x="86" y="815"/>
                  </a:cubicBezTo>
                  <a:cubicBezTo>
                    <a:pt x="87" y="814"/>
                    <a:pt x="88" y="813"/>
                    <a:pt x="88" y="811"/>
                  </a:cubicBezTo>
                  <a:cubicBezTo>
                    <a:pt x="89" y="811"/>
                    <a:pt x="89" y="811"/>
                    <a:pt x="89" y="810"/>
                  </a:cubicBezTo>
                  <a:cubicBezTo>
                    <a:pt x="90" y="810"/>
                    <a:pt x="90" y="809"/>
                    <a:pt x="90" y="809"/>
                  </a:cubicBezTo>
                  <a:cubicBezTo>
                    <a:pt x="91" y="807"/>
                    <a:pt x="90" y="806"/>
                    <a:pt x="89" y="805"/>
                  </a:cubicBezTo>
                  <a:cubicBezTo>
                    <a:pt x="89" y="804"/>
                    <a:pt x="89" y="804"/>
                    <a:pt x="89" y="803"/>
                  </a:cubicBezTo>
                  <a:cubicBezTo>
                    <a:pt x="89" y="802"/>
                    <a:pt x="89" y="802"/>
                    <a:pt x="90" y="802"/>
                  </a:cubicBezTo>
                  <a:cubicBezTo>
                    <a:pt x="91" y="802"/>
                    <a:pt x="91" y="802"/>
                    <a:pt x="91" y="802"/>
                  </a:cubicBezTo>
                  <a:cubicBezTo>
                    <a:pt x="91" y="801"/>
                    <a:pt x="92" y="801"/>
                    <a:pt x="92" y="801"/>
                  </a:cubicBezTo>
                  <a:cubicBezTo>
                    <a:pt x="93" y="800"/>
                    <a:pt x="93" y="800"/>
                    <a:pt x="94" y="800"/>
                  </a:cubicBezTo>
                  <a:cubicBezTo>
                    <a:pt x="94" y="799"/>
                    <a:pt x="95" y="799"/>
                    <a:pt x="96" y="799"/>
                  </a:cubicBezTo>
                  <a:cubicBezTo>
                    <a:pt x="97" y="798"/>
                    <a:pt x="98" y="798"/>
                    <a:pt x="99" y="797"/>
                  </a:cubicBezTo>
                  <a:cubicBezTo>
                    <a:pt x="100" y="797"/>
                    <a:pt x="101" y="796"/>
                    <a:pt x="103" y="795"/>
                  </a:cubicBezTo>
                  <a:cubicBezTo>
                    <a:pt x="104" y="794"/>
                    <a:pt x="105" y="793"/>
                    <a:pt x="105" y="792"/>
                  </a:cubicBezTo>
                  <a:cubicBezTo>
                    <a:pt x="105" y="791"/>
                    <a:pt x="105" y="791"/>
                    <a:pt x="105" y="791"/>
                  </a:cubicBezTo>
                  <a:cubicBezTo>
                    <a:pt x="105" y="790"/>
                    <a:pt x="106" y="789"/>
                    <a:pt x="106" y="788"/>
                  </a:cubicBezTo>
                  <a:cubicBezTo>
                    <a:pt x="106" y="788"/>
                    <a:pt x="106" y="787"/>
                    <a:pt x="106" y="786"/>
                  </a:cubicBezTo>
                  <a:cubicBezTo>
                    <a:pt x="106" y="786"/>
                    <a:pt x="106" y="786"/>
                    <a:pt x="106" y="785"/>
                  </a:cubicBezTo>
                  <a:cubicBezTo>
                    <a:pt x="107" y="785"/>
                    <a:pt x="106" y="784"/>
                    <a:pt x="107" y="784"/>
                  </a:cubicBezTo>
                  <a:cubicBezTo>
                    <a:pt x="107" y="783"/>
                    <a:pt x="107" y="783"/>
                    <a:pt x="108" y="783"/>
                  </a:cubicBezTo>
                  <a:cubicBezTo>
                    <a:pt x="108" y="783"/>
                    <a:pt x="108" y="783"/>
                    <a:pt x="109" y="783"/>
                  </a:cubicBezTo>
                  <a:cubicBezTo>
                    <a:pt x="109" y="784"/>
                    <a:pt x="109" y="785"/>
                    <a:pt x="109" y="785"/>
                  </a:cubicBezTo>
                  <a:cubicBezTo>
                    <a:pt x="111" y="787"/>
                    <a:pt x="112" y="787"/>
                    <a:pt x="114" y="786"/>
                  </a:cubicBezTo>
                  <a:cubicBezTo>
                    <a:pt x="115" y="786"/>
                    <a:pt x="116" y="786"/>
                    <a:pt x="117" y="786"/>
                  </a:cubicBezTo>
                  <a:cubicBezTo>
                    <a:pt x="118" y="785"/>
                    <a:pt x="119" y="786"/>
                    <a:pt x="120" y="786"/>
                  </a:cubicBezTo>
                  <a:cubicBezTo>
                    <a:pt x="121" y="785"/>
                    <a:pt x="122" y="785"/>
                    <a:pt x="124" y="784"/>
                  </a:cubicBezTo>
                  <a:cubicBezTo>
                    <a:pt x="124" y="783"/>
                    <a:pt x="124" y="783"/>
                    <a:pt x="125" y="783"/>
                  </a:cubicBezTo>
                  <a:cubicBezTo>
                    <a:pt x="125" y="783"/>
                    <a:pt x="126" y="783"/>
                    <a:pt x="127" y="783"/>
                  </a:cubicBezTo>
                  <a:cubicBezTo>
                    <a:pt x="128" y="782"/>
                    <a:pt x="128" y="782"/>
                    <a:pt x="129" y="781"/>
                  </a:cubicBezTo>
                  <a:cubicBezTo>
                    <a:pt x="129" y="781"/>
                    <a:pt x="130" y="780"/>
                    <a:pt x="130" y="780"/>
                  </a:cubicBezTo>
                  <a:cubicBezTo>
                    <a:pt x="131" y="779"/>
                    <a:pt x="131" y="780"/>
                    <a:pt x="132" y="780"/>
                  </a:cubicBezTo>
                  <a:cubicBezTo>
                    <a:pt x="133" y="780"/>
                    <a:pt x="133" y="780"/>
                    <a:pt x="134" y="781"/>
                  </a:cubicBezTo>
                  <a:cubicBezTo>
                    <a:pt x="134" y="781"/>
                    <a:pt x="134" y="781"/>
                    <a:pt x="134" y="781"/>
                  </a:cubicBezTo>
                  <a:cubicBezTo>
                    <a:pt x="134" y="782"/>
                    <a:pt x="134" y="782"/>
                    <a:pt x="135" y="783"/>
                  </a:cubicBezTo>
                  <a:cubicBezTo>
                    <a:pt x="135" y="784"/>
                    <a:pt x="135" y="785"/>
                    <a:pt x="136" y="786"/>
                  </a:cubicBezTo>
                  <a:cubicBezTo>
                    <a:pt x="136" y="786"/>
                    <a:pt x="138" y="786"/>
                    <a:pt x="138" y="786"/>
                  </a:cubicBezTo>
                  <a:cubicBezTo>
                    <a:pt x="139" y="786"/>
                    <a:pt x="140" y="787"/>
                    <a:pt x="141" y="787"/>
                  </a:cubicBezTo>
                  <a:cubicBezTo>
                    <a:pt x="141" y="788"/>
                    <a:pt x="141" y="787"/>
                    <a:pt x="142" y="788"/>
                  </a:cubicBezTo>
                  <a:cubicBezTo>
                    <a:pt x="142" y="788"/>
                    <a:pt x="143" y="788"/>
                    <a:pt x="144" y="788"/>
                  </a:cubicBezTo>
                  <a:cubicBezTo>
                    <a:pt x="145" y="788"/>
                    <a:pt x="146" y="789"/>
                    <a:pt x="147" y="788"/>
                  </a:cubicBezTo>
                  <a:cubicBezTo>
                    <a:pt x="147" y="787"/>
                    <a:pt x="147" y="787"/>
                    <a:pt x="148" y="787"/>
                  </a:cubicBezTo>
                  <a:cubicBezTo>
                    <a:pt x="148" y="788"/>
                    <a:pt x="149" y="788"/>
                    <a:pt x="149" y="788"/>
                  </a:cubicBezTo>
                  <a:cubicBezTo>
                    <a:pt x="150" y="788"/>
                    <a:pt x="151" y="789"/>
                    <a:pt x="151" y="790"/>
                  </a:cubicBezTo>
                  <a:cubicBezTo>
                    <a:pt x="151" y="791"/>
                    <a:pt x="151" y="791"/>
                    <a:pt x="151" y="792"/>
                  </a:cubicBezTo>
                  <a:cubicBezTo>
                    <a:pt x="152" y="793"/>
                    <a:pt x="152" y="793"/>
                    <a:pt x="153" y="793"/>
                  </a:cubicBezTo>
                  <a:cubicBezTo>
                    <a:pt x="153" y="794"/>
                    <a:pt x="154" y="794"/>
                    <a:pt x="154" y="795"/>
                  </a:cubicBezTo>
                  <a:cubicBezTo>
                    <a:pt x="156" y="795"/>
                    <a:pt x="157" y="796"/>
                    <a:pt x="158" y="796"/>
                  </a:cubicBezTo>
                  <a:cubicBezTo>
                    <a:pt x="159" y="796"/>
                    <a:pt x="160" y="796"/>
                    <a:pt x="160" y="796"/>
                  </a:cubicBezTo>
                  <a:cubicBezTo>
                    <a:pt x="161" y="796"/>
                    <a:pt x="163" y="797"/>
                    <a:pt x="163" y="796"/>
                  </a:cubicBezTo>
                  <a:cubicBezTo>
                    <a:pt x="165" y="796"/>
                    <a:pt x="164" y="795"/>
                    <a:pt x="165" y="794"/>
                  </a:cubicBezTo>
                  <a:cubicBezTo>
                    <a:pt x="165" y="793"/>
                    <a:pt x="165" y="793"/>
                    <a:pt x="165" y="792"/>
                  </a:cubicBezTo>
                  <a:cubicBezTo>
                    <a:pt x="165" y="791"/>
                    <a:pt x="165" y="790"/>
                    <a:pt x="165" y="789"/>
                  </a:cubicBezTo>
                  <a:cubicBezTo>
                    <a:pt x="166" y="789"/>
                    <a:pt x="166" y="789"/>
                    <a:pt x="166" y="789"/>
                  </a:cubicBezTo>
                  <a:cubicBezTo>
                    <a:pt x="167" y="789"/>
                    <a:pt x="168" y="789"/>
                    <a:pt x="169" y="789"/>
                  </a:cubicBezTo>
                  <a:cubicBezTo>
                    <a:pt x="170" y="789"/>
                    <a:pt x="171" y="789"/>
                    <a:pt x="172" y="789"/>
                  </a:cubicBezTo>
                  <a:cubicBezTo>
                    <a:pt x="173" y="789"/>
                    <a:pt x="174" y="789"/>
                    <a:pt x="176" y="789"/>
                  </a:cubicBezTo>
                  <a:cubicBezTo>
                    <a:pt x="176" y="789"/>
                    <a:pt x="177" y="789"/>
                    <a:pt x="178" y="789"/>
                  </a:cubicBezTo>
                  <a:cubicBezTo>
                    <a:pt x="180" y="789"/>
                    <a:pt x="181" y="788"/>
                    <a:pt x="183" y="788"/>
                  </a:cubicBezTo>
                  <a:cubicBezTo>
                    <a:pt x="187" y="787"/>
                    <a:pt x="193" y="788"/>
                    <a:pt x="193" y="786"/>
                  </a:cubicBezTo>
                  <a:cubicBezTo>
                    <a:pt x="195" y="780"/>
                    <a:pt x="191" y="779"/>
                    <a:pt x="191" y="778"/>
                  </a:cubicBezTo>
                  <a:cubicBezTo>
                    <a:pt x="189" y="777"/>
                    <a:pt x="182" y="777"/>
                    <a:pt x="180" y="777"/>
                  </a:cubicBezTo>
                  <a:cubicBezTo>
                    <a:pt x="177" y="777"/>
                    <a:pt x="174" y="777"/>
                    <a:pt x="172" y="777"/>
                  </a:cubicBezTo>
                  <a:cubicBezTo>
                    <a:pt x="171" y="777"/>
                    <a:pt x="169" y="777"/>
                    <a:pt x="169" y="776"/>
                  </a:cubicBezTo>
                  <a:cubicBezTo>
                    <a:pt x="169" y="775"/>
                    <a:pt x="170" y="773"/>
                    <a:pt x="171" y="773"/>
                  </a:cubicBezTo>
                  <a:cubicBezTo>
                    <a:pt x="172" y="771"/>
                    <a:pt x="174" y="769"/>
                    <a:pt x="175" y="767"/>
                  </a:cubicBezTo>
                  <a:cubicBezTo>
                    <a:pt x="176" y="766"/>
                    <a:pt x="176" y="764"/>
                    <a:pt x="177" y="763"/>
                  </a:cubicBezTo>
                  <a:cubicBezTo>
                    <a:pt x="178" y="762"/>
                    <a:pt x="178" y="761"/>
                    <a:pt x="178" y="760"/>
                  </a:cubicBezTo>
                  <a:cubicBezTo>
                    <a:pt x="179" y="760"/>
                    <a:pt x="179" y="760"/>
                    <a:pt x="180" y="759"/>
                  </a:cubicBezTo>
                  <a:cubicBezTo>
                    <a:pt x="181" y="759"/>
                    <a:pt x="181" y="759"/>
                    <a:pt x="181" y="759"/>
                  </a:cubicBezTo>
                  <a:cubicBezTo>
                    <a:pt x="182" y="759"/>
                    <a:pt x="182" y="759"/>
                    <a:pt x="183" y="759"/>
                  </a:cubicBezTo>
                  <a:cubicBezTo>
                    <a:pt x="183" y="759"/>
                    <a:pt x="183" y="759"/>
                    <a:pt x="183" y="759"/>
                  </a:cubicBezTo>
                  <a:cubicBezTo>
                    <a:pt x="184" y="758"/>
                    <a:pt x="184" y="758"/>
                    <a:pt x="185" y="757"/>
                  </a:cubicBezTo>
                  <a:cubicBezTo>
                    <a:pt x="185" y="756"/>
                    <a:pt x="186" y="755"/>
                    <a:pt x="187" y="755"/>
                  </a:cubicBezTo>
                  <a:cubicBezTo>
                    <a:pt x="188" y="755"/>
                    <a:pt x="189" y="754"/>
                    <a:pt x="190" y="754"/>
                  </a:cubicBezTo>
                  <a:cubicBezTo>
                    <a:pt x="191" y="754"/>
                    <a:pt x="192" y="754"/>
                    <a:pt x="192" y="754"/>
                  </a:cubicBezTo>
                  <a:cubicBezTo>
                    <a:pt x="194" y="754"/>
                    <a:pt x="195" y="755"/>
                    <a:pt x="196" y="755"/>
                  </a:cubicBezTo>
                  <a:cubicBezTo>
                    <a:pt x="196" y="755"/>
                    <a:pt x="196" y="755"/>
                    <a:pt x="196" y="755"/>
                  </a:cubicBezTo>
                  <a:cubicBezTo>
                    <a:pt x="198" y="754"/>
                    <a:pt x="199" y="755"/>
                    <a:pt x="200" y="754"/>
                  </a:cubicBezTo>
                  <a:cubicBezTo>
                    <a:pt x="201" y="754"/>
                    <a:pt x="200" y="753"/>
                    <a:pt x="201" y="752"/>
                  </a:cubicBezTo>
                  <a:cubicBezTo>
                    <a:pt x="201" y="752"/>
                    <a:pt x="202" y="751"/>
                    <a:pt x="202" y="751"/>
                  </a:cubicBezTo>
                  <a:cubicBezTo>
                    <a:pt x="203" y="749"/>
                    <a:pt x="202" y="748"/>
                    <a:pt x="204" y="747"/>
                  </a:cubicBezTo>
                  <a:cubicBezTo>
                    <a:pt x="205" y="747"/>
                    <a:pt x="209" y="748"/>
                    <a:pt x="210" y="749"/>
                  </a:cubicBezTo>
                  <a:cubicBezTo>
                    <a:pt x="211" y="750"/>
                    <a:pt x="211" y="752"/>
                    <a:pt x="211" y="754"/>
                  </a:cubicBezTo>
                  <a:cubicBezTo>
                    <a:pt x="213" y="755"/>
                    <a:pt x="216" y="754"/>
                    <a:pt x="218" y="755"/>
                  </a:cubicBezTo>
                  <a:cubicBezTo>
                    <a:pt x="220" y="756"/>
                    <a:pt x="222" y="757"/>
                    <a:pt x="225" y="759"/>
                  </a:cubicBezTo>
                  <a:cubicBezTo>
                    <a:pt x="228" y="760"/>
                    <a:pt x="231" y="763"/>
                    <a:pt x="235" y="763"/>
                  </a:cubicBezTo>
                  <a:cubicBezTo>
                    <a:pt x="238" y="763"/>
                    <a:pt x="240" y="762"/>
                    <a:pt x="243" y="762"/>
                  </a:cubicBezTo>
                  <a:cubicBezTo>
                    <a:pt x="246" y="762"/>
                    <a:pt x="250" y="762"/>
                    <a:pt x="254" y="762"/>
                  </a:cubicBezTo>
                  <a:cubicBezTo>
                    <a:pt x="256" y="762"/>
                    <a:pt x="257" y="763"/>
                    <a:pt x="258" y="760"/>
                  </a:cubicBezTo>
                  <a:cubicBezTo>
                    <a:pt x="258" y="759"/>
                    <a:pt x="255" y="755"/>
                    <a:pt x="253" y="755"/>
                  </a:cubicBezTo>
                  <a:cubicBezTo>
                    <a:pt x="252" y="750"/>
                    <a:pt x="257" y="751"/>
                    <a:pt x="259" y="751"/>
                  </a:cubicBezTo>
                  <a:cubicBezTo>
                    <a:pt x="261" y="752"/>
                    <a:pt x="264" y="752"/>
                    <a:pt x="266" y="753"/>
                  </a:cubicBezTo>
                  <a:cubicBezTo>
                    <a:pt x="268" y="753"/>
                    <a:pt x="268" y="753"/>
                    <a:pt x="269" y="754"/>
                  </a:cubicBezTo>
                  <a:cubicBezTo>
                    <a:pt x="269" y="754"/>
                    <a:pt x="270" y="754"/>
                    <a:pt x="270" y="754"/>
                  </a:cubicBezTo>
                  <a:cubicBezTo>
                    <a:pt x="271" y="753"/>
                    <a:pt x="272" y="752"/>
                    <a:pt x="273" y="752"/>
                  </a:cubicBezTo>
                  <a:cubicBezTo>
                    <a:pt x="274" y="751"/>
                    <a:pt x="274" y="751"/>
                    <a:pt x="275" y="751"/>
                  </a:cubicBezTo>
                  <a:cubicBezTo>
                    <a:pt x="276" y="750"/>
                    <a:pt x="276" y="750"/>
                    <a:pt x="277" y="750"/>
                  </a:cubicBezTo>
                  <a:cubicBezTo>
                    <a:pt x="279" y="750"/>
                    <a:pt x="280" y="750"/>
                    <a:pt x="281" y="749"/>
                  </a:cubicBezTo>
                  <a:cubicBezTo>
                    <a:pt x="282" y="749"/>
                    <a:pt x="282" y="749"/>
                    <a:pt x="282" y="749"/>
                  </a:cubicBezTo>
                  <a:cubicBezTo>
                    <a:pt x="282" y="748"/>
                    <a:pt x="282" y="746"/>
                    <a:pt x="283" y="746"/>
                  </a:cubicBezTo>
                  <a:cubicBezTo>
                    <a:pt x="285" y="742"/>
                    <a:pt x="287" y="744"/>
                    <a:pt x="289" y="745"/>
                  </a:cubicBezTo>
                  <a:cubicBezTo>
                    <a:pt x="290" y="746"/>
                    <a:pt x="292" y="745"/>
                    <a:pt x="293" y="745"/>
                  </a:cubicBezTo>
                  <a:cubicBezTo>
                    <a:pt x="296" y="745"/>
                    <a:pt x="297" y="746"/>
                    <a:pt x="299" y="747"/>
                  </a:cubicBezTo>
                  <a:cubicBezTo>
                    <a:pt x="303" y="749"/>
                    <a:pt x="307" y="746"/>
                    <a:pt x="310" y="748"/>
                  </a:cubicBezTo>
                  <a:cubicBezTo>
                    <a:pt x="312" y="749"/>
                    <a:pt x="312" y="750"/>
                    <a:pt x="314" y="751"/>
                  </a:cubicBezTo>
                  <a:cubicBezTo>
                    <a:pt x="316" y="751"/>
                    <a:pt x="318" y="751"/>
                    <a:pt x="319" y="751"/>
                  </a:cubicBezTo>
                  <a:cubicBezTo>
                    <a:pt x="324" y="751"/>
                    <a:pt x="325" y="748"/>
                    <a:pt x="329" y="748"/>
                  </a:cubicBezTo>
                  <a:cubicBezTo>
                    <a:pt x="332" y="748"/>
                    <a:pt x="334" y="748"/>
                    <a:pt x="336" y="747"/>
                  </a:cubicBezTo>
                  <a:cubicBezTo>
                    <a:pt x="338" y="746"/>
                    <a:pt x="340" y="745"/>
                    <a:pt x="341" y="743"/>
                  </a:cubicBezTo>
                  <a:cubicBezTo>
                    <a:pt x="342" y="743"/>
                    <a:pt x="343" y="743"/>
                    <a:pt x="344" y="743"/>
                  </a:cubicBezTo>
                  <a:cubicBezTo>
                    <a:pt x="344" y="742"/>
                    <a:pt x="344" y="742"/>
                    <a:pt x="345" y="741"/>
                  </a:cubicBezTo>
                  <a:cubicBezTo>
                    <a:pt x="346" y="740"/>
                    <a:pt x="347" y="739"/>
                    <a:pt x="349" y="740"/>
                  </a:cubicBezTo>
                  <a:cubicBezTo>
                    <a:pt x="350" y="740"/>
                    <a:pt x="352" y="742"/>
                    <a:pt x="353" y="743"/>
                  </a:cubicBezTo>
                  <a:cubicBezTo>
                    <a:pt x="355" y="744"/>
                    <a:pt x="356" y="745"/>
                    <a:pt x="358" y="745"/>
                  </a:cubicBezTo>
                  <a:cubicBezTo>
                    <a:pt x="360" y="746"/>
                    <a:pt x="361" y="745"/>
                    <a:pt x="364" y="748"/>
                  </a:cubicBezTo>
                  <a:cubicBezTo>
                    <a:pt x="366" y="750"/>
                    <a:pt x="366" y="751"/>
                    <a:pt x="369" y="750"/>
                  </a:cubicBezTo>
                  <a:cubicBezTo>
                    <a:pt x="371" y="750"/>
                    <a:pt x="372" y="749"/>
                    <a:pt x="374" y="748"/>
                  </a:cubicBezTo>
                  <a:cubicBezTo>
                    <a:pt x="374" y="748"/>
                    <a:pt x="377" y="747"/>
                    <a:pt x="377" y="747"/>
                  </a:cubicBezTo>
                  <a:cubicBezTo>
                    <a:pt x="378" y="746"/>
                    <a:pt x="378" y="744"/>
                    <a:pt x="378" y="743"/>
                  </a:cubicBezTo>
                  <a:cubicBezTo>
                    <a:pt x="380" y="743"/>
                    <a:pt x="383" y="743"/>
                    <a:pt x="385" y="743"/>
                  </a:cubicBezTo>
                  <a:cubicBezTo>
                    <a:pt x="386" y="742"/>
                    <a:pt x="387" y="741"/>
                    <a:pt x="388" y="740"/>
                  </a:cubicBezTo>
                  <a:cubicBezTo>
                    <a:pt x="390" y="738"/>
                    <a:pt x="394" y="738"/>
                    <a:pt x="397" y="737"/>
                  </a:cubicBezTo>
                  <a:cubicBezTo>
                    <a:pt x="400" y="737"/>
                    <a:pt x="403" y="738"/>
                    <a:pt x="406" y="737"/>
                  </a:cubicBezTo>
                  <a:cubicBezTo>
                    <a:pt x="407" y="737"/>
                    <a:pt x="408" y="736"/>
                    <a:pt x="410" y="736"/>
                  </a:cubicBezTo>
                  <a:cubicBezTo>
                    <a:pt x="411" y="736"/>
                    <a:pt x="413" y="736"/>
                    <a:pt x="414" y="736"/>
                  </a:cubicBezTo>
                  <a:cubicBezTo>
                    <a:pt x="415" y="736"/>
                    <a:pt x="417" y="735"/>
                    <a:pt x="417" y="735"/>
                  </a:cubicBezTo>
                  <a:cubicBezTo>
                    <a:pt x="419" y="732"/>
                    <a:pt x="417" y="733"/>
                    <a:pt x="415" y="731"/>
                  </a:cubicBezTo>
                  <a:cubicBezTo>
                    <a:pt x="413" y="728"/>
                    <a:pt x="416" y="726"/>
                    <a:pt x="418" y="724"/>
                  </a:cubicBezTo>
                  <a:cubicBezTo>
                    <a:pt x="420" y="722"/>
                    <a:pt x="423" y="722"/>
                    <a:pt x="426" y="722"/>
                  </a:cubicBezTo>
                  <a:cubicBezTo>
                    <a:pt x="430" y="722"/>
                    <a:pt x="431" y="722"/>
                    <a:pt x="432" y="718"/>
                  </a:cubicBezTo>
                  <a:cubicBezTo>
                    <a:pt x="435" y="717"/>
                    <a:pt x="440" y="719"/>
                    <a:pt x="443" y="717"/>
                  </a:cubicBezTo>
                  <a:cubicBezTo>
                    <a:pt x="445" y="716"/>
                    <a:pt x="446" y="713"/>
                    <a:pt x="447" y="712"/>
                  </a:cubicBezTo>
                  <a:cubicBezTo>
                    <a:pt x="448" y="711"/>
                    <a:pt x="451" y="709"/>
                    <a:pt x="451" y="708"/>
                  </a:cubicBezTo>
                  <a:cubicBezTo>
                    <a:pt x="450" y="707"/>
                    <a:pt x="448" y="707"/>
                    <a:pt x="448" y="706"/>
                  </a:cubicBezTo>
                  <a:cubicBezTo>
                    <a:pt x="446" y="705"/>
                    <a:pt x="444" y="704"/>
                    <a:pt x="442" y="703"/>
                  </a:cubicBezTo>
                  <a:cubicBezTo>
                    <a:pt x="439" y="702"/>
                    <a:pt x="433" y="703"/>
                    <a:pt x="433" y="700"/>
                  </a:cubicBezTo>
                  <a:cubicBezTo>
                    <a:pt x="433" y="698"/>
                    <a:pt x="437" y="697"/>
                    <a:pt x="436" y="694"/>
                  </a:cubicBezTo>
                  <a:cubicBezTo>
                    <a:pt x="434" y="692"/>
                    <a:pt x="424" y="694"/>
                    <a:pt x="422" y="694"/>
                  </a:cubicBezTo>
                  <a:cubicBezTo>
                    <a:pt x="418" y="695"/>
                    <a:pt x="417" y="695"/>
                    <a:pt x="413" y="694"/>
                  </a:cubicBezTo>
                  <a:cubicBezTo>
                    <a:pt x="412" y="693"/>
                    <a:pt x="410" y="692"/>
                    <a:pt x="408" y="691"/>
                  </a:cubicBezTo>
                  <a:cubicBezTo>
                    <a:pt x="405" y="690"/>
                    <a:pt x="403" y="693"/>
                    <a:pt x="401" y="693"/>
                  </a:cubicBezTo>
                  <a:cubicBezTo>
                    <a:pt x="399" y="693"/>
                    <a:pt x="397" y="690"/>
                    <a:pt x="395" y="690"/>
                  </a:cubicBezTo>
                  <a:cubicBezTo>
                    <a:pt x="391" y="689"/>
                    <a:pt x="387" y="690"/>
                    <a:pt x="383" y="690"/>
                  </a:cubicBezTo>
                  <a:cubicBezTo>
                    <a:pt x="381" y="689"/>
                    <a:pt x="378" y="689"/>
                    <a:pt x="375" y="688"/>
                  </a:cubicBezTo>
                  <a:cubicBezTo>
                    <a:pt x="373" y="688"/>
                    <a:pt x="371" y="687"/>
                    <a:pt x="370" y="685"/>
                  </a:cubicBezTo>
                  <a:cubicBezTo>
                    <a:pt x="375" y="684"/>
                    <a:pt x="381" y="685"/>
                    <a:pt x="385" y="685"/>
                  </a:cubicBezTo>
                  <a:cubicBezTo>
                    <a:pt x="391" y="685"/>
                    <a:pt x="399" y="687"/>
                    <a:pt x="403" y="682"/>
                  </a:cubicBezTo>
                  <a:cubicBezTo>
                    <a:pt x="404" y="681"/>
                    <a:pt x="405" y="679"/>
                    <a:pt x="406" y="677"/>
                  </a:cubicBezTo>
                  <a:cubicBezTo>
                    <a:pt x="406" y="676"/>
                    <a:pt x="406" y="675"/>
                    <a:pt x="407" y="674"/>
                  </a:cubicBezTo>
                  <a:cubicBezTo>
                    <a:pt x="409" y="672"/>
                    <a:pt x="412" y="674"/>
                    <a:pt x="413" y="672"/>
                  </a:cubicBezTo>
                  <a:cubicBezTo>
                    <a:pt x="414" y="669"/>
                    <a:pt x="412" y="665"/>
                    <a:pt x="410" y="664"/>
                  </a:cubicBezTo>
                  <a:cubicBezTo>
                    <a:pt x="408" y="663"/>
                    <a:pt x="405" y="663"/>
                    <a:pt x="403" y="664"/>
                  </a:cubicBezTo>
                  <a:cubicBezTo>
                    <a:pt x="403" y="660"/>
                    <a:pt x="407" y="661"/>
                    <a:pt x="410" y="661"/>
                  </a:cubicBezTo>
                  <a:cubicBezTo>
                    <a:pt x="411" y="660"/>
                    <a:pt x="413" y="660"/>
                    <a:pt x="414" y="660"/>
                  </a:cubicBezTo>
                  <a:cubicBezTo>
                    <a:pt x="417" y="660"/>
                    <a:pt x="415" y="661"/>
                    <a:pt x="417" y="661"/>
                  </a:cubicBezTo>
                  <a:cubicBezTo>
                    <a:pt x="419" y="662"/>
                    <a:pt x="420" y="662"/>
                    <a:pt x="422" y="661"/>
                  </a:cubicBezTo>
                  <a:cubicBezTo>
                    <a:pt x="423" y="661"/>
                    <a:pt x="424" y="659"/>
                    <a:pt x="425" y="658"/>
                  </a:cubicBezTo>
                  <a:cubicBezTo>
                    <a:pt x="426" y="657"/>
                    <a:pt x="426" y="657"/>
                    <a:pt x="427" y="656"/>
                  </a:cubicBezTo>
                  <a:cubicBezTo>
                    <a:pt x="427" y="655"/>
                    <a:pt x="429" y="655"/>
                    <a:pt x="429" y="655"/>
                  </a:cubicBezTo>
                  <a:cubicBezTo>
                    <a:pt x="431" y="654"/>
                    <a:pt x="433" y="651"/>
                    <a:pt x="434" y="649"/>
                  </a:cubicBezTo>
                  <a:cubicBezTo>
                    <a:pt x="434" y="648"/>
                    <a:pt x="433" y="644"/>
                    <a:pt x="432" y="644"/>
                  </a:cubicBezTo>
                  <a:cubicBezTo>
                    <a:pt x="433" y="640"/>
                    <a:pt x="435" y="640"/>
                    <a:pt x="439" y="639"/>
                  </a:cubicBezTo>
                  <a:cubicBezTo>
                    <a:pt x="442" y="639"/>
                    <a:pt x="443" y="638"/>
                    <a:pt x="444" y="635"/>
                  </a:cubicBezTo>
                  <a:cubicBezTo>
                    <a:pt x="445" y="631"/>
                    <a:pt x="447" y="627"/>
                    <a:pt x="447" y="622"/>
                  </a:cubicBezTo>
                  <a:cubicBezTo>
                    <a:pt x="448" y="620"/>
                    <a:pt x="448" y="619"/>
                    <a:pt x="449" y="617"/>
                  </a:cubicBezTo>
                  <a:cubicBezTo>
                    <a:pt x="450" y="614"/>
                    <a:pt x="451" y="613"/>
                    <a:pt x="451" y="611"/>
                  </a:cubicBezTo>
                  <a:cubicBezTo>
                    <a:pt x="451" y="609"/>
                    <a:pt x="452" y="607"/>
                    <a:pt x="452" y="604"/>
                  </a:cubicBezTo>
                  <a:cubicBezTo>
                    <a:pt x="452" y="601"/>
                    <a:pt x="453" y="599"/>
                    <a:pt x="453" y="596"/>
                  </a:cubicBezTo>
                  <a:cubicBezTo>
                    <a:pt x="454" y="592"/>
                    <a:pt x="453" y="587"/>
                    <a:pt x="453" y="583"/>
                  </a:cubicBezTo>
                  <a:cubicBezTo>
                    <a:pt x="453" y="579"/>
                    <a:pt x="455" y="572"/>
                    <a:pt x="452" y="569"/>
                  </a:cubicBezTo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8000"/>
                </a:solidFill>
              </a:endParaRPr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2798763" y="3584575"/>
              <a:ext cx="41275" cy="63500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22" y="1"/>
                </a:cxn>
                <a:cxn ang="0">
                  <a:pos x="17" y="10"/>
                </a:cxn>
                <a:cxn ang="0">
                  <a:pos x="12" y="15"/>
                </a:cxn>
                <a:cxn ang="0">
                  <a:pos x="10" y="19"/>
                </a:cxn>
                <a:cxn ang="0">
                  <a:pos x="10" y="23"/>
                </a:cxn>
                <a:cxn ang="0">
                  <a:pos x="6" y="32"/>
                </a:cxn>
                <a:cxn ang="0">
                  <a:pos x="5" y="34"/>
                </a:cxn>
                <a:cxn ang="0">
                  <a:pos x="2" y="32"/>
                </a:cxn>
                <a:cxn ang="0">
                  <a:pos x="1" y="25"/>
                </a:cxn>
                <a:cxn ang="0">
                  <a:pos x="1" y="21"/>
                </a:cxn>
                <a:cxn ang="0">
                  <a:pos x="3" y="19"/>
                </a:cxn>
                <a:cxn ang="0">
                  <a:pos x="9" y="15"/>
                </a:cxn>
                <a:cxn ang="0">
                  <a:pos x="3" y="14"/>
                </a:cxn>
                <a:cxn ang="0">
                  <a:pos x="5" y="13"/>
                </a:cxn>
                <a:cxn ang="0">
                  <a:pos x="6" y="9"/>
                </a:cxn>
                <a:cxn ang="0">
                  <a:pos x="10" y="5"/>
                </a:cxn>
                <a:cxn ang="0">
                  <a:pos x="18" y="0"/>
                </a:cxn>
                <a:cxn ang="0">
                  <a:pos x="18" y="2"/>
                </a:cxn>
              </a:cxnLst>
              <a:rect l="0" t="0" r="r" b="b"/>
              <a:pathLst>
                <a:path w="22" h="34">
                  <a:moveTo>
                    <a:pt x="18" y="2"/>
                  </a:moveTo>
                  <a:cubicBezTo>
                    <a:pt x="19" y="1"/>
                    <a:pt x="21" y="1"/>
                    <a:pt x="22" y="1"/>
                  </a:cubicBezTo>
                  <a:cubicBezTo>
                    <a:pt x="22" y="4"/>
                    <a:pt x="19" y="7"/>
                    <a:pt x="17" y="10"/>
                  </a:cubicBezTo>
                  <a:cubicBezTo>
                    <a:pt x="16" y="11"/>
                    <a:pt x="14" y="13"/>
                    <a:pt x="12" y="15"/>
                  </a:cubicBezTo>
                  <a:cubicBezTo>
                    <a:pt x="12" y="16"/>
                    <a:pt x="11" y="17"/>
                    <a:pt x="10" y="19"/>
                  </a:cubicBezTo>
                  <a:cubicBezTo>
                    <a:pt x="10" y="20"/>
                    <a:pt x="10" y="21"/>
                    <a:pt x="10" y="23"/>
                  </a:cubicBezTo>
                  <a:cubicBezTo>
                    <a:pt x="10" y="26"/>
                    <a:pt x="8" y="29"/>
                    <a:pt x="6" y="32"/>
                  </a:cubicBezTo>
                  <a:cubicBezTo>
                    <a:pt x="6" y="32"/>
                    <a:pt x="6" y="33"/>
                    <a:pt x="5" y="34"/>
                  </a:cubicBezTo>
                  <a:cubicBezTo>
                    <a:pt x="4" y="34"/>
                    <a:pt x="3" y="32"/>
                    <a:pt x="2" y="32"/>
                  </a:cubicBezTo>
                  <a:cubicBezTo>
                    <a:pt x="1" y="29"/>
                    <a:pt x="2" y="27"/>
                    <a:pt x="1" y="25"/>
                  </a:cubicBezTo>
                  <a:cubicBezTo>
                    <a:pt x="1" y="23"/>
                    <a:pt x="0" y="23"/>
                    <a:pt x="1" y="21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5" y="17"/>
                    <a:pt x="8" y="17"/>
                    <a:pt x="9" y="15"/>
                  </a:cubicBezTo>
                  <a:cubicBezTo>
                    <a:pt x="8" y="13"/>
                    <a:pt x="2" y="18"/>
                    <a:pt x="3" y="14"/>
                  </a:cubicBezTo>
                  <a:cubicBezTo>
                    <a:pt x="3" y="14"/>
                    <a:pt x="4" y="13"/>
                    <a:pt x="5" y="13"/>
                  </a:cubicBezTo>
                  <a:cubicBezTo>
                    <a:pt x="5" y="12"/>
                    <a:pt x="5" y="10"/>
                    <a:pt x="6" y="9"/>
                  </a:cubicBezTo>
                  <a:cubicBezTo>
                    <a:pt x="7" y="7"/>
                    <a:pt x="8" y="7"/>
                    <a:pt x="10" y="5"/>
                  </a:cubicBezTo>
                  <a:cubicBezTo>
                    <a:pt x="13" y="4"/>
                    <a:pt x="15" y="0"/>
                    <a:pt x="18" y="0"/>
                  </a:cubicBezTo>
                  <a:lnTo>
                    <a:pt x="18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2832100" y="3638550"/>
              <a:ext cx="44450" cy="9207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9" y="11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3" y="16"/>
                </a:cxn>
                <a:cxn ang="0">
                  <a:pos x="3" y="23"/>
                </a:cxn>
                <a:cxn ang="0">
                  <a:pos x="4" y="28"/>
                </a:cxn>
                <a:cxn ang="0">
                  <a:pos x="6" y="32"/>
                </a:cxn>
                <a:cxn ang="0">
                  <a:pos x="5" y="34"/>
                </a:cxn>
                <a:cxn ang="0">
                  <a:pos x="6" y="38"/>
                </a:cxn>
                <a:cxn ang="0">
                  <a:pos x="7" y="38"/>
                </a:cxn>
                <a:cxn ang="0">
                  <a:pos x="8" y="40"/>
                </a:cxn>
                <a:cxn ang="0">
                  <a:pos x="1" y="40"/>
                </a:cxn>
                <a:cxn ang="0">
                  <a:pos x="0" y="44"/>
                </a:cxn>
                <a:cxn ang="0">
                  <a:pos x="2" y="48"/>
                </a:cxn>
                <a:cxn ang="0">
                  <a:pos x="7" y="47"/>
                </a:cxn>
                <a:cxn ang="0">
                  <a:pos x="11" y="44"/>
                </a:cxn>
                <a:cxn ang="0">
                  <a:pos x="12" y="41"/>
                </a:cxn>
                <a:cxn ang="0">
                  <a:pos x="10" y="37"/>
                </a:cxn>
                <a:cxn ang="0">
                  <a:pos x="11" y="34"/>
                </a:cxn>
                <a:cxn ang="0">
                  <a:pos x="12" y="31"/>
                </a:cxn>
                <a:cxn ang="0">
                  <a:pos x="14" y="29"/>
                </a:cxn>
                <a:cxn ang="0">
                  <a:pos x="13" y="25"/>
                </a:cxn>
                <a:cxn ang="0">
                  <a:pos x="13" y="19"/>
                </a:cxn>
                <a:cxn ang="0">
                  <a:pos x="14" y="13"/>
                </a:cxn>
                <a:cxn ang="0">
                  <a:pos x="17" y="9"/>
                </a:cxn>
                <a:cxn ang="0">
                  <a:pos x="22" y="6"/>
                </a:cxn>
                <a:cxn ang="0">
                  <a:pos x="19" y="2"/>
                </a:cxn>
                <a:cxn ang="0">
                  <a:pos x="19" y="0"/>
                </a:cxn>
              </a:cxnLst>
              <a:rect l="0" t="0" r="r" b="b"/>
              <a:pathLst>
                <a:path w="24" h="49">
                  <a:moveTo>
                    <a:pt x="19" y="0"/>
                  </a:moveTo>
                  <a:cubicBezTo>
                    <a:pt x="15" y="3"/>
                    <a:pt x="12" y="7"/>
                    <a:pt x="9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5" y="13"/>
                  </a:cubicBezTo>
                  <a:cubicBezTo>
                    <a:pt x="4" y="13"/>
                    <a:pt x="3" y="15"/>
                    <a:pt x="3" y="16"/>
                  </a:cubicBezTo>
                  <a:cubicBezTo>
                    <a:pt x="3" y="18"/>
                    <a:pt x="3" y="20"/>
                    <a:pt x="3" y="23"/>
                  </a:cubicBezTo>
                  <a:cubicBezTo>
                    <a:pt x="3" y="25"/>
                    <a:pt x="3" y="26"/>
                    <a:pt x="4" y="28"/>
                  </a:cubicBezTo>
                  <a:cubicBezTo>
                    <a:pt x="4" y="29"/>
                    <a:pt x="6" y="30"/>
                    <a:pt x="6" y="32"/>
                  </a:cubicBezTo>
                  <a:cubicBezTo>
                    <a:pt x="6" y="32"/>
                    <a:pt x="5" y="33"/>
                    <a:pt x="5" y="34"/>
                  </a:cubicBezTo>
                  <a:cubicBezTo>
                    <a:pt x="4" y="35"/>
                    <a:pt x="4" y="36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8" y="39"/>
                    <a:pt x="8" y="40"/>
                    <a:pt x="8" y="40"/>
                  </a:cubicBezTo>
                  <a:cubicBezTo>
                    <a:pt x="6" y="40"/>
                    <a:pt x="3" y="39"/>
                    <a:pt x="1" y="40"/>
                  </a:cubicBezTo>
                  <a:cubicBezTo>
                    <a:pt x="1" y="41"/>
                    <a:pt x="0" y="42"/>
                    <a:pt x="0" y="44"/>
                  </a:cubicBezTo>
                  <a:cubicBezTo>
                    <a:pt x="0" y="45"/>
                    <a:pt x="1" y="47"/>
                    <a:pt x="2" y="48"/>
                  </a:cubicBezTo>
                  <a:cubicBezTo>
                    <a:pt x="4" y="49"/>
                    <a:pt x="5" y="48"/>
                    <a:pt x="7" y="47"/>
                  </a:cubicBezTo>
                  <a:cubicBezTo>
                    <a:pt x="8" y="46"/>
                    <a:pt x="9" y="45"/>
                    <a:pt x="11" y="44"/>
                  </a:cubicBezTo>
                  <a:cubicBezTo>
                    <a:pt x="11" y="43"/>
                    <a:pt x="12" y="42"/>
                    <a:pt x="12" y="41"/>
                  </a:cubicBezTo>
                  <a:cubicBezTo>
                    <a:pt x="10" y="41"/>
                    <a:pt x="10" y="38"/>
                    <a:pt x="10" y="37"/>
                  </a:cubicBezTo>
                  <a:cubicBezTo>
                    <a:pt x="10" y="35"/>
                    <a:pt x="11" y="35"/>
                    <a:pt x="11" y="34"/>
                  </a:cubicBezTo>
                  <a:cubicBezTo>
                    <a:pt x="12" y="33"/>
                    <a:pt x="12" y="32"/>
                    <a:pt x="12" y="31"/>
                  </a:cubicBezTo>
                  <a:cubicBezTo>
                    <a:pt x="12" y="30"/>
                    <a:pt x="13" y="29"/>
                    <a:pt x="14" y="29"/>
                  </a:cubicBezTo>
                  <a:cubicBezTo>
                    <a:pt x="14" y="28"/>
                    <a:pt x="13" y="26"/>
                    <a:pt x="13" y="25"/>
                  </a:cubicBezTo>
                  <a:cubicBezTo>
                    <a:pt x="13" y="23"/>
                    <a:pt x="13" y="21"/>
                    <a:pt x="13" y="19"/>
                  </a:cubicBezTo>
                  <a:cubicBezTo>
                    <a:pt x="14" y="17"/>
                    <a:pt x="14" y="15"/>
                    <a:pt x="14" y="13"/>
                  </a:cubicBezTo>
                  <a:cubicBezTo>
                    <a:pt x="14" y="10"/>
                    <a:pt x="14" y="10"/>
                    <a:pt x="17" y="9"/>
                  </a:cubicBezTo>
                  <a:cubicBezTo>
                    <a:pt x="19" y="8"/>
                    <a:pt x="21" y="8"/>
                    <a:pt x="22" y="6"/>
                  </a:cubicBezTo>
                  <a:cubicBezTo>
                    <a:pt x="24" y="2"/>
                    <a:pt x="20" y="4"/>
                    <a:pt x="19" y="2"/>
                  </a:cubicBezTo>
                  <a:lnTo>
                    <a:pt x="1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2863850" y="3654425"/>
              <a:ext cx="36513" cy="60325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0" y="5"/>
                </a:cxn>
                <a:cxn ang="0">
                  <a:pos x="2" y="14"/>
                </a:cxn>
                <a:cxn ang="0">
                  <a:pos x="4" y="17"/>
                </a:cxn>
                <a:cxn ang="0">
                  <a:pos x="4" y="20"/>
                </a:cxn>
                <a:cxn ang="0">
                  <a:pos x="6" y="26"/>
                </a:cxn>
                <a:cxn ang="0">
                  <a:pos x="13" y="30"/>
                </a:cxn>
                <a:cxn ang="0">
                  <a:pos x="16" y="31"/>
                </a:cxn>
                <a:cxn ang="0">
                  <a:pos x="19" y="25"/>
                </a:cxn>
                <a:cxn ang="0">
                  <a:pos x="13" y="19"/>
                </a:cxn>
                <a:cxn ang="0">
                  <a:pos x="15" y="16"/>
                </a:cxn>
                <a:cxn ang="0">
                  <a:pos x="16" y="13"/>
                </a:cxn>
                <a:cxn ang="0">
                  <a:pos x="16" y="11"/>
                </a:cxn>
                <a:cxn ang="0">
                  <a:pos x="16" y="9"/>
                </a:cxn>
                <a:cxn ang="0">
                  <a:pos x="13" y="7"/>
                </a:cxn>
                <a:cxn ang="0">
                  <a:pos x="13" y="5"/>
                </a:cxn>
              </a:cxnLst>
              <a:rect l="0" t="0" r="r" b="b"/>
              <a:pathLst>
                <a:path w="20" h="32">
                  <a:moveTo>
                    <a:pt x="13" y="5"/>
                  </a:moveTo>
                  <a:cubicBezTo>
                    <a:pt x="11" y="1"/>
                    <a:pt x="2" y="0"/>
                    <a:pt x="0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3" y="15"/>
                    <a:pt x="4" y="16"/>
                    <a:pt x="4" y="17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2"/>
                    <a:pt x="4" y="24"/>
                    <a:pt x="6" y="26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20" y="32"/>
                    <a:pt x="19" y="27"/>
                    <a:pt x="19" y="25"/>
                  </a:cubicBezTo>
                  <a:cubicBezTo>
                    <a:pt x="19" y="21"/>
                    <a:pt x="16" y="19"/>
                    <a:pt x="13" y="19"/>
                  </a:cubicBezTo>
                  <a:cubicBezTo>
                    <a:pt x="15" y="20"/>
                    <a:pt x="15" y="18"/>
                    <a:pt x="15" y="16"/>
                  </a:cubicBezTo>
                  <a:cubicBezTo>
                    <a:pt x="16" y="15"/>
                    <a:pt x="16" y="14"/>
                    <a:pt x="16" y="13"/>
                  </a:cubicBezTo>
                  <a:cubicBezTo>
                    <a:pt x="16" y="13"/>
                    <a:pt x="16" y="12"/>
                    <a:pt x="16" y="11"/>
                  </a:cubicBezTo>
                  <a:cubicBezTo>
                    <a:pt x="16" y="11"/>
                    <a:pt x="16" y="10"/>
                    <a:pt x="16" y="9"/>
                  </a:cubicBezTo>
                  <a:cubicBezTo>
                    <a:pt x="15" y="7"/>
                    <a:pt x="14" y="8"/>
                    <a:pt x="13" y="7"/>
                  </a:cubicBezTo>
                  <a:lnTo>
                    <a:pt x="13" y="5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2757488" y="3619500"/>
              <a:ext cx="46038" cy="6508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7" y="1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6"/>
                </a:cxn>
                <a:cxn ang="0">
                  <a:pos x="4" y="11"/>
                </a:cxn>
                <a:cxn ang="0">
                  <a:pos x="3" y="12"/>
                </a:cxn>
                <a:cxn ang="0">
                  <a:pos x="1" y="13"/>
                </a:cxn>
                <a:cxn ang="0">
                  <a:pos x="1" y="19"/>
                </a:cxn>
                <a:cxn ang="0">
                  <a:pos x="0" y="22"/>
                </a:cxn>
                <a:cxn ang="0">
                  <a:pos x="3" y="24"/>
                </a:cxn>
                <a:cxn ang="0">
                  <a:pos x="4" y="21"/>
                </a:cxn>
                <a:cxn ang="0">
                  <a:pos x="6" y="19"/>
                </a:cxn>
                <a:cxn ang="0">
                  <a:pos x="7" y="18"/>
                </a:cxn>
                <a:cxn ang="0">
                  <a:pos x="10" y="17"/>
                </a:cxn>
                <a:cxn ang="0">
                  <a:pos x="15" y="14"/>
                </a:cxn>
                <a:cxn ang="0">
                  <a:pos x="11" y="19"/>
                </a:cxn>
                <a:cxn ang="0">
                  <a:pos x="8" y="21"/>
                </a:cxn>
                <a:cxn ang="0">
                  <a:pos x="11" y="24"/>
                </a:cxn>
                <a:cxn ang="0">
                  <a:pos x="9" y="27"/>
                </a:cxn>
                <a:cxn ang="0">
                  <a:pos x="11" y="31"/>
                </a:cxn>
                <a:cxn ang="0">
                  <a:pos x="10" y="34"/>
                </a:cxn>
                <a:cxn ang="0">
                  <a:pos x="15" y="30"/>
                </a:cxn>
                <a:cxn ang="0">
                  <a:pos x="22" y="30"/>
                </a:cxn>
                <a:cxn ang="0">
                  <a:pos x="24" y="26"/>
                </a:cxn>
                <a:cxn ang="0">
                  <a:pos x="21" y="16"/>
                </a:cxn>
                <a:cxn ang="0">
                  <a:pos x="19" y="16"/>
                </a:cxn>
                <a:cxn ang="0">
                  <a:pos x="19" y="14"/>
                </a:cxn>
                <a:cxn ang="0">
                  <a:pos x="19" y="9"/>
                </a:cxn>
                <a:cxn ang="0">
                  <a:pos x="18" y="2"/>
                </a:cxn>
                <a:cxn ang="0">
                  <a:pos x="18" y="0"/>
                </a:cxn>
              </a:cxnLst>
              <a:rect l="0" t="0" r="r" b="b"/>
              <a:pathLst>
                <a:path w="25" h="35">
                  <a:moveTo>
                    <a:pt x="18" y="0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5" y="2"/>
                    <a:pt x="13" y="1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6"/>
                    <a:pt x="11" y="6"/>
                    <a:pt x="11" y="7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9" y="9"/>
                    <a:pt x="8" y="5"/>
                    <a:pt x="6" y="6"/>
                  </a:cubicBezTo>
                  <a:cubicBezTo>
                    <a:pt x="5" y="6"/>
                    <a:pt x="5" y="10"/>
                    <a:pt x="4" y="11"/>
                  </a:cubicBezTo>
                  <a:cubicBezTo>
                    <a:pt x="3" y="12"/>
                    <a:pt x="4" y="12"/>
                    <a:pt x="3" y="12"/>
                  </a:cubicBezTo>
                  <a:cubicBezTo>
                    <a:pt x="2" y="13"/>
                    <a:pt x="1" y="12"/>
                    <a:pt x="1" y="13"/>
                  </a:cubicBezTo>
                  <a:cubicBezTo>
                    <a:pt x="0" y="15"/>
                    <a:pt x="1" y="17"/>
                    <a:pt x="1" y="19"/>
                  </a:cubicBezTo>
                  <a:cubicBezTo>
                    <a:pt x="1" y="20"/>
                    <a:pt x="0" y="21"/>
                    <a:pt x="0" y="22"/>
                  </a:cubicBezTo>
                  <a:cubicBezTo>
                    <a:pt x="0" y="24"/>
                    <a:pt x="2" y="25"/>
                    <a:pt x="3" y="24"/>
                  </a:cubicBezTo>
                  <a:cubicBezTo>
                    <a:pt x="5" y="23"/>
                    <a:pt x="4" y="23"/>
                    <a:pt x="4" y="21"/>
                  </a:cubicBezTo>
                  <a:cubicBezTo>
                    <a:pt x="5" y="20"/>
                    <a:pt x="5" y="20"/>
                    <a:pt x="6" y="19"/>
                  </a:cubicBezTo>
                  <a:cubicBezTo>
                    <a:pt x="6" y="19"/>
                    <a:pt x="6" y="18"/>
                    <a:pt x="7" y="18"/>
                  </a:cubicBezTo>
                  <a:cubicBezTo>
                    <a:pt x="8" y="18"/>
                    <a:pt x="9" y="17"/>
                    <a:pt x="10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5" y="17"/>
                    <a:pt x="12" y="18"/>
                    <a:pt x="11" y="19"/>
                  </a:cubicBezTo>
                  <a:cubicBezTo>
                    <a:pt x="10" y="20"/>
                    <a:pt x="9" y="21"/>
                    <a:pt x="8" y="21"/>
                  </a:cubicBezTo>
                  <a:cubicBezTo>
                    <a:pt x="9" y="22"/>
                    <a:pt x="10" y="23"/>
                    <a:pt x="11" y="24"/>
                  </a:cubicBezTo>
                  <a:cubicBezTo>
                    <a:pt x="11" y="25"/>
                    <a:pt x="9" y="26"/>
                    <a:pt x="9" y="27"/>
                  </a:cubicBezTo>
                  <a:cubicBezTo>
                    <a:pt x="8" y="29"/>
                    <a:pt x="11" y="29"/>
                    <a:pt x="11" y="31"/>
                  </a:cubicBezTo>
                  <a:cubicBezTo>
                    <a:pt x="10" y="32"/>
                    <a:pt x="10" y="33"/>
                    <a:pt x="10" y="34"/>
                  </a:cubicBezTo>
                  <a:cubicBezTo>
                    <a:pt x="14" y="35"/>
                    <a:pt x="15" y="33"/>
                    <a:pt x="15" y="30"/>
                  </a:cubicBezTo>
                  <a:cubicBezTo>
                    <a:pt x="16" y="32"/>
                    <a:pt x="20" y="31"/>
                    <a:pt x="22" y="30"/>
                  </a:cubicBezTo>
                  <a:cubicBezTo>
                    <a:pt x="23" y="29"/>
                    <a:pt x="24" y="27"/>
                    <a:pt x="24" y="26"/>
                  </a:cubicBezTo>
                  <a:cubicBezTo>
                    <a:pt x="25" y="23"/>
                    <a:pt x="23" y="18"/>
                    <a:pt x="21" y="16"/>
                  </a:cubicBezTo>
                  <a:cubicBezTo>
                    <a:pt x="20" y="16"/>
                    <a:pt x="20" y="16"/>
                    <a:pt x="19" y="16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9" y="12"/>
                    <a:pt x="19" y="11"/>
                    <a:pt x="19" y="9"/>
                  </a:cubicBezTo>
                  <a:cubicBezTo>
                    <a:pt x="19" y="7"/>
                    <a:pt x="20" y="2"/>
                    <a:pt x="18" y="2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2776538" y="3581400"/>
              <a:ext cx="14288" cy="238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4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6" y="6"/>
                </a:cxn>
                <a:cxn ang="0">
                  <a:pos x="8" y="3"/>
                </a:cxn>
                <a:cxn ang="0">
                  <a:pos x="8" y="0"/>
                </a:cxn>
              </a:cxnLst>
              <a:rect l="0" t="0" r="r" b="b"/>
              <a:pathLst>
                <a:path w="8" h="13">
                  <a:moveTo>
                    <a:pt x="8" y="0"/>
                  </a:moveTo>
                  <a:cubicBezTo>
                    <a:pt x="5" y="0"/>
                    <a:pt x="3" y="3"/>
                    <a:pt x="2" y="4"/>
                  </a:cubicBezTo>
                  <a:cubicBezTo>
                    <a:pt x="0" y="6"/>
                    <a:pt x="0" y="8"/>
                    <a:pt x="0" y="10"/>
                  </a:cubicBezTo>
                  <a:cubicBezTo>
                    <a:pt x="1" y="11"/>
                    <a:pt x="0" y="12"/>
                    <a:pt x="1" y="12"/>
                  </a:cubicBezTo>
                  <a:cubicBezTo>
                    <a:pt x="1" y="13"/>
                    <a:pt x="3" y="12"/>
                    <a:pt x="3" y="12"/>
                  </a:cubicBezTo>
                  <a:cubicBezTo>
                    <a:pt x="5" y="11"/>
                    <a:pt x="5" y="8"/>
                    <a:pt x="6" y="6"/>
                  </a:cubicBezTo>
                  <a:cubicBezTo>
                    <a:pt x="7" y="5"/>
                    <a:pt x="8" y="4"/>
                    <a:pt x="8" y="3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2708275" y="3482975"/>
              <a:ext cx="58738" cy="3968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7"/>
                </a:cxn>
                <a:cxn ang="0">
                  <a:pos x="19" y="9"/>
                </a:cxn>
                <a:cxn ang="0">
                  <a:pos x="16" y="10"/>
                </a:cxn>
                <a:cxn ang="0">
                  <a:pos x="15" y="12"/>
                </a:cxn>
                <a:cxn ang="0">
                  <a:pos x="13" y="13"/>
                </a:cxn>
                <a:cxn ang="0">
                  <a:pos x="9" y="15"/>
                </a:cxn>
                <a:cxn ang="0">
                  <a:pos x="4" y="15"/>
                </a:cxn>
                <a:cxn ang="0">
                  <a:pos x="0" y="19"/>
                </a:cxn>
                <a:cxn ang="0">
                  <a:pos x="3" y="22"/>
                </a:cxn>
                <a:cxn ang="0">
                  <a:pos x="5" y="18"/>
                </a:cxn>
                <a:cxn ang="0">
                  <a:pos x="10" y="18"/>
                </a:cxn>
                <a:cxn ang="0">
                  <a:pos x="14" y="15"/>
                </a:cxn>
                <a:cxn ang="0">
                  <a:pos x="15" y="12"/>
                </a:cxn>
                <a:cxn ang="0">
                  <a:pos x="21" y="11"/>
                </a:cxn>
                <a:cxn ang="0">
                  <a:pos x="23" y="10"/>
                </a:cxn>
                <a:cxn ang="0">
                  <a:pos x="28" y="6"/>
                </a:cxn>
                <a:cxn ang="0">
                  <a:pos x="31" y="1"/>
                </a:cxn>
                <a:cxn ang="0">
                  <a:pos x="27" y="0"/>
                </a:cxn>
              </a:cxnLst>
              <a:rect l="0" t="0" r="r" b="b"/>
              <a:pathLst>
                <a:path w="31" h="22">
                  <a:moveTo>
                    <a:pt x="27" y="0"/>
                  </a:moveTo>
                  <a:cubicBezTo>
                    <a:pt x="24" y="2"/>
                    <a:pt x="21" y="4"/>
                    <a:pt x="20" y="7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18" y="11"/>
                    <a:pt x="17" y="9"/>
                    <a:pt x="16" y="10"/>
                  </a:cubicBezTo>
                  <a:cubicBezTo>
                    <a:pt x="14" y="11"/>
                    <a:pt x="15" y="11"/>
                    <a:pt x="15" y="12"/>
                  </a:cubicBezTo>
                  <a:cubicBezTo>
                    <a:pt x="14" y="13"/>
                    <a:pt x="14" y="13"/>
                    <a:pt x="13" y="13"/>
                  </a:cubicBezTo>
                  <a:cubicBezTo>
                    <a:pt x="12" y="13"/>
                    <a:pt x="8" y="14"/>
                    <a:pt x="9" y="15"/>
                  </a:cubicBezTo>
                  <a:cubicBezTo>
                    <a:pt x="7" y="16"/>
                    <a:pt x="6" y="15"/>
                    <a:pt x="4" y="15"/>
                  </a:cubicBezTo>
                  <a:cubicBezTo>
                    <a:pt x="2" y="15"/>
                    <a:pt x="1" y="16"/>
                    <a:pt x="0" y="19"/>
                  </a:cubicBezTo>
                  <a:cubicBezTo>
                    <a:pt x="0" y="21"/>
                    <a:pt x="1" y="21"/>
                    <a:pt x="3" y="22"/>
                  </a:cubicBezTo>
                  <a:cubicBezTo>
                    <a:pt x="6" y="22"/>
                    <a:pt x="4" y="20"/>
                    <a:pt x="5" y="18"/>
                  </a:cubicBezTo>
                  <a:cubicBezTo>
                    <a:pt x="8" y="20"/>
                    <a:pt x="7" y="19"/>
                    <a:pt x="10" y="18"/>
                  </a:cubicBezTo>
                  <a:cubicBezTo>
                    <a:pt x="12" y="18"/>
                    <a:pt x="14" y="18"/>
                    <a:pt x="14" y="15"/>
                  </a:cubicBezTo>
                  <a:cubicBezTo>
                    <a:pt x="14" y="13"/>
                    <a:pt x="15" y="13"/>
                    <a:pt x="15" y="12"/>
                  </a:cubicBezTo>
                  <a:cubicBezTo>
                    <a:pt x="17" y="11"/>
                    <a:pt x="19" y="11"/>
                    <a:pt x="21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25" y="9"/>
                    <a:pt x="27" y="8"/>
                    <a:pt x="28" y="6"/>
                  </a:cubicBezTo>
                  <a:cubicBezTo>
                    <a:pt x="29" y="5"/>
                    <a:pt x="30" y="2"/>
                    <a:pt x="31" y="1"/>
                  </a:cubicBezTo>
                  <a:cubicBezTo>
                    <a:pt x="30" y="0"/>
                    <a:pt x="28" y="0"/>
                    <a:pt x="27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2789238" y="3435350"/>
              <a:ext cx="7938" cy="952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3" y="2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0"/>
                    <a:pt x="2" y="1"/>
                  </a:cubicBezTo>
                  <a:cubicBezTo>
                    <a:pt x="2" y="1"/>
                    <a:pt x="2" y="2"/>
                    <a:pt x="3" y="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2649538" y="3416300"/>
              <a:ext cx="22225" cy="26988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0" y="0"/>
                </a:cxn>
                <a:cxn ang="0">
                  <a:pos x="7" y="3"/>
                </a:cxn>
                <a:cxn ang="0">
                  <a:pos x="1" y="9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9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2" y="5"/>
                </a:cxn>
              </a:cxnLst>
              <a:rect l="0" t="0" r="r" b="b"/>
              <a:pathLst>
                <a:path w="12" h="14">
                  <a:moveTo>
                    <a:pt x="12" y="5"/>
                  </a:moveTo>
                  <a:cubicBezTo>
                    <a:pt x="12" y="3"/>
                    <a:pt x="12" y="1"/>
                    <a:pt x="10" y="0"/>
                  </a:cubicBezTo>
                  <a:cubicBezTo>
                    <a:pt x="7" y="0"/>
                    <a:pt x="8" y="2"/>
                    <a:pt x="7" y="3"/>
                  </a:cubicBezTo>
                  <a:cubicBezTo>
                    <a:pt x="6" y="6"/>
                    <a:pt x="2" y="6"/>
                    <a:pt x="1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1" y="14"/>
                    <a:pt x="4" y="14"/>
                    <a:pt x="4" y="12"/>
                  </a:cubicBezTo>
                  <a:cubicBezTo>
                    <a:pt x="4" y="11"/>
                    <a:pt x="3" y="10"/>
                    <a:pt x="4" y="9"/>
                  </a:cubicBezTo>
                  <a:cubicBezTo>
                    <a:pt x="4" y="8"/>
                    <a:pt x="7" y="7"/>
                    <a:pt x="8" y="7"/>
                  </a:cubicBezTo>
                  <a:cubicBezTo>
                    <a:pt x="9" y="6"/>
                    <a:pt x="11" y="6"/>
                    <a:pt x="11" y="4"/>
                  </a:cubicBezTo>
                  <a:lnTo>
                    <a:pt x="12" y="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2643188" y="3455988"/>
              <a:ext cx="6350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2" y="3"/>
                    <a:pt x="3" y="2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2654300" y="3294063"/>
              <a:ext cx="42863" cy="120650"/>
            </a:xfrm>
            <a:custGeom>
              <a:avLst/>
              <a:gdLst/>
              <a:ahLst/>
              <a:cxnLst>
                <a:cxn ang="0">
                  <a:pos x="7" y="61"/>
                </a:cxn>
                <a:cxn ang="0">
                  <a:pos x="12" y="62"/>
                </a:cxn>
                <a:cxn ang="0">
                  <a:pos x="12" y="65"/>
                </a:cxn>
                <a:cxn ang="0">
                  <a:pos x="14" y="61"/>
                </a:cxn>
                <a:cxn ang="0">
                  <a:pos x="15" y="58"/>
                </a:cxn>
                <a:cxn ang="0">
                  <a:pos x="17" y="58"/>
                </a:cxn>
                <a:cxn ang="0">
                  <a:pos x="14" y="57"/>
                </a:cxn>
                <a:cxn ang="0">
                  <a:pos x="14" y="55"/>
                </a:cxn>
                <a:cxn ang="0">
                  <a:pos x="13" y="50"/>
                </a:cxn>
                <a:cxn ang="0">
                  <a:pos x="16" y="47"/>
                </a:cxn>
                <a:cxn ang="0">
                  <a:pos x="13" y="41"/>
                </a:cxn>
                <a:cxn ang="0">
                  <a:pos x="14" y="38"/>
                </a:cxn>
                <a:cxn ang="0">
                  <a:pos x="12" y="37"/>
                </a:cxn>
                <a:cxn ang="0">
                  <a:pos x="13" y="33"/>
                </a:cxn>
                <a:cxn ang="0">
                  <a:pos x="12" y="31"/>
                </a:cxn>
                <a:cxn ang="0">
                  <a:pos x="16" y="30"/>
                </a:cxn>
                <a:cxn ang="0">
                  <a:pos x="13" y="25"/>
                </a:cxn>
                <a:cxn ang="0">
                  <a:pos x="20" y="22"/>
                </a:cxn>
                <a:cxn ang="0">
                  <a:pos x="20" y="18"/>
                </a:cxn>
                <a:cxn ang="0">
                  <a:pos x="20" y="17"/>
                </a:cxn>
                <a:cxn ang="0">
                  <a:pos x="19" y="13"/>
                </a:cxn>
                <a:cxn ang="0">
                  <a:pos x="22" y="12"/>
                </a:cxn>
                <a:cxn ang="0">
                  <a:pos x="23" y="6"/>
                </a:cxn>
                <a:cxn ang="0">
                  <a:pos x="20" y="4"/>
                </a:cxn>
                <a:cxn ang="0">
                  <a:pos x="20" y="5"/>
                </a:cxn>
                <a:cxn ang="0">
                  <a:pos x="16" y="2"/>
                </a:cxn>
                <a:cxn ang="0">
                  <a:pos x="13" y="2"/>
                </a:cxn>
                <a:cxn ang="0">
                  <a:pos x="7" y="5"/>
                </a:cxn>
                <a:cxn ang="0">
                  <a:pos x="2" y="2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6" y="14"/>
                </a:cxn>
                <a:cxn ang="0">
                  <a:pos x="6" y="17"/>
                </a:cxn>
                <a:cxn ang="0">
                  <a:pos x="8" y="17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4" y="23"/>
                </a:cxn>
                <a:cxn ang="0">
                  <a:pos x="8" y="27"/>
                </a:cxn>
                <a:cxn ang="0">
                  <a:pos x="2" y="32"/>
                </a:cxn>
                <a:cxn ang="0">
                  <a:pos x="3" y="33"/>
                </a:cxn>
                <a:cxn ang="0">
                  <a:pos x="4" y="34"/>
                </a:cxn>
                <a:cxn ang="0">
                  <a:pos x="5" y="39"/>
                </a:cxn>
                <a:cxn ang="0">
                  <a:pos x="6" y="41"/>
                </a:cxn>
                <a:cxn ang="0">
                  <a:pos x="5" y="41"/>
                </a:cxn>
                <a:cxn ang="0">
                  <a:pos x="4" y="44"/>
                </a:cxn>
                <a:cxn ang="0">
                  <a:pos x="6" y="55"/>
                </a:cxn>
                <a:cxn ang="0">
                  <a:pos x="6" y="58"/>
                </a:cxn>
                <a:cxn ang="0">
                  <a:pos x="9" y="61"/>
                </a:cxn>
                <a:cxn ang="0">
                  <a:pos x="10" y="61"/>
                </a:cxn>
                <a:cxn ang="0">
                  <a:pos x="7" y="61"/>
                </a:cxn>
              </a:cxnLst>
              <a:rect l="0" t="0" r="r" b="b"/>
              <a:pathLst>
                <a:path w="23" h="65">
                  <a:moveTo>
                    <a:pt x="7" y="61"/>
                  </a:moveTo>
                  <a:cubicBezTo>
                    <a:pt x="9" y="62"/>
                    <a:pt x="10" y="62"/>
                    <a:pt x="12" y="62"/>
                  </a:cubicBezTo>
                  <a:cubicBezTo>
                    <a:pt x="13" y="63"/>
                    <a:pt x="12" y="64"/>
                    <a:pt x="12" y="65"/>
                  </a:cubicBezTo>
                  <a:cubicBezTo>
                    <a:pt x="13" y="64"/>
                    <a:pt x="14" y="63"/>
                    <a:pt x="14" y="61"/>
                  </a:cubicBezTo>
                  <a:cubicBezTo>
                    <a:pt x="15" y="60"/>
                    <a:pt x="14" y="59"/>
                    <a:pt x="15" y="58"/>
                  </a:cubicBezTo>
                  <a:cubicBezTo>
                    <a:pt x="15" y="58"/>
                    <a:pt x="16" y="58"/>
                    <a:pt x="17" y="58"/>
                  </a:cubicBezTo>
                  <a:cubicBezTo>
                    <a:pt x="17" y="57"/>
                    <a:pt x="15" y="57"/>
                    <a:pt x="14" y="57"/>
                  </a:cubicBezTo>
                  <a:cubicBezTo>
                    <a:pt x="13" y="56"/>
                    <a:pt x="14" y="56"/>
                    <a:pt x="14" y="55"/>
                  </a:cubicBezTo>
                  <a:cubicBezTo>
                    <a:pt x="13" y="53"/>
                    <a:pt x="15" y="52"/>
                    <a:pt x="13" y="50"/>
                  </a:cubicBezTo>
                  <a:cubicBezTo>
                    <a:pt x="14" y="49"/>
                    <a:pt x="15" y="47"/>
                    <a:pt x="16" y="47"/>
                  </a:cubicBezTo>
                  <a:cubicBezTo>
                    <a:pt x="17" y="44"/>
                    <a:pt x="14" y="43"/>
                    <a:pt x="13" y="41"/>
                  </a:cubicBezTo>
                  <a:cubicBezTo>
                    <a:pt x="13" y="40"/>
                    <a:pt x="15" y="39"/>
                    <a:pt x="14" y="38"/>
                  </a:cubicBezTo>
                  <a:cubicBezTo>
                    <a:pt x="14" y="37"/>
                    <a:pt x="13" y="38"/>
                    <a:pt x="12" y="37"/>
                  </a:cubicBezTo>
                  <a:cubicBezTo>
                    <a:pt x="12" y="35"/>
                    <a:pt x="13" y="34"/>
                    <a:pt x="13" y="33"/>
                  </a:cubicBezTo>
                  <a:cubicBezTo>
                    <a:pt x="13" y="32"/>
                    <a:pt x="12" y="32"/>
                    <a:pt x="12" y="31"/>
                  </a:cubicBezTo>
                  <a:cubicBezTo>
                    <a:pt x="13" y="30"/>
                    <a:pt x="16" y="32"/>
                    <a:pt x="16" y="30"/>
                  </a:cubicBezTo>
                  <a:cubicBezTo>
                    <a:pt x="17" y="28"/>
                    <a:pt x="11" y="28"/>
                    <a:pt x="13" y="25"/>
                  </a:cubicBezTo>
                  <a:cubicBezTo>
                    <a:pt x="15" y="25"/>
                    <a:pt x="17" y="22"/>
                    <a:pt x="20" y="22"/>
                  </a:cubicBezTo>
                  <a:cubicBezTo>
                    <a:pt x="20" y="20"/>
                    <a:pt x="20" y="20"/>
                    <a:pt x="20" y="18"/>
                  </a:cubicBezTo>
                  <a:cubicBezTo>
                    <a:pt x="21" y="19"/>
                    <a:pt x="21" y="17"/>
                    <a:pt x="20" y="17"/>
                  </a:cubicBezTo>
                  <a:cubicBezTo>
                    <a:pt x="19" y="15"/>
                    <a:pt x="18" y="14"/>
                    <a:pt x="19" y="13"/>
                  </a:cubicBezTo>
                  <a:cubicBezTo>
                    <a:pt x="20" y="12"/>
                    <a:pt x="22" y="14"/>
                    <a:pt x="22" y="12"/>
                  </a:cubicBezTo>
                  <a:cubicBezTo>
                    <a:pt x="23" y="10"/>
                    <a:pt x="23" y="8"/>
                    <a:pt x="23" y="6"/>
                  </a:cubicBezTo>
                  <a:cubicBezTo>
                    <a:pt x="23" y="5"/>
                    <a:pt x="22" y="3"/>
                    <a:pt x="20" y="4"/>
                  </a:cubicBezTo>
                  <a:cubicBezTo>
                    <a:pt x="20" y="4"/>
                    <a:pt x="21" y="5"/>
                    <a:pt x="20" y="5"/>
                  </a:cubicBezTo>
                  <a:cubicBezTo>
                    <a:pt x="19" y="6"/>
                    <a:pt x="17" y="2"/>
                    <a:pt x="16" y="2"/>
                  </a:cubicBezTo>
                  <a:cubicBezTo>
                    <a:pt x="15" y="0"/>
                    <a:pt x="14" y="1"/>
                    <a:pt x="13" y="2"/>
                  </a:cubicBezTo>
                  <a:cubicBezTo>
                    <a:pt x="11" y="4"/>
                    <a:pt x="10" y="6"/>
                    <a:pt x="7" y="5"/>
                  </a:cubicBezTo>
                  <a:cubicBezTo>
                    <a:pt x="5" y="4"/>
                    <a:pt x="4" y="2"/>
                    <a:pt x="2" y="2"/>
                  </a:cubicBezTo>
                  <a:cubicBezTo>
                    <a:pt x="0" y="3"/>
                    <a:pt x="0" y="10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4"/>
                    <a:pt x="7" y="15"/>
                    <a:pt x="6" y="14"/>
                  </a:cubicBezTo>
                  <a:cubicBezTo>
                    <a:pt x="6" y="15"/>
                    <a:pt x="6" y="16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8"/>
                    <a:pt x="8" y="19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7" y="21"/>
                    <a:pt x="5" y="22"/>
                    <a:pt x="4" y="23"/>
                  </a:cubicBezTo>
                  <a:cubicBezTo>
                    <a:pt x="3" y="27"/>
                    <a:pt x="6" y="25"/>
                    <a:pt x="8" y="27"/>
                  </a:cubicBezTo>
                  <a:cubicBezTo>
                    <a:pt x="7" y="29"/>
                    <a:pt x="2" y="29"/>
                    <a:pt x="2" y="32"/>
                  </a:cubicBezTo>
                  <a:cubicBezTo>
                    <a:pt x="2" y="32"/>
                    <a:pt x="3" y="32"/>
                    <a:pt x="3" y="33"/>
                  </a:cubicBezTo>
                  <a:cubicBezTo>
                    <a:pt x="4" y="33"/>
                    <a:pt x="4" y="34"/>
                    <a:pt x="4" y="34"/>
                  </a:cubicBezTo>
                  <a:cubicBezTo>
                    <a:pt x="5" y="36"/>
                    <a:pt x="5" y="37"/>
                    <a:pt x="5" y="39"/>
                  </a:cubicBezTo>
                  <a:cubicBezTo>
                    <a:pt x="6" y="39"/>
                    <a:pt x="6" y="40"/>
                    <a:pt x="6" y="41"/>
                  </a:cubicBezTo>
                  <a:cubicBezTo>
                    <a:pt x="6" y="41"/>
                    <a:pt x="6" y="41"/>
                    <a:pt x="5" y="41"/>
                  </a:cubicBezTo>
                  <a:cubicBezTo>
                    <a:pt x="5" y="42"/>
                    <a:pt x="4" y="43"/>
                    <a:pt x="4" y="44"/>
                  </a:cubicBezTo>
                  <a:cubicBezTo>
                    <a:pt x="3" y="48"/>
                    <a:pt x="5" y="51"/>
                    <a:pt x="6" y="55"/>
                  </a:cubicBezTo>
                  <a:cubicBezTo>
                    <a:pt x="6" y="55"/>
                    <a:pt x="6" y="57"/>
                    <a:pt x="6" y="58"/>
                  </a:cubicBezTo>
                  <a:cubicBezTo>
                    <a:pt x="7" y="59"/>
                    <a:pt x="9" y="59"/>
                    <a:pt x="9" y="61"/>
                  </a:cubicBezTo>
                  <a:cubicBezTo>
                    <a:pt x="10" y="61"/>
                    <a:pt x="10" y="61"/>
                    <a:pt x="10" y="61"/>
                  </a:cubicBezTo>
                  <a:lnTo>
                    <a:pt x="7" y="61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2779713" y="3184525"/>
              <a:ext cx="17463" cy="1746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7" y="6"/>
                </a:cxn>
                <a:cxn ang="0">
                  <a:pos x="8" y="2"/>
                </a:cxn>
                <a:cxn ang="0">
                  <a:pos x="3" y="3"/>
                </a:cxn>
                <a:cxn ang="0">
                  <a:pos x="0" y="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0" y="9"/>
                    <a:pt x="6" y="7"/>
                    <a:pt x="7" y="6"/>
                  </a:cubicBezTo>
                  <a:cubicBezTo>
                    <a:pt x="8" y="5"/>
                    <a:pt x="9" y="3"/>
                    <a:pt x="8" y="2"/>
                  </a:cubicBezTo>
                  <a:cubicBezTo>
                    <a:pt x="7" y="0"/>
                    <a:pt x="4" y="2"/>
                    <a:pt x="3" y="3"/>
                  </a:cubicBezTo>
                  <a:cubicBezTo>
                    <a:pt x="1" y="5"/>
                    <a:pt x="0" y="7"/>
                    <a:pt x="0" y="7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2692400" y="3136900"/>
              <a:ext cx="100013" cy="147638"/>
            </a:xfrm>
            <a:custGeom>
              <a:avLst/>
              <a:gdLst/>
              <a:ahLst/>
              <a:cxnLst>
                <a:cxn ang="0">
                  <a:pos x="51" y="15"/>
                </a:cxn>
                <a:cxn ang="0">
                  <a:pos x="52" y="10"/>
                </a:cxn>
                <a:cxn ang="0">
                  <a:pos x="52" y="6"/>
                </a:cxn>
                <a:cxn ang="0">
                  <a:pos x="51" y="2"/>
                </a:cxn>
                <a:cxn ang="0">
                  <a:pos x="44" y="7"/>
                </a:cxn>
                <a:cxn ang="0">
                  <a:pos x="41" y="8"/>
                </a:cxn>
                <a:cxn ang="0">
                  <a:pos x="38" y="10"/>
                </a:cxn>
                <a:cxn ang="0">
                  <a:pos x="38" y="11"/>
                </a:cxn>
                <a:cxn ang="0">
                  <a:pos x="34" y="11"/>
                </a:cxn>
                <a:cxn ang="0">
                  <a:pos x="32" y="15"/>
                </a:cxn>
                <a:cxn ang="0">
                  <a:pos x="21" y="19"/>
                </a:cxn>
                <a:cxn ang="0">
                  <a:pos x="18" y="24"/>
                </a:cxn>
                <a:cxn ang="0">
                  <a:pos x="17" y="30"/>
                </a:cxn>
                <a:cxn ang="0">
                  <a:pos x="19" y="32"/>
                </a:cxn>
                <a:cxn ang="0">
                  <a:pos x="14" y="29"/>
                </a:cxn>
                <a:cxn ang="0">
                  <a:pos x="12" y="30"/>
                </a:cxn>
                <a:cxn ang="0">
                  <a:pos x="13" y="32"/>
                </a:cxn>
                <a:cxn ang="0">
                  <a:pos x="8" y="29"/>
                </a:cxn>
                <a:cxn ang="0">
                  <a:pos x="5" y="32"/>
                </a:cxn>
                <a:cxn ang="0">
                  <a:pos x="4" y="36"/>
                </a:cxn>
                <a:cxn ang="0">
                  <a:pos x="5" y="39"/>
                </a:cxn>
                <a:cxn ang="0">
                  <a:pos x="3" y="42"/>
                </a:cxn>
                <a:cxn ang="0">
                  <a:pos x="9" y="50"/>
                </a:cxn>
                <a:cxn ang="0">
                  <a:pos x="1" y="52"/>
                </a:cxn>
                <a:cxn ang="0">
                  <a:pos x="3" y="58"/>
                </a:cxn>
                <a:cxn ang="0">
                  <a:pos x="14" y="63"/>
                </a:cxn>
                <a:cxn ang="0">
                  <a:pos x="8" y="65"/>
                </a:cxn>
                <a:cxn ang="0">
                  <a:pos x="9" y="67"/>
                </a:cxn>
                <a:cxn ang="0">
                  <a:pos x="8" y="68"/>
                </a:cxn>
                <a:cxn ang="0">
                  <a:pos x="7" y="70"/>
                </a:cxn>
                <a:cxn ang="0">
                  <a:pos x="4" y="72"/>
                </a:cxn>
                <a:cxn ang="0">
                  <a:pos x="5" y="75"/>
                </a:cxn>
                <a:cxn ang="0">
                  <a:pos x="6" y="77"/>
                </a:cxn>
                <a:cxn ang="0">
                  <a:pos x="10" y="79"/>
                </a:cxn>
                <a:cxn ang="0">
                  <a:pos x="13" y="75"/>
                </a:cxn>
                <a:cxn ang="0">
                  <a:pos x="23" y="75"/>
                </a:cxn>
                <a:cxn ang="0">
                  <a:pos x="20" y="66"/>
                </a:cxn>
                <a:cxn ang="0">
                  <a:pos x="23" y="67"/>
                </a:cxn>
                <a:cxn ang="0">
                  <a:pos x="28" y="68"/>
                </a:cxn>
                <a:cxn ang="0">
                  <a:pos x="26" y="61"/>
                </a:cxn>
                <a:cxn ang="0">
                  <a:pos x="31" y="61"/>
                </a:cxn>
                <a:cxn ang="0">
                  <a:pos x="34" y="59"/>
                </a:cxn>
                <a:cxn ang="0">
                  <a:pos x="37" y="57"/>
                </a:cxn>
                <a:cxn ang="0">
                  <a:pos x="31" y="54"/>
                </a:cxn>
                <a:cxn ang="0">
                  <a:pos x="42" y="49"/>
                </a:cxn>
                <a:cxn ang="0">
                  <a:pos x="38" y="41"/>
                </a:cxn>
                <a:cxn ang="0">
                  <a:pos x="42" y="39"/>
                </a:cxn>
                <a:cxn ang="0">
                  <a:pos x="41" y="37"/>
                </a:cxn>
                <a:cxn ang="0">
                  <a:pos x="41" y="34"/>
                </a:cxn>
                <a:cxn ang="0">
                  <a:pos x="42" y="32"/>
                </a:cxn>
                <a:cxn ang="0">
                  <a:pos x="41" y="30"/>
                </a:cxn>
                <a:cxn ang="0">
                  <a:pos x="45" y="25"/>
                </a:cxn>
                <a:cxn ang="0">
                  <a:pos x="49" y="21"/>
                </a:cxn>
                <a:cxn ang="0">
                  <a:pos x="51" y="15"/>
                </a:cxn>
              </a:cxnLst>
              <a:rect l="0" t="0" r="r" b="b"/>
              <a:pathLst>
                <a:path w="54" h="79">
                  <a:moveTo>
                    <a:pt x="51" y="15"/>
                  </a:moveTo>
                  <a:cubicBezTo>
                    <a:pt x="54" y="11"/>
                    <a:pt x="53" y="15"/>
                    <a:pt x="52" y="10"/>
                  </a:cubicBezTo>
                  <a:cubicBezTo>
                    <a:pt x="52" y="8"/>
                    <a:pt x="52" y="7"/>
                    <a:pt x="52" y="6"/>
                  </a:cubicBezTo>
                  <a:cubicBezTo>
                    <a:pt x="52" y="4"/>
                    <a:pt x="52" y="3"/>
                    <a:pt x="51" y="2"/>
                  </a:cubicBezTo>
                  <a:cubicBezTo>
                    <a:pt x="47" y="0"/>
                    <a:pt x="46" y="4"/>
                    <a:pt x="44" y="7"/>
                  </a:cubicBezTo>
                  <a:cubicBezTo>
                    <a:pt x="43" y="7"/>
                    <a:pt x="42" y="8"/>
                    <a:pt x="41" y="8"/>
                  </a:cubicBezTo>
                  <a:cubicBezTo>
                    <a:pt x="40" y="9"/>
                    <a:pt x="39" y="9"/>
                    <a:pt x="38" y="10"/>
                  </a:cubicBezTo>
                  <a:cubicBezTo>
                    <a:pt x="38" y="10"/>
                    <a:pt x="38" y="10"/>
                    <a:pt x="38" y="11"/>
                  </a:cubicBezTo>
                  <a:cubicBezTo>
                    <a:pt x="37" y="11"/>
                    <a:pt x="35" y="10"/>
                    <a:pt x="34" y="11"/>
                  </a:cubicBezTo>
                  <a:cubicBezTo>
                    <a:pt x="33" y="11"/>
                    <a:pt x="32" y="14"/>
                    <a:pt x="32" y="15"/>
                  </a:cubicBezTo>
                  <a:cubicBezTo>
                    <a:pt x="29" y="19"/>
                    <a:pt x="25" y="19"/>
                    <a:pt x="21" y="19"/>
                  </a:cubicBezTo>
                  <a:cubicBezTo>
                    <a:pt x="19" y="19"/>
                    <a:pt x="19" y="22"/>
                    <a:pt x="18" y="24"/>
                  </a:cubicBezTo>
                  <a:cubicBezTo>
                    <a:pt x="18" y="26"/>
                    <a:pt x="17" y="29"/>
                    <a:pt x="17" y="30"/>
                  </a:cubicBezTo>
                  <a:cubicBezTo>
                    <a:pt x="17" y="32"/>
                    <a:pt x="19" y="31"/>
                    <a:pt x="19" y="32"/>
                  </a:cubicBezTo>
                  <a:cubicBezTo>
                    <a:pt x="18" y="31"/>
                    <a:pt x="16" y="30"/>
                    <a:pt x="14" y="29"/>
                  </a:cubicBezTo>
                  <a:cubicBezTo>
                    <a:pt x="13" y="29"/>
                    <a:pt x="13" y="28"/>
                    <a:pt x="12" y="30"/>
                  </a:cubicBezTo>
                  <a:cubicBezTo>
                    <a:pt x="12" y="30"/>
                    <a:pt x="12" y="31"/>
                    <a:pt x="13" y="32"/>
                  </a:cubicBezTo>
                  <a:cubicBezTo>
                    <a:pt x="10" y="32"/>
                    <a:pt x="8" y="31"/>
                    <a:pt x="8" y="29"/>
                  </a:cubicBezTo>
                  <a:cubicBezTo>
                    <a:pt x="7" y="29"/>
                    <a:pt x="6" y="31"/>
                    <a:pt x="5" y="32"/>
                  </a:cubicBezTo>
                  <a:cubicBezTo>
                    <a:pt x="4" y="33"/>
                    <a:pt x="4" y="35"/>
                    <a:pt x="4" y="36"/>
                  </a:cubicBezTo>
                  <a:cubicBezTo>
                    <a:pt x="5" y="37"/>
                    <a:pt x="5" y="38"/>
                    <a:pt x="5" y="39"/>
                  </a:cubicBezTo>
                  <a:cubicBezTo>
                    <a:pt x="5" y="40"/>
                    <a:pt x="3" y="41"/>
                    <a:pt x="3" y="42"/>
                  </a:cubicBezTo>
                  <a:cubicBezTo>
                    <a:pt x="3" y="45"/>
                    <a:pt x="9" y="46"/>
                    <a:pt x="9" y="50"/>
                  </a:cubicBezTo>
                  <a:cubicBezTo>
                    <a:pt x="7" y="50"/>
                    <a:pt x="2" y="50"/>
                    <a:pt x="1" y="52"/>
                  </a:cubicBezTo>
                  <a:cubicBezTo>
                    <a:pt x="0" y="53"/>
                    <a:pt x="2" y="57"/>
                    <a:pt x="3" y="58"/>
                  </a:cubicBezTo>
                  <a:cubicBezTo>
                    <a:pt x="5" y="59"/>
                    <a:pt x="15" y="60"/>
                    <a:pt x="14" y="63"/>
                  </a:cubicBezTo>
                  <a:cubicBezTo>
                    <a:pt x="13" y="63"/>
                    <a:pt x="9" y="62"/>
                    <a:pt x="8" y="65"/>
                  </a:cubicBezTo>
                  <a:cubicBezTo>
                    <a:pt x="8" y="65"/>
                    <a:pt x="9" y="66"/>
                    <a:pt x="9" y="67"/>
                  </a:cubicBezTo>
                  <a:cubicBezTo>
                    <a:pt x="9" y="67"/>
                    <a:pt x="8" y="67"/>
                    <a:pt x="8" y="68"/>
                  </a:cubicBezTo>
                  <a:cubicBezTo>
                    <a:pt x="7" y="69"/>
                    <a:pt x="7" y="69"/>
                    <a:pt x="7" y="70"/>
                  </a:cubicBezTo>
                  <a:cubicBezTo>
                    <a:pt x="5" y="71"/>
                    <a:pt x="5" y="71"/>
                    <a:pt x="4" y="72"/>
                  </a:cubicBezTo>
                  <a:cubicBezTo>
                    <a:pt x="4" y="73"/>
                    <a:pt x="4" y="74"/>
                    <a:pt x="5" y="75"/>
                  </a:cubicBezTo>
                  <a:cubicBezTo>
                    <a:pt x="5" y="76"/>
                    <a:pt x="6" y="76"/>
                    <a:pt x="6" y="77"/>
                  </a:cubicBezTo>
                  <a:cubicBezTo>
                    <a:pt x="7" y="77"/>
                    <a:pt x="8" y="79"/>
                    <a:pt x="10" y="79"/>
                  </a:cubicBezTo>
                  <a:cubicBezTo>
                    <a:pt x="12" y="79"/>
                    <a:pt x="13" y="77"/>
                    <a:pt x="13" y="75"/>
                  </a:cubicBezTo>
                  <a:cubicBezTo>
                    <a:pt x="16" y="74"/>
                    <a:pt x="20" y="75"/>
                    <a:pt x="23" y="75"/>
                  </a:cubicBezTo>
                  <a:cubicBezTo>
                    <a:pt x="24" y="71"/>
                    <a:pt x="22" y="69"/>
                    <a:pt x="20" y="66"/>
                  </a:cubicBezTo>
                  <a:cubicBezTo>
                    <a:pt x="21" y="65"/>
                    <a:pt x="22" y="66"/>
                    <a:pt x="23" y="67"/>
                  </a:cubicBezTo>
                  <a:cubicBezTo>
                    <a:pt x="25" y="69"/>
                    <a:pt x="26" y="69"/>
                    <a:pt x="28" y="68"/>
                  </a:cubicBezTo>
                  <a:cubicBezTo>
                    <a:pt x="31" y="65"/>
                    <a:pt x="29" y="63"/>
                    <a:pt x="26" y="61"/>
                  </a:cubicBezTo>
                  <a:cubicBezTo>
                    <a:pt x="27" y="60"/>
                    <a:pt x="29" y="61"/>
                    <a:pt x="31" y="61"/>
                  </a:cubicBezTo>
                  <a:cubicBezTo>
                    <a:pt x="33" y="61"/>
                    <a:pt x="33" y="60"/>
                    <a:pt x="34" y="59"/>
                  </a:cubicBezTo>
                  <a:cubicBezTo>
                    <a:pt x="35" y="59"/>
                    <a:pt x="37" y="58"/>
                    <a:pt x="37" y="57"/>
                  </a:cubicBezTo>
                  <a:cubicBezTo>
                    <a:pt x="37" y="56"/>
                    <a:pt x="33" y="54"/>
                    <a:pt x="31" y="54"/>
                  </a:cubicBezTo>
                  <a:cubicBezTo>
                    <a:pt x="34" y="54"/>
                    <a:pt x="42" y="52"/>
                    <a:pt x="42" y="49"/>
                  </a:cubicBezTo>
                  <a:cubicBezTo>
                    <a:pt x="42" y="46"/>
                    <a:pt x="35" y="43"/>
                    <a:pt x="38" y="41"/>
                  </a:cubicBezTo>
                  <a:cubicBezTo>
                    <a:pt x="39" y="40"/>
                    <a:pt x="41" y="41"/>
                    <a:pt x="42" y="39"/>
                  </a:cubicBezTo>
                  <a:cubicBezTo>
                    <a:pt x="44" y="38"/>
                    <a:pt x="42" y="38"/>
                    <a:pt x="41" y="37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1" y="33"/>
                    <a:pt x="42" y="33"/>
                    <a:pt x="42" y="32"/>
                  </a:cubicBezTo>
                  <a:cubicBezTo>
                    <a:pt x="42" y="32"/>
                    <a:pt x="41" y="31"/>
                    <a:pt x="41" y="30"/>
                  </a:cubicBezTo>
                  <a:cubicBezTo>
                    <a:pt x="41" y="28"/>
                    <a:pt x="43" y="26"/>
                    <a:pt x="45" y="25"/>
                  </a:cubicBezTo>
                  <a:cubicBezTo>
                    <a:pt x="47" y="24"/>
                    <a:pt x="49" y="24"/>
                    <a:pt x="49" y="21"/>
                  </a:cubicBezTo>
                  <a:lnTo>
                    <a:pt x="51" y="15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3065463" y="3005138"/>
              <a:ext cx="69850" cy="53975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13" y="2"/>
                </a:cxn>
                <a:cxn ang="0">
                  <a:pos x="9" y="1"/>
                </a:cxn>
                <a:cxn ang="0">
                  <a:pos x="5" y="11"/>
                </a:cxn>
                <a:cxn ang="0">
                  <a:pos x="3" y="21"/>
                </a:cxn>
                <a:cxn ang="0">
                  <a:pos x="8" y="20"/>
                </a:cxn>
                <a:cxn ang="0">
                  <a:pos x="8" y="16"/>
                </a:cxn>
                <a:cxn ang="0">
                  <a:pos x="10" y="13"/>
                </a:cxn>
                <a:cxn ang="0">
                  <a:pos x="12" y="19"/>
                </a:cxn>
                <a:cxn ang="0">
                  <a:pos x="11" y="24"/>
                </a:cxn>
                <a:cxn ang="0">
                  <a:pos x="19" y="22"/>
                </a:cxn>
                <a:cxn ang="0">
                  <a:pos x="23" y="25"/>
                </a:cxn>
                <a:cxn ang="0">
                  <a:pos x="26" y="26"/>
                </a:cxn>
                <a:cxn ang="0">
                  <a:pos x="28" y="27"/>
                </a:cxn>
                <a:cxn ang="0">
                  <a:pos x="33" y="28"/>
                </a:cxn>
                <a:cxn ang="0">
                  <a:pos x="37" y="23"/>
                </a:cxn>
                <a:cxn ang="0">
                  <a:pos x="31" y="22"/>
                </a:cxn>
                <a:cxn ang="0">
                  <a:pos x="31" y="19"/>
                </a:cxn>
                <a:cxn ang="0">
                  <a:pos x="23" y="15"/>
                </a:cxn>
                <a:cxn ang="0">
                  <a:pos x="20" y="15"/>
                </a:cxn>
                <a:cxn ang="0">
                  <a:pos x="19" y="7"/>
                </a:cxn>
                <a:cxn ang="0">
                  <a:pos x="20" y="7"/>
                </a:cxn>
              </a:cxnLst>
              <a:rect l="0" t="0" r="r" b="b"/>
              <a:pathLst>
                <a:path w="37" h="29">
                  <a:moveTo>
                    <a:pt x="20" y="7"/>
                  </a:moveTo>
                  <a:cubicBezTo>
                    <a:pt x="20" y="5"/>
                    <a:pt x="15" y="3"/>
                    <a:pt x="13" y="2"/>
                  </a:cubicBezTo>
                  <a:cubicBezTo>
                    <a:pt x="12" y="1"/>
                    <a:pt x="10" y="0"/>
                    <a:pt x="9" y="1"/>
                  </a:cubicBezTo>
                  <a:cubicBezTo>
                    <a:pt x="8" y="5"/>
                    <a:pt x="6" y="7"/>
                    <a:pt x="5" y="11"/>
                  </a:cubicBezTo>
                  <a:cubicBezTo>
                    <a:pt x="3" y="14"/>
                    <a:pt x="0" y="17"/>
                    <a:pt x="3" y="21"/>
                  </a:cubicBezTo>
                  <a:cubicBezTo>
                    <a:pt x="5" y="24"/>
                    <a:pt x="8" y="23"/>
                    <a:pt x="8" y="20"/>
                  </a:cubicBezTo>
                  <a:cubicBezTo>
                    <a:pt x="9" y="19"/>
                    <a:pt x="8" y="17"/>
                    <a:pt x="8" y="16"/>
                  </a:cubicBezTo>
                  <a:cubicBezTo>
                    <a:pt x="9" y="15"/>
                    <a:pt x="10" y="14"/>
                    <a:pt x="10" y="13"/>
                  </a:cubicBezTo>
                  <a:cubicBezTo>
                    <a:pt x="12" y="13"/>
                    <a:pt x="13" y="17"/>
                    <a:pt x="12" y="19"/>
                  </a:cubicBezTo>
                  <a:cubicBezTo>
                    <a:pt x="12" y="20"/>
                    <a:pt x="10" y="22"/>
                    <a:pt x="11" y="24"/>
                  </a:cubicBezTo>
                  <a:cubicBezTo>
                    <a:pt x="12" y="26"/>
                    <a:pt x="17" y="23"/>
                    <a:pt x="19" y="22"/>
                  </a:cubicBezTo>
                  <a:cubicBezTo>
                    <a:pt x="21" y="22"/>
                    <a:pt x="22" y="24"/>
                    <a:pt x="23" y="25"/>
                  </a:cubicBezTo>
                  <a:cubicBezTo>
                    <a:pt x="24" y="25"/>
                    <a:pt x="25" y="25"/>
                    <a:pt x="26" y="26"/>
                  </a:cubicBezTo>
                  <a:cubicBezTo>
                    <a:pt x="28" y="26"/>
                    <a:pt x="27" y="26"/>
                    <a:pt x="28" y="27"/>
                  </a:cubicBezTo>
                  <a:cubicBezTo>
                    <a:pt x="30" y="28"/>
                    <a:pt x="31" y="29"/>
                    <a:pt x="33" y="28"/>
                  </a:cubicBezTo>
                  <a:cubicBezTo>
                    <a:pt x="34" y="28"/>
                    <a:pt x="37" y="24"/>
                    <a:pt x="37" y="23"/>
                  </a:cubicBezTo>
                  <a:cubicBezTo>
                    <a:pt x="36" y="22"/>
                    <a:pt x="33" y="23"/>
                    <a:pt x="31" y="22"/>
                  </a:cubicBezTo>
                  <a:cubicBezTo>
                    <a:pt x="31" y="22"/>
                    <a:pt x="31" y="20"/>
                    <a:pt x="31" y="19"/>
                  </a:cubicBezTo>
                  <a:cubicBezTo>
                    <a:pt x="29" y="18"/>
                    <a:pt x="22" y="18"/>
                    <a:pt x="23" y="15"/>
                  </a:cubicBezTo>
                  <a:cubicBezTo>
                    <a:pt x="22" y="15"/>
                    <a:pt x="21" y="15"/>
                    <a:pt x="20" y="15"/>
                  </a:cubicBezTo>
                  <a:cubicBezTo>
                    <a:pt x="20" y="14"/>
                    <a:pt x="25" y="6"/>
                    <a:pt x="19" y="7"/>
                  </a:cubicBezTo>
                  <a:lnTo>
                    <a:pt x="20" y="7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3094038" y="2994025"/>
              <a:ext cx="25400" cy="269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" y="2"/>
                </a:cxn>
                <a:cxn ang="0">
                  <a:pos x="8" y="9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1"/>
                </a:cxn>
                <a:cxn ang="0">
                  <a:pos x="10" y="6"/>
                </a:cxn>
                <a:cxn ang="0">
                  <a:pos x="10" y="3"/>
                </a:cxn>
              </a:cxnLst>
              <a:rect l="0" t="0" r="r" b="b"/>
              <a:pathLst>
                <a:path w="14" h="14">
                  <a:moveTo>
                    <a:pt x="10" y="3"/>
                  </a:moveTo>
                  <a:cubicBezTo>
                    <a:pt x="8" y="3"/>
                    <a:pt x="3" y="0"/>
                    <a:pt x="1" y="2"/>
                  </a:cubicBezTo>
                  <a:cubicBezTo>
                    <a:pt x="0" y="5"/>
                    <a:pt x="6" y="7"/>
                    <a:pt x="8" y="9"/>
                  </a:cubicBezTo>
                  <a:cubicBezTo>
                    <a:pt x="9" y="10"/>
                    <a:pt x="10" y="11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4" y="14"/>
                    <a:pt x="14" y="12"/>
                    <a:pt x="14" y="11"/>
                  </a:cubicBezTo>
                  <a:cubicBezTo>
                    <a:pt x="14" y="8"/>
                    <a:pt x="13" y="7"/>
                    <a:pt x="10" y="6"/>
                  </a:cubicBezTo>
                  <a:lnTo>
                    <a:pt x="10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3105150" y="2962275"/>
              <a:ext cx="23813" cy="285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7"/>
                </a:cxn>
                <a:cxn ang="0">
                  <a:pos x="4" y="9"/>
                </a:cxn>
                <a:cxn ang="0">
                  <a:pos x="4" y="12"/>
                </a:cxn>
                <a:cxn ang="0">
                  <a:pos x="11" y="14"/>
                </a:cxn>
                <a:cxn ang="0">
                  <a:pos x="5" y="8"/>
                </a:cxn>
                <a:cxn ang="0">
                  <a:pos x="11" y="5"/>
                </a:cxn>
                <a:cxn ang="0">
                  <a:pos x="7" y="0"/>
                </a:cxn>
              </a:cxnLst>
              <a:rect l="0" t="0" r="r" b="b"/>
              <a:pathLst>
                <a:path w="13" h="15">
                  <a:moveTo>
                    <a:pt x="7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9"/>
                    <a:pt x="2" y="8"/>
                    <a:pt x="4" y="9"/>
                  </a:cubicBezTo>
                  <a:cubicBezTo>
                    <a:pt x="4" y="10"/>
                    <a:pt x="4" y="11"/>
                    <a:pt x="4" y="12"/>
                  </a:cubicBezTo>
                  <a:cubicBezTo>
                    <a:pt x="5" y="14"/>
                    <a:pt x="9" y="15"/>
                    <a:pt x="11" y="14"/>
                  </a:cubicBezTo>
                  <a:cubicBezTo>
                    <a:pt x="11" y="11"/>
                    <a:pt x="8" y="8"/>
                    <a:pt x="5" y="8"/>
                  </a:cubicBezTo>
                  <a:cubicBezTo>
                    <a:pt x="6" y="6"/>
                    <a:pt x="10" y="6"/>
                    <a:pt x="11" y="5"/>
                  </a:cubicBezTo>
                  <a:cubicBezTo>
                    <a:pt x="13" y="2"/>
                    <a:pt x="9" y="0"/>
                    <a:pt x="7" y="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3132138" y="2974975"/>
              <a:ext cx="36513" cy="26988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1" y="11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5" y="7"/>
                </a:cxn>
                <a:cxn ang="0">
                  <a:pos x="19" y="1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2" y="9"/>
                </a:cxn>
              </a:cxnLst>
              <a:rect l="0" t="0" r="r" b="b"/>
              <a:pathLst>
                <a:path w="19" h="14">
                  <a:moveTo>
                    <a:pt x="2" y="9"/>
                  </a:moveTo>
                  <a:cubicBezTo>
                    <a:pt x="1" y="8"/>
                    <a:pt x="0" y="10"/>
                    <a:pt x="1" y="11"/>
                  </a:cubicBezTo>
                  <a:cubicBezTo>
                    <a:pt x="2" y="13"/>
                    <a:pt x="6" y="14"/>
                    <a:pt x="8" y="13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9"/>
                    <a:pt x="9" y="7"/>
                    <a:pt x="10" y="7"/>
                  </a:cubicBezTo>
                  <a:cubicBezTo>
                    <a:pt x="11" y="6"/>
                    <a:pt x="13" y="7"/>
                    <a:pt x="13" y="7"/>
                  </a:cubicBezTo>
                  <a:cubicBezTo>
                    <a:pt x="15" y="7"/>
                    <a:pt x="14" y="8"/>
                    <a:pt x="15" y="7"/>
                  </a:cubicBezTo>
                  <a:cubicBezTo>
                    <a:pt x="17" y="5"/>
                    <a:pt x="17" y="3"/>
                    <a:pt x="19" y="1"/>
                  </a:cubicBezTo>
                  <a:cubicBezTo>
                    <a:pt x="17" y="1"/>
                    <a:pt x="10" y="0"/>
                    <a:pt x="11" y="3"/>
                  </a:cubicBezTo>
                  <a:cubicBezTo>
                    <a:pt x="11" y="3"/>
                    <a:pt x="11" y="1"/>
                    <a:pt x="10" y="1"/>
                  </a:cubicBezTo>
                  <a:cubicBezTo>
                    <a:pt x="8" y="0"/>
                    <a:pt x="8" y="3"/>
                    <a:pt x="8" y="4"/>
                  </a:cubicBezTo>
                  <a:cubicBezTo>
                    <a:pt x="8" y="6"/>
                    <a:pt x="7" y="5"/>
                    <a:pt x="6" y="6"/>
                  </a:cubicBezTo>
                  <a:cubicBezTo>
                    <a:pt x="5" y="7"/>
                    <a:pt x="5" y="9"/>
                    <a:pt x="4" y="10"/>
                  </a:cubicBezTo>
                  <a:cubicBezTo>
                    <a:pt x="3" y="9"/>
                    <a:pt x="2" y="8"/>
                    <a:pt x="0" y="8"/>
                  </a:cubicBezTo>
                  <a:lnTo>
                    <a:pt x="2" y="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3141663" y="3013075"/>
              <a:ext cx="17463" cy="1111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5" y="6"/>
                </a:cxn>
                <a:cxn ang="0">
                  <a:pos x="1" y="1"/>
                </a:cxn>
                <a:cxn ang="0">
                  <a:pos x="3" y="1"/>
                </a:cxn>
              </a:cxnLst>
              <a:rect l="0" t="0" r="r" b="b"/>
              <a:pathLst>
                <a:path w="9" h="6">
                  <a:moveTo>
                    <a:pt x="3" y="1"/>
                  </a:moveTo>
                  <a:cubicBezTo>
                    <a:pt x="3" y="1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4"/>
                    <a:pt x="4" y="6"/>
                    <a:pt x="5" y="6"/>
                  </a:cubicBezTo>
                  <a:cubicBezTo>
                    <a:pt x="9" y="5"/>
                    <a:pt x="4" y="0"/>
                    <a:pt x="1" y="1"/>
                  </a:cubicBezTo>
                  <a:lnTo>
                    <a:pt x="3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3065463" y="3054350"/>
              <a:ext cx="30163" cy="31750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9" y="15"/>
                </a:cxn>
                <a:cxn ang="0">
                  <a:pos x="13" y="16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8" y="5"/>
                </a:cxn>
                <a:cxn ang="0">
                  <a:pos x="11" y="6"/>
                </a:cxn>
              </a:cxnLst>
              <a:rect l="0" t="0" r="r" b="b"/>
              <a:pathLst>
                <a:path w="16" h="17">
                  <a:moveTo>
                    <a:pt x="11" y="6"/>
                  </a:moveTo>
                  <a:cubicBezTo>
                    <a:pt x="12" y="3"/>
                    <a:pt x="7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0" y="0"/>
                    <a:pt x="0" y="3"/>
                  </a:cubicBezTo>
                  <a:cubicBezTo>
                    <a:pt x="0" y="8"/>
                    <a:pt x="4" y="13"/>
                    <a:pt x="9" y="15"/>
                  </a:cubicBezTo>
                  <a:cubicBezTo>
                    <a:pt x="10" y="16"/>
                    <a:pt x="12" y="17"/>
                    <a:pt x="13" y="16"/>
                  </a:cubicBezTo>
                  <a:cubicBezTo>
                    <a:pt x="14" y="15"/>
                    <a:pt x="12" y="12"/>
                    <a:pt x="13" y="11"/>
                  </a:cubicBezTo>
                  <a:cubicBezTo>
                    <a:pt x="13" y="11"/>
                    <a:pt x="14" y="11"/>
                    <a:pt x="15" y="11"/>
                  </a:cubicBezTo>
                  <a:cubicBezTo>
                    <a:pt x="16" y="9"/>
                    <a:pt x="9" y="6"/>
                    <a:pt x="8" y="5"/>
                  </a:cubicBezTo>
                  <a:lnTo>
                    <a:pt x="11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3106738" y="3063875"/>
              <a:ext cx="14288" cy="26988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5" y="12"/>
                </a:cxn>
                <a:cxn ang="0">
                  <a:pos x="4" y="5"/>
                </a:cxn>
                <a:cxn ang="0">
                  <a:pos x="5" y="0"/>
                </a:cxn>
                <a:cxn ang="0">
                  <a:pos x="6" y="3"/>
                </a:cxn>
              </a:cxnLst>
              <a:rect l="0" t="0" r="r" b="b"/>
              <a:pathLst>
                <a:path w="8" h="15">
                  <a:moveTo>
                    <a:pt x="6" y="3"/>
                  </a:moveTo>
                  <a:cubicBezTo>
                    <a:pt x="6" y="2"/>
                    <a:pt x="4" y="2"/>
                    <a:pt x="3" y="2"/>
                  </a:cubicBezTo>
                  <a:cubicBezTo>
                    <a:pt x="2" y="3"/>
                    <a:pt x="1" y="4"/>
                    <a:pt x="1" y="6"/>
                  </a:cubicBezTo>
                  <a:cubicBezTo>
                    <a:pt x="1" y="7"/>
                    <a:pt x="0" y="9"/>
                    <a:pt x="0" y="11"/>
                  </a:cubicBezTo>
                  <a:cubicBezTo>
                    <a:pt x="0" y="14"/>
                    <a:pt x="4" y="15"/>
                    <a:pt x="5" y="12"/>
                  </a:cubicBezTo>
                  <a:cubicBezTo>
                    <a:pt x="6" y="9"/>
                    <a:pt x="3" y="7"/>
                    <a:pt x="4" y="5"/>
                  </a:cubicBezTo>
                  <a:cubicBezTo>
                    <a:pt x="8" y="4"/>
                    <a:pt x="7" y="3"/>
                    <a:pt x="5" y="0"/>
                  </a:cubicBezTo>
                  <a:lnTo>
                    <a:pt x="6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3298825" y="2697163"/>
              <a:ext cx="28575" cy="60325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0" y="1"/>
                </a:cxn>
                <a:cxn ang="0">
                  <a:pos x="1" y="8"/>
                </a:cxn>
                <a:cxn ang="0">
                  <a:pos x="3" y="11"/>
                </a:cxn>
                <a:cxn ang="0">
                  <a:pos x="1" y="14"/>
                </a:cxn>
                <a:cxn ang="0">
                  <a:pos x="2" y="21"/>
                </a:cxn>
                <a:cxn ang="0">
                  <a:pos x="3" y="27"/>
                </a:cxn>
                <a:cxn ang="0">
                  <a:pos x="4" y="29"/>
                </a:cxn>
                <a:cxn ang="0">
                  <a:pos x="8" y="32"/>
                </a:cxn>
                <a:cxn ang="0">
                  <a:pos x="11" y="29"/>
                </a:cxn>
                <a:cxn ang="0">
                  <a:pos x="11" y="24"/>
                </a:cxn>
                <a:cxn ang="0">
                  <a:pos x="12" y="20"/>
                </a:cxn>
                <a:cxn ang="0">
                  <a:pos x="11" y="16"/>
                </a:cxn>
                <a:cxn ang="0">
                  <a:pos x="10" y="12"/>
                </a:cxn>
                <a:cxn ang="0">
                  <a:pos x="14" y="6"/>
                </a:cxn>
                <a:cxn ang="0">
                  <a:pos x="9" y="1"/>
                </a:cxn>
                <a:cxn ang="0">
                  <a:pos x="11" y="5"/>
                </a:cxn>
              </a:cxnLst>
              <a:rect l="0" t="0" r="r" b="b"/>
              <a:pathLst>
                <a:path w="15" h="32">
                  <a:moveTo>
                    <a:pt x="11" y="5"/>
                  </a:moveTo>
                  <a:cubicBezTo>
                    <a:pt x="13" y="4"/>
                    <a:pt x="12" y="2"/>
                    <a:pt x="10" y="1"/>
                  </a:cubicBezTo>
                  <a:cubicBezTo>
                    <a:pt x="6" y="0"/>
                    <a:pt x="1" y="4"/>
                    <a:pt x="1" y="8"/>
                  </a:cubicBezTo>
                  <a:cubicBezTo>
                    <a:pt x="0" y="10"/>
                    <a:pt x="2" y="9"/>
                    <a:pt x="3" y="11"/>
                  </a:cubicBezTo>
                  <a:cubicBezTo>
                    <a:pt x="3" y="12"/>
                    <a:pt x="2" y="14"/>
                    <a:pt x="1" y="14"/>
                  </a:cubicBezTo>
                  <a:cubicBezTo>
                    <a:pt x="0" y="16"/>
                    <a:pt x="1" y="19"/>
                    <a:pt x="2" y="21"/>
                  </a:cubicBezTo>
                  <a:cubicBezTo>
                    <a:pt x="2" y="23"/>
                    <a:pt x="3" y="25"/>
                    <a:pt x="3" y="27"/>
                  </a:cubicBezTo>
                  <a:cubicBezTo>
                    <a:pt x="4" y="29"/>
                    <a:pt x="3" y="28"/>
                    <a:pt x="4" y="29"/>
                  </a:cubicBezTo>
                  <a:cubicBezTo>
                    <a:pt x="5" y="30"/>
                    <a:pt x="7" y="31"/>
                    <a:pt x="8" y="32"/>
                  </a:cubicBezTo>
                  <a:cubicBezTo>
                    <a:pt x="10" y="32"/>
                    <a:pt x="10" y="31"/>
                    <a:pt x="11" y="29"/>
                  </a:cubicBezTo>
                  <a:cubicBezTo>
                    <a:pt x="11" y="27"/>
                    <a:pt x="11" y="25"/>
                    <a:pt x="11" y="24"/>
                  </a:cubicBezTo>
                  <a:cubicBezTo>
                    <a:pt x="11" y="23"/>
                    <a:pt x="12" y="22"/>
                    <a:pt x="12" y="20"/>
                  </a:cubicBezTo>
                  <a:cubicBezTo>
                    <a:pt x="12" y="18"/>
                    <a:pt x="12" y="17"/>
                    <a:pt x="11" y="16"/>
                  </a:cubicBezTo>
                  <a:cubicBezTo>
                    <a:pt x="11" y="15"/>
                    <a:pt x="10" y="13"/>
                    <a:pt x="10" y="12"/>
                  </a:cubicBezTo>
                  <a:cubicBezTo>
                    <a:pt x="10" y="10"/>
                    <a:pt x="13" y="8"/>
                    <a:pt x="14" y="6"/>
                  </a:cubicBezTo>
                  <a:cubicBezTo>
                    <a:pt x="15" y="3"/>
                    <a:pt x="10" y="3"/>
                    <a:pt x="9" y="1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3330575" y="2724150"/>
              <a:ext cx="11113" cy="127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6"/>
                </a:cxn>
                <a:cxn ang="0">
                  <a:pos x="3" y="7"/>
                </a:cxn>
                <a:cxn ang="0">
                  <a:pos x="1" y="5"/>
                </a:cxn>
                <a:cxn ang="0">
                  <a:pos x="5" y="2"/>
                </a:cxn>
                <a:cxn ang="0">
                  <a:pos x="3" y="0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6" y="0"/>
                    <a:pt x="6" y="4"/>
                    <a:pt x="5" y="6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2" y="7"/>
                    <a:pt x="1" y="6"/>
                    <a:pt x="1" y="5"/>
                  </a:cubicBezTo>
                  <a:cubicBezTo>
                    <a:pt x="0" y="3"/>
                    <a:pt x="2" y="0"/>
                    <a:pt x="5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3248025" y="2706688"/>
              <a:ext cx="82550" cy="173038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44" y="37"/>
                </a:cxn>
                <a:cxn ang="0">
                  <a:pos x="41" y="34"/>
                </a:cxn>
                <a:cxn ang="0">
                  <a:pos x="33" y="33"/>
                </a:cxn>
                <a:cxn ang="0">
                  <a:pos x="30" y="32"/>
                </a:cxn>
                <a:cxn ang="0">
                  <a:pos x="28" y="26"/>
                </a:cxn>
                <a:cxn ang="0">
                  <a:pos x="20" y="26"/>
                </a:cxn>
                <a:cxn ang="0">
                  <a:pos x="20" y="16"/>
                </a:cxn>
                <a:cxn ang="0">
                  <a:pos x="21" y="12"/>
                </a:cxn>
                <a:cxn ang="0">
                  <a:pos x="6" y="20"/>
                </a:cxn>
                <a:cxn ang="0">
                  <a:pos x="9" y="25"/>
                </a:cxn>
                <a:cxn ang="0">
                  <a:pos x="12" y="28"/>
                </a:cxn>
                <a:cxn ang="0">
                  <a:pos x="13" y="32"/>
                </a:cxn>
                <a:cxn ang="0">
                  <a:pos x="16" y="36"/>
                </a:cxn>
                <a:cxn ang="0">
                  <a:pos x="13" y="41"/>
                </a:cxn>
                <a:cxn ang="0">
                  <a:pos x="11" y="44"/>
                </a:cxn>
                <a:cxn ang="0">
                  <a:pos x="4" y="41"/>
                </a:cxn>
                <a:cxn ang="0">
                  <a:pos x="0" y="44"/>
                </a:cxn>
                <a:cxn ang="0">
                  <a:pos x="3" y="48"/>
                </a:cxn>
                <a:cxn ang="0">
                  <a:pos x="6" y="54"/>
                </a:cxn>
                <a:cxn ang="0">
                  <a:pos x="21" y="54"/>
                </a:cxn>
                <a:cxn ang="0">
                  <a:pos x="21" y="67"/>
                </a:cxn>
                <a:cxn ang="0">
                  <a:pos x="20" y="80"/>
                </a:cxn>
                <a:cxn ang="0">
                  <a:pos x="20" y="92"/>
                </a:cxn>
                <a:cxn ang="0">
                  <a:pos x="25" y="82"/>
                </a:cxn>
                <a:cxn ang="0">
                  <a:pos x="28" y="68"/>
                </a:cxn>
                <a:cxn ang="0">
                  <a:pos x="30" y="61"/>
                </a:cxn>
                <a:cxn ang="0">
                  <a:pos x="36" y="62"/>
                </a:cxn>
                <a:cxn ang="0">
                  <a:pos x="33" y="58"/>
                </a:cxn>
                <a:cxn ang="0">
                  <a:pos x="29" y="52"/>
                </a:cxn>
                <a:cxn ang="0">
                  <a:pos x="34" y="44"/>
                </a:cxn>
                <a:cxn ang="0">
                  <a:pos x="33" y="38"/>
                </a:cxn>
                <a:cxn ang="0">
                  <a:pos x="37" y="34"/>
                </a:cxn>
              </a:cxnLst>
              <a:rect l="0" t="0" r="r" b="b"/>
              <a:pathLst>
                <a:path w="44" h="93">
                  <a:moveTo>
                    <a:pt x="37" y="34"/>
                  </a:moveTo>
                  <a:cubicBezTo>
                    <a:pt x="37" y="35"/>
                    <a:pt x="37" y="35"/>
                    <a:pt x="36" y="35"/>
                  </a:cubicBezTo>
                  <a:cubicBezTo>
                    <a:pt x="36" y="35"/>
                    <a:pt x="36" y="37"/>
                    <a:pt x="36" y="38"/>
                  </a:cubicBezTo>
                  <a:cubicBezTo>
                    <a:pt x="38" y="38"/>
                    <a:pt x="43" y="39"/>
                    <a:pt x="44" y="37"/>
                  </a:cubicBezTo>
                  <a:cubicBezTo>
                    <a:pt x="43" y="37"/>
                    <a:pt x="42" y="37"/>
                    <a:pt x="42" y="36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0" y="33"/>
                    <a:pt x="35" y="32"/>
                    <a:pt x="35" y="35"/>
                  </a:cubicBezTo>
                  <a:cubicBezTo>
                    <a:pt x="34" y="35"/>
                    <a:pt x="33" y="34"/>
                    <a:pt x="33" y="33"/>
                  </a:cubicBezTo>
                  <a:cubicBezTo>
                    <a:pt x="32" y="32"/>
                    <a:pt x="33" y="32"/>
                    <a:pt x="33" y="31"/>
                  </a:cubicBezTo>
                  <a:cubicBezTo>
                    <a:pt x="32" y="31"/>
                    <a:pt x="29" y="30"/>
                    <a:pt x="30" y="32"/>
                  </a:cubicBezTo>
                  <a:cubicBezTo>
                    <a:pt x="30" y="31"/>
                    <a:pt x="30" y="30"/>
                    <a:pt x="30" y="29"/>
                  </a:cubicBezTo>
                  <a:cubicBezTo>
                    <a:pt x="30" y="27"/>
                    <a:pt x="30" y="27"/>
                    <a:pt x="28" y="26"/>
                  </a:cubicBezTo>
                  <a:cubicBezTo>
                    <a:pt x="24" y="25"/>
                    <a:pt x="22" y="25"/>
                    <a:pt x="22" y="30"/>
                  </a:cubicBezTo>
                  <a:cubicBezTo>
                    <a:pt x="22" y="28"/>
                    <a:pt x="20" y="27"/>
                    <a:pt x="20" y="26"/>
                  </a:cubicBezTo>
                  <a:cubicBezTo>
                    <a:pt x="19" y="25"/>
                    <a:pt x="20" y="22"/>
                    <a:pt x="20" y="21"/>
                  </a:cubicBezTo>
                  <a:cubicBezTo>
                    <a:pt x="20" y="19"/>
                    <a:pt x="19" y="18"/>
                    <a:pt x="20" y="16"/>
                  </a:cubicBezTo>
                  <a:cubicBezTo>
                    <a:pt x="20" y="16"/>
                    <a:pt x="20" y="16"/>
                    <a:pt x="21" y="15"/>
                  </a:cubicBezTo>
                  <a:cubicBezTo>
                    <a:pt x="21" y="14"/>
                    <a:pt x="21" y="13"/>
                    <a:pt x="21" y="12"/>
                  </a:cubicBezTo>
                  <a:cubicBezTo>
                    <a:pt x="21" y="0"/>
                    <a:pt x="8" y="20"/>
                    <a:pt x="10" y="21"/>
                  </a:cubicBezTo>
                  <a:cubicBezTo>
                    <a:pt x="9" y="21"/>
                    <a:pt x="7" y="20"/>
                    <a:pt x="6" y="20"/>
                  </a:cubicBezTo>
                  <a:cubicBezTo>
                    <a:pt x="6" y="21"/>
                    <a:pt x="6" y="22"/>
                    <a:pt x="6" y="22"/>
                  </a:cubicBezTo>
                  <a:cubicBezTo>
                    <a:pt x="6" y="24"/>
                    <a:pt x="8" y="24"/>
                    <a:pt x="9" y="25"/>
                  </a:cubicBezTo>
                  <a:cubicBezTo>
                    <a:pt x="9" y="25"/>
                    <a:pt x="8" y="26"/>
                    <a:pt x="9" y="26"/>
                  </a:cubicBezTo>
                  <a:cubicBezTo>
                    <a:pt x="10" y="28"/>
                    <a:pt x="10" y="27"/>
                    <a:pt x="12" y="28"/>
                  </a:cubicBezTo>
                  <a:cubicBezTo>
                    <a:pt x="14" y="28"/>
                    <a:pt x="13" y="28"/>
                    <a:pt x="14" y="29"/>
                  </a:cubicBezTo>
                  <a:cubicBezTo>
                    <a:pt x="14" y="30"/>
                    <a:pt x="13" y="31"/>
                    <a:pt x="13" y="32"/>
                  </a:cubicBezTo>
                  <a:cubicBezTo>
                    <a:pt x="14" y="33"/>
                    <a:pt x="14" y="33"/>
                    <a:pt x="15" y="35"/>
                  </a:cubicBezTo>
                  <a:cubicBezTo>
                    <a:pt x="16" y="35"/>
                    <a:pt x="16" y="35"/>
                    <a:pt x="16" y="36"/>
                  </a:cubicBezTo>
                  <a:cubicBezTo>
                    <a:pt x="15" y="36"/>
                    <a:pt x="12" y="35"/>
                    <a:pt x="11" y="36"/>
                  </a:cubicBezTo>
                  <a:cubicBezTo>
                    <a:pt x="11" y="37"/>
                    <a:pt x="12" y="40"/>
                    <a:pt x="13" y="41"/>
                  </a:cubicBezTo>
                  <a:cubicBezTo>
                    <a:pt x="12" y="42"/>
                    <a:pt x="11" y="41"/>
                    <a:pt x="11" y="42"/>
                  </a:cubicBezTo>
                  <a:cubicBezTo>
                    <a:pt x="10" y="42"/>
                    <a:pt x="11" y="43"/>
                    <a:pt x="11" y="44"/>
                  </a:cubicBezTo>
                  <a:cubicBezTo>
                    <a:pt x="9" y="44"/>
                    <a:pt x="6" y="45"/>
                    <a:pt x="5" y="44"/>
                  </a:cubicBezTo>
                  <a:cubicBezTo>
                    <a:pt x="3" y="44"/>
                    <a:pt x="4" y="43"/>
                    <a:pt x="4" y="41"/>
                  </a:cubicBezTo>
                  <a:cubicBezTo>
                    <a:pt x="4" y="40"/>
                    <a:pt x="2" y="38"/>
                    <a:pt x="0" y="40"/>
                  </a:cubicBezTo>
                  <a:cubicBezTo>
                    <a:pt x="0" y="40"/>
                    <a:pt x="0" y="43"/>
                    <a:pt x="0" y="44"/>
                  </a:cubicBezTo>
                  <a:cubicBezTo>
                    <a:pt x="0" y="45"/>
                    <a:pt x="0" y="47"/>
                    <a:pt x="0" y="47"/>
                  </a:cubicBezTo>
                  <a:cubicBezTo>
                    <a:pt x="1" y="48"/>
                    <a:pt x="2" y="47"/>
                    <a:pt x="3" y="48"/>
                  </a:cubicBezTo>
                  <a:cubicBezTo>
                    <a:pt x="5" y="49"/>
                    <a:pt x="4" y="50"/>
                    <a:pt x="4" y="51"/>
                  </a:cubicBezTo>
                  <a:cubicBezTo>
                    <a:pt x="4" y="52"/>
                    <a:pt x="5" y="53"/>
                    <a:pt x="6" y="54"/>
                  </a:cubicBezTo>
                  <a:cubicBezTo>
                    <a:pt x="9" y="56"/>
                    <a:pt x="11" y="54"/>
                    <a:pt x="14" y="55"/>
                  </a:cubicBezTo>
                  <a:cubicBezTo>
                    <a:pt x="14" y="60"/>
                    <a:pt x="20" y="57"/>
                    <a:pt x="21" y="54"/>
                  </a:cubicBezTo>
                  <a:cubicBezTo>
                    <a:pt x="21" y="57"/>
                    <a:pt x="20" y="60"/>
                    <a:pt x="20" y="63"/>
                  </a:cubicBezTo>
                  <a:cubicBezTo>
                    <a:pt x="20" y="64"/>
                    <a:pt x="21" y="66"/>
                    <a:pt x="21" y="67"/>
                  </a:cubicBezTo>
                  <a:cubicBezTo>
                    <a:pt x="20" y="69"/>
                    <a:pt x="18" y="70"/>
                    <a:pt x="17" y="72"/>
                  </a:cubicBezTo>
                  <a:cubicBezTo>
                    <a:pt x="17" y="76"/>
                    <a:pt x="20" y="77"/>
                    <a:pt x="20" y="80"/>
                  </a:cubicBezTo>
                  <a:cubicBezTo>
                    <a:pt x="19" y="83"/>
                    <a:pt x="19" y="86"/>
                    <a:pt x="19" y="89"/>
                  </a:cubicBezTo>
                  <a:cubicBezTo>
                    <a:pt x="19" y="90"/>
                    <a:pt x="19" y="91"/>
                    <a:pt x="20" y="92"/>
                  </a:cubicBezTo>
                  <a:cubicBezTo>
                    <a:pt x="21" y="93"/>
                    <a:pt x="22" y="92"/>
                    <a:pt x="23" y="91"/>
                  </a:cubicBezTo>
                  <a:cubicBezTo>
                    <a:pt x="25" y="88"/>
                    <a:pt x="26" y="86"/>
                    <a:pt x="25" y="82"/>
                  </a:cubicBezTo>
                  <a:cubicBezTo>
                    <a:pt x="24" y="80"/>
                    <a:pt x="25" y="78"/>
                    <a:pt x="25" y="76"/>
                  </a:cubicBezTo>
                  <a:cubicBezTo>
                    <a:pt x="25" y="73"/>
                    <a:pt x="25" y="70"/>
                    <a:pt x="28" y="68"/>
                  </a:cubicBezTo>
                  <a:cubicBezTo>
                    <a:pt x="29" y="68"/>
                    <a:pt x="31" y="67"/>
                    <a:pt x="31" y="65"/>
                  </a:cubicBezTo>
                  <a:cubicBezTo>
                    <a:pt x="30" y="64"/>
                    <a:pt x="29" y="63"/>
                    <a:pt x="30" y="61"/>
                  </a:cubicBezTo>
                  <a:cubicBezTo>
                    <a:pt x="32" y="61"/>
                    <a:pt x="31" y="63"/>
                    <a:pt x="32" y="64"/>
                  </a:cubicBezTo>
                  <a:cubicBezTo>
                    <a:pt x="33" y="65"/>
                    <a:pt x="35" y="63"/>
                    <a:pt x="36" y="62"/>
                  </a:cubicBezTo>
                  <a:cubicBezTo>
                    <a:pt x="37" y="60"/>
                    <a:pt x="39" y="58"/>
                    <a:pt x="37" y="57"/>
                  </a:cubicBezTo>
                  <a:cubicBezTo>
                    <a:pt x="36" y="56"/>
                    <a:pt x="33" y="56"/>
                    <a:pt x="33" y="58"/>
                  </a:cubicBezTo>
                  <a:cubicBezTo>
                    <a:pt x="32" y="58"/>
                    <a:pt x="32" y="57"/>
                    <a:pt x="31" y="56"/>
                  </a:cubicBezTo>
                  <a:cubicBezTo>
                    <a:pt x="31" y="55"/>
                    <a:pt x="28" y="53"/>
                    <a:pt x="29" y="52"/>
                  </a:cubicBezTo>
                  <a:cubicBezTo>
                    <a:pt x="31" y="51"/>
                    <a:pt x="34" y="52"/>
                    <a:pt x="36" y="50"/>
                  </a:cubicBezTo>
                  <a:cubicBezTo>
                    <a:pt x="37" y="48"/>
                    <a:pt x="33" y="46"/>
                    <a:pt x="34" y="44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5" y="40"/>
                    <a:pt x="34" y="39"/>
                    <a:pt x="33" y="38"/>
                  </a:cubicBezTo>
                  <a:cubicBezTo>
                    <a:pt x="33" y="38"/>
                    <a:pt x="34" y="37"/>
                    <a:pt x="35" y="37"/>
                  </a:cubicBezTo>
                  <a:lnTo>
                    <a:pt x="37" y="34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3325813" y="2676525"/>
              <a:ext cx="20638" cy="39688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1" y="11"/>
                </a:cxn>
                <a:cxn ang="0">
                  <a:pos x="1" y="18"/>
                </a:cxn>
                <a:cxn ang="0">
                  <a:pos x="8" y="15"/>
                </a:cxn>
                <a:cxn ang="0">
                  <a:pos x="9" y="0"/>
                </a:cxn>
                <a:cxn ang="0">
                  <a:pos x="9" y="2"/>
                </a:cxn>
              </a:cxnLst>
              <a:rect l="0" t="0" r="r" b="b"/>
              <a:pathLst>
                <a:path w="11" h="21">
                  <a:moveTo>
                    <a:pt x="9" y="2"/>
                  </a:moveTo>
                  <a:cubicBezTo>
                    <a:pt x="4" y="2"/>
                    <a:pt x="1" y="7"/>
                    <a:pt x="1" y="11"/>
                  </a:cubicBezTo>
                  <a:cubicBezTo>
                    <a:pt x="1" y="13"/>
                    <a:pt x="0" y="17"/>
                    <a:pt x="1" y="18"/>
                  </a:cubicBezTo>
                  <a:cubicBezTo>
                    <a:pt x="3" y="21"/>
                    <a:pt x="7" y="17"/>
                    <a:pt x="8" y="15"/>
                  </a:cubicBezTo>
                  <a:cubicBezTo>
                    <a:pt x="10" y="11"/>
                    <a:pt x="11" y="6"/>
                    <a:pt x="9" y="0"/>
                  </a:cubicBezTo>
                  <a:lnTo>
                    <a:pt x="9" y="2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" name="Line 87"/>
            <p:cNvSpPr>
              <a:spLocks noChangeShapeType="1"/>
            </p:cNvSpPr>
            <p:nvPr/>
          </p:nvSpPr>
          <p:spPr bwMode="auto">
            <a:xfrm>
              <a:off x="2644775" y="3457575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" name="Line 88"/>
            <p:cNvSpPr>
              <a:spLocks noChangeShapeType="1"/>
            </p:cNvSpPr>
            <p:nvPr/>
          </p:nvSpPr>
          <p:spPr bwMode="auto">
            <a:xfrm>
              <a:off x="2644775" y="3457575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2598738" y="3735388"/>
              <a:ext cx="263525" cy="222250"/>
            </a:xfrm>
            <a:custGeom>
              <a:avLst/>
              <a:gdLst/>
              <a:ahLst/>
              <a:cxnLst>
                <a:cxn ang="0">
                  <a:pos x="140" y="68"/>
                </a:cxn>
                <a:cxn ang="0">
                  <a:pos x="135" y="48"/>
                </a:cxn>
                <a:cxn ang="0">
                  <a:pos x="127" y="45"/>
                </a:cxn>
                <a:cxn ang="0">
                  <a:pos x="118" y="42"/>
                </a:cxn>
                <a:cxn ang="0">
                  <a:pos x="107" y="16"/>
                </a:cxn>
                <a:cxn ang="0">
                  <a:pos x="90" y="6"/>
                </a:cxn>
                <a:cxn ang="0">
                  <a:pos x="78" y="1"/>
                </a:cxn>
                <a:cxn ang="0">
                  <a:pos x="73" y="0"/>
                </a:cxn>
                <a:cxn ang="0">
                  <a:pos x="61" y="6"/>
                </a:cxn>
                <a:cxn ang="0">
                  <a:pos x="58" y="13"/>
                </a:cxn>
                <a:cxn ang="0">
                  <a:pos x="55" y="16"/>
                </a:cxn>
                <a:cxn ang="0">
                  <a:pos x="50" y="21"/>
                </a:cxn>
                <a:cxn ang="0">
                  <a:pos x="41" y="26"/>
                </a:cxn>
                <a:cxn ang="0">
                  <a:pos x="35" y="36"/>
                </a:cxn>
                <a:cxn ang="0">
                  <a:pos x="31" y="44"/>
                </a:cxn>
                <a:cxn ang="0">
                  <a:pos x="24" y="53"/>
                </a:cxn>
                <a:cxn ang="0">
                  <a:pos x="11" y="55"/>
                </a:cxn>
                <a:cxn ang="0">
                  <a:pos x="11" y="61"/>
                </a:cxn>
                <a:cxn ang="0">
                  <a:pos x="19" y="63"/>
                </a:cxn>
                <a:cxn ang="0">
                  <a:pos x="14" y="68"/>
                </a:cxn>
                <a:cxn ang="0">
                  <a:pos x="3" y="76"/>
                </a:cxn>
                <a:cxn ang="0">
                  <a:pos x="1" y="86"/>
                </a:cxn>
                <a:cxn ang="0">
                  <a:pos x="6" y="90"/>
                </a:cxn>
                <a:cxn ang="0">
                  <a:pos x="7" y="94"/>
                </a:cxn>
                <a:cxn ang="0">
                  <a:pos x="11" y="100"/>
                </a:cxn>
                <a:cxn ang="0">
                  <a:pos x="22" y="103"/>
                </a:cxn>
                <a:cxn ang="0">
                  <a:pos x="25" y="106"/>
                </a:cxn>
                <a:cxn ang="0">
                  <a:pos x="35" y="109"/>
                </a:cxn>
                <a:cxn ang="0">
                  <a:pos x="42" y="104"/>
                </a:cxn>
                <a:cxn ang="0">
                  <a:pos x="49" y="97"/>
                </a:cxn>
                <a:cxn ang="0">
                  <a:pos x="50" y="89"/>
                </a:cxn>
                <a:cxn ang="0">
                  <a:pos x="58" y="84"/>
                </a:cxn>
                <a:cxn ang="0">
                  <a:pos x="66" y="95"/>
                </a:cxn>
                <a:cxn ang="0">
                  <a:pos x="71" y="102"/>
                </a:cxn>
                <a:cxn ang="0">
                  <a:pos x="76" y="113"/>
                </a:cxn>
                <a:cxn ang="0">
                  <a:pos x="85" y="116"/>
                </a:cxn>
                <a:cxn ang="0">
                  <a:pos x="89" y="113"/>
                </a:cxn>
                <a:cxn ang="0">
                  <a:pos x="95" y="112"/>
                </a:cxn>
                <a:cxn ang="0">
                  <a:pos x="104" y="116"/>
                </a:cxn>
                <a:cxn ang="0">
                  <a:pos x="110" y="117"/>
                </a:cxn>
                <a:cxn ang="0">
                  <a:pos x="117" y="99"/>
                </a:cxn>
                <a:cxn ang="0">
                  <a:pos x="132" y="94"/>
                </a:cxn>
                <a:cxn ang="0">
                  <a:pos x="140" y="77"/>
                </a:cxn>
              </a:cxnLst>
              <a:rect l="0" t="0" r="r" b="b"/>
              <a:pathLst>
                <a:path w="141" h="119">
                  <a:moveTo>
                    <a:pt x="140" y="77"/>
                  </a:moveTo>
                  <a:cubicBezTo>
                    <a:pt x="140" y="74"/>
                    <a:pt x="141" y="71"/>
                    <a:pt x="140" y="68"/>
                  </a:cubicBezTo>
                  <a:cubicBezTo>
                    <a:pt x="139" y="65"/>
                    <a:pt x="135" y="62"/>
                    <a:pt x="133" y="62"/>
                  </a:cubicBezTo>
                  <a:cubicBezTo>
                    <a:pt x="132" y="57"/>
                    <a:pt x="137" y="53"/>
                    <a:pt x="135" y="48"/>
                  </a:cubicBezTo>
                  <a:cubicBezTo>
                    <a:pt x="134" y="48"/>
                    <a:pt x="132" y="48"/>
                    <a:pt x="131" y="47"/>
                  </a:cubicBezTo>
                  <a:cubicBezTo>
                    <a:pt x="128" y="46"/>
                    <a:pt x="129" y="47"/>
                    <a:pt x="127" y="45"/>
                  </a:cubicBezTo>
                  <a:cubicBezTo>
                    <a:pt x="126" y="43"/>
                    <a:pt x="125" y="41"/>
                    <a:pt x="122" y="41"/>
                  </a:cubicBezTo>
                  <a:cubicBezTo>
                    <a:pt x="120" y="41"/>
                    <a:pt x="120" y="43"/>
                    <a:pt x="118" y="42"/>
                  </a:cubicBezTo>
                  <a:cubicBezTo>
                    <a:pt x="118" y="38"/>
                    <a:pt x="114" y="34"/>
                    <a:pt x="112" y="30"/>
                  </a:cubicBezTo>
                  <a:cubicBezTo>
                    <a:pt x="109" y="25"/>
                    <a:pt x="107" y="22"/>
                    <a:pt x="107" y="16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6" y="6"/>
                    <a:pt x="97" y="5"/>
                    <a:pt x="90" y="6"/>
                  </a:cubicBezTo>
                  <a:cubicBezTo>
                    <a:pt x="86" y="6"/>
                    <a:pt x="85" y="8"/>
                    <a:pt x="82" y="8"/>
                  </a:cubicBezTo>
                  <a:cubicBezTo>
                    <a:pt x="77" y="9"/>
                    <a:pt x="78" y="4"/>
                    <a:pt x="78" y="1"/>
                  </a:cubicBezTo>
                  <a:cubicBezTo>
                    <a:pt x="76" y="0"/>
                    <a:pt x="75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8" y="2"/>
                    <a:pt x="66" y="3"/>
                  </a:cubicBezTo>
                  <a:cubicBezTo>
                    <a:pt x="64" y="3"/>
                    <a:pt x="63" y="5"/>
                    <a:pt x="61" y="6"/>
                  </a:cubicBezTo>
                  <a:cubicBezTo>
                    <a:pt x="60" y="7"/>
                    <a:pt x="58" y="9"/>
                    <a:pt x="58" y="10"/>
                  </a:cubicBezTo>
                  <a:cubicBezTo>
                    <a:pt x="58" y="11"/>
                    <a:pt x="58" y="12"/>
                    <a:pt x="58" y="13"/>
                  </a:cubicBezTo>
                  <a:cubicBezTo>
                    <a:pt x="57" y="13"/>
                    <a:pt x="57" y="13"/>
                    <a:pt x="56" y="13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5" y="16"/>
                    <a:pt x="54" y="18"/>
                    <a:pt x="54" y="18"/>
                  </a:cubicBezTo>
                  <a:cubicBezTo>
                    <a:pt x="53" y="19"/>
                    <a:pt x="51" y="20"/>
                    <a:pt x="50" y="21"/>
                  </a:cubicBezTo>
                  <a:cubicBezTo>
                    <a:pt x="48" y="22"/>
                    <a:pt x="48" y="23"/>
                    <a:pt x="46" y="23"/>
                  </a:cubicBezTo>
                  <a:cubicBezTo>
                    <a:pt x="43" y="24"/>
                    <a:pt x="42" y="22"/>
                    <a:pt x="41" y="26"/>
                  </a:cubicBezTo>
                  <a:cubicBezTo>
                    <a:pt x="41" y="29"/>
                    <a:pt x="40" y="29"/>
                    <a:pt x="38" y="31"/>
                  </a:cubicBezTo>
                  <a:cubicBezTo>
                    <a:pt x="37" y="33"/>
                    <a:pt x="36" y="34"/>
                    <a:pt x="35" y="36"/>
                  </a:cubicBezTo>
                  <a:cubicBezTo>
                    <a:pt x="34" y="38"/>
                    <a:pt x="34" y="40"/>
                    <a:pt x="33" y="41"/>
                  </a:cubicBezTo>
                  <a:cubicBezTo>
                    <a:pt x="33" y="43"/>
                    <a:pt x="32" y="43"/>
                    <a:pt x="31" y="44"/>
                  </a:cubicBezTo>
                  <a:cubicBezTo>
                    <a:pt x="29" y="46"/>
                    <a:pt x="28" y="49"/>
                    <a:pt x="28" y="51"/>
                  </a:cubicBezTo>
                  <a:cubicBezTo>
                    <a:pt x="27" y="53"/>
                    <a:pt x="27" y="53"/>
                    <a:pt x="24" y="53"/>
                  </a:cubicBezTo>
                  <a:cubicBezTo>
                    <a:pt x="22" y="53"/>
                    <a:pt x="20" y="53"/>
                    <a:pt x="17" y="53"/>
                  </a:cubicBezTo>
                  <a:cubicBezTo>
                    <a:pt x="15" y="53"/>
                    <a:pt x="12" y="53"/>
                    <a:pt x="11" y="55"/>
                  </a:cubicBezTo>
                  <a:cubicBezTo>
                    <a:pt x="11" y="56"/>
                    <a:pt x="10" y="58"/>
                    <a:pt x="10" y="59"/>
                  </a:cubicBezTo>
                  <a:cubicBezTo>
                    <a:pt x="10" y="60"/>
                    <a:pt x="10" y="60"/>
                    <a:pt x="11" y="61"/>
                  </a:cubicBezTo>
                  <a:cubicBezTo>
                    <a:pt x="13" y="62"/>
                    <a:pt x="14" y="62"/>
                    <a:pt x="16" y="62"/>
                  </a:cubicBezTo>
                  <a:cubicBezTo>
                    <a:pt x="17" y="62"/>
                    <a:pt x="18" y="63"/>
                    <a:pt x="19" y="63"/>
                  </a:cubicBezTo>
                  <a:cubicBezTo>
                    <a:pt x="18" y="63"/>
                    <a:pt x="17" y="64"/>
                    <a:pt x="16" y="65"/>
                  </a:cubicBezTo>
                  <a:cubicBezTo>
                    <a:pt x="16" y="66"/>
                    <a:pt x="15" y="67"/>
                    <a:pt x="14" y="68"/>
                  </a:cubicBezTo>
                  <a:cubicBezTo>
                    <a:pt x="13" y="69"/>
                    <a:pt x="10" y="71"/>
                    <a:pt x="8" y="72"/>
                  </a:cubicBezTo>
                  <a:cubicBezTo>
                    <a:pt x="6" y="73"/>
                    <a:pt x="5" y="74"/>
                    <a:pt x="3" y="76"/>
                  </a:cubicBezTo>
                  <a:cubicBezTo>
                    <a:pt x="2" y="78"/>
                    <a:pt x="0" y="78"/>
                    <a:pt x="0" y="80"/>
                  </a:cubicBezTo>
                  <a:cubicBezTo>
                    <a:pt x="0" y="82"/>
                    <a:pt x="0" y="84"/>
                    <a:pt x="1" y="86"/>
                  </a:cubicBezTo>
                  <a:cubicBezTo>
                    <a:pt x="2" y="87"/>
                    <a:pt x="3" y="88"/>
                    <a:pt x="5" y="89"/>
                  </a:cubicBezTo>
                  <a:cubicBezTo>
                    <a:pt x="5" y="89"/>
                    <a:pt x="6" y="90"/>
                    <a:pt x="6" y="90"/>
                  </a:cubicBezTo>
                  <a:cubicBezTo>
                    <a:pt x="7" y="91"/>
                    <a:pt x="6" y="91"/>
                    <a:pt x="6" y="92"/>
                  </a:cubicBezTo>
                  <a:cubicBezTo>
                    <a:pt x="7" y="92"/>
                    <a:pt x="7" y="93"/>
                    <a:pt x="7" y="94"/>
                  </a:cubicBezTo>
                  <a:cubicBezTo>
                    <a:pt x="8" y="95"/>
                    <a:pt x="9" y="95"/>
                    <a:pt x="10" y="97"/>
                  </a:cubicBezTo>
                  <a:cubicBezTo>
                    <a:pt x="10" y="98"/>
                    <a:pt x="10" y="99"/>
                    <a:pt x="11" y="100"/>
                  </a:cubicBezTo>
                  <a:cubicBezTo>
                    <a:pt x="12" y="101"/>
                    <a:pt x="15" y="102"/>
                    <a:pt x="17" y="102"/>
                  </a:cubicBezTo>
                  <a:cubicBezTo>
                    <a:pt x="18" y="102"/>
                    <a:pt x="21" y="102"/>
                    <a:pt x="22" y="103"/>
                  </a:cubicBezTo>
                  <a:cubicBezTo>
                    <a:pt x="23" y="104"/>
                    <a:pt x="22" y="104"/>
                    <a:pt x="23" y="104"/>
                  </a:cubicBezTo>
                  <a:cubicBezTo>
                    <a:pt x="24" y="105"/>
                    <a:pt x="24" y="105"/>
                    <a:pt x="25" y="106"/>
                  </a:cubicBezTo>
                  <a:cubicBezTo>
                    <a:pt x="26" y="106"/>
                    <a:pt x="27" y="107"/>
                    <a:pt x="28" y="108"/>
                  </a:cubicBezTo>
                  <a:cubicBezTo>
                    <a:pt x="30" y="109"/>
                    <a:pt x="33" y="108"/>
                    <a:pt x="35" y="109"/>
                  </a:cubicBezTo>
                  <a:cubicBezTo>
                    <a:pt x="36" y="109"/>
                    <a:pt x="39" y="110"/>
                    <a:pt x="41" y="110"/>
                  </a:cubicBezTo>
                  <a:cubicBezTo>
                    <a:pt x="43" y="109"/>
                    <a:pt x="41" y="106"/>
                    <a:pt x="42" y="104"/>
                  </a:cubicBezTo>
                  <a:cubicBezTo>
                    <a:pt x="43" y="102"/>
                    <a:pt x="47" y="104"/>
                    <a:pt x="48" y="103"/>
                  </a:cubicBezTo>
                  <a:cubicBezTo>
                    <a:pt x="50" y="102"/>
                    <a:pt x="50" y="99"/>
                    <a:pt x="49" y="97"/>
                  </a:cubicBezTo>
                  <a:cubicBezTo>
                    <a:pt x="48" y="96"/>
                    <a:pt x="48" y="95"/>
                    <a:pt x="48" y="94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1" y="88"/>
                    <a:pt x="52" y="85"/>
                    <a:pt x="54" y="85"/>
                  </a:cubicBezTo>
                  <a:cubicBezTo>
                    <a:pt x="55" y="84"/>
                    <a:pt x="57" y="85"/>
                    <a:pt x="58" y="84"/>
                  </a:cubicBezTo>
                  <a:cubicBezTo>
                    <a:pt x="60" y="86"/>
                    <a:pt x="61" y="88"/>
                    <a:pt x="62" y="90"/>
                  </a:cubicBezTo>
                  <a:cubicBezTo>
                    <a:pt x="64" y="92"/>
                    <a:pt x="65" y="93"/>
                    <a:pt x="66" y="95"/>
                  </a:cubicBezTo>
                  <a:cubicBezTo>
                    <a:pt x="67" y="97"/>
                    <a:pt x="66" y="98"/>
                    <a:pt x="66" y="100"/>
                  </a:cubicBezTo>
                  <a:cubicBezTo>
                    <a:pt x="66" y="102"/>
                    <a:pt x="69" y="102"/>
                    <a:pt x="71" y="102"/>
                  </a:cubicBezTo>
                  <a:cubicBezTo>
                    <a:pt x="73" y="103"/>
                    <a:pt x="74" y="104"/>
                    <a:pt x="74" y="105"/>
                  </a:cubicBezTo>
                  <a:cubicBezTo>
                    <a:pt x="75" y="108"/>
                    <a:pt x="76" y="110"/>
                    <a:pt x="76" y="113"/>
                  </a:cubicBezTo>
                  <a:cubicBezTo>
                    <a:pt x="76" y="115"/>
                    <a:pt x="76" y="117"/>
                    <a:pt x="79" y="117"/>
                  </a:cubicBezTo>
                  <a:cubicBezTo>
                    <a:pt x="81" y="117"/>
                    <a:pt x="83" y="117"/>
                    <a:pt x="85" y="116"/>
                  </a:cubicBezTo>
                  <a:cubicBezTo>
                    <a:pt x="86" y="115"/>
                    <a:pt x="87" y="115"/>
                    <a:pt x="88" y="113"/>
                  </a:cubicBezTo>
                  <a:cubicBezTo>
                    <a:pt x="88" y="113"/>
                    <a:pt x="88" y="113"/>
                    <a:pt x="89" y="113"/>
                  </a:cubicBezTo>
                  <a:cubicBezTo>
                    <a:pt x="89" y="112"/>
                    <a:pt x="89" y="111"/>
                    <a:pt x="90" y="110"/>
                  </a:cubicBezTo>
                  <a:cubicBezTo>
                    <a:pt x="92" y="111"/>
                    <a:pt x="93" y="111"/>
                    <a:pt x="95" y="112"/>
                  </a:cubicBezTo>
                  <a:cubicBezTo>
                    <a:pt x="97" y="113"/>
                    <a:pt x="98" y="115"/>
                    <a:pt x="100" y="115"/>
                  </a:cubicBezTo>
                  <a:cubicBezTo>
                    <a:pt x="102" y="115"/>
                    <a:pt x="102" y="115"/>
                    <a:pt x="104" y="116"/>
                  </a:cubicBezTo>
                  <a:cubicBezTo>
                    <a:pt x="106" y="117"/>
                    <a:pt x="108" y="118"/>
                    <a:pt x="109" y="119"/>
                  </a:cubicBezTo>
                  <a:cubicBezTo>
                    <a:pt x="110" y="118"/>
                    <a:pt x="110" y="118"/>
                    <a:pt x="110" y="117"/>
                  </a:cubicBezTo>
                  <a:cubicBezTo>
                    <a:pt x="113" y="114"/>
                    <a:pt x="114" y="111"/>
                    <a:pt x="114" y="107"/>
                  </a:cubicBezTo>
                  <a:cubicBezTo>
                    <a:pt x="114" y="103"/>
                    <a:pt x="113" y="100"/>
                    <a:pt x="117" y="99"/>
                  </a:cubicBezTo>
                  <a:cubicBezTo>
                    <a:pt x="120" y="99"/>
                    <a:pt x="123" y="99"/>
                    <a:pt x="125" y="99"/>
                  </a:cubicBezTo>
                  <a:cubicBezTo>
                    <a:pt x="130" y="99"/>
                    <a:pt x="130" y="98"/>
                    <a:pt x="132" y="94"/>
                  </a:cubicBezTo>
                  <a:cubicBezTo>
                    <a:pt x="134" y="92"/>
                    <a:pt x="136" y="90"/>
                    <a:pt x="138" y="87"/>
                  </a:cubicBezTo>
                  <a:cubicBezTo>
                    <a:pt x="139" y="84"/>
                    <a:pt x="139" y="80"/>
                    <a:pt x="140" y="77"/>
                  </a:cubicBezTo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2930525" y="3887788"/>
              <a:ext cx="46038" cy="53975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1" y="3"/>
                </a:cxn>
                <a:cxn ang="0">
                  <a:pos x="8" y="7"/>
                </a:cxn>
                <a:cxn ang="0">
                  <a:pos x="6" y="10"/>
                </a:cxn>
                <a:cxn ang="0">
                  <a:pos x="1" y="19"/>
                </a:cxn>
                <a:cxn ang="0">
                  <a:pos x="1" y="25"/>
                </a:cxn>
                <a:cxn ang="0">
                  <a:pos x="2" y="27"/>
                </a:cxn>
                <a:cxn ang="0">
                  <a:pos x="4" y="28"/>
                </a:cxn>
                <a:cxn ang="0">
                  <a:pos x="10" y="28"/>
                </a:cxn>
                <a:cxn ang="0">
                  <a:pos x="15" y="27"/>
                </a:cxn>
                <a:cxn ang="0">
                  <a:pos x="18" y="24"/>
                </a:cxn>
                <a:cxn ang="0">
                  <a:pos x="21" y="21"/>
                </a:cxn>
                <a:cxn ang="0">
                  <a:pos x="24" y="14"/>
                </a:cxn>
                <a:cxn ang="0">
                  <a:pos x="22" y="6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21" y="1"/>
                </a:cxn>
              </a:cxnLst>
              <a:rect l="0" t="0" r="r" b="b"/>
              <a:pathLst>
                <a:path w="24" h="29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6" y="0"/>
                    <a:pt x="13" y="0"/>
                    <a:pt x="11" y="3"/>
                  </a:cubicBezTo>
                  <a:cubicBezTo>
                    <a:pt x="10" y="4"/>
                    <a:pt x="9" y="6"/>
                    <a:pt x="8" y="7"/>
                  </a:cubicBezTo>
                  <a:cubicBezTo>
                    <a:pt x="8" y="8"/>
                    <a:pt x="7" y="9"/>
                    <a:pt x="6" y="10"/>
                  </a:cubicBezTo>
                  <a:cubicBezTo>
                    <a:pt x="4" y="13"/>
                    <a:pt x="2" y="16"/>
                    <a:pt x="1" y="19"/>
                  </a:cubicBezTo>
                  <a:cubicBezTo>
                    <a:pt x="0" y="21"/>
                    <a:pt x="0" y="23"/>
                    <a:pt x="1" y="25"/>
                  </a:cubicBezTo>
                  <a:cubicBezTo>
                    <a:pt x="1" y="26"/>
                    <a:pt x="1" y="27"/>
                    <a:pt x="2" y="27"/>
                  </a:cubicBezTo>
                  <a:cubicBezTo>
                    <a:pt x="2" y="28"/>
                    <a:pt x="3" y="28"/>
                    <a:pt x="4" y="28"/>
                  </a:cubicBezTo>
                  <a:cubicBezTo>
                    <a:pt x="6" y="28"/>
                    <a:pt x="8" y="29"/>
                    <a:pt x="10" y="28"/>
                  </a:cubicBezTo>
                  <a:cubicBezTo>
                    <a:pt x="12" y="28"/>
                    <a:pt x="13" y="28"/>
                    <a:pt x="15" y="27"/>
                  </a:cubicBezTo>
                  <a:cubicBezTo>
                    <a:pt x="16" y="26"/>
                    <a:pt x="17" y="25"/>
                    <a:pt x="18" y="24"/>
                  </a:cubicBezTo>
                  <a:cubicBezTo>
                    <a:pt x="19" y="23"/>
                    <a:pt x="20" y="22"/>
                    <a:pt x="21" y="21"/>
                  </a:cubicBezTo>
                  <a:cubicBezTo>
                    <a:pt x="23" y="19"/>
                    <a:pt x="23" y="16"/>
                    <a:pt x="24" y="14"/>
                  </a:cubicBezTo>
                  <a:cubicBezTo>
                    <a:pt x="24" y="11"/>
                    <a:pt x="24" y="9"/>
                    <a:pt x="22" y="6"/>
                  </a:cubicBezTo>
                  <a:cubicBezTo>
                    <a:pt x="21" y="6"/>
                    <a:pt x="20" y="5"/>
                    <a:pt x="20" y="4"/>
                  </a:cubicBezTo>
                  <a:cubicBezTo>
                    <a:pt x="19" y="4"/>
                    <a:pt x="18" y="3"/>
                    <a:pt x="18" y="2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3243263" y="4511675"/>
              <a:ext cx="71438" cy="30163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29" y="3"/>
                </a:cxn>
                <a:cxn ang="0">
                  <a:pos x="24" y="1"/>
                </a:cxn>
                <a:cxn ang="0">
                  <a:pos x="13" y="1"/>
                </a:cxn>
                <a:cxn ang="0">
                  <a:pos x="9" y="3"/>
                </a:cxn>
                <a:cxn ang="0">
                  <a:pos x="4" y="4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2" y="12"/>
                </a:cxn>
                <a:cxn ang="0">
                  <a:pos x="6" y="14"/>
                </a:cxn>
                <a:cxn ang="0">
                  <a:pos x="13" y="16"/>
                </a:cxn>
                <a:cxn ang="0">
                  <a:pos x="21" y="16"/>
                </a:cxn>
                <a:cxn ang="0">
                  <a:pos x="29" y="15"/>
                </a:cxn>
                <a:cxn ang="0">
                  <a:pos x="34" y="13"/>
                </a:cxn>
                <a:cxn ang="0">
                  <a:pos x="38" y="10"/>
                </a:cxn>
                <a:cxn ang="0">
                  <a:pos x="36" y="5"/>
                </a:cxn>
                <a:cxn ang="0">
                  <a:pos x="29" y="3"/>
                </a:cxn>
              </a:cxnLst>
              <a:rect l="0" t="0" r="r" b="b"/>
              <a:pathLst>
                <a:path w="38" h="16">
                  <a:moveTo>
                    <a:pt x="29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8" y="2"/>
                    <a:pt x="26" y="1"/>
                    <a:pt x="24" y="1"/>
                  </a:cubicBezTo>
                  <a:cubicBezTo>
                    <a:pt x="21" y="0"/>
                    <a:pt x="17" y="0"/>
                    <a:pt x="13" y="1"/>
                  </a:cubicBezTo>
                  <a:cubicBezTo>
                    <a:pt x="12" y="1"/>
                    <a:pt x="10" y="2"/>
                    <a:pt x="9" y="3"/>
                  </a:cubicBezTo>
                  <a:cubicBezTo>
                    <a:pt x="7" y="3"/>
                    <a:pt x="6" y="4"/>
                    <a:pt x="4" y="4"/>
                  </a:cubicBezTo>
                  <a:cubicBezTo>
                    <a:pt x="3" y="5"/>
                    <a:pt x="2" y="6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1" y="11"/>
                    <a:pt x="2" y="12"/>
                  </a:cubicBezTo>
                  <a:cubicBezTo>
                    <a:pt x="3" y="13"/>
                    <a:pt x="4" y="14"/>
                    <a:pt x="6" y="14"/>
                  </a:cubicBezTo>
                  <a:cubicBezTo>
                    <a:pt x="8" y="15"/>
                    <a:pt x="10" y="16"/>
                    <a:pt x="13" y="16"/>
                  </a:cubicBezTo>
                  <a:cubicBezTo>
                    <a:pt x="16" y="16"/>
                    <a:pt x="19" y="16"/>
                    <a:pt x="21" y="16"/>
                  </a:cubicBezTo>
                  <a:cubicBezTo>
                    <a:pt x="24" y="16"/>
                    <a:pt x="27" y="16"/>
                    <a:pt x="29" y="15"/>
                  </a:cubicBezTo>
                  <a:cubicBezTo>
                    <a:pt x="31" y="15"/>
                    <a:pt x="33" y="14"/>
                    <a:pt x="34" y="13"/>
                  </a:cubicBezTo>
                  <a:cubicBezTo>
                    <a:pt x="36" y="12"/>
                    <a:pt x="37" y="11"/>
                    <a:pt x="38" y="10"/>
                  </a:cubicBezTo>
                  <a:cubicBezTo>
                    <a:pt x="38" y="8"/>
                    <a:pt x="37" y="6"/>
                    <a:pt x="36" y="5"/>
                  </a:cubicBezTo>
                  <a:lnTo>
                    <a:pt x="29" y="3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2382838" y="5722938"/>
              <a:ext cx="365125" cy="711200"/>
            </a:xfrm>
            <a:custGeom>
              <a:avLst/>
              <a:gdLst/>
              <a:ahLst/>
              <a:cxnLst>
                <a:cxn ang="0">
                  <a:pos x="9" y="214"/>
                </a:cxn>
                <a:cxn ang="0">
                  <a:pos x="1" y="233"/>
                </a:cxn>
                <a:cxn ang="0">
                  <a:pos x="0" y="251"/>
                </a:cxn>
                <a:cxn ang="0">
                  <a:pos x="9" y="267"/>
                </a:cxn>
                <a:cxn ang="0">
                  <a:pos x="25" y="280"/>
                </a:cxn>
                <a:cxn ang="0">
                  <a:pos x="36" y="293"/>
                </a:cxn>
                <a:cxn ang="0">
                  <a:pos x="30" y="317"/>
                </a:cxn>
                <a:cxn ang="0">
                  <a:pos x="35" y="341"/>
                </a:cxn>
                <a:cxn ang="0">
                  <a:pos x="34" y="354"/>
                </a:cxn>
                <a:cxn ang="0">
                  <a:pos x="29" y="365"/>
                </a:cxn>
                <a:cxn ang="0">
                  <a:pos x="54" y="374"/>
                </a:cxn>
                <a:cxn ang="0">
                  <a:pos x="67" y="374"/>
                </a:cxn>
                <a:cxn ang="0">
                  <a:pos x="81" y="378"/>
                </a:cxn>
                <a:cxn ang="0">
                  <a:pos x="98" y="375"/>
                </a:cxn>
                <a:cxn ang="0">
                  <a:pos x="105" y="374"/>
                </a:cxn>
                <a:cxn ang="0">
                  <a:pos x="109" y="356"/>
                </a:cxn>
                <a:cxn ang="0">
                  <a:pos x="108" y="349"/>
                </a:cxn>
                <a:cxn ang="0">
                  <a:pos x="110" y="331"/>
                </a:cxn>
                <a:cxn ang="0">
                  <a:pos x="116" y="322"/>
                </a:cxn>
                <a:cxn ang="0">
                  <a:pos x="118" y="315"/>
                </a:cxn>
                <a:cxn ang="0">
                  <a:pos x="129" y="309"/>
                </a:cxn>
                <a:cxn ang="0">
                  <a:pos x="135" y="298"/>
                </a:cxn>
                <a:cxn ang="0">
                  <a:pos x="125" y="290"/>
                </a:cxn>
                <a:cxn ang="0">
                  <a:pos x="122" y="283"/>
                </a:cxn>
                <a:cxn ang="0">
                  <a:pos x="128" y="254"/>
                </a:cxn>
                <a:cxn ang="0">
                  <a:pos x="133" y="234"/>
                </a:cxn>
                <a:cxn ang="0">
                  <a:pos x="123" y="229"/>
                </a:cxn>
                <a:cxn ang="0">
                  <a:pos x="119" y="209"/>
                </a:cxn>
                <a:cxn ang="0">
                  <a:pos x="115" y="206"/>
                </a:cxn>
                <a:cxn ang="0">
                  <a:pos x="117" y="196"/>
                </a:cxn>
                <a:cxn ang="0">
                  <a:pos x="137" y="180"/>
                </a:cxn>
                <a:cxn ang="0">
                  <a:pos x="139" y="156"/>
                </a:cxn>
                <a:cxn ang="0">
                  <a:pos x="145" y="131"/>
                </a:cxn>
                <a:cxn ang="0">
                  <a:pos x="144" y="102"/>
                </a:cxn>
                <a:cxn ang="0">
                  <a:pos x="149" y="85"/>
                </a:cxn>
                <a:cxn ang="0">
                  <a:pos x="166" y="75"/>
                </a:cxn>
                <a:cxn ang="0">
                  <a:pos x="180" y="65"/>
                </a:cxn>
                <a:cxn ang="0">
                  <a:pos x="194" y="46"/>
                </a:cxn>
                <a:cxn ang="0">
                  <a:pos x="177" y="38"/>
                </a:cxn>
                <a:cxn ang="0">
                  <a:pos x="172" y="29"/>
                </a:cxn>
                <a:cxn ang="0">
                  <a:pos x="169" y="18"/>
                </a:cxn>
                <a:cxn ang="0">
                  <a:pos x="155" y="16"/>
                </a:cxn>
                <a:cxn ang="0">
                  <a:pos x="142" y="19"/>
                </a:cxn>
                <a:cxn ang="0">
                  <a:pos x="122" y="29"/>
                </a:cxn>
                <a:cxn ang="0">
                  <a:pos x="112" y="25"/>
                </a:cxn>
                <a:cxn ang="0">
                  <a:pos x="98" y="22"/>
                </a:cxn>
                <a:cxn ang="0">
                  <a:pos x="84" y="30"/>
                </a:cxn>
                <a:cxn ang="0">
                  <a:pos x="86" y="12"/>
                </a:cxn>
                <a:cxn ang="0">
                  <a:pos x="82" y="1"/>
                </a:cxn>
                <a:cxn ang="0">
                  <a:pos x="73" y="7"/>
                </a:cxn>
                <a:cxn ang="0">
                  <a:pos x="47" y="19"/>
                </a:cxn>
                <a:cxn ang="0">
                  <a:pos x="42" y="29"/>
                </a:cxn>
                <a:cxn ang="0">
                  <a:pos x="44" y="42"/>
                </a:cxn>
                <a:cxn ang="0">
                  <a:pos x="44" y="61"/>
                </a:cxn>
                <a:cxn ang="0">
                  <a:pos x="39" y="72"/>
                </a:cxn>
                <a:cxn ang="0">
                  <a:pos x="44" y="90"/>
                </a:cxn>
                <a:cxn ang="0">
                  <a:pos x="44" y="127"/>
                </a:cxn>
                <a:cxn ang="0">
                  <a:pos x="39" y="139"/>
                </a:cxn>
                <a:cxn ang="0">
                  <a:pos x="37" y="147"/>
                </a:cxn>
                <a:cxn ang="0">
                  <a:pos x="38" y="159"/>
                </a:cxn>
                <a:cxn ang="0">
                  <a:pos x="28" y="171"/>
                </a:cxn>
                <a:cxn ang="0">
                  <a:pos x="26" y="186"/>
                </a:cxn>
              </a:cxnLst>
              <a:rect l="0" t="0" r="r" b="b"/>
              <a:pathLst>
                <a:path w="195" h="380">
                  <a:moveTo>
                    <a:pt x="26" y="188"/>
                  </a:moveTo>
                  <a:cubicBezTo>
                    <a:pt x="25" y="192"/>
                    <a:pt x="23" y="197"/>
                    <a:pt x="20" y="200"/>
                  </a:cubicBezTo>
                  <a:cubicBezTo>
                    <a:pt x="17" y="205"/>
                    <a:pt x="13" y="210"/>
                    <a:pt x="9" y="214"/>
                  </a:cubicBezTo>
                  <a:cubicBezTo>
                    <a:pt x="7" y="216"/>
                    <a:pt x="6" y="218"/>
                    <a:pt x="5" y="220"/>
                  </a:cubicBezTo>
                  <a:cubicBezTo>
                    <a:pt x="4" y="222"/>
                    <a:pt x="5" y="224"/>
                    <a:pt x="4" y="226"/>
                  </a:cubicBezTo>
                  <a:cubicBezTo>
                    <a:pt x="4" y="228"/>
                    <a:pt x="2" y="231"/>
                    <a:pt x="1" y="233"/>
                  </a:cubicBezTo>
                  <a:cubicBezTo>
                    <a:pt x="1" y="237"/>
                    <a:pt x="0" y="241"/>
                    <a:pt x="0" y="245"/>
                  </a:cubicBezTo>
                  <a:cubicBezTo>
                    <a:pt x="0" y="246"/>
                    <a:pt x="0" y="247"/>
                    <a:pt x="0" y="249"/>
                  </a:cubicBezTo>
                  <a:cubicBezTo>
                    <a:pt x="0" y="249"/>
                    <a:pt x="0" y="250"/>
                    <a:pt x="0" y="251"/>
                  </a:cubicBezTo>
                  <a:cubicBezTo>
                    <a:pt x="0" y="252"/>
                    <a:pt x="0" y="253"/>
                    <a:pt x="1" y="254"/>
                  </a:cubicBezTo>
                  <a:cubicBezTo>
                    <a:pt x="3" y="255"/>
                    <a:pt x="7" y="253"/>
                    <a:pt x="9" y="256"/>
                  </a:cubicBezTo>
                  <a:cubicBezTo>
                    <a:pt x="10" y="259"/>
                    <a:pt x="8" y="264"/>
                    <a:pt x="9" y="267"/>
                  </a:cubicBezTo>
                  <a:cubicBezTo>
                    <a:pt x="11" y="272"/>
                    <a:pt x="17" y="271"/>
                    <a:pt x="16" y="277"/>
                  </a:cubicBezTo>
                  <a:cubicBezTo>
                    <a:pt x="16" y="280"/>
                    <a:pt x="15" y="278"/>
                    <a:pt x="14" y="281"/>
                  </a:cubicBezTo>
                  <a:cubicBezTo>
                    <a:pt x="12" y="285"/>
                    <a:pt x="22" y="282"/>
                    <a:pt x="25" y="280"/>
                  </a:cubicBezTo>
                  <a:cubicBezTo>
                    <a:pt x="26" y="279"/>
                    <a:pt x="30" y="277"/>
                    <a:pt x="32" y="279"/>
                  </a:cubicBezTo>
                  <a:cubicBezTo>
                    <a:pt x="33" y="279"/>
                    <a:pt x="37" y="284"/>
                    <a:pt x="37" y="285"/>
                  </a:cubicBezTo>
                  <a:cubicBezTo>
                    <a:pt x="38" y="287"/>
                    <a:pt x="36" y="290"/>
                    <a:pt x="36" y="293"/>
                  </a:cubicBezTo>
                  <a:cubicBezTo>
                    <a:pt x="35" y="296"/>
                    <a:pt x="35" y="300"/>
                    <a:pt x="35" y="303"/>
                  </a:cubicBezTo>
                  <a:cubicBezTo>
                    <a:pt x="35" y="306"/>
                    <a:pt x="35" y="307"/>
                    <a:pt x="34" y="310"/>
                  </a:cubicBezTo>
                  <a:cubicBezTo>
                    <a:pt x="33" y="312"/>
                    <a:pt x="30" y="315"/>
                    <a:pt x="30" y="317"/>
                  </a:cubicBezTo>
                  <a:cubicBezTo>
                    <a:pt x="30" y="321"/>
                    <a:pt x="36" y="322"/>
                    <a:pt x="38" y="325"/>
                  </a:cubicBezTo>
                  <a:cubicBezTo>
                    <a:pt x="39" y="327"/>
                    <a:pt x="40" y="330"/>
                    <a:pt x="39" y="332"/>
                  </a:cubicBezTo>
                  <a:cubicBezTo>
                    <a:pt x="38" y="335"/>
                    <a:pt x="36" y="338"/>
                    <a:pt x="35" y="341"/>
                  </a:cubicBezTo>
                  <a:cubicBezTo>
                    <a:pt x="34" y="343"/>
                    <a:pt x="34" y="345"/>
                    <a:pt x="34" y="347"/>
                  </a:cubicBezTo>
                  <a:cubicBezTo>
                    <a:pt x="34" y="348"/>
                    <a:pt x="34" y="348"/>
                    <a:pt x="34" y="349"/>
                  </a:cubicBezTo>
                  <a:cubicBezTo>
                    <a:pt x="34" y="351"/>
                    <a:pt x="34" y="353"/>
                    <a:pt x="34" y="354"/>
                  </a:cubicBezTo>
                  <a:cubicBezTo>
                    <a:pt x="34" y="355"/>
                    <a:pt x="33" y="356"/>
                    <a:pt x="33" y="357"/>
                  </a:cubicBezTo>
                  <a:cubicBezTo>
                    <a:pt x="33" y="358"/>
                    <a:pt x="32" y="360"/>
                    <a:pt x="31" y="361"/>
                  </a:cubicBezTo>
                  <a:cubicBezTo>
                    <a:pt x="30" y="362"/>
                    <a:pt x="30" y="364"/>
                    <a:pt x="29" y="365"/>
                  </a:cubicBezTo>
                  <a:cubicBezTo>
                    <a:pt x="28" y="370"/>
                    <a:pt x="29" y="375"/>
                    <a:pt x="26" y="379"/>
                  </a:cubicBezTo>
                  <a:cubicBezTo>
                    <a:pt x="31" y="380"/>
                    <a:pt x="37" y="375"/>
                    <a:pt x="41" y="374"/>
                  </a:cubicBezTo>
                  <a:cubicBezTo>
                    <a:pt x="45" y="373"/>
                    <a:pt x="50" y="373"/>
                    <a:pt x="54" y="374"/>
                  </a:cubicBezTo>
                  <a:cubicBezTo>
                    <a:pt x="56" y="374"/>
                    <a:pt x="57" y="374"/>
                    <a:pt x="59" y="374"/>
                  </a:cubicBezTo>
                  <a:cubicBezTo>
                    <a:pt x="60" y="374"/>
                    <a:pt x="62" y="374"/>
                    <a:pt x="63" y="374"/>
                  </a:cubicBezTo>
                  <a:cubicBezTo>
                    <a:pt x="65" y="374"/>
                    <a:pt x="66" y="374"/>
                    <a:pt x="67" y="374"/>
                  </a:cubicBezTo>
                  <a:cubicBezTo>
                    <a:pt x="69" y="375"/>
                    <a:pt x="70" y="376"/>
                    <a:pt x="72" y="376"/>
                  </a:cubicBezTo>
                  <a:cubicBezTo>
                    <a:pt x="74" y="377"/>
                    <a:pt x="76" y="378"/>
                    <a:pt x="78" y="379"/>
                  </a:cubicBezTo>
                  <a:cubicBezTo>
                    <a:pt x="80" y="379"/>
                    <a:pt x="80" y="379"/>
                    <a:pt x="81" y="378"/>
                  </a:cubicBezTo>
                  <a:cubicBezTo>
                    <a:pt x="84" y="378"/>
                    <a:pt x="84" y="377"/>
                    <a:pt x="85" y="377"/>
                  </a:cubicBezTo>
                  <a:cubicBezTo>
                    <a:pt x="89" y="375"/>
                    <a:pt x="92" y="375"/>
                    <a:pt x="95" y="375"/>
                  </a:cubicBezTo>
                  <a:cubicBezTo>
                    <a:pt x="96" y="375"/>
                    <a:pt x="97" y="375"/>
                    <a:pt x="98" y="375"/>
                  </a:cubicBezTo>
                  <a:cubicBezTo>
                    <a:pt x="98" y="375"/>
                    <a:pt x="99" y="375"/>
                    <a:pt x="99" y="375"/>
                  </a:cubicBezTo>
                  <a:cubicBezTo>
                    <a:pt x="101" y="375"/>
                    <a:pt x="103" y="374"/>
                    <a:pt x="105" y="374"/>
                  </a:cubicBezTo>
                  <a:cubicBezTo>
                    <a:pt x="105" y="374"/>
                    <a:pt x="105" y="374"/>
                    <a:pt x="105" y="374"/>
                  </a:cubicBezTo>
                  <a:cubicBezTo>
                    <a:pt x="106" y="374"/>
                    <a:pt x="107" y="373"/>
                    <a:pt x="108" y="373"/>
                  </a:cubicBezTo>
                  <a:cubicBezTo>
                    <a:pt x="108" y="371"/>
                    <a:pt x="108" y="369"/>
                    <a:pt x="108" y="367"/>
                  </a:cubicBezTo>
                  <a:cubicBezTo>
                    <a:pt x="109" y="363"/>
                    <a:pt x="109" y="360"/>
                    <a:pt x="109" y="356"/>
                  </a:cubicBezTo>
                  <a:cubicBezTo>
                    <a:pt x="109" y="355"/>
                    <a:pt x="109" y="353"/>
                    <a:pt x="109" y="351"/>
                  </a:cubicBezTo>
                  <a:cubicBezTo>
                    <a:pt x="109" y="351"/>
                    <a:pt x="109" y="351"/>
                    <a:pt x="108" y="351"/>
                  </a:cubicBezTo>
                  <a:cubicBezTo>
                    <a:pt x="108" y="350"/>
                    <a:pt x="108" y="350"/>
                    <a:pt x="108" y="349"/>
                  </a:cubicBezTo>
                  <a:cubicBezTo>
                    <a:pt x="107" y="348"/>
                    <a:pt x="107" y="346"/>
                    <a:pt x="107" y="345"/>
                  </a:cubicBezTo>
                  <a:cubicBezTo>
                    <a:pt x="107" y="344"/>
                    <a:pt x="106" y="343"/>
                    <a:pt x="106" y="341"/>
                  </a:cubicBezTo>
                  <a:cubicBezTo>
                    <a:pt x="106" y="338"/>
                    <a:pt x="108" y="334"/>
                    <a:pt x="110" y="331"/>
                  </a:cubicBezTo>
                  <a:cubicBezTo>
                    <a:pt x="110" y="331"/>
                    <a:pt x="111" y="330"/>
                    <a:pt x="111" y="329"/>
                  </a:cubicBezTo>
                  <a:cubicBezTo>
                    <a:pt x="112" y="328"/>
                    <a:pt x="113" y="326"/>
                    <a:pt x="114" y="325"/>
                  </a:cubicBezTo>
                  <a:cubicBezTo>
                    <a:pt x="115" y="324"/>
                    <a:pt x="116" y="323"/>
                    <a:pt x="116" y="322"/>
                  </a:cubicBezTo>
                  <a:cubicBezTo>
                    <a:pt x="117" y="321"/>
                    <a:pt x="117" y="321"/>
                    <a:pt x="117" y="321"/>
                  </a:cubicBezTo>
                  <a:cubicBezTo>
                    <a:pt x="117" y="320"/>
                    <a:pt x="118" y="319"/>
                    <a:pt x="118" y="318"/>
                  </a:cubicBezTo>
                  <a:cubicBezTo>
                    <a:pt x="119" y="317"/>
                    <a:pt x="118" y="316"/>
                    <a:pt x="118" y="315"/>
                  </a:cubicBezTo>
                  <a:cubicBezTo>
                    <a:pt x="118" y="311"/>
                    <a:pt x="121" y="313"/>
                    <a:pt x="124" y="312"/>
                  </a:cubicBezTo>
                  <a:cubicBezTo>
                    <a:pt x="125" y="312"/>
                    <a:pt x="127" y="312"/>
                    <a:pt x="128" y="311"/>
                  </a:cubicBezTo>
                  <a:cubicBezTo>
                    <a:pt x="128" y="311"/>
                    <a:pt x="129" y="310"/>
                    <a:pt x="129" y="309"/>
                  </a:cubicBezTo>
                  <a:cubicBezTo>
                    <a:pt x="130" y="309"/>
                    <a:pt x="130" y="309"/>
                    <a:pt x="131" y="309"/>
                  </a:cubicBezTo>
                  <a:cubicBezTo>
                    <a:pt x="134" y="308"/>
                    <a:pt x="136" y="307"/>
                    <a:pt x="136" y="304"/>
                  </a:cubicBezTo>
                  <a:cubicBezTo>
                    <a:pt x="136" y="302"/>
                    <a:pt x="137" y="299"/>
                    <a:pt x="135" y="298"/>
                  </a:cubicBezTo>
                  <a:cubicBezTo>
                    <a:pt x="134" y="299"/>
                    <a:pt x="132" y="300"/>
                    <a:pt x="130" y="299"/>
                  </a:cubicBezTo>
                  <a:cubicBezTo>
                    <a:pt x="128" y="298"/>
                    <a:pt x="129" y="297"/>
                    <a:pt x="128" y="295"/>
                  </a:cubicBezTo>
                  <a:cubicBezTo>
                    <a:pt x="128" y="293"/>
                    <a:pt x="126" y="291"/>
                    <a:pt x="125" y="290"/>
                  </a:cubicBezTo>
                  <a:cubicBezTo>
                    <a:pt x="125" y="289"/>
                    <a:pt x="124" y="288"/>
                    <a:pt x="124" y="287"/>
                  </a:cubicBezTo>
                  <a:cubicBezTo>
                    <a:pt x="123" y="286"/>
                    <a:pt x="123" y="285"/>
                    <a:pt x="123" y="284"/>
                  </a:cubicBezTo>
                  <a:cubicBezTo>
                    <a:pt x="123" y="284"/>
                    <a:pt x="122" y="283"/>
                    <a:pt x="122" y="283"/>
                  </a:cubicBezTo>
                  <a:cubicBezTo>
                    <a:pt x="120" y="279"/>
                    <a:pt x="118" y="275"/>
                    <a:pt x="118" y="271"/>
                  </a:cubicBezTo>
                  <a:cubicBezTo>
                    <a:pt x="119" y="267"/>
                    <a:pt x="122" y="264"/>
                    <a:pt x="123" y="261"/>
                  </a:cubicBezTo>
                  <a:cubicBezTo>
                    <a:pt x="124" y="257"/>
                    <a:pt x="125" y="256"/>
                    <a:pt x="128" y="254"/>
                  </a:cubicBezTo>
                  <a:cubicBezTo>
                    <a:pt x="130" y="253"/>
                    <a:pt x="132" y="253"/>
                    <a:pt x="134" y="252"/>
                  </a:cubicBezTo>
                  <a:cubicBezTo>
                    <a:pt x="138" y="248"/>
                    <a:pt x="136" y="241"/>
                    <a:pt x="134" y="237"/>
                  </a:cubicBezTo>
                  <a:cubicBezTo>
                    <a:pt x="134" y="236"/>
                    <a:pt x="134" y="235"/>
                    <a:pt x="133" y="234"/>
                  </a:cubicBezTo>
                  <a:cubicBezTo>
                    <a:pt x="133" y="234"/>
                    <a:pt x="132" y="233"/>
                    <a:pt x="131" y="233"/>
                  </a:cubicBezTo>
                  <a:cubicBezTo>
                    <a:pt x="130" y="232"/>
                    <a:pt x="129" y="232"/>
                    <a:pt x="127" y="231"/>
                  </a:cubicBezTo>
                  <a:cubicBezTo>
                    <a:pt x="126" y="231"/>
                    <a:pt x="124" y="231"/>
                    <a:pt x="123" y="229"/>
                  </a:cubicBezTo>
                  <a:cubicBezTo>
                    <a:pt x="123" y="227"/>
                    <a:pt x="124" y="226"/>
                    <a:pt x="123" y="224"/>
                  </a:cubicBezTo>
                  <a:cubicBezTo>
                    <a:pt x="122" y="223"/>
                    <a:pt x="120" y="222"/>
                    <a:pt x="119" y="223"/>
                  </a:cubicBezTo>
                  <a:cubicBezTo>
                    <a:pt x="119" y="219"/>
                    <a:pt x="120" y="213"/>
                    <a:pt x="119" y="209"/>
                  </a:cubicBezTo>
                  <a:cubicBezTo>
                    <a:pt x="119" y="209"/>
                    <a:pt x="118" y="208"/>
                    <a:pt x="118" y="207"/>
                  </a:cubicBezTo>
                  <a:cubicBezTo>
                    <a:pt x="118" y="207"/>
                    <a:pt x="117" y="207"/>
                    <a:pt x="117" y="207"/>
                  </a:cubicBezTo>
                  <a:cubicBezTo>
                    <a:pt x="116" y="208"/>
                    <a:pt x="115" y="207"/>
                    <a:pt x="115" y="206"/>
                  </a:cubicBezTo>
                  <a:cubicBezTo>
                    <a:pt x="114" y="206"/>
                    <a:pt x="113" y="203"/>
                    <a:pt x="112" y="202"/>
                  </a:cubicBezTo>
                  <a:cubicBezTo>
                    <a:pt x="111" y="201"/>
                    <a:pt x="109" y="199"/>
                    <a:pt x="110" y="197"/>
                  </a:cubicBezTo>
                  <a:cubicBezTo>
                    <a:pt x="110" y="195"/>
                    <a:pt x="115" y="196"/>
                    <a:pt x="117" y="196"/>
                  </a:cubicBezTo>
                  <a:cubicBezTo>
                    <a:pt x="122" y="196"/>
                    <a:pt x="132" y="197"/>
                    <a:pt x="133" y="191"/>
                  </a:cubicBezTo>
                  <a:cubicBezTo>
                    <a:pt x="133" y="189"/>
                    <a:pt x="132" y="186"/>
                    <a:pt x="133" y="184"/>
                  </a:cubicBezTo>
                  <a:cubicBezTo>
                    <a:pt x="133" y="183"/>
                    <a:pt x="136" y="180"/>
                    <a:pt x="137" y="180"/>
                  </a:cubicBezTo>
                  <a:cubicBezTo>
                    <a:pt x="139" y="177"/>
                    <a:pt x="141" y="174"/>
                    <a:pt x="141" y="171"/>
                  </a:cubicBezTo>
                  <a:cubicBezTo>
                    <a:pt x="140" y="166"/>
                    <a:pt x="135" y="164"/>
                    <a:pt x="134" y="159"/>
                  </a:cubicBezTo>
                  <a:cubicBezTo>
                    <a:pt x="136" y="159"/>
                    <a:pt x="137" y="157"/>
                    <a:pt x="139" y="156"/>
                  </a:cubicBezTo>
                  <a:cubicBezTo>
                    <a:pt x="141" y="155"/>
                    <a:pt x="143" y="154"/>
                    <a:pt x="144" y="152"/>
                  </a:cubicBezTo>
                  <a:cubicBezTo>
                    <a:pt x="145" y="149"/>
                    <a:pt x="144" y="143"/>
                    <a:pt x="144" y="140"/>
                  </a:cubicBezTo>
                  <a:cubicBezTo>
                    <a:pt x="144" y="137"/>
                    <a:pt x="145" y="134"/>
                    <a:pt x="145" y="131"/>
                  </a:cubicBezTo>
                  <a:cubicBezTo>
                    <a:pt x="146" y="125"/>
                    <a:pt x="144" y="119"/>
                    <a:pt x="144" y="113"/>
                  </a:cubicBezTo>
                  <a:cubicBezTo>
                    <a:pt x="144" y="110"/>
                    <a:pt x="144" y="107"/>
                    <a:pt x="144" y="105"/>
                  </a:cubicBezTo>
                  <a:cubicBezTo>
                    <a:pt x="144" y="104"/>
                    <a:pt x="144" y="103"/>
                    <a:pt x="144" y="102"/>
                  </a:cubicBezTo>
                  <a:cubicBezTo>
                    <a:pt x="143" y="102"/>
                    <a:pt x="141" y="101"/>
                    <a:pt x="141" y="101"/>
                  </a:cubicBezTo>
                  <a:cubicBezTo>
                    <a:pt x="139" y="98"/>
                    <a:pt x="141" y="97"/>
                    <a:pt x="144" y="96"/>
                  </a:cubicBezTo>
                  <a:cubicBezTo>
                    <a:pt x="144" y="92"/>
                    <a:pt x="147" y="88"/>
                    <a:pt x="149" y="85"/>
                  </a:cubicBezTo>
                  <a:cubicBezTo>
                    <a:pt x="151" y="82"/>
                    <a:pt x="152" y="83"/>
                    <a:pt x="155" y="82"/>
                  </a:cubicBezTo>
                  <a:cubicBezTo>
                    <a:pt x="158" y="82"/>
                    <a:pt x="161" y="81"/>
                    <a:pt x="163" y="79"/>
                  </a:cubicBezTo>
                  <a:cubicBezTo>
                    <a:pt x="164" y="78"/>
                    <a:pt x="165" y="76"/>
                    <a:pt x="166" y="75"/>
                  </a:cubicBezTo>
                  <a:cubicBezTo>
                    <a:pt x="168" y="74"/>
                    <a:pt x="169" y="72"/>
                    <a:pt x="170" y="72"/>
                  </a:cubicBezTo>
                  <a:cubicBezTo>
                    <a:pt x="172" y="70"/>
                    <a:pt x="174" y="69"/>
                    <a:pt x="176" y="67"/>
                  </a:cubicBezTo>
                  <a:cubicBezTo>
                    <a:pt x="177" y="66"/>
                    <a:pt x="178" y="66"/>
                    <a:pt x="180" y="65"/>
                  </a:cubicBezTo>
                  <a:cubicBezTo>
                    <a:pt x="182" y="64"/>
                    <a:pt x="183" y="64"/>
                    <a:pt x="184" y="62"/>
                  </a:cubicBezTo>
                  <a:cubicBezTo>
                    <a:pt x="186" y="60"/>
                    <a:pt x="186" y="58"/>
                    <a:pt x="188" y="56"/>
                  </a:cubicBezTo>
                  <a:cubicBezTo>
                    <a:pt x="191" y="53"/>
                    <a:pt x="194" y="50"/>
                    <a:pt x="194" y="46"/>
                  </a:cubicBezTo>
                  <a:cubicBezTo>
                    <a:pt x="195" y="44"/>
                    <a:pt x="194" y="44"/>
                    <a:pt x="192" y="43"/>
                  </a:cubicBezTo>
                  <a:cubicBezTo>
                    <a:pt x="189" y="42"/>
                    <a:pt x="186" y="40"/>
                    <a:pt x="183" y="39"/>
                  </a:cubicBezTo>
                  <a:cubicBezTo>
                    <a:pt x="181" y="38"/>
                    <a:pt x="179" y="38"/>
                    <a:pt x="177" y="38"/>
                  </a:cubicBezTo>
                  <a:cubicBezTo>
                    <a:pt x="176" y="38"/>
                    <a:pt x="177" y="39"/>
                    <a:pt x="175" y="38"/>
                  </a:cubicBezTo>
                  <a:cubicBezTo>
                    <a:pt x="174" y="38"/>
                    <a:pt x="173" y="35"/>
                    <a:pt x="172" y="34"/>
                  </a:cubicBezTo>
                  <a:cubicBezTo>
                    <a:pt x="171" y="32"/>
                    <a:pt x="171" y="30"/>
                    <a:pt x="172" y="29"/>
                  </a:cubicBezTo>
                  <a:cubicBezTo>
                    <a:pt x="173" y="27"/>
                    <a:pt x="176" y="25"/>
                    <a:pt x="175" y="23"/>
                  </a:cubicBezTo>
                  <a:cubicBezTo>
                    <a:pt x="177" y="17"/>
                    <a:pt x="177" y="17"/>
                    <a:pt x="177" y="17"/>
                  </a:cubicBezTo>
                  <a:cubicBezTo>
                    <a:pt x="174" y="17"/>
                    <a:pt x="172" y="18"/>
                    <a:pt x="169" y="18"/>
                  </a:cubicBezTo>
                  <a:cubicBezTo>
                    <a:pt x="167" y="18"/>
                    <a:pt x="163" y="19"/>
                    <a:pt x="161" y="17"/>
                  </a:cubicBezTo>
                  <a:cubicBezTo>
                    <a:pt x="160" y="15"/>
                    <a:pt x="162" y="14"/>
                    <a:pt x="160" y="14"/>
                  </a:cubicBezTo>
                  <a:cubicBezTo>
                    <a:pt x="159" y="14"/>
                    <a:pt x="157" y="16"/>
                    <a:pt x="155" y="16"/>
                  </a:cubicBezTo>
                  <a:cubicBezTo>
                    <a:pt x="153" y="16"/>
                    <a:pt x="145" y="15"/>
                    <a:pt x="145" y="17"/>
                  </a:cubicBezTo>
                  <a:cubicBezTo>
                    <a:pt x="145" y="17"/>
                    <a:pt x="144" y="16"/>
                    <a:pt x="143" y="16"/>
                  </a:cubicBezTo>
                  <a:cubicBezTo>
                    <a:pt x="142" y="17"/>
                    <a:pt x="143" y="18"/>
                    <a:pt x="142" y="19"/>
                  </a:cubicBezTo>
                  <a:cubicBezTo>
                    <a:pt x="141" y="20"/>
                    <a:pt x="140" y="21"/>
                    <a:pt x="139" y="22"/>
                  </a:cubicBezTo>
                  <a:cubicBezTo>
                    <a:pt x="137" y="24"/>
                    <a:pt x="137" y="25"/>
                    <a:pt x="134" y="26"/>
                  </a:cubicBezTo>
                  <a:cubicBezTo>
                    <a:pt x="130" y="28"/>
                    <a:pt x="122" y="23"/>
                    <a:pt x="122" y="29"/>
                  </a:cubicBezTo>
                  <a:cubicBezTo>
                    <a:pt x="119" y="30"/>
                    <a:pt x="117" y="28"/>
                    <a:pt x="115" y="27"/>
                  </a:cubicBezTo>
                  <a:cubicBezTo>
                    <a:pt x="114" y="27"/>
                    <a:pt x="114" y="29"/>
                    <a:pt x="112" y="28"/>
                  </a:cubicBezTo>
                  <a:cubicBezTo>
                    <a:pt x="112" y="27"/>
                    <a:pt x="112" y="25"/>
                    <a:pt x="112" y="25"/>
                  </a:cubicBezTo>
                  <a:cubicBezTo>
                    <a:pt x="110" y="24"/>
                    <a:pt x="107" y="23"/>
                    <a:pt x="105" y="24"/>
                  </a:cubicBezTo>
                  <a:cubicBezTo>
                    <a:pt x="104" y="25"/>
                    <a:pt x="103" y="27"/>
                    <a:pt x="101" y="26"/>
                  </a:cubicBezTo>
                  <a:cubicBezTo>
                    <a:pt x="99" y="25"/>
                    <a:pt x="99" y="23"/>
                    <a:pt x="98" y="22"/>
                  </a:cubicBezTo>
                  <a:cubicBezTo>
                    <a:pt x="94" y="18"/>
                    <a:pt x="94" y="24"/>
                    <a:pt x="93" y="26"/>
                  </a:cubicBezTo>
                  <a:cubicBezTo>
                    <a:pt x="91" y="28"/>
                    <a:pt x="90" y="27"/>
                    <a:pt x="88" y="28"/>
                  </a:cubicBezTo>
                  <a:cubicBezTo>
                    <a:pt x="87" y="28"/>
                    <a:pt x="85" y="30"/>
                    <a:pt x="84" y="30"/>
                  </a:cubicBezTo>
                  <a:cubicBezTo>
                    <a:pt x="82" y="30"/>
                    <a:pt x="81" y="22"/>
                    <a:pt x="81" y="21"/>
                  </a:cubicBezTo>
                  <a:cubicBezTo>
                    <a:pt x="82" y="19"/>
                    <a:pt x="84" y="19"/>
                    <a:pt x="85" y="17"/>
                  </a:cubicBezTo>
                  <a:cubicBezTo>
                    <a:pt x="86" y="16"/>
                    <a:pt x="86" y="14"/>
                    <a:pt x="86" y="12"/>
                  </a:cubicBezTo>
                  <a:cubicBezTo>
                    <a:pt x="85" y="11"/>
                    <a:pt x="83" y="12"/>
                    <a:pt x="82" y="11"/>
                  </a:cubicBezTo>
                  <a:cubicBezTo>
                    <a:pt x="81" y="10"/>
                    <a:pt x="81" y="7"/>
                    <a:pt x="81" y="6"/>
                  </a:cubicBezTo>
                  <a:cubicBezTo>
                    <a:pt x="82" y="4"/>
                    <a:pt x="84" y="2"/>
                    <a:pt x="82" y="1"/>
                  </a:cubicBezTo>
                  <a:cubicBezTo>
                    <a:pt x="80" y="0"/>
                    <a:pt x="79" y="2"/>
                    <a:pt x="78" y="3"/>
                  </a:cubicBezTo>
                  <a:cubicBezTo>
                    <a:pt x="78" y="4"/>
                    <a:pt x="77" y="6"/>
                    <a:pt x="77" y="6"/>
                  </a:cubicBezTo>
                  <a:cubicBezTo>
                    <a:pt x="76" y="7"/>
                    <a:pt x="74" y="7"/>
                    <a:pt x="73" y="7"/>
                  </a:cubicBezTo>
                  <a:cubicBezTo>
                    <a:pt x="69" y="8"/>
                    <a:pt x="66" y="10"/>
                    <a:pt x="63" y="11"/>
                  </a:cubicBezTo>
                  <a:cubicBezTo>
                    <a:pt x="60" y="13"/>
                    <a:pt x="56" y="15"/>
                    <a:pt x="53" y="16"/>
                  </a:cubicBezTo>
                  <a:cubicBezTo>
                    <a:pt x="51" y="17"/>
                    <a:pt x="48" y="18"/>
                    <a:pt x="47" y="19"/>
                  </a:cubicBezTo>
                  <a:cubicBezTo>
                    <a:pt x="46" y="20"/>
                    <a:pt x="46" y="23"/>
                    <a:pt x="45" y="24"/>
                  </a:cubicBezTo>
                  <a:cubicBezTo>
                    <a:pt x="45" y="24"/>
                    <a:pt x="43" y="26"/>
                    <a:pt x="42" y="26"/>
                  </a:cubicBezTo>
                  <a:cubicBezTo>
                    <a:pt x="42" y="27"/>
                    <a:pt x="42" y="28"/>
                    <a:pt x="42" y="29"/>
                  </a:cubicBezTo>
                  <a:cubicBezTo>
                    <a:pt x="42" y="30"/>
                    <a:pt x="42" y="31"/>
                    <a:pt x="41" y="31"/>
                  </a:cubicBezTo>
                  <a:cubicBezTo>
                    <a:pt x="41" y="33"/>
                    <a:pt x="41" y="35"/>
                    <a:pt x="41" y="36"/>
                  </a:cubicBezTo>
                  <a:cubicBezTo>
                    <a:pt x="42" y="39"/>
                    <a:pt x="43" y="40"/>
                    <a:pt x="44" y="42"/>
                  </a:cubicBezTo>
                  <a:cubicBezTo>
                    <a:pt x="46" y="45"/>
                    <a:pt x="46" y="51"/>
                    <a:pt x="45" y="54"/>
                  </a:cubicBezTo>
                  <a:cubicBezTo>
                    <a:pt x="44" y="55"/>
                    <a:pt x="43" y="56"/>
                    <a:pt x="43" y="57"/>
                  </a:cubicBezTo>
                  <a:cubicBezTo>
                    <a:pt x="42" y="59"/>
                    <a:pt x="44" y="60"/>
                    <a:pt x="44" y="61"/>
                  </a:cubicBezTo>
                  <a:cubicBezTo>
                    <a:pt x="45" y="62"/>
                    <a:pt x="46" y="65"/>
                    <a:pt x="46" y="66"/>
                  </a:cubicBezTo>
                  <a:cubicBezTo>
                    <a:pt x="46" y="69"/>
                    <a:pt x="45" y="68"/>
                    <a:pt x="43" y="69"/>
                  </a:cubicBezTo>
                  <a:cubicBezTo>
                    <a:pt x="42" y="70"/>
                    <a:pt x="39" y="71"/>
                    <a:pt x="39" y="72"/>
                  </a:cubicBezTo>
                  <a:cubicBezTo>
                    <a:pt x="38" y="73"/>
                    <a:pt x="38" y="75"/>
                    <a:pt x="38" y="76"/>
                  </a:cubicBezTo>
                  <a:cubicBezTo>
                    <a:pt x="38" y="81"/>
                    <a:pt x="40" y="83"/>
                    <a:pt x="42" y="87"/>
                  </a:cubicBezTo>
                  <a:cubicBezTo>
                    <a:pt x="43" y="88"/>
                    <a:pt x="44" y="88"/>
                    <a:pt x="44" y="90"/>
                  </a:cubicBezTo>
                  <a:cubicBezTo>
                    <a:pt x="44" y="95"/>
                    <a:pt x="46" y="99"/>
                    <a:pt x="47" y="103"/>
                  </a:cubicBezTo>
                  <a:cubicBezTo>
                    <a:pt x="47" y="108"/>
                    <a:pt x="47" y="113"/>
                    <a:pt x="47" y="118"/>
                  </a:cubicBezTo>
                  <a:cubicBezTo>
                    <a:pt x="47" y="121"/>
                    <a:pt x="46" y="124"/>
                    <a:pt x="44" y="127"/>
                  </a:cubicBezTo>
                  <a:cubicBezTo>
                    <a:pt x="43" y="129"/>
                    <a:pt x="42" y="132"/>
                    <a:pt x="41" y="134"/>
                  </a:cubicBezTo>
                  <a:cubicBezTo>
                    <a:pt x="41" y="134"/>
                    <a:pt x="40" y="135"/>
                    <a:pt x="40" y="136"/>
                  </a:cubicBezTo>
                  <a:cubicBezTo>
                    <a:pt x="40" y="137"/>
                    <a:pt x="39" y="138"/>
                    <a:pt x="39" y="139"/>
                  </a:cubicBezTo>
                  <a:cubicBezTo>
                    <a:pt x="38" y="140"/>
                    <a:pt x="38" y="140"/>
                    <a:pt x="38" y="141"/>
                  </a:cubicBezTo>
                  <a:cubicBezTo>
                    <a:pt x="38" y="142"/>
                    <a:pt x="37" y="143"/>
                    <a:pt x="37" y="145"/>
                  </a:cubicBezTo>
                  <a:cubicBezTo>
                    <a:pt x="37" y="145"/>
                    <a:pt x="37" y="146"/>
                    <a:pt x="37" y="147"/>
                  </a:cubicBezTo>
                  <a:cubicBezTo>
                    <a:pt x="37" y="149"/>
                    <a:pt x="37" y="151"/>
                    <a:pt x="38" y="153"/>
                  </a:cubicBezTo>
                  <a:cubicBezTo>
                    <a:pt x="38" y="154"/>
                    <a:pt x="39" y="156"/>
                    <a:pt x="38" y="157"/>
                  </a:cubicBezTo>
                  <a:cubicBezTo>
                    <a:pt x="38" y="158"/>
                    <a:pt x="38" y="158"/>
                    <a:pt x="38" y="159"/>
                  </a:cubicBezTo>
                  <a:cubicBezTo>
                    <a:pt x="38" y="159"/>
                    <a:pt x="37" y="160"/>
                    <a:pt x="37" y="161"/>
                  </a:cubicBezTo>
                  <a:cubicBezTo>
                    <a:pt x="36" y="162"/>
                    <a:pt x="34" y="163"/>
                    <a:pt x="33" y="164"/>
                  </a:cubicBezTo>
                  <a:cubicBezTo>
                    <a:pt x="32" y="166"/>
                    <a:pt x="30" y="168"/>
                    <a:pt x="28" y="171"/>
                  </a:cubicBezTo>
                  <a:cubicBezTo>
                    <a:pt x="26" y="174"/>
                    <a:pt x="26" y="177"/>
                    <a:pt x="26" y="181"/>
                  </a:cubicBezTo>
                  <a:cubicBezTo>
                    <a:pt x="26" y="182"/>
                    <a:pt x="26" y="183"/>
                    <a:pt x="26" y="184"/>
                  </a:cubicBezTo>
                  <a:cubicBezTo>
                    <a:pt x="26" y="185"/>
                    <a:pt x="26" y="186"/>
                    <a:pt x="26" y="186"/>
                  </a:cubicBezTo>
                  <a:cubicBezTo>
                    <a:pt x="26" y="187"/>
                    <a:pt x="26" y="188"/>
                    <a:pt x="26" y="188"/>
                  </a:cubicBezTo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" name="Freeform 93"/>
            <p:cNvSpPr>
              <a:spLocks noEditPoints="1"/>
            </p:cNvSpPr>
            <p:nvPr/>
          </p:nvSpPr>
          <p:spPr bwMode="auto">
            <a:xfrm>
              <a:off x="2382838" y="5495925"/>
              <a:ext cx="1368425" cy="1063625"/>
            </a:xfrm>
            <a:custGeom>
              <a:avLst/>
              <a:gdLst/>
              <a:ahLst/>
              <a:cxnLst>
                <a:cxn ang="0">
                  <a:pos x="99" y="497"/>
                </a:cxn>
                <a:cxn ang="0">
                  <a:pos x="34" y="469"/>
                </a:cxn>
                <a:cxn ang="0">
                  <a:pos x="34" y="466"/>
                </a:cxn>
                <a:cxn ang="0">
                  <a:pos x="33" y="479"/>
                </a:cxn>
                <a:cxn ang="0">
                  <a:pos x="35" y="465"/>
                </a:cxn>
                <a:cxn ang="0">
                  <a:pos x="37" y="282"/>
                </a:cxn>
                <a:cxn ang="0">
                  <a:pos x="38" y="276"/>
                </a:cxn>
                <a:cxn ang="0">
                  <a:pos x="38" y="457"/>
                </a:cxn>
                <a:cxn ang="0">
                  <a:pos x="26" y="306"/>
                </a:cxn>
                <a:cxn ang="0">
                  <a:pos x="34" y="285"/>
                </a:cxn>
                <a:cxn ang="0">
                  <a:pos x="40" y="258"/>
                </a:cxn>
                <a:cxn ang="0">
                  <a:pos x="45" y="246"/>
                </a:cxn>
                <a:cxn ang="0">
                  <a:pos x="48" y="495"/>
                </a:cxn>
                <a:cxn ang="0">
                  <a:pos x="52" y="496"/>
                </a:cxn>
                <a:cxn ang="0">
                  <a:pos x="0" y="373"/>
                </a:cxn>
                <a:cxn ang="0">
                  <a:pos x="0" y="375"/>
                </a:cxn>
                <a:cxn ang="0">
                  <a:pos x="1" y="359"/>
                </a:cxn>
                <a:cxn ang="0">
                  <a:pos x="499" y="314"/>
                </a:cxn>
                <a:cxn ang="0">
                  <a:pos x="672" y="99"/>
                </a:cxn>
                <a:cxn ang="0">
                  <a:pos x="648" y="101"/>
                </a:cxn>
                <a:cxn ang="0">
                  <a:pos x="621" y="96"/>
                </a:cxn>
                <a:cxn ang="0">
                  <a:pos x="617" y="77"/>
                </a:cxn>
                <a:cxn ang="0">
                  <a:pos x="577" y="77"/>
                </a:cxn>
                <a:cxn ang="0">
                  <a:pos x="490" y="58"/>
                </a:cxn>
                <a:cxn ang="0">
                  <a:pos x="456" y="31"/>
                </a:cxn>
                <a:cxn ang="0">
                  <a:pos x="373" y="28"/>
                </a:cxn>
                <a:cxn ang="0">
                  <a:pos x="285" y="25"/>
                </a:cxn>
                <a:cxn ang="0">
                  <a:pos x="205" y="15"/>
                </a:cxn>
                <a:cxn ang="0">
                  <a:pos x="83" y="15"/>
                </a:cxn>
                <a:cxn ang="0">
                  <a:pos x="63" y="39"/>
                </a:cxn>
                <a:cxn ang="0">
                  <a:pos x="27" y="69"/>
                </a:cxn>
                <a:cxn ang="0">
                  <a:pos x="53" y="92"/>
                </a:cxn>
                <a:cxn ang="0">
                  <a:pos x="24" y="129"/>
                </a:cxn>
                <a:cxn ang="0">
                  <a:pos x="47" y="141"/>
                </a:cxn>
                <a:cxn ang="0">
                  <a:pos x="82" y="133"/>
                </a:cxn>
                <a:cxn ang="0">
                  <a:pos x="101" y="148"/>
                </a:cxn>
                <a:cxn ang="0">
                  <a:pos x="142" y="141"/>
                </a:cxn>
                <a:cxn ang="0">
                  <a:pos x="175" y="145"/>
                </a:cxn>
                <a:cxn ang="0">
                  <a:pos x="188" y="178"/>
                </a:cxn>
                <a:cxn ang="0">
                  <a:pos x="149" y="207"/>
                </a:cxn>
                <a:cxn ang="0">
                  <a:pos x="144" y="274"/>
                </a:cxn>
                <a:cxn ang="0">
                  <a:pos x="110" y="319"/>
                </a:cxn>
                <a:cxn ang="0">
                  <a:pos x="123" y="351"/>
                </a:cxn>
                <a:cxn ang="0">
                  <a:pos x="118" y="393"/>
                </a:cxn>
                <a:cxn ang="0">
                  <a:pos x="136" y="426"/>
                </a:cxn>
                <a:cxn ang="0">
                  <a:pos x="116" y="444"/>
                </a:cxn>
                <a:cxn ang="0">
                  <a:pos x="109" y="473"/>
                </a:cxn>
                <a:cxn ang="0">
                  <a:pos x="159" y="506"/>
                </a:cxn>
                <a:cxn ang="0">
                  <a:pos x="205" y="564"/>
                </a:cxn>
                <a:cxn ang="0">
                  <a:pos x="263" y="534"/>
                </a:cxn>
                <a:cxn ang="0">
                  <a:pos x="351" y="521"/>
                </a:cxn>
                <a:cxn ang="0">
                  <a:pos x="399" y="517"/>
                </a:cxn>
                <a:cxn ang="0">
                  <a:pos x="438" y="466"/>
                </a:cxn>
                <a:cxn ang="0">
                  <a:pos x="472" y="442"/>
                </a:cxn>
                <a:cxn ang="0">
                  <a:pos x="513" y="394"/>
                </a:cxn>
                <a:cxn ang="0">
                  <a:pos x="493" y="328"/>
                </a:cxn>
                <a:cxn ang="0">
                  <a:pos x="547" y="255"/>
                </a:cxn>
                <a:cxn ang="0">
                  <a:pos x="619" y="203"/>
                </a:cxn>
                <a:cxn ang="0">
                  <a:pos x="671" y="178"/>
                </a:cxn>
                <a:cxn ang="0">
                  <a:pos x="731" y="134"/>
                </a:cxn>
              </a:cxnLst>
              <a:rect l="0" t="0" r="r" b="b"/>
              <a:pathLst>
                <a:path w="732" h="569">
                  <a:moveTo>
                    <a:pt x="108" y="495"/>
                  </a:moveTo>
                  <a:cubicBezTo>
                    <a:pt x="107" y="495"/>
                    <a:pt x="106" y="496"/>
                    <a:pt x="105" y="496"/>
                  </a:cubicBezTo>
                  <a:cubicBezTo>
                    <a:pt x="106" y="496"/>
                    <a:pt x="107" y="495"/>
                    <a:pt x="108" y="495"/>
                  </a:cubicBezTo>
                  <a:moveTo>
                    <a:pt x="98" y="497"/>
                  </a:moveTo>
                  <a:cubicBezTo>
                    <a:pt x="97" y="497"/>
                    <a:pt x="96" y="497"/>
                    <a:pt x="95" y="497"/>
                  </a:cubicBezTo>
                  <a:cubicBezTo>
                    <a:pt x="99" y="497"/>
                    <a:pt x="102" y="497"/>
                    <a:pt x="105" y="496"/>
                  </a:cubicBezTo>
                  <a:cubicBezTo>
                    <a:pt x="105" y="496"/>
                    <a:pt x="105" y="496"/>
                    <a:pt x="105" y="496"/>
                  </a:cubicBezTo>
                  <a:cubicBezTo>
                    <a:pt x="103" y="496"/>
                    <a:pt x="101" y="497"/>
                    <a:pt x="99" y="497"/>
                  </a:cubicBezTo>
                  <a:cubicBezTo>
                    <a:pt x="99" y="497"/>
                    <a:pt x="98" y="497"/>
                    <a:pt x="98" y="497"/>
                  </a:cubicBezTo>
                  <a:moveTo>
                    <a:pt x="59" y="496"/>
                  </a:moveTo>
                  <a:cubicBezTo>
                    <a:pt x="57" y="496"/>
                    <a:pt x="56" y="496"/>
                    <a:pt x="54" y="496"/>
                  </a:cubicBezTo>
                  <a:cubicBezTo>
                    <a:pt x="56" y="496"/>
                    <a:pt x="57" y="496"/>
                    <a:pt x="59" y="496"/>
                  </a:cubicBezTo>
                  <a:cubicBezTo>
                    <a:pt x="60" y="496"/>
                    <a:pt x="60" y="496"/>
                    <a:pt x="61" y="496"/>
                  </a:cubicBezTo>
                  <a:cubicBezTo>
                    <a:pt x="60" y="496"/>
                    <a:pt x="60" y="496"/>
                    <a:pt x="59" y="496"/>
                  </a:cubicBezTo>
                  <a:moveTo>
                    <a:pt x="34" y="471"/>
                  </a:moveTo>
                  <a:cubicBezTo>
                    <a:pt x="34" y="470"/>
                    <a:pt x="34" y="470"/>
                    <a:pt x="34" y="469"/>
                  </a:cubicBezTo>
                  <a:cubicBezTo>
                    <a:pt x="34" y="470"/>
                    <a:pt x="34" y="470"/>
                    <a:pt x="34" y="471"/>
                  </a:cubicBezTo>
                  <a:moveTo>
                    <a:pt x="34" y="472"/>
                  </a:moveTo>
                  <a:cubicBezTo>
                    <a:pt x="34" y="472"/>
                    <a:pt x="34" y="471"/>
                    <a:pt x="34" y="471"/>
                  </a:cubicBezTo>
                  <a:cubicBezTo>
                    <a:pt x="34" y="471"/>
                    <a:pt x="34" y="472"/>
                    <a:pt x="34" y="472"/>
                  </a:cubicBezTo>
                  <a:moveTo>
                    <a:pt x="34" y="473"/>
                  </a:moveTo>
                  <a:cubicBezTo>
                    <a:pt x="34" y="473"/>
                    <a:pt x="34" y="474"/>
                    <a:pt x="34" y="474"/>
                  </a:cubicBezTo>
                  <a:cubicBezTo>
                    <a:pt x="34" y="474"/>
                    <a:pt x="34" y="473"/>
                    <a:pt x="34" y="473"/>
                  </a:cubicBezTo>
                  <a:moveTo>
                    <a:pt x="34" y="466"/>
                  </a:moveTo>
                  <a:cubicBezTo>
                    <a:pt x="34" y="467"/>
                    <a:pt x="34" y="467"/>
                    <a:pt x="34" y="467"/>
                  </a:cubicBezTo>
                  <a:cubicBezTo>
                    <a:pt x="34" y="467"/>
                    <a:pt x="34" y="467"/>
                    <a:pt x="34" y="466"/>
                  </a:cubicBezTo>
                  <a:moveTo>
                    <a:pt x="34" y="476"/>
                  </a:moveTo>
                  <a:cubicBezTo>
                    <a:pt x="34" y="476"/>
                    <a:pt x="34" y="475"/>
                    <a:pt x="34" y="475"/>
                  </a:cubicBezTo>
                  <a:cubicBezTo>
                    <a:pt x="34" y="475"/>
                    <a:pt x="34" y="476"/>
                    <a:pt x="34" y="476"/>
                  </a:cubicBezTo>
                  <a:moveTo>
                    <a:pt x="33" y="479"/>
                  </a:moveTo>
                  <a:cubicBezTo>
                    <a:pt x="33" y="478"/>
                    <a:pt x="34" y="477"/>
                    <a:pt x="34" y="476"/>
                  </a:cubicBezTo>
                  <a:cubicBezTo>
                    <a:pt x="34" y="477"/>
                    <a:pt x="33" y="478"/>
                    <a:pt x="33" y="479"/>
                  </a:cubicBezTo>
                  <a:moveTo>
                    <a:pt x="30" y="485"/>
                  </a:moveTo>
                  <a:cubicBezTo>
                    <a:pt x="31" y="484"/>
                    <a:pt x="31" y="484"/>
                    <a:pt x="31" y="483"/>
                  </a:cubicBezTo>
                  <a:cubicBezTo>
                    <a:pt x="31" y="484"/>
                    <a:pt x="31" y="484"/>
                    <a:pt x="30" y="485"/>
                  </a:cubicBezTo>
                  <a:moveTo>
                    <a:pt x="32" y="481"/>
                  </a:moveTo>
                  <a:cubicBezTo>
                    <a:pt x="32" y="481"/>
                    <a:pt x="32" y="481"/>
                    <a:pt x="32" y="481"/>
                  </a:cubicBezTo>
                  <a:cubicBezTo>
                    <a:pt x="32" y="481"/>
                    <a:pt x="32" y="481"/>
                    <a:pt x="32" y="481"/>
                  </a:cubicBezTo>
                  <a:moveTo>
                    <a:pt x="34" y="465"/>
                  </a:moveTo>
                  <a:cubicBezTo>
                    <a:pt x="34" y="465"/>
                    <a:pt x="35" y="465"/>
                    <a:pt x="35" y="465"/>
                  </a:cubicBezTo>
                  <a:cubicBezTo>
                    <a:pt x="35" y="465"/>
                    <a:pt x="34" y="465"/>
                    <a:pt x="34" y="465"/>
                  </a:cubicBezTo>
                  <a:moveTo>
                    <a:pt x="35" y="463"/>
                  </a:moveTo>
                  <a:cubicBezTo>
                    <a:pt x="35" y="462"/>
                    <a:pt x="36" y="461"/>
                    <a:pt x="36" y="461"/>
                  </a:cubicBezTo>
                  <a:cubicBezTo>
                    <a:pt x="36" y="461"/>
                    <a:pt x="35" y="462"/>
                    <a:pt x="35" y="463"/>
                  </a:cubicBezTo>
                  <a:moveTo>
                    <a:pt x="37" y="460"/>
                  </a:moveTo>
                  <a:cubicBezTo>
                    <a:pt x="37" y="459"/>
                    <a:pt x="37" y="459"/>
                    <a:pt x="37" y="458"/>
                  </a:cubicBezTo>
                  <a:cubicBezTo>
                    <a:pt x="37" y="459"/>
                    <a:pt x="37" y="459"/>
                    <a:pt x="37" y="460"/>
                  </a:cubicBezTo>
                  <a:moveTo>
                    <a:pt x="37" y="282"/>
                  </a:moveTo>
                  <a:cubicBezTo>
                    <a:pt x="38" y="282"/>
                    <a:pt x="38" y="282"/>
                    <a:pt x="38" y="282"/>
                  </a:cubicBezTo>
                  <a:cubicBezTo>
                    <a:pt x="38" y="282"/>
                    <a:pt x="38" y="282"/>
                    <a:pt x="37" y="282"/>
                  </a:cubicBezTo>
                  <a:moveTo>
                    <a:pt x="38" y="281"/>
                  </a:moveTo>
                  <a:cubicBezTo>
                    <a:pt x="38" y="281"/>
                    <a:pt x="38" y="281"/>
                    <a:pt x="38" y="281"/>
                  </a:cubicBezTo>
                  <a:cubicBezTo>
                    <a:pt x="38" y="281"/>
                    <a:pt x="38" y="281"/>
                    <a:pt x="38" y="281"/>
                  </a:cubicBezTo>
                  <a:moveTo>
                    <a:pt x="38" y="275"/>
                  </a:moveTo>
                  <a:cubicBezTo>
                    <a:pt x="38" y="274"/>
                    <a:pt x="38" y="274"/>
                    <a:pt x="37" y="273"/>
                  </a:cubicBezTo>
                  <a:cubicBezTo>
                    <a:pt x="38" y="274"/>
                    <a:pt x="38" y="275"/>
                    <a:pt x="38" y="276"/>
                  </a:cubicBezTo>
                  <a:cubicBezTo>
                    <a:pt x="38" y="276"/>
                    <a:pt x="38" y="275"/>
                    <a:pt x="38" y="275"/>
                  </a:cubicBezTo>
                  <a:moveTo>
                    <a:pt x="38" y="278"/>
                  </a:moveTo>
                  <a:cubicBezTo>
                    <a:pt x="39" y="278"/>
                    <a:pt x="39" y="279"/>
                    <a:pt x="38" y="279"/>
                  </a:cubicBezTo>
                  <a:cubicBezTo>
                    <a:pt x="39" y="279"/>
                    <a:pt x="39" y="278"/>
                    <a:pt x="38" y="278"/>
                  </a:cubicBezTo>
                  <a:moveTo>
                    <a:pt x="38" y="278"/>
                  </a:moveTo>
                  <a:cubicBezTo>
                    <a:pt x="38" y="277"/>
                    <a:pt x="38" y="277"/>
                    <a:pt x="38" y="277"/>
                  </a:cubicBezTo>
                  <a:cubicBezTo>
                    <a:pt x="38" y="277"/>
                    <a:pt x="38" y="277"/>
                    <a:pt x="38" y="278"/>
                  </a:cubicBezTo>
                  <a:moveTo>
                    <a:pt x="38" y="457"/>
                  </a:moveTo>
                  <a:cubicBezTo>
                    <a:pt x="38" y="456"/>
                    <a:pt x="38" y="456"/>
                    <a:pt x="38" y="456"/>
                  </a:cubicBezTo>
                  <a:cubicBezTo>
                    <a:pt x="38" y="456"/>
                    <a:pt x="38" y="456"/>
                    <a:pt x="38" y="457"/>
                  </a:cubicBezTo>
                  <a:moveTo>
                    <a:pt x="30" y="485"/>
                  </a:moveTo>
                  <a:cubicBezTo>
                    <a:pt x="30" y="486"/>
                    <a:pt x="29" y="486"/>
                    <a:pt x="29" y="487"/>
                  </a:cubicBezTo>
                  <a:cubicBezTo>
                    <a:pt x="29" y="486"/>
                    <a:pt x="30" y="486"/>
                    <a:pt x="30" y="485"/>
                  </a:cubicBezTo>
                  <a:moveTo>
                    <a:pt x="26" y="306"/>
                  </a:moveTo>
                  <a:cubicBezTo>
                    <a:pt x="26" y="307"/>
                    <a:pt x="26" y="308"/>
                    <a:pt x="26" y="308"/>
                  </a:cubicBezTo>
                  <a:cubicBezTo>
                    <a:pt x="26" y="308"/>
                    <a:pt x="26" y="307"/>
                    <a:pt x="26" y="306"/>
                  </a:cubicBezTo>
                  <a:moveTo>
                    <a:pt x="26" y="303"/>
                  </a:moveTo>
                  <a:cubicBezTo>
                    <a:pt x="26" y="304"/>
                    <a:pt x="26" y="305"/>
                    <a:pt x="26" y="306"/>
                  </a:cubicBezTo>
                  <a:cubicBezTo>
                    <a:pt x="26" y="305"/>
                    <a:pt x="26" y="304"/>
                    <a:pt x="26" y="303"/>
                  </a:cubicBezTo>
                  <a:moveTo>
                    <a:pt x="36" y="284"/>
                  </a:moveTo>
                  <a:cubicBezTo>
                    <a:pt x="36" y="284"/>
                    <a:pt x="36" y="284"/>
                    <a:pt x="35" y="284"/>
                  </a:cubicBezTo>
                  <a:cubicBezTo>
                    <a:pt x="36" y="284"/>
                    <a:pt x="36" y="284"/>
                    <a:pt x="36" y="284"/>
                  </a:cubicBezTo>
                  <a:moveTo>
                    <a:pt x="35" y="285"/>
                  </a:moveTo>
                  <a:cubicBezTo>
                    <a:pt x="35" y="285"/>
                    <a:pt x="34" y="285"/>
                    <a:pt x="34" y="285"/>
                  </a:cubicBezTo>
                  <a:cubicBezTo>
                    <a:pt x="34" y="285"/>
                    <a:pt x="35" y="285"/>
                    <a:pt x="35" y="285"/>
                  </a:cubicBezTo>
                  <a:moveTo>
                    <a:pt x="33" y="286"/>
                  </a:moveTo>
                  <a:cubicBezTo>
                    <a:pt x="33" y="286"/>
                    <a:pt x="34" y="286"/>
                    <a:pt x="34" y="286"/>
                  </a:cubicBezTo>
                  <a:cubicBezTo>
                    <a:pt x="34" y="286"/>
                    <a:pt x="33" y="286"/>
                    <a:pt x="33" y="286"/>
                  </a:cubicBezTo>
                  <a:moveTo>
                    <a:pt x="37" y="282"/>
                  </a:moveTo>
                  <a:cubicBezTo>
                    <a:pt x="37" y="282"/>
                    <a:pt x="37" y="283"/>
                    <a:pt x="37" y="283"/>
                  </a:cubicBezTo>
                  <a:cubicBezTo>
                    <a:pt x="37" y="283"/>
                    <a:pt x="37" y="282"/>
                    <a:pt x="37" y="282"/>
                  </a:cubicBezTo>
                  <a:moveTo>
                    <a:pt x="40" y="258"/>
                  </a:moveTo>
                  <a:cubicBezTo>
                    <a:pt x="40" y="259"/>
                    <a:pt x="39" y="260"/>
                    <a:pt x="39" y="261"/>
                  </a:cubicBezTo>
                  <a:cubicBezTo>
                    <a:pt x="39" y="260"/>
                    <a:pt x="40" y="259"/>
                    <a:pt x="40" y="258"/>
                  </a:cubicBezTo>
                  <a:moveTo>
                    <a:pt x="41" y="153"/>
                  </a:moveTo>
                  <a:cubicBezTo>
                    <a:pt x="42" y="153"/>
                    <a:pt x="42" y="152"/>
                    <a:pt x="42" y="151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2" y="152"/>
                    <a:pt x="42" y="153"/>
                    <a:pt x="41" y="153"/>
                  </a:cubicBezTo>
                  <a:moveTo>
                    <a:pt x="45" y="247"/>
                  </a:moveTo>
                  <a:cubicBezTo>
                    <a:pt x="45" y="247"/>
                    <a:pt x="45" y="247"/>
                    <a:pt x="45" y="246"/>
                  </a:cubicBezTo>
                  <a:cubicBezTo>
                    <a:pt x="45" y="247"/>
                    <a:pt x="45" y="247"/>
                    <a:pt x="45" y="247"/>
                  </a:cubicBezTo>
                  <a:moveTo>
                    <a:pt x="46" y="245"/>
                  </a:moveTo>
                  <a:cubicBezTo>
                    <a:pt x="46" y="245"/>
                    <a:pt x="46" y="244"/>
                    <a:pt x="46" y="244"/>
                  </a:cubicBezTo>
                  <a:cubicBezTo>
                    <a:pt x="46" y="244"/>
                    <a:pt x="46" y="245"/>
                    <a:pt x="46" y="245"/>
                  </a:cubicBezTo>
                  <a:moveTo>
                    <a:pt x="46" y="243"/>
                  </a:moveTo>
                  <a:cubicBezTo>
                    <a:pt x="46" y="243"/>
                    <a:pt x="46" y="242"/>
                    <a:pt x="46" y="242"/>
                  </a:cubicBezTo>
                  <a:cubicBezTo>
                    <a:pt x="46" y="242"/>
                    <a:pt x="46" y="243"/>
                    <a:pt x="46" y="243"/>
                  </a:cubicBezTo>
                  <a:moveTo>
                    <a:pt x="48" y="495"/>
                  </a:moveTo>
                  <a:cubicBezTo>
                    <a:pt x="47" y="495"/>
                    <a:pt x="46" y="495"/>
                    <a:pt x="45" y="495"/>
                  </a:cubicBezTo>
                  <a:cubicBezTo>
                    <a:pt x="46" y="495"/>
                    <a:pt x="47" y="495"/>
                    <a:pt x="48" y="495"/>
                  </a:cubicBezTo>
                  <a:moveTo>
                    <a:pt x="43" y="496"/>
                  </a:moveTo>
                  <a:cubicBezTo>
                    <a:pt x="42" y="496"/>
                    <a:pt x="41" y="496"/>
                    <a:pt x="41" y="496"/>
                  </a:cubicBezTo>
                  <a:cubicBezTo>
                    <a:pt x="41" y="496"/>
                    <a:pt x="42" y="496"/>
                    <a:pt x="43" y="496"/>
                  </a:cubicBezTo>
                  <a:moveTo>
                    <a:pt x="52" y="496"/>
                  </a:moveTo>
                  <a:cubicBezTo>
                    <a:pt x="51" y="496"/>
                    <a:pt x="51" y="496"/>
                    <a:pt x="50" y="495"/>
                  </a:cubicBezTo>
                  <a:cubicBezTo>
                    <a:pt x="51" y="496"/>
                    <a:pt x="51" y="496"/>
                    <a:pt x="52" y="496"/>
                  </a:cubicBezTo>
                  <a:moveTo>
                    <a:pt x="50" y="495"/>
                  </a:moveTo>
                  <a:cubicBezTo>
                    <a:pt x="49" y="495"/>
                    <a:pt x="48" y="495"/>
                    <a:pt x="48" y="495"/>
                  </a:cubicBezTo>
                  <a:cubicBezTo>
                    <a:pt x="48" y="495"/>
                    <a:pt x="49" y="495"/>
                    <a:pt x="50" y="495"/>
                  </a:cubicBezTo>
                  <a:moveTo>
                    <a:pt x="45" y="495"/>
                  </a:moveTo>
                  <a:cubicBezTo>
                    <a:pt x="44" y="495"/>
                    <a:pt x="44" y="495"/>
                    <a:pt x="43" y="495"/>
                  </a:cubicBezTo>
                  <a:cubicBezTo>
                    <a:pt x="44" y="495"/>
                    <a:pt x="44" y="495"/>
                    <a:pt x="45" y="495"/>
                  </a:cubicBezTo>
                  <a:moveTo>
                    <a:pt x="0" y="373"/>
                  </a:moveTo>
                  <a:cubicBezTo>
                    <a:pt x="0" y="373"/>
                    <a:pt x="0" y="373"/>
                    <a:pt x="0" y="373"/>
                  </a:cubicBezTo>
                  <a:cubicBezTo>
                    <a:pt x="0" y="373"/>
                    <a:pt x="0" y="373"/>
                    <a:pt x="0" y="373"/>
                  </a:cubicBezTo>
                  <a:moveTo>
                    <a:pt x="0" y="372"/>
                  </a:moveTo>
                  <a:cubicBezTo>
                    <a:pt x="0" y="372"/>
                    <a:pt x="0" y="372"/>
                    <a:pt x="0" y="373"/>
                  </a:cubicBezTo>
                  <a:cubicBezTo>
                    <a:pt x="0" y="372"/>
                    <a:pt x="0" y="372"/>
                    <a:pt x="0" y="372"/>
                  </a:cubicBezTo>
                  <a:moveTo>
                    <a:pt x="1" y="376"/>
                  </a:moveTo>
                  <a:cubicBezTo>
                    <a:pt x="1" y="375"/>
                    <a:pt x="0" y="375"/>
                    <a:pt x="0" y="375"/>
                  </a:cubicBezTo>
                  <a:cubicBezTo>
                    <a:pt x="0" y="375"/>
                    <a:pt x="1" y="375"/>
                    <a:pt x="1" y="376"/>
                  </a:cubicBezTo>
                  <a:moveTo>
                    <a:pt x="0" y="375"/>
                  </a:moveTo>
                  <a:cubicBezTo>
                    <a:pt x="0" y="375"/>
                    <a:pt x="0" y="375"/>
                    <a:pt x="0" y="374"/>
                  </a:cubicBezTo>
                  <a:cubicBezTo>
                    <a:pt x="0" y="375"/>
                    <a:pt x="0" y="375"/>
                    <a:pt x="0" y="375"/>
                  </a:cubicBezTo>
                  <a:moveTo>
                    <a:pt x="0" y="374"/>
                  </a:move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moveTo>
                    <a:pt x="1" y="359"/>
                  </a:moveTo>
                  <a:cubicBezTo>
                    <a:pt x="1" y="359"/>
                    <a:pt x="1" y="360"/>
                    <a:pt x="1" y="360"/>
                  </a:cubicBezTo>
                  <a:cubicBezTo>
                    <a:pt x="1" y="360"/>
                    <a:pt x="1" y="359"/>
                    <a:pt x="1" y="359"/>
                  </a:cubicBezTo>
                  <a:moveTo>
                    <a:pt x="0" y="362"/>
                  </a:moveTo>
                  <a:cubicBezTo>
                    <a:pt x="0" y="363"/>
                    <a:pt x="0" y="363"/>
                    <a:pt x="0" y="363"/>
                  </a:cubicBezTo>
                  <a:cubicBezTo>
                    <a:pt x="0" y="363"/>
                    <a:pt x="0" y="363"/>
                    <a:pt x="0" y="362"/>
                  </a:cubicBezTo>
                  <a:moveTo>
                    <a:pt x="447" y="26"/>
                  </a:moveTo>
                  <a:cubicBezTo>
                    <a:pt x="447" y="26"/>
                    <a:pt x="448" y="26"/>
                    <a:pt x="448" y="26"/>
                  </a:cubicBezTo>
                  <a:cubicBezTo>
                    <a:pt x="448" y="26"/>
                    <a:pt x="448" y="26"/>
                    <a:pt x="448" y="26"/>
                  </a:cubicBezTo>
                  <a:cubicBezTo>
                    <a:pt x="451" y="24"/>
                    <a:pt x="447" y="26"/>
                    <a:pt x="447" y="26"/>
                  </a:cubicBezTo>
                  <a:moveTo>
                    <a:pt x="499" y="314"/>
                  </a:moveTo>
                  <a:cubicBezTo>
                    <a:pt x="499" y="313"/>
                    <a:pt x="500" y="313"/>
                    <a:pt x="500" y="313"/>
                  </a:cubicBezTo>
                  <a:cubicBezTo>
                    <a:pt x="500" y="313"/>
                    <a:pt x="499" y="313"/>
                    <a:pt x="499" y="314"/>
                  </a:cubicBezTo>
                  <a:moveTo>
                    <a:pt x="731" y="104"/>
                  </a:moveTo>
                  <a:cubicBezTo>
                    <a:pt x="732" y="100"/>
                    <a:pt x="727" y="98"/>
                    <a:pt x="724" y="97"/>
                  </a:cubicBezTo>
                  <a:cubicBezTo>
                    <a:pt x="719" y="96"/>
                    <a:pt x="714" y="96"/>
                    <a:pt x="709" y="96"/>
                  </a:cubicBezTo>
                  <a:cubicBezTo>
                    <a:pt x="705" y="96"/>
                    <a:pt x="703" y="97"/>
                    <a:pt x="699" y="98"/>
                  </a:cubicBezTo>
                  <a:cubicBezTo>
                    <a:pt x="695" y="100"/>
                    <a:pt x="694" y="103"/>
                    <a:pt x="689" y="102"/>
                  </a:cubicBezTo>
                  <a:cubicBezTo>
                    <a:pt x="684" y="101"/>
                    <a:pt x="677" y="98"/>
                    <a:pt x="672" y="99"/>
                  </a:cubicBezTo>
                  <a:cubicBezTo>
                    <a:pt x="671" y="99"/>
                    <a:pt x="670" y="100"/>
                    <a:pt x="669" y="100"/>
                  </a:cubicBezTo>
                  <a:cubicBezTo>
                    <a:pt x="669" y="101"/>
                    <a:pt x="669" y="101"/>
                    <a:pt x="668" y="102"/>
                  </a:cubicBezTo>
                  <a:cubicBezTo>
                    <a:pt x="668" y="102"/>
                    <a:pt x="667" y="102"/>
                    <a:pt x="667" y="102"/>
                  </a:cubicBezTo>
                  <a:cubicBezTo>
                    <a:pt x="665" y="103"/>
                    <a:pt x="665" y="104"/>
                    <a:pt x="663" y="104"/>
                  </a:cubicBezTo>
                  <a:cubicBezTo>
                    <a:pt x="661" y="105"/>
                    <a:pt x="661" y="104"/>
                    <a:pt x="659" y="103"/>
                  </a:cubicBezTo>
                  <a:cubicBezTo>
                    <a:pt x="659" y="103"/>
                    <a:pt x="659" y="103"/>
                    <a:pt x="659" y="103"/>
                  </a:cubicBezTo>
                  <a:cubicBezTo>
                    <a:pt x="658" y="104"/>
                    <a:pt x="656" y="104"/>
                    <a:pt x="655" y="103"/>
                  </a:cubicBezTo>
                  <a:cubicBezTo>
                    <a:pt x="652" y="103"/>
                    <a:pt x="650" y="102"/>
                    <a:pt x="648" y="101"/>
                  </a:cubicBezTo>
                  <a:cubicBezTo>
                    <a:pt x="647" y="100"/>
                    <a:pt x="646" y="99"/>
                    <a:pt x="645" y="99"/>
                  </a:cubicBezTo>
                  <a:cubicBezTo>
                    <a:pt x="644" y="99"/>
                    <a:pt x="643" y="98"/>
                    <a:pt x="641" y="98"/>
                  </a:cubicBezTo>
                  <a:cubicBezTo>
                    <a:pt x="640" y="98"/>
                    <a:pt x="639" y="98"/>
                    <a:pt x="638" y="98"/>
                  </a:cubicBezTo>
                  <a:cubicBezTo>
                    <a:pt x="637" y="98"/>
                    <a:pt x="636" y="98"/>
                    <a:pt x="636" y="98"/>
                  </a:cubicBezTo>
                  <a:cubicBezTo>
                    <a:pt x="635" y="99"/>
                    <a:pt x="635" y="99"/>
                    <a:pt x="634" y="99"/>
                  </a:cubicBezTo>
                  <a:cubicBezTo>
                    <a:pt x="633" y="100"/>
                    <a:pt x="632" y="100"/>
                    <a:pt x="631" y="99"/>
                  </a:cubicBezTo>
                  <a:cubicBezTo>
                    <a:pt x="629" y="99"/>
                    <a:pt x="627" y="99"/>
                    <a:pt x="625" y="99"/>
                  </a:cubicBezTo>
                  <a:cubicBezTo>
                    <a:pt x="623" y="98"/>
                    <a:pt x="622" y="97"/>
                    <a:pt x="621" y="96"/>
                  </a:cubicBezTo>
                  <a:cubicBezTo>
                    <a:pt x="619" y="94"/>
                    <a:pt x="617" y="93"/>
                    <a:pt x="617" y="91"/>
                  </a:cubicBezTo>
                  <a:cubicBezTo>
                    <a:pt x="616" y="90"/>
                    <a:pt x="616" y="88"/>
                    <a:pt x="617" y="87"/>
                  </a:cubicBezTo>
                  <a:cubicBezTo>
                    <a:pt x="618" y="85"/>
                    <a:pt x="621" y="85"/>
                    <a:pt x="623" y="84"/>
                  </a:cubicBezTo>
                  <a:cubicBezTo>
                    <a:pt x="623" y="83"/>
                    <a:pt x="623" y="83"/>
                    <a:pt x="623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3" y="80"/>
                    <a:pt x="620" y="78"/>
                    <a:pt x="617" y="77"/>
                  </a:cubicBezTo>
                  <a:cubicBezTo>
                    <a:pt x="615" y="76"/>
                    <a:pt x="614" y="75"/>
                    <a:pt x="611" y="74"/>
                  </a:cubicBezTo>
                  <a:cubicBezTo>
                    <a:pt x="609" y="73"/>
                    <a:pt x="607" y="73"/>
                    <a:pt x="605" y="73"/>
                  </a:cubicBezTo>
                  <a:cubicBezTo>
                    <a:pt x="600" y="72"/>
                    <a:pt x="596" y="69"/>
                    <a:pt x="592" y="68"/>
                  </a:cubicBezTo>
                  <a:cubicBezTo>
                    <a:pt x="589" y="68"/>
                    <a:pt x="587" y="66"/>
                    <a:pt x="584" y="65"/>
                  </a:cubicBezTo>
                  <a:cubicBezTo>
                    <a:pt x="584" y="67"/>
                    <a:pt x="584" y="69"/>
                    <a:pt x="583" y="70"/>
                  </a:cubicBezTo>
                  <a:cubicBezTo>
                    <a:pt x="583" y="71"/>
                    <a:pt x="582" y="71"/>
                    <a:pt x="582" y="73"/>
                  </a:cubicBezTo>
                  <a:cubicBezTo>
                    <a:pt x="581" y="74"/>
                    <a:pt x="582" y="75"/>
                    <a:pt x="581" y="76"/>
                  </a:cubicBezTo>
                  <a:cubicBezTo>
                    <a:pt x="580" y="78"/>
                    <a:pt x="579" y="77"/>
                    <a:pt x="577" y="77"/>
                  </a:cubicBezTo>
                  <a:cubicBezTo>
                    <a:pt x="569" y="78"/>
                    <a:pt x="560" y="77"/>
                    <a:pt x="552" y="77"/>
                  </a:cubicBezTo>
                  <a:cubicBezTo>
                    <a:pt x="549" y="77"/>
                    <a:pt x="547" y="78"/>
                    <a:pt x="545" y="78"/>
                  </a:cubicBezTo>
                  <a:cubicBezTo>
                    <a:pt x="543" y="78"/>
                    <a:pt x="541" y="77"/>
                    <a:pt x="540" y="76"/>
                  </a:cubicBezTo>
                  <a:cubicBezTo>
                    <a:pt x="538" y="75"/>
                    <a:pt x="536" y="74"/>
                    <a:pt x="534" y="73"/>
                  </a:cubicBezTo>
                  <a:cubicBezTo>
                    <a:pt x="534" y="72"/>
                    <a:pt x="532" y="70"/>
                    <a:pt x="531" y="70"/>
                  </a:cubicBezTo>
                  <a:cubicBezTo>
                    <a:pt x="529" y="69"/>
                    <a:pt x="525" y="71"/>
                    <a:pt x="522" y="70"/>
                  </a:cubicBezTo>
                  <a:cubicBezTo>
                    <a:pt x="517" y="70"/>
                    <a:pt x="512" y="68"/>
                    <a:pt x="506" y="67"/>
                  </a:cubicBezTo>
                  <a:cubicBezTo>
                    <a:pt x="504" y="58"/>
                    <a:pt x="497" y="61"/>
                    <a:pt x="490" y="58"/>
                  </a:cubicBezTo>
                  <a:cubicBezTo>
                    <a:pt x="488" y="57"/>
                    <a:pt x="486" y="56"/>
                    <a:pt x="484" y="54"/>
                  </a:cubicBezTo>
                  <a:cubicBezTo>
                    <a:pt x="481" y="52"/>
                    <a:pt x="475" y="50"/>
                    <a:pt x="475" y="46"/>
                  </a:cubicBezTo>
                  <a:cubicBezTo>
                    <a:pt x="472" y="45"/>
                    <a:pt x="471" y="48"/>
                    <a:pt x="469" y="49"/>
                  </a:cubicBezTo>
                  <a:cubicBezTo>
                    <a:pt x="467" y="51"/>
                    <a:pt x="465" y="50"/>
                    <a:pt x="464" y="46"/>
                  </a:cubicBezTo>
                  <a:cubicBezTo>
                    <a:pt x="463" y="42"/>
                    <a:pt x="469" y="39"/>
                    <a:pt x="466" y="35"/>
                  </a:cubicBezTo>
                  <a:cubicBezTo>
                    <a:pt x="465" y="33"/>
                    <a:pt x="463" y="34"/>
                    <a:pt x="462" y="33"/>
                  </a:cubicBezTo>
                  <a:cubicBezTo>
                    <a:pt x="461" y="33"/>
                    <a:pt x="460" y="33"/>
                    <a:pt x="459" y="33"/>
                  </a:cubicBezTo>
                  <a:cubicBezTo>
                    <a:pt x="458" y="32"/>
                    <a:pt x="457" y="32"/>
                    <a:pt x="456" y="31"/>
                  </a:cubicBezTo>
                  <a:cubicBezTo>
                    <a:pt x="456" y="31"/>
                    <a:pt x="455" y="30"/>
                    <a:pt x="453" y="30"/>
                  </a:cubicBezTo>
                  <a:cubicBezTo>
                    <a:pt x="453" y="30"/>
                    <a:pt x="452" y="29"/>
                    <a:pt x="451" y="28"/>
                  </a:cubicBezTo>
                  <a:cubicBezTo>
                    <a:pt x="450" y="27"/>
                    <a:pt x="449" y="27"/>
                    <a:pt x="448" y="26"/>
                  </a:cubicBezTo>
                  <a:cubicBezTo>
                    <a:pt x="444" y="29"/>
                    <a:pt x="439" y="31"/>
                    <a:pt x="434" y="31"/>
                  </a:cubicBezTo>
                  <a:cubicBezTo>
                    <a:pt x="429" y="31"/>
                    <a:pt x="424" y="32"/>
                    <a:pt x="419" y="31"/>
                  </a:cubicBezTo>
                  <a:cubicBezTo>
                    <a:pt x="413" y="31"/>
                    <a:pt x="406" y="29"/>
                    <a:pt x="400" y="28"/>
                  </a:cubicBezTo>
                  <a:cubicBezTo>
                    <a:pt x="393" y="28"/>
                    <a:pt x="386" y="27"/>
                    <a:pt x="379" y="27"/>
                  </a:cubicBezTo>
                  <a:cubicBezTo>
                    <a:pt x="377" y="27"/>
                    <a:pt x="375" y="27"/>
                    <a:pt x="373" y="28"/>
                  </a:cubicBezTo>
                  <a:cubicBezTo>
                    <a:pt x="372" y="29"/>
                    <a:pt x="372" y="31"/>
                    <a:pt x="371" y="31"/>
                  </a:cubicBezTo>
                  <a:cubicBezTo>
                    <a:pt x="369" y="32"/>
                    <a:pt x="367" y="29"/>
                    <a:pt x="365" y="28"/>
                  </a:cubicBezTo>
                  <a:cubicBezTo>
                    <a:pt x="363" y="27"/>
                    <a:pt x="362" y="27"/>
                    <a:pt x="360" y="26"/>
                  </a:cubicBezTo>
                  <a:cubicBezTo>
                    <a:pt x="355" y="24"/>
                    <a:pt x="350" y="24"/>
                    <a:pt x="346" y="24"/>
                  </a:cubicBezTo>
                  <a:cubicBezTo>
                    <a:pt x="340" y="23"/>
                    <a:pt x="334" y="24"/>
                    <a:pt x="328" y="24"/>
                  </a:cubicBezTo>
                  <a:cubicBezTo>
                    <a:pt x="319" y="24"/>
                    <a:pt x="311" y="23"/>
                    <a:pt x="303" y="26"/>
                  </a:cubicBezTo>
                  <a:cubicBezTo>
                    <a:pt x="299" y="28"/>
                    <a:pt x="296" y="27"/>
                    <a:pt x="292" y="27"/>
                  </a:cubicBezTo>
                  <a:cubicBezTo>
                    <a:pt x="288" y="27"/>
                    <a:pt x="288" y="27"/>
                    <a:pt x="285" y="25"/>
                  </a:cubicBezTo>
                  <a:cubicBezTo>
                    <a:pt x="279" y="23"/>
                    <a:pt x="272" y="23"/>
                    <a:pt x="266" y="22"/>
                  </a:cubicBezTo>
                  <a:cubicBezTo>
                    <a:pt x="263" y="22"/>
                    <a:pt x="259" y="21"/>
                    <a:pt x="256" y="21"/>
                  </a:cubicBezTo>
                  <a:cubicBezTo>
                    <a:pt x="252" y="20"/>
                    <a:pt x="249" y="20"/>
                    <a:pt x="246" y="20"/>
                  </a:cubicBezTo>
                  <a:cubicBezTo>
                    <a:pt x="244" y="19"/>
                    <a:pt x="242" y="18"/>
                    <a:pt x="240" y="18"/>
                  </a:cubicBezTo>
                  <a:cubicBezTo>
                    <a:pt x="236" y="16"/>
                    <a:pt x="231" y="17"/>
                    <a:pt x="227" y="16"/>
                  </a:cubicBezTo>
                  <a:cubicBezTo>
                    <a:pt x="226" y="11"/>
                    <a:pt x="220" y="12"/>
                    <a:pt x="216" y="12"/>
                  </a:cubicBezTo>
                  <a:cubicBezTo>
                    <a:pt x="214" y="13"/>
                    <a:pt x="212" y="14"/>
                    <a:pt x="209" y="15"/>
                  </a:cubicBezTo>
                  <a:cubicBezTo>
                    <a:pt x="208" y="15"/>
                    <a:pt x="207" y="15"/>
                    <a:pt x="205" y="15"/>
                  </a:cubicBezTo>
                  <a:cubicBezTo>
                    <a:pt x="204" y="16"/>
                    <a:pt x="203" y="16"/>
                    <a:pt x="201" y="16"/>
                  </a:cubicBezTo>
                  <a:cubicBezTo>
                    <a:pt x="194" y="18"/>
                    <a:pt x="185" y="17"/>
                    <a:pt x="178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3" y="17"/>
                    <a:pt x="148" y="18"/>
                    <a:pt x="144" y="15"/>
                  </a:cubicBezTo>
                  <a:cubicBezTo>
                    <a:pt x="139" y="13"/>
                    <a:pt x="135" y="10"/>
                    <a:pt x="130" y="8"/>
                  </a:cubicBezTo>
                  <a:cubicBezTo>
                    <a:pt x="125" y="5"/>
                    <a:pt x="121" y="4"/>
                    <a:pt x="116" y="3"/>
                  </a:cubicBezTo>
                  <a:cubicBezTo>
                    <a:pt x="109" y="2"/>
                    <a:pt x="101" y="0"/>
                    <a:pt x="95" y="2"/>
                  </a:cubicBezTo>
                  <a:cubicBezTo>
                    <a:pt x="88" y="4"/>
                    <a:pt x="87" y="10"/>
                    <a:pt x="83" y="15"/>
                  </a:cubicBezTo>
                  <a:cubicBezTo>
                    <a:pt x="82" y="17"/>
                    <a:pt x="80" y="17"/>
                    <a:pt x="80" y="19"/>
                  </a:cubicBezTo>
                  <a:cubicBezTo>
                    <a:pt x="80" y="20"/>
                    <a:pt x="81" y="22"/>
                    <a:pt x="81" y="23"/>
                  </a:cubicBezTo>
                  <a:cubicBezTo>
                    <a:pt x="82" y="25"/>
                    <a:pt x="83" y="31"/>
                    <a:pt x="81" y="33"/>
                  </a:cubicBezTo>
                  <a:cubicBezTo>
                    <a:pt x="80" y="33"/>
                    <a:pt x="77" y="33"/>
                    <a:pt x="76" y="33"/>
                  </a:cubicBezTo>
                  <a:cubicBezTo>
                    <a:pt x="73" y="33"/>
                    <a:pt x="73" y="33"/>
                    <a:pt x="72" y="35"/>
                  </a:cubicBezTo>
                  <a:cubicBezTo>
                    <a:pt x="71" y="36"/>
                    <a:pt x="70" y="37"/>
                    <a:pt x="68" y="38"/>
                  </a:cubicBezTo>
                  <a:cubicBezTo>
                    <a:pt x="67" y="38"/>
                    <a:pt x="66" y="38"/>
                    <a:pt x="65" y="38"/>
                  </a:cubicBezTo>
                  <a:cubicBezTo>
                    <a:pt x="64" y="38"/>
                    <a:pt x="64" y="39"/>
                    <a:pt x="63" y="39"/>
                  </a:cubicBezTo>
                  <a:cubicBezTo>
                    <a:pt x="59" y="41"/>
                    <a:pt x="54" y="39"/>
                    <a:pt x="49" y="39"/>
                  </a:cubicBezTo>
                  <a:cubicBezTo>
                    <a:pt x="47" y="39"/>
                    <a:pt x="45" y="39"/>
                    <a:pt x="43" y="40"/>
                  </a:cubicBezTo>
                  <a:cubicBezTo>
                    <a:pt x="41" y="40"/>
                    <a:pt x="39" y="42"/>
                    <a:pt x="37" y="43"/>
                  </a:cubicBezTo>
                  <a:cubicBezTo>
                    <a:pt x="33" y="45"/>
                    <a:pt x="30" y="48"/>
                    <a:pt x="27" y="51"/>
                  </a:cubicBezTo>
                  <a:cubicBezTo>
                    <a:pt x="26" y="52"/>
                    <a:pt x="24" y="54"/>
                    <a:pt x="24" y="55"/>
                  </a:cubicBezTo>
                  <a:cubicBezTo>
                    <a:pt x="23" y="56"/>
                    <a:pt x="23" y="58"/>
                    <a:pt x="23" y="60"/>
                  </a:cubicBezTo>
                  <a:cubicBezTo>
                    <a:pt x="23" y="62"/>
                    <a:pt x="23" y="64"/>
                    <a:pt x="23" y="66"/>
                  </a:cubicBezTo>
                  <a:cubicBezTo>
                    <a:pt x="24" y="69"/>
                    <a:pt x="24" y="68"/>
                    <a:pt x="27" y="69"/>
                  </a:cubicBezTo>
                  <a:cubicBezTo>
                    <a:pt x="29" y="70"/>
                    <a:pt x="29" y="70"/>
                    <a:pt x="29" y="73"/>
                  </a:cubicBezTo>
                  <a:cubicBezTo>
                    <a:pt x="29" y="74"/>
                    <a:pt x="29" y="75"/>
                    <a:pt x="30" y="77"/>
                  </a:cubicBezTo>
                  <a:cubicBezTo>
                    <a:pt x="30" y="78"/>
                    <a:pt x="31" y="82"/>
                    <a:pt x="32" y="82"/>
                  </a:cubicBezTo>
                  <a:cubicBezTo>
                    <a:pt x="34" y="84"/>
                    <a:pt x="34" y="81"/>
                    <a:pt x="35" y="80"/>
                  </a:cubicBezTo>
                  <a:cubicBezTo>
                    <a:pt x="40" y="86"/>
                    <a:pt x="32" y="89"/>
                    <a:pt x="34" y="96"/>
                  </a:cubicBezTo>
                  <a:cubicBezTo>
                    <a:pt x="35" y="101"/>
                    <a:pt x="42" y="98"/>
                    <a:pt x="45" y="96"/>
                  </a:cubicBezTo>
                  <a:cubicBezTo>
                    <a:pt x="46" y="94"/>
                    <a:pt x="46" y="90"/>
                    <a:pt x="48" y="89"/>
                  </a:cubicBezTo>
                  <a:cubicBezTo>
                    <a:pt x="49" y="89"/>
                    <a:pt x="52" y="90"/>
                    <a:pt x="53" y="92"/>
                  </a:cubicBezTo>
                  <a:cubicBezTo>
                    <a:pt x="53" y="93"/>
                    <a:pt x="52" y="93"/>
                    <a:pt x="51" y="95"/>
                  </a:cubicBezTo>
                  <a:cubicBezTo>
                    <a:pt x="51" y="96"/>
                    <a:pt x="51" y="99"/>
                    <a:pt x="51" y="101"/>
                  </a:cubicBezTo>
                  <a:cubicBezTo>
                    <a:pt x="51" y="105"/>
                    <a:pt x="49" y="108"/>
                    <a:pt x="48" y="112"/>
                  </a:cubicBezTo>
                  <a:cubicBezTo>
                    <a:pt x="48" y="114"/>
                    <a:pt x="48" y="114"/>
                    <a:pt x="47" y="116"/>
                  </a:cubicBezTo>
                  <a:cubicBezTo>
                    <a:pt x="47" y="117"/>
                    <a:pt x="45" y="118"/>
                    <a:pt x="44" y="119"/>
                  </a:cubicBezTo>
                  <a:cubicBezTo>
                    <a:pt x="43" y="121"/>
                    <a:pt x="45" y="124"/>
                    <a:pt x="44" y="126"/>
                  </a:cubicBezTo>
                  <a:cubicBezTo>
                    <a:pt x="40" y="127"/>
                    <a:pt x="36" y="127"/>
                    <a:pt x="32" y="127"/>
                  </a:cubicBezTo>
                  <a:cubicBezTo>
                    <a:pt x="30" y="127"/>
                    <a:pt x="26" y="128"/>
                    <a:pt x="24" y="129"/>
                  </a:cubicBezTo>
                  <a:cubicBezTo>
                    <a:pt x="23" y="129"/>
                    <a:pt x="23" y="129"/>
                    <a:pt x="22" y="130"/>
                  </a:cubicBezTo>
                  <a:cubicBezTo>
                    <a:pt x="22" y="132"/>
                    <a:pt x="25" y="135"/>
                    <a:pt x="26" y="136"/>
                  </a:cubicBezTo>
                  <a:cubicBezTo>
                    <a:pt x="27" y="138"/>
                    <a:pt x="28" y="139"/>
                    <a:pt x="31" y="139"/>
                  </a:cubicBezTo>
                  <a:cubicBezTo>
                    <a:pt x="34" y="140"/>
                    <a:pt x="36" y="140"/>
                    <a:pt x="38" y="141"/>
                  </a:cubicBezTo>
                  <a:cubicBezTo>
                    <a:pt x="41" y="142"/>
                    <a:pt x="42" y="142"/>
                    <a:pt x="42" y="145"/>
                  </a:cubicBezTo>
                  <a:cubicBezTo>
                    <a:pt x="42" y="146"/>
                    <a:pt x="42" y="147"/>
                    <a:pt x="42" y="148"/>
                  </a:cubicBezTo>
                  <a:cubicBezTo>
                    <a:pt x="43" y="148"/>
                    <a:pt x="45" y="146"/>
                    <a:pt x="45" y="146"/>
                  </a:cubicBezTo>
                  <a:cubicBezTo>
                    <a:pt x="46" y="145"/>
                    <a:pt x="46" y="142"/>
                    <a:pt x="47" y="141"/>
                  </a:cubicBezTo>
                  <a:cubicBezTo>
                    <a:pt x="48" y="140"/>
                    <a:pt x="51" y="139"/>
                    <a:pt x="53" y="138"/>
                  </a:cubicBezTo>
                  <a:cubicBezTo>
                    <a:pt x="56" y="137"/>
                    <a:pt x="60" y="135"/>
                    <a:pt x="63" y="133"/>
                  </a:cubicBezTo>
                  <a:cubicBezTo>
                    <a:pt x="66" y="132"/>
                    <a:pt x="69" y="130"/>
                    <a:pt x="73" y="129"/>
                  </a:cubicBezTo>
                  <a:cubicBezTo>
                    <a:pt x="74" y="129"/>
                    <a:pt x="76" y="129"/>
                    <a:pt x="77" y="128"/>
                  </a:cubicBezTo>
                  <a:cubicBezTo>
                    <a:pt x="77" y="128"/>
                    <a:pt x="78" y="126"/>
                    <a:pt x="78" y="125"/>
                  </a:cubicBezTo>
                  <a:cubicBezTo>
                    <a:pt x="79" y="124"/>
                    <a:pt x="80" y="122"/>
                    <a:pt x="82" y="123"/>
                  </a:cubicBezTo>
                  <a:cubicBezTo>
                    <a:pt x="84" y="124"/>
                    <a:pt x="82" y="126"/>
                    <a:pt x="81" y="128"/>
                  </a:cubicBezTo>
                  <a:cubicBezTo>
                    <a:pt x="81" y="129"/>
                    <a:pt x="81" y="132"/>
                    <a:pt x="82" y="133"/>
                  </a:cubicBezTo>
                  <a:cubicBezTo>
                    <a:pt x="83" y="134"/>
                    <a:pt x="85" y="133"/>
                    <a:pt x="86" y="134"/>
                  </a:cubicBezTo>
                  <a:cubicBezTo>
                    <a:pt x="86" y="136"/>
                    <a:pt x="86" y="138"/>
                    <a:pt x="85" y="139"/>
                  </a:cubicBezTo>
                  <a:cubicBezTo>
                    <a:pt x="84" y="141"/>
                    <a:pt x="82" y="141"/>
                    <a:pt x="81" y="143"/>
                  </a:cubicBezTo>
                  <a:cubicBezTo>
                    <a:pt x="81" y="144"/>
                    <a:pt x="82" y="152"/>
                    <a:pt x="84" y="152"/>
                  </a:cubicBezTo>
                  <a:cubicBezTo>
                    <a:pt x="85" y="152"/>
                    <a:pt x="87" y="150"/>
                    <a:pt x="88" y="150"/>
                  </a:cubicBezTo>
                  <a:cubicBezTo>
                    <a:pt x="90" y="149"/>
                    <a:pt x="91" y="150"/>
                    <a:pt x="93" y="148"/>
                  </a:cubicBezTo>
                  <a:cubicBezTo>
                    <a:pt x="94" y="146"/>
                    <a:pt x="94" y="140"/>
                    <a:pt x="98" y="144"/>
                  </a:cubicBezTo>
                  <a:cubicBezTo>
                    <a:pt x="99" y="145"/>
                    <a:pt x="99" y="147"/>
                    <a:pt x="101" y="148"/>
                  </a:cubicBezTo>
                  <a:cubicBezTo>
                    <a:pt x="103" y="149"/>
                    <a:pt x="104" y="147"/>
                    <a:pt x="105" y="146"/>
                  </a:cubicBezTo>
                  <a:cubicBezTo>
                    <a:pt x="107" y="145"/>
                    <a:pt x="110" y="146"/>
                    <a:pt x="112" y="147"/>
                  </a:cubicBezTo>
                  <a:cubicBezTo>
                    <a:pt x="112" y="147"/>
                    <a:pt x="112" y="149"/>
                    <a:pt x="112" y="150"/>
                  </a:cubicBezTo>
                  <a:cubicBezTo>
                    <a:pt x="114" y="151"/>
                    <a:pt x="114" y="149"/>
                    <a:pt x="115" y="149"/>
                  </a:cubicBezTo>
                  <a:cubicBezTo>
                    <a:pt x="117" y="150"/>
                    <a:pt x="119" y="152"/>
                    <a:pt x="122" y="151"/>
                  </a:cubicBezTo>
                  <a:cubicBezTo>
                    <a:pt x="122" y="145"/>
                    <a:pt x="130" y="150"/>
                    <a:pt x="134" y="148"/>
                  </a:cubicBezTo>
                  <a:cubicBezTo>
                    <a:pt x="137" y="147"/>
                    <a:pt x="137" y="146"/>
                    <a:pt x="139" y="144"/>
                  </a:cubicBezTo>
                  <a:cubicBezTo>
                    <a:pt x="140" y="143"/>
                    <a:pt x="141" y="142"/>
                    <a:pt x="142" y="141"/>
                  </a:cubicBezTo>
                  <a:cubicBezTo>
                    <a:pt x="143" y="140"/>
                    <a:pt x="142" y="139"/>
                    <a:pt x="143" y="138"/>
                  </a:cubicBezTo>
                  <a:cubicBezTo>
                    <a:pt x="144" y="138"/>
                    <a:pt x="144" y="139"/>
                    <a:pt x="145" y="139"/>
                  </a:cubicBezTo>
                  <a:cubicBezTo>
                    <a:pt x="145" y="137"/>
                    <a:pt x="153" y="138"/>
                    <a:pt x="155" y="138"/>
                  </a:cubicBezTo>
                  <a:cubicBezTo>
                    <a:pt x="157" y="138"/>
                    <a:pt x="159" y="136"/>
                    <a:pt x="160" y="136"/>
                  </a:cubicBezTo>
                  <a:cubicBezTo>
                    <a:pt x="162" y="136"/>
                    <a:pt x="160" y="137"/>
                    <a:pt x="161" y="139"/>
                  </a:cubicBezTo>
                  <a:cubicBezTo>
                    <a:pt x="163" y="141"/>
                    <a:pt x="167" y="140"/>
                    <a:pt x="169" y="140"/>
                  </a:cubicBezTo>
                  <a:cubicBezTo>
                    <a:pt x="172" y="140"/>
                    <a:pt x="174" y="139"/>
                    <a:pt x="177" y="139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7"/>
                    <a:pt x="173" y="149"/>
                    <a:pt x="172" y="151"/>
                  </a:cubicBezTo>
                  <a:cubicBezTo>
                    <a:pt x="171" y="152"/>
                    <a:pt x="171" y="154"/>
                    <a:pt x="172" y="156"/>
                  </a:cubicBezTo>
                  <a:cubicBezTo>
                    <a:pt x="173" y="157"/>
                    <a:pt x="174" y="160"/>
                    <a:pt x="175" y="160"/>
                  </a:cubicBezTo>
                  <a:cubicBezTo>
                    <a:pt x="177" y="161"/>
                    <a:pt x="176" y="160"/>
                    <a:pt x="177" y="160"/>
                  </a:cubicBezTo>
                  <a:cubicBezTo>
                    <a:pt x="179" y="160"/>
                    <a:pt x="181" y="160"/>
                    <a:pt x="183" y="161"/>
                  </a:cubicBezTo>
                  <a:cubicBezTo>
                    <a:pt x="186" y="162"/>
                    <a:pt x="189" y="164"/>
                    <a:pt x="192" y="165"/>
                  </a:cubicBezTo>
                  <a:cubicBezTo>
                    <a:pt x="194" y="166"/>
                    <a:pt x="195" y="166"/>
                    <a:pt x="194" y="168"/>
                  </a:cubicBezTo>
                  <a:cubicBezTo>
                    <a:pt x="194" y="172"/>
                    <a:pt x="191" y="175"/>
                    <a:pt x="188" y="178"/>
                  </a:cubicBezTo>
                  <a:cubicBezTo>
                    <a:pt x="186" y="180"/>
                    <a:pt x="186" y="182"/>
                    <a:pt x="184" y="184"/>
                  </a:cubicBezTo>
                  <a:cubicBezTo>
                    <a:pt x="183" y="186"/>
                    <a:pt x="182" y="186"/>
                    <a:pt x="180" y="187"/>
                  </a:cubicBezTo>
                  <a:cubicBezTo>
                    <a:pt x="178" y="188"/>
                    <a:pt x="177" y="188"/>
                    <a:pt x="176" y="189"/>
                  </a:cubicBezTo>
                  <a:cubicBezTo>
                    <a:pt x="174" y="191"/>
                    <a:pt x="172" y="192"/>
                    <a:pt x="170" y="194"/>
                  </a:cubicBezTo>
                  <a:cubicBezTo>
                    <a:pt x="169" y="194"/>
                    <a:pt x="168" y="196"/>
                    <a:pt x="166" y="197"/>
                  </a:cubicBezTo>
                  <a:cubicBezTo>
                    <a:pt x="165" y="198"/>
                    <a:pt x="164" y="200"/>
                    <a:pt x="163" y="201"/>
                  </a:cubicBezTo>
                  <a:cubicBezTo>
                    <a:pt x="161" y="203"/>
                    <a:pt x="158" y="204"/>
                    <a:pt x="155" y="204"/>
                  </a:cubicBezTo>
                  <a:cubicBezTo>
                    <a:pt x="152" y="205"/>
                    <a:pt x="151" y="204"/>
                    <a:pt x="149" y="207"/>
                  </a:cubicBezTo>
                  <a:cubicBezTo>
                    <a:pt x="147" y="210"/>
                    <a:pt x="144" y="214"/>
                    <a:pt x="144" y="218"/>
                  </a:cubicBezTo>
                  <a:cubicBezTo>
                    <a:pt x="141" y="219"/>
                    <a:pt x="139" y="220"/>
                    <a:pt x="141" y="223"/>
                  </a:cubicBezTo>
                  <a:cubicBezTo>
                    <a:pt x="141" y="223"/>
                    <a:pt x="143" y="224"/>
                    <a:pt x="144" y="224"/>
                  </a:cubicBezTo>
                  <a:cubicBezTo>
                    <a:pt x="144" y="225"/>
                    <a:pt x="144" y="226"/>
                    <a:pt x="144" y="227"/>
                  </a:cubicBezTo>
                  <a:cubicBezTo>
                    <a:pt x="144" y="229"/>
                    <a:pt x="144" y="232"/>
                    <a:pt x="144" y="235"/>
                  </a:cubicBezTo>
                  <a:cubicBezTo>
                    <a:pt x="144" y="241"/>
                    <a:pt x="146" y="247"/>
                    <a:pt x="145" y="253"/>
                  </a:cubicBezTo>
                  <a:cubicBezTo>
                    <a:pt x="145" y="256"/>
                    <a:pt x="144" y="259"/>
                    <a:pt x="144" y="262"/>
                  </a:cubicBezTo>
                  <a:cubicBezTo>
                    <a:pt x="144" y="265"/>
                    <a:pt x="145" y="271"/>
                    <a:pt x="144" y="274"/>
                  </a:cubicBezTo>
                  <a:cubicBezTo>
                    <a:pt x="143" y="276"/>
                    <a:pt x="141" y="277"/>
                    <a:pt x="139" y="278"/>
                  </a:cubicBezTo>
                  <a:cubicBezTo>
                    <a:pt x="137" y="279"/>
                    <a:pt x="136" y="281"/>
                    <a:pt x="134" y="281"/>
                  </a:cubicBezTo>
                  <a:cubicBezTo>
                    <a:pt x="135" y="286"/>
                    <a:pt x="140" y="288"/>
                    <a:pt x="141" y="293"/>
                  </a:cubicBezTo>
                  <a:cubicBezTo>
                    <a:pt x="141" y="296"/>
                    <a:pt x="139" y="299"/>
                    <a:pt x="137" y="302"/>
                  </a:cubicBezTo>
                  <a:cubicBezTo>
                    <a:pt x="136" y="302"/>
                    <a:pt x="133" y="305"/>
                    <a:pt x="133" y="306"/>
                  </a:cubicBezTo>
                  <a:cubicBezTo>
                    <a:pt x="132" y="308"/>
                    <a:pt x="133" y="311"/>
                    <a:pt x="133" y="313"/>
                  </a:cubicBezTo>
                  <a:cubicBezTo>
                    <a:pt x="132" y="319"/>
                    <a:pt x="122" y="318"/>
                    <a:pt x="117" y="318"/>
                  </a:cubicBezTo>
                  <a:cubicBezTo>
                    <a:pt x="115" y="318"/>
                    <a:pt x="110" y="317"/>
                    <a:pt x="110" y="319"/>
                  </a:cubicBezTo>
                  <a:cubicBezTo>
                    <a:pt x="109" y="321"/>
                    <a:pt x="111" y="323"/>
                    <a:pt x="112" y="324"/>
                  </a:cubicBezTo>
                  <a:cubicBezTo>
                    <a:pt x="113" y="325"/>
                    <a:pt x="114" y="328"/>
                    <a:pt x="115" y="328"/>
                  </a:cubicBezTo>
                  <a:cubicBezTo>
                    <a:pt x="115" y="329"/>
                    <a:pt x="116" y="330"/>
                    <a:pt x="117" y="329"/>
                  </a:cubicBezTo>
                  <a:cubicBezTo>
                    <a:pt x="117" y="329"/>
                    <a:pt x="118" y="329"/>
                    <a:pt x="118" y="329"/>
                  </a:cubicBezTo>
                  <a:cubicBezTo>
                    <a:pt x="118" y="330"/>
                    <a:pt x="119" y="331"/>
                    <a:pt x="119" y="331"/>
                  </a:cubicBezTo>
                  <a:cubicBezTo>
                    <a:pt x="120" y="335"/>
                    <a:pt x="119" y="341"/>
                    <a:pt x="119" y="345"/>
                  </a:cubicBezTo>
                  <a:cubicBezTo>
                    <a:pt x="120" y="344"/>
                    <a:pt x="122" y="345"/>
                    <a:pt x="123" y="346"/>
                  </a:cubicBezTo>
                  <a:cubicBezTo>
                    <a:pt x="124" y="348"/>
                    <a:pt x="123" y="349"/>
                    <a:pt x="123" y="351"/>
                  </a:cubicBezTo>
                  <a:cubicBezTo>
                    <a:pt x="124" y="353"/>
                    <a:pt x="126" y="353"/>
                    <a:pt x="127" y="353"/>
                  </a:cubicBezTo>
                  <a:cubicBezTo>
                    <a:pt x="129" y="354"/>
                    <a:pt x="130" y="354"/>
                    <a:pt x="131" y="355"/>
                  </a:cubicBezTo>
                  <a:cubicBezTo>
                    <a:pt x="132" y="355"/>
                    <a:pt x="133" y="356"/>
                    <a:pt x="133" y="356"/>
                  </a:cubicBezTo>
                  <a:cubicBezTo>
                    <a:pt x="134" y="357"/>
                    <a:pt x="134" y="358"/>
                    <a:pt x="134" y="359"/>
                  </a:cubicBezTo>
                  <a:cubicBezTo>
                    <a:pt x="136" y="363"/>
                    <a:pt x="138" y="370"/>
                    <a:pt x="134" y="374"/>
                  </a:cubicBezTo>
                  <a:cubicBezTo>
                    <a:pt x="132" y="375"/>
                    <a:pt x="130" y="375"/>
                    <a:pt x="128" y="376"/>
                  </a:cubicBezTo>
                  <a:cubicBezTo>
                    <a:pt x="125" y="378"/>
                    <a:pt x="124" y="379"/>
                    <a:pt x="123" y="383"/>
                  </a:cubicBezTo>
                  <a:cubicBezTo>
                    <a:pt x="122" y="386"/>
                    <a:pt x="119" y="389"/>
                    <a:pt x="118" y="393"/>
                  </a:cubicBezTo>
                  <a:cubicBezTo>
                    <a:pt x="118" y="397"/>
                    <a:pt x="120" y="401"/>
                    <a:pt x="122" y="405"/>
                  </a:cubicBezTo>
                  <a:cubicBezTo>
                    <a:pt x="122" y="405"/>
                    <a:pt x="123" y="406"/>
                    <a:pt x="123" y="406"/>
                  </a:cubicBezTo>
                  <a:cubicBezTo>
                    <a:pt x="123" y="407"/>
                    <a:pt x="123" y="408"/>
                    <a:pt x="124" y="409"/>
                  </a:cubicBezTo>
                  <a:cubicBezTo>
                    <a:pt x="124" y="410"/>
                    <a:pt x="125" y="411"/>
                    <a:pt x="125" y="412"/>
                  </a:cubicBezTo>
                  <a:cubicBezTo>
                    <a:pt x="126" y="413"/>
                    <a:pt x="128" y="415"/>
                    <a:pt x="128" y="417"/>
                  </a:cubicBezTo>
                  <a:cubicBezTo>
                    <a:pt x="129" y="419"/>
                    <a:pt x="128" y="420"/>
                    <a:pt x="130" y="421"/>
                  </a:cubicBezTo>
                  <a:cubicBezTo>
                    <a:pt x="132" y="422"/>
                    <a:pt x="134" y="421"/>
                    <a:pt x="135" y="420"/>
                  </a:cubicBezTo>
                  <a:cubicBezTo>
                    <a:pt x="137" y="421"/>
                    <a:pt x="136" y="424"/>
                    <a:pt x="136" y="426"/>
                  </a:cubicBezTo>
                  <a:cubicBezTo>
                    <a:pt x="136" y="429"/>
                    <a:pt x="134" y="430"/>
                    <a:pt x="131" y="431"/>
                  </a:cubicBezTo>
                  <a:cubicBezTo>
                    <a:pt x="130" y="431"/>
                    <a:pt x="130" y="431"/>
                    <a:pt x="129" y="431"/>
                  </a:cubicBezTo>
                  <a:cubicBezTo>
                    <a:pt x="129" y="432"/>
                    <a:pt x="128" y="433"/>
                    <a:pt x="128" y="433"/>
                  </a:cubicBezTo>
                  <a:cubicBezTo>
                    <a:pt x="127" y="434"/>
                    <a:pt x="125" y="434"/>
                    <a:pt x="124" y="434"/>
                  </a:cubicBezTo>
                  <a:cubicBezTo>
                    <a:pt x="121" y="435"/>
                    <a:pt x="118" y="433"/>
                    <a:pt x="118" y="437"/>
                  </a:cubicBezTo>
                  <a:cubicBezTo>
                    <a:pt x="118" y="438"/>
                    <a:pt x="119" y="439"/>
                    <a:pt x="118" y="440"/>
                  </a:cubicBezTo>
                  <a:cubicBezTo>
                    <a:pt x="118" y="441"/>
                    <a:pt x="117" y="442"/>
                    <a:pt x="117" y="443"/>
                  </a:cubicBezTo>
                  <a:cubicBezTo>
                    <a:pt x="117" y="443"/>
                    <a:pt x="117" y="443"/>
                    <a:pt x="116" y="444"/>
                  </a:cubicBezTo>
                  <a:cubicBezTo>
                    <a:pt x="116" y="445"/>
                    <a:pt x="115" y="446"/>
                    <a:pt x="114" y="447"/>
                  </a:cubicBezTo>
                  <a:cubicBezTo>
                    <a:pt x="113" y="448"/>
                    <a:pt x="112" y="450"/>
                    <a:pt x="111" y="451"/>
                  </a:cubicBezTo>
                  <a:cubicBezTo>
                    <a:pt x="111" y="452"/>
                    <a:pt x="110" y="453"/>
                    <a:pt x="110" y="453"/>
                  </a:cubicBezTo>
                  <a:cubicBezTo>
                    <a:pt x="108" y="456"/>
                    <a:pt x="106" y="460"/>
                    <a:pt x="106" y="463"/>
                  </a:cubicBezTo>
                  <a:cubicBezTo>
                    <a:pt x="106" y="465"/>
                    <a:pt x="107" y="466"/>
                    <a:pt x="107" y="467"/>
                  </a:cubicBezTo>
                  <a:cubicBezTo>
                    <a:pt x="107" y="468"/>
                    <a:pt x="107" y="470"/>
                    <a:pt x="108" y="471"/>
                  </a:cubicBezTo>
                  <a:cubicBezTo>
                    <a:pt x="108" y="472"/>
                    <a:pt x="108" y="472"/>
                    <a:pt x="108" y="473"/>
                  </a:cubicBezTo>
                  <a:cubicBezTo>
                    <a:pt x="109" y="473"/>
                    <a:pt x="109" y="473"/>
                    <a:pt x="109" y="473"/>
                  </a:cubicBezTo>
                  <a:cubicBezTo>
                    <a:pt x="109" y="475"/>
                    <a:pt x="109" y="477"/>
                    <a:pt x="109" y="478"/>
                  </a:cubicBezTo>
                  <a:cubicBezTo>
                    <a:pt x="109" y="482"/>
                    <a:pt x="109" y="485"/>
                    <a:pt x="108" y="489"/>
                  </a:cubicBezTo>
                  <a:cubicBezTo>
                    <a:pt x="108" y="491"/>
                    <a:pt x="108" y="493"/>
                    <a:pt x="108" y="495"/>
                  </a:cubicBezTo>
                  <a:cubicBezTo>
                    <a:pt x="109" y="495"/>
                    <a:pt x="111" y="494"/>
                    <a:pt x="113" y="493"/>
                  </a:cubicBezTo>
                  <a:cubicBezTo>
                    <a:pt x="118" y="490"/>
                    <a:pt x="124" y="492"/>
                    <a:pt x="130" y="492"/>
                  </a:cubicBezTo>
                  <a:cubicBezTo>
                    <a:pt x="137" y="491"/>
                    <a:pt x="145" y="493"/>
                    <a:pt x="150" y="497"/>
                  </a:cubicBezTo>
                  <a:cubicBezTo>
                    <a:pt x="153" y="499"/>
                    <a:pt x="154" y="501"/>
                    <a:pt x="157" y="503"/>
                  </a:cubicBezTo>
                  <a:cubicBezTo>
                    <a:pt x="158" y="504"/>
                    <a:pt x="159" y="504"/>
                    <a:pt x="159" y="506"/>
                  </a:cubicBezTo>
                  <a:cubicBezTo>
                    <a:pt x="161" y="510"/>
                    <a:pt x="162" y="512"/>
                    <a:pt x="163" y="516"/>
                  </a:cubicBezTo>
                  <a:cubicBezTo>
                    <a:pt x="164" y="519"/>
                    <a:pt x="165" y="523"/>
                    <a:pt x="165" y="526"/>
                  </a:cubicBezTo>
                  <a:cubicBezTo>
                    <a:pt x="165" y="530"/>
                    <a:pt x="165" y="531"/>
                    <a:pt x="169" y="533"/>
                  </a:cubicBezTo>
                  <a:cubicBezTo>
                    <a:pt x="173" y="535"/>
                    <a:pt x="175" y="534"/>
                    <a:pt x="176" y="538"/>
                  </a:cubicBezTo>
                  <a:cubicBezTo>
                    <a:pt x="177" y="541"/>
                    <a:pt x="176" y="540"/>
                    <a:pt x="178" y="542"/>
                  </a:cubicBezTo>
                  <a:cubicBezTo>
                    <a:pt x="179" y="544"/>
                    <a:pt x="181" y="546"/>
                    <a:pt x="182" y="548"/>
                  </a:cubicBezTo>
                  <a:cubicBezTo>
                    <a:pt x="184" y="552"/>
                    <a:pt x="186" y="555"/>
                    <a:pt x="190" y="557"/>
                  </a:cubicBezTo>
                  <a:cubicBezTo>
                    <a:pt x="196" y="560"/>
                    <a:pt x="202" y="559"/>
                    <a:pt x="205" y="564"/>
                  </a:cubicBezTo>
                  <a:cubicBezTo>
                    <a:pt x="208" y="567"/>
                    <a:pt x="208" y="568"/>
                    <a:pt x="212" y="568"/>
                  </a:cubicBezTo>
                  <a:cubicBezTo>
                    <a:pt x="216" y="568"/>
                    <a:pt x="219" y="569"/>
                    <a:pt x="221" y="566"/>
                  </a:cubicBezTo>
                  <a:cubicBezTo>
                    <a:pt x="222" y="564"/>
                    <a:pt x="222" y="563"/>
                    <a:pt x="224" y="562"/>
                  </a:cubicBezTo>
                  <a:cubicBezTo>
                    <a:pt x="225" y="561"/>
                    <a:pt x="226" y="560"/>
                    <a:pt x="227" y="559"/>
                  </a:cubicBezTo>
                  <a:cubicBezTo>
                    <a:pt x="229" y="557"/>
                    <a:pt x="230" y="554"/>
                    <a:pt x="232" y="552"/>
                  </a:cubicBezTo>
                  <a:cubicBezTo>
                    <a:pt x="236" y="548"/>
                    <a:pt x="242" y="546"/>
                    <a:pt x="247" y="543"/>
                  </a:cubicBezTo>
                  <a:cubicBezTo>
                    <a:pt x="249" y="542"/>
                    <a:pt x="250" y="541"/>
                    <a:pt x="252" y="540"/>
                  </a:cubicBezTo>
                  <a:cubicBezTo>
                    <a:pt x="256" y="538"/>
                    <a:pt x="260" y="536"/>
                    <a:pt x="263" y="534"/>
                  </a:cubicBezTo>
                  <a:cubicBezTo>
                    <a:pt x="265" y="532"/>
                    <a:pt x="266" y="531"/>
                    <a:pt x="268" y="530"/>
                  </a:cubicBezTo>
                  <a:cubicBezTo>
                    <a:pt x="272" y="529"/>
                    <a:pt x="275" y="527"/>
                    <a:pt x="279" y="526"/>
                  </a:cubicBezTo>
                  <a:cubicBezTo>
                    <a:pt x="282" y="525"/>
                    <a:pt x="285" y="525"/>
                    <a:pt x="288" y="524"/>
                  </a:cubicBezTo>
                  <a:cubicBezTo>
                    <a:pt x="290" y="523"/>
                    <a:pt x="292" y="522"/>
                    <a:pt x="295" y="522"/>
                  </a:cubicBezTo>
                  <a:cubicBezTo>
                    <a:pt x="298" y="521"/>
                    <a:pt x="302" y="522"/>
                    <a:pt x="305" y="522"/>
                  </a:cubicBezTo>
                  <a:cubicBezTo>
                    <a:pt x="313" y="522"/>
                    <a:pt x="322" y="523"/>
                    <a:pt x="330" y="522"/>
                  </a:cubicBezTo>
                  <a:cubicBezTo>
                    <a:pt x="333" y="521"/>
                    <a:pt x="336" y="521"/>
                    <a:pt x="339" y="521"/>
                  </a:cubicBezTo>
                  <a:cubicBezTo>
                    <a:pt x="341" y="521"/>
                    <a:pt x="348" y="522"/>
                    <a:pt x="351" y="521"/>
                  </a:cubicBezTo>
                  <a:cubicBezTo>
                    <a:pt x="352" y="523"/>
                    <a:pt x="356" y="522"/>
                    <a:pt x="359" y="522"/>
                  </a:cubicBezTo>
                  <a:cubicBezTo>
                    <a:pt x="362" y="522"/>
                    <a:pt x="363" y="523"/>
                    <a:pt x="366" y="524"/>
                  </a:cubicBezTo>
                  <a:cubicBezTo>
                    <a:pt x="367" y="524"/>
                    <a:pt x="368" y="524"/>
                    <a:pt x="369" y="524"/>
                  </a:cubicBezTo>
                  <a:cubicBezTo>
                    <a:pt x="369" y="524"/>
                    <a:pt x="369" y="525"/>
                    <a:pt x="370" y="526"/>
                  </a:cubicBezTo>
                  <a:cubicBezTo>
                    <a:pt x="372" y="526"/>
                    <a:pt x="373" y="525"/>
                    <a:pt x="374" y="523"/>
                  </a:cubicBezTo>
                  <a:cubicBezTo>
                    <a:pt x="376" y="520"/>
                    <a:pt x="373" y="518"/>
                    <a:pt x="378" y="517"/>
                  </a:cubicBezTo>
                  <a:cubicBezTo>
                    <a:pt x="381" y="516"/>
                    <a:pt x="385" y="516"/>
                    <a:pt x="389" y="517"/>
                  </a:cubicBezTo>
                  <a:cubicBezTo>
                    <a:pt x="392" y="517"/>
                    <a:pt x="396" y="518"/>
                    <a:pt x="399" y="517"/>
                  </a:cubicBezTo>
                  <a:cubicBezTo>
                    <a:pt x="401" y="517"/>
                    <a:pt x="405" y="517"/>
                    <a:pt x="406" y="516"/>
                  </a:cubicBezTo>
                  <a:cubicBezTo>
                    <a:pt x="409" y="513"/>
                    <a:pt x="410" y="508"/>
                    <a:pt x="411" y="505"/>
                  </a:cubicBezTo>
                  <a:cubicBezTo>
                    <a:pt x="413" y="499"/>
                    <a:pt x="415" y="494"/>
                    <a:pt x="416" y="488"/>
                  </a:cubicBezTo>
                  <a:cubicBezTo>
                    <a:pt x="416" y="484"/>
                    <a:pt x="418" y="481"/>
                    <a:pt x="421" y="479"/>
                  </a:cubicBezTo>
                  <a:cubicBezTo>
                    <a:pt x="423" y="477"/>
                    <a:pt x="424" y="477"/>
                    <a:pt x="426" y="477"/>
                  </a:cubicBezTo>
                  <a:cubicBezTo>
                    <a:pt x="428" y="477"/>
                    <a:pt x="432" y="477"/>
                    <a:pt x="433" y="476"/>
                  </a:cubicBezTo>
                  <a:cubicBezTo>
                    <a:pt x="434" y="476"/>
                    <a:pt x="437" y="473"/>
                    <a:pt x="437" y="473"/>
                  </a:cubicBezTo>
                  <a:cubicBezTo>
                    <a:pt x="438" y="471"/>
                    <a:pt x="436" y="467"/>
                    <a:pt x="438" y="466"/>
                  </a:cubicBezTo>
                  <a:cubicBezTo>
                    <a:pt x="440" y="463"/>
                    <a:pt x="447" y="463"/>
                    <a:pt x="451" y="463"/>
                  </a:cubicBezTo>
                  <a:cubicBezTo>
                    <a:pt x="453" y="462"/>
                    <a:pt x="455" y="462"/>
                    <a:pt x="458" y="462"/>
                  </a:cubicBezTo>
                  <a:cubicBezTo>
                    <a:pt x="461" y="462"/>
                    <a:pt x="464" y="461"/>
                    <a:pt x="467" y="460"/>
                  </a:cubicBezTo>
                  <a:cubicBezTo>
                    <a:pt x="470" y="458"/>
                    <a:pt x="474" y="457"/>
                    <a:pt x="476" y="455"/>
                  </a:cubicBezTo>
                  <a:cubicBezTo>
                    <a:pt x="479" y="453"/>
                    <a:pt x="477" y="453"/>
                    <a:pt x="475" y="452"/>
                  </a:cubicBezTo>
                  <a:cubicBezTo>
                    <a:pt x="474" y="451"/>
                    <a:pt x="472" y="449"/>
                    <a:pt x="472" y="448"/>
                  </a:cubicBezTo>
                  <a:cubicBezTo>
                    <a:pt x="471" y="446"/>
                    <a:pt x="471" y="446"/>
                    <a:pt x="471" y="445"/>
                  </a:cubicBezTo>
                  <a:cubicBezTo>
                    <a:pt x="471" y="444"/>
                    <a:pt x="471" y="443"/>
                    <a:pt x="472" y="442"/>
                  </a:cubicBezTo>
                  <a:cubicBezTo>
                    <a:pt x="472" y="439"/>
                    <a:pt x="472" y="439"/>
                    <a:pt x="475" y="437"/>
                  </a:cubicBezTo>
                  <a:cubicBezTo>
                    <a:pt x="477" y="435"/>
                    <a:pt x="478" y="432"/>
                    <a:pt x="480" y="429"/>
                  </a:cubicBezTo>
                  <a:cubicBezTo>
                    <a:pt x="481" y="427"/>
                    <a:pt x="483" y="426"/>
                    <a:pt x="484" y="424"/>
                  </a:cubicBezTo>
                  <a:cubicBezTo>
                    <a:pt x="486" y="421"/>
                    <a:pt x="487" y="420"/>
                    <a:pt x="487" y="417"/>
                  </a:cubicBezTo>
                  <a:cubicBezTo>
                    <a:pt x="487" y="414"/>
                    <a:pt x="486" y="412"/>
                    <a:pt x="489" y="409"/>
                  </a:cubicBezTo>
                  <a:cubicBezTo>
                    <a:pt x="493" y="407"/>
                    <a:pt x="497" y="404"/>
                    <a:pt x="502" y="403"/>
                  </a:cubicBezTo>
                  <a:cubicBezTo>
                    <a:pt x="506" y="402"/>
                    <a:pt x="511" y="404"/>
                    <a:pt x="515" y="403"/>
                  </a:cubicBezTo>
                  <a:cubicBezTo>
                    <a:pt x="516" y="400"/>
                    <a:pt x="513" y="397"/>
                    <a:pt x="513" y="394"/>
                  </a:cubicBezTo>
                  <a:cubicBezTo>
                    <a:pt x="513" y="389"/>
                    <a:pt x="518" y="390"/>
                    <a:pt x="521" y="387"/>
                  </a:cubicBezTo>
                  <a:cubicBezTo>
                    <a:pt x="525" y="385"/>
                    <a:pt x="524" y="381"/>
                    <a:pt x="522" y="378"/>
                  </a:cubicBezTo>
                  <a:cubicBezTo>
                    <a:pt x="519" y="373"/>
                    <a:pt x="511" y="373"/>
                    <a:pt x="507" y="369"/>
                  </a:cubicBezTo>
                  <a:cubicBezTo>
                    <a:pt x="506" y="368"/>
                    <a:pt x="506" y="367"/>
                    <a:pt x="505" y="366"/>
                  </a:cubicBezTo>
                  <a:cubicBezTo>
                    <a:pt x="503" y="364"/>
                    <a:pt x="500" y="363"/>
                    <a:pt x="499" y="360"/>
                  </a:cubicBezTo>
                  <a:cubicBezTo>
                    <a:pt x="496" y="356"/>
                    <a:pt x="496" y="351"/>
                    <a:pt x="496" y="346"/>
                  </a:cubicBezTo>
                  <a:cubicBezTo>
                    <a:pt x="497" y="344"/>
                    <a:pt x="496" y="342"/>
                    <a:pt x="496" y="341"/>
                  </a:cubicBezTo>
                  <a:cubicBezTo>
                    <a:pt x="494" y="337"/>
                    <a:pt x="494" y="333"/>
                    <a:pt x="493" y="328"/>
                  </a:cubicBezTo>
                  <a:cubicBezTo>
                    <a:pt x="493" y="326"/>
                    <a:pt x="494" y="323"/>
                    <a:pt x="494" y="321"/>
                  </a:cubicBezTo>
                  <a:cubicBezTo>
                    <a:pt x="495" y="318"/>
                    <a:pt x="498" y="311"/>
                    <a:pt x="500" y="309"/>
                  </a:cubicBezTo>
                  <a:cubicBezTo>
                    <a:pt x="500" y="311"/>
                    <a:pt x="501" y="312"/>
                    <a:pt x="500" y="313"/>
                  </a:cubicBezTo>
                  <a:cubicBezTo>
                    <a:pt x="504" y="310"/>
                    <a:pt x="507" y="306"/>
                    <a:pt x="509" y="301"/>
                  </a:cubicBezTo>
                  <a:cubicBezTo>
                    <a:pt x="510" y="298"/>
                    <a:pt x="512" y="293"/>
                    <a:pt x="514" y="290"/>
                  </a:cubicBezTo>
                  <a:cubicBezTo>
                    <a:pt x="518" y="285"/>
                    <a:pt x="524" y="279"/>
                    <a:pt x="529" y="275"/>
                  </a:cubicBezTo>
                  <a:cubicBezTo>
                    <a:pt x="533" y="272"/>
                    <a:pt x="535" y="269"/>
                    <a:pt x="538" y="265"/>
                  </a:cubicBezTo>
                  <a:cubicBezTo>
                    <a:pt x="541" y="262"/>
                    <a:pt x="545" y="259"/>
                    <a:pt x="547" y="255"/>
                  </a:cubicBezTo>
                  <a:cubicBezTo>
                    <a:pt x="551" y="251"/>
                    <a:pt x="555" y="246"/>
                    <a:pt x="557" y="241"/>
                  </a:cubicBezTo>
                  <a:cubicBezTo>
                    <a:pt x="557" y="240"/>
                    <a:pt x="558" y="240"/>
                    <a:pt x="558" y="238"/>
                  </a:cubicBezTo>
                  <a:cubicBezTo>
                    <a:pt x="558" y="236"/>
                    <a:pt x="556" y="237"/>
                    <a:pt x="555" y="235"/>
                  </a:cubicBezTo>
                  <a:cubicBezTo>
                    <a:pt x="555" y="232"/>
                    <a:pt x="561" y="230"/>
                    <a:pt x="563" y="228"/>
                  </a:cubicBezTo>
                  <a:cubicBezTo>
                    <a:pt x="568" y="226"/>
                    <a:pt x="573" y="223"/>
                    <a:pt x="578" y="221"/>
                  </a:cubicBezTo>
                  <a:cubicBezTo>
                    <a:pt x="583" y="218"/>
                    <a:pt x="588" y="215"/>
                    <a:pt x="593" y="213"/>
                  </a:cubicBezTo>
                  <a:cubicBezTo>
                    <a:pt x="598" y="211"/>
                    <a:pt x="602" y="209"/>
                    <a:pt x="606" y="206"/>
                  </a:cubicBezTo>
                  <a:cubicBezTo>
                    <a:pt x="610" y="204"/>
                    <a:pt x="615" y="204"/>
                    <a:pt x="619" y="203"/>
                  </a:cubicBezTo>
                  <a:cubicBezTo>
                    <a:pt x="623" y="202"/>
                    <a:pt x="627" y="200"/>
                    <a:pt x="631" y="200"/>
                  </a:cubicBezTo>
                  <a:cubicBezTo>
                    <a:pt x="635" y="199"/>
                    <a:pt x="638" y="196"/>
                    <a:pt x="639" y="192"/>
                  </a:cubicBezTo>
                  <a:cubicBezTo>
                    <a:pt x="639" y="191"/>
                    <a:pt x="639" y="187"/>
                    <a:pt x="637" y="187"/>
                  </a:cubicBezTo>
                  <a:cubicBezTo>
                    <a:pt x="640" y="187"/>
                    <a:pt x="643" y="187"/>
                    <a:pt x="646" y="187"/>
                  </a:cubicBezTo>
                  <a:cubicBezTo>
                    <a:pt x="647" y="187"/>
                    <a:pt x="649" y="187"/>
                    <a:pt x="650" y="187"/>
                  </a:cubicBezTo>
                  <a:cubicBezTo>
                    <a:pt x="652" y="187"/>
                    <a:pt x="652" y="186"/>
                    <a:pt x="654" y="186"/>
                  </a:cubicBezTo>
                  <a:cubicBezTo>
                    <a:pt x="657" y="185"/>
                    <a:pt x="661" y="184"/>
                    <a:pt x="664" y="183"/>
                  </a:cubicBezTo>
                  <a:cubicBezTo>
                    <a:pt x="666" y="181"/>
                    <a:pt x="670" y="180"/>
                    <a:pt x="671" y="178"/>
                  </a:cubicBezTo>
                  <a:cubicBezTo>
                    <a:pt x="673" y="175"/>
                    <a:pt x="670" y="172"/>
                    <a:pt x="674" y="171"/>
                  </a:cubicBezTo>
                  <a:cubicBezTo>
                    <a:pt x="677" y="170"/>
                    <a:pt x="681" y="172"/>
                    <a:pt x="684" y="172"/>
                  </a:cubicBezTo>
                  <a:cubicBezTo>
                    <a:pt x="688" y="172"/>
                    <a:pt x="692" y="170"/>
                    <a:pt x="696" y="169"/>
                  </a:cubicBezTo>
                  <a:cubicBezTo>
                    <a:pt x="698" y="169"/>
                    <a:pt x="701" y="169"/>
                    <a:pt x="703" y="169"/>
                  </a:cubicBezTo>
                  <a:cubicBezTo>
                    <a:pt x="704" y="166"/>
                    <a:pt x="703" y="164"/>
                    <a:pt x="703" y="161"/>
                  </a:cubicBezTo>
                  <a:cubicBezTo>
                    <a:pt x="703" y="156"/>
                    <a:pt x="710" y="154"/>
                    <a:pt x="715" y="152"/>
                  </a:cubicBezTo>
                  <a:cubicBezTo>
                    <a:pt x="720" y="149"/>
                    <a:pt x="728" y="146"/>
                    <a:pt x="731" y="142"/>
                  </a:cubicBezTo>
                  <a:cubicBezTo>
                    <a:pt x="732" y="139"/>
                    <a:pt x="731" y="136"/>
                    <a:pt x="731" y="134"/>
                  </a:cubicBezTo>
                  <a:cubicBezTo>
                    <a:pt x="730" y="132"/>
                    <a:pt x="730" y="129"/>
                    <a:pt x="729" y="126"/>
                  </a:cubicBezTo>
                  <a:cubicBezTo>
                    <a:pt x="729" y="125"/>
                    <a:pt x="728" y="123"/>
                    <a:pt x="728" y="122"/>
                  </a:cubicBezTo>
                  <a:cubicBezTo>
                    <a:pt x="727" y="120"/>
                    <a:pt x="726" y="120"/>
                    <a:pt x="725" y="119"/>
                  </a:cubicBezTo>
                  <a:cubicBezTo>
                    <a:pt x="722" y="116"/>
                    <a:pt x="727" y="100"/>
                    <a:pt x="731" y="104"/>
                  </a:cubicBezTo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3575050" y="6048375"/>
              <a:ext cx="119063" cy="93663"/>
            </a:xfrm>
            <a:custGeom>
              <a:avLst/>
              <a:gdLst/>
              <a:ahLst/>
              <a:cxnLst>
                <a:cxn ang="0">
                  <a:pos x="45" y="13"/>
                </a:cxn>
                <a:cxn ang="0">
                  <a:pos x="41" y="6"/>
                </a:cxn>
                <a:cxn ang="0">
                  <a:pos x="40" y="5"/>
                </a:cxn>
                <a:cxn ang="0">
                  <a:pos x="43" y="2"/>
                </a:cxn>
                <a:cxn ang="0">
                  <a:pos x="43" y="1"/>
                </a:cxn>
                <a:cxn ang="0">
                  <a:pos x="32" y="5"/>
                </a:cxn>
                <a:cxn ang="0">
                  <a:pos x="27" y="8"/>
                </a:cxn>
                <a:cxn ang="0">
                  <a:pos x="22" y="10"/>
                </a:cxn>
                <a:cxn ang="0">
                  <a:pos x="17" y="14"/>
                </a:cxn>
                <a:cxn ang="0">
                  <a:pos x="8" y="19"/>
                </a:cxn>
                <a:cxn ang="0">
                  <a:pos x="4" y="22"/>
                </a:cxn>
                <a:cxn ang="0">
                  <a:pos x="1" y="25"/>
                </a:cxn>
                <a:cxn ang="0">
                  <a:pos x="0" y="27"/>
                </a:cxn>
                <a:cxn ang="0">
                  <a:pos x="1" y="30"/>
                </a:cxn>
                <a:cxn ang="0">
                  <a:pos x="5" y="32"/>
                </a:cxn>
                <a:cxn ang="0">
                  <a:pos x="9" y="33"/>
                </a:cxn>
                <a:cxn ang="0">
                  <a:pos x="12" y="29"/>
                </a:cxn>
                <a:cxn ang="0">
                  <a:pos x="13" y="27"/>
                </a:cxn>
                <a:cxn ang="0">
                  <a:pos x="17" y="30"/>
                </a:cxn>
                <a:cxn ang="0">
                  <a:pos x="19" y="32"/>
                </a:cxn>
                <a:cxn ang="0">
                  <a:pos x="20" y="34"/>
                </a:cxn>
                <a:cxn ang="0">
                  <a:pos x="21" y="35"/>
                </a:cxn>
                <a:cxn ang="0">
                  <a:pos x="21" y="38"/>
                </a:cxn>
                <a:cxn ang="0">
                  <a:pos x="23" y="40"/>
                </a:cxn>
                <a:cxn ang="0">
                  <a:pos x="24" y="41"/>
                </a:cxn>
                <a:cxn ang="0">
                  <a:pos x="24" y="41"/>
                </a:cxn>
                <a:cxn ang="0">
                  <a:pos x="27" y="44"/>
                </a:cxn>
                <a:cxn ang="0">
                  <a:pos x="31" y="43"/>
                </a:cxn>
                <a:cxn ang="0">
                  <a:pos x="34" y="44"/>
                </a:cxn>
                <a:cxn ang="0">
                  <a:pos x="35" y="45"/>
                </a:cxn>
                <a:cxn ang="0">
                  <a:pos x="37" y="47"/>
                </a:cxn>
                <a:cxn ang="0">
                  <a:pos x="38" y="49"/>
                </a:cxn>
                <a:cxn ang="0">
                  <a:pos x="39" y="50"/>
                </a:cxn>
                <a:cxn ang="0">
                  <a:pos x="40" y="50"/>
                </a:cxn>
                <a:cxn ang="0">
                  <a:pos x="41" y="47"/>
                </a:cxn>
                <a:cxn ang="0">
                  <a:pos x="45" y="44"/>
                </a:cxn>
                <a:cxn ang="0">
                  <a:pos x="48" y="44"/>
                </a:cxn>
                <a:cxn ang="0">
                  <a:pos x="51" y="42"/>
                </a:cxn>
                <a:cxn ang="0">
                  <a:pos x="51" y="37"/>
                </a:cxn>
                <a:cxn ang="0">
                  <a:pos x="52" y="34"/>
                </a:cxn>
                <a:cxn ang="0">
                  <a:pos x="54" y="30"/>
                </a:cxn>
                <a:cxn ang="0">
                  <a:pos x="58" y="28"/>
                </a:cxn>
                <a:cxn ang="0">
                  <a:pos x="60" y="24"/>
                </a:cxn>
                <a:cxn ang="0">
                  <a:pos x="62" y="18"/>
                </a:cxn>
                <a:cxn ang="0">
                  <a:pos x="53" y="14"/>
                </a:cxn>
                <a:cxn ang="0">
                  <a:pos x="52" y="15"/>
                </a:cxn>
                <a:cxn ang="0">
                  <a:pos x="50" y="16"/>
                </a:cxn>
                <a:cxn ang="0">
                  <a:pos x="49" y="17"/>
                </a:cxn>
                <a:cxn ang="0">
                  <a:pos x="47" y="15"/>
                </a:cxn>
                <a:cxn ang="0">
                  <a:pos x="46" y="13"/>
                </a:cxn>
                <a:cxn ang="0">
                  <a:pos x="45" y="13"/>
                </a:cxn>
              </a:cxnLst>
              <a:rect l="0" t="0" r="r" b="b"/>
              <a:pathLst>
                <a:path w="63" h="50">
                  <a:moveTo>
                    <a:pt x="45" y="13"/>
                  </a:moveTo>
                  <a:cubicBezTo>
                    <a:pt x="45" y="11"/>
                    <a:pt x="45" y="6"/>
                    <a:pt x="41" y="6"/>
                  </a:cubicBezTo>
                  <a:cubicBezTo>
                    <a:pt x="41" y="6"/>
                    <a:pt x="40" y="6"/>
                    <a:pt x="40" y="5"/>
                  </a:cubicBezTo>
                  <a:cubicBezTo>
                    <a:pt x="41" y="3"/>
                    <a:pt x="42" y="3"/>
                    <a:pt x="43" y="2"/>
                  </a:cubicBezTo>
                  <a:cubicBezTo>
                    <a:pt x="43" y="2"/>
                    <a:pt x="44" y="2"/>
                    <a:pt x="43" y="1"/>
                  </a:cubicBezTo>
                  <a:cubicBezTo>
                    <a:pt x="39" y="0"/>
                    <a:pt x="36" y="2"/>
                    <a:pt x="32" y="5"/>
                  </a:cubicBezTo>
                  <a:cubicBezTo>
                    <a:pt x="31" y="6"/>
                    <a:pt x="29" y="7"/>
                    <a:pt x="27" y="8"/>
                  </a:cubicBezTo>
                  <a:cubicBezTo>
                    <a:pt x="25" y="9"/>
                    <a:pt x="23" y="9"/>
                    <a:pt x="22" y="10"/>
                  </a:cubicBezTo>
                  <a:cubicBezTo>
                    <a:pt x="20" y="11"/>
                    <a:pt x="19" y="13"/>
                    <a:pt x="17" y="14"/>
                  </a:cubicBezTo>
                  <a:cubicBezTo>
                    <a:pt x="14" y="15"/>
                    <a:pt x="11" y="17"/>
                    <a:pt x="8" y="19"/>
                  </a:cubicBezTo>
                  <a:cubicBezTo>
                    <a:pt x="6" y="20"/>
                    <a:pt x="5" y="20"/>
                    <a:pt x="4" y="22"/>
                  </a:cubicBezTo>
                  <a:cubicBezTo>
                    <a:pt x="3" y="23"/>
                    <a:pt x="2" y="23"/>
                    <a:pt x="1" y="25"/>
                  </a:cubicBezTo>
                  <a:cubicBezTo>
                    <a:pt x="1" y="26"/>
                    <a:pt x="0" y="26"/>
                    <a:pt x="0" y="27"/>
                  </a:cubicBezTo>
                  <a:cubicBezTo>
                    <a:pt x="0" y="28"/>
                    <a:pt x="1" y="29"/>
                    <a:pt x="1" y="30"/>
                  </a:cubicBezTo>
                  <a:cubicBezTo>
                    <a:pt x="2" y="31"/>
                    <a:pt x="3" y="31"/>
                    <a:pt x="5" y="32"/>
                  </a:cubicBezTo>
                  <a:cubicBezTo>
                    <a:pt x="6" y="32"/>
                    <a:pt x="7" y="34"/>
                    <a:pt x="9" y="33"/>
                  </a:cubicBezTo>
                  <a:cubicBezTo>
                    <a:pt x="10" y="32"/>
                    <a:pt x="11" y="31"/>
                    <a:pt x="12" y="29"/>
                  </a:cubicBezTo>
                  <a:cubicBezTo>
                    <a:pt x="12" y="29"/>
                    <a:pt x="13" y="28"/>
                    <a:pt x="13" y="27"/>
                  </a:cubicBezTo>
                  <a:cubicBezTo>
                    <a:pt x="16" y="26"/>
                    <a:pt x="16" y="28"/>
                    <a:pt x="17" y="30"/>
                  </a:cubicBezTo>
                  <a:cubicBezTo>
                    <a:pt x="18" y="30"/>
                    <a:pt x="18" y="31"/>
                    <a:pt x="19" y="32"/>
                  </a:cubicBezTo>
                  <a:cubicBezTo>
                    <a:pt x="20" y="32"/>
                    <a:pt x="20" y="33"/>
                    <a:pt x="20" y="34"/>
                  </a:cubicBezTo>
                  <a:cubicBezTo>
                    <a:pt x="21" y="34"/>
                    <a:pt x="21" y="35"/>
                    <a:pt x="21" y="35"/>
                  </a:cubicBezTo>
                  <a:cubicBezTo>
                    <a:pt x="21" y="36"/>
                    <a:pt x="21" y="37"/>
                    <a:pt x="21" y="38"/>
                  </a:cubicBezTo>
                  <a:cubicBezTo>
                    <a:pt x="21" y="39"/>
                    <a:pt x="22" y="39"/>
                    <a:pt x="23" y="40"/>
                  </a:cubicBezTo>
                  <a:cubicBezTo>
                    <a:pt x="23" y="40"/>
                    <a:pt x="24" y="40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7" y="44"/>
                  </a:cubicBezTo>
                  <a:cubicBezTo>
                    <a:pt x="28" y="44"/>
                    <a:pt x="29" y="43"/>
                    <a:pt x="31" y="43"/>
                  </a:cubicBezTo>
                  <a:cubicBezTo>
                    <a:pt x="32" y="43"/>
                    <a:pt x="33" y="43"/>
                    <a:pt x="34" y="44"/>
                  </a:cubicBezTo>
                  <a:cubicBezTo>
                    <a:pt x="34" y="44"/>
                    <a:pt x="34" y="45"/>
                    <a:pt x="35" y="45"/>
                  </a:cubicBezTo>
                  <a:cubicBezTo>
                    <a:pt x="36" y="46"/>
                    <a:pt x="36" y="46"/>
                    <a:pt x="37" y="47"/>
                  </a:cubicBezTo>
                  <a:cubicBezTo>
                    <a:pt x="37" y="48"/>
                    <a:pt x="37" y="49"/>
                    <a:pt x="38" y="49"/>
                  </a:cubicBezTo>
                  <a:cubicBezTo>
                    <a:pt x="38" y="50"/>
                    <a:pt x="38" y="50"/>
                    <a:pt x="39" y="50"/>
                  </a:cubicBezTo>
                  <a:cubicBezTo>
                    <a:pt x="39" y="50"/>
                    <a:pt x="40" y="50"/>
                    <a:pt x="40" y="50"/>
                  </a:cubicBezTo>
                  <a:cubicBezTo>
                    <a:pt x="40" y="49"/>
                    <a:pt x="41" y="48"/>
                    <a:pt x="41" y="47"/>
                  </a:cubicBezTo>
                  <a:cubicBezTo>
                    <a:pt x="42" y="46"/>
                    <a:pt x="44" y="45"/>
                    <a:pt x="45" y="44"/>
                  </a:cubicBezTo>
                  <a:cubicBezTo>
                    <a:pt x="46" y="44"/>
                    <a:pt x="47" y="44"/>
                    <a:pt x="48" y="44"/>
                  </a:cubicBezTo>
                  <a:cubicBezTo>
                    <a:pt x="49" y="44"/>
                    <a:pt x="50" y="43"/>
                    <a:pt x="51" y="42"/>
                  </a:cubicBezTo>
                  <a:cubicBezTo>
                    <a:pt x="53" y="41"/>
                    <a:pt x="52" y="39"/>
                    <a:pt x="51" y="37"/>
                  </a:cubicBezTo>
                  <a:cubicBezTo>
                    <a:pt x="50" y="36"/>
                    <a:pt x="51" y="35"/>
                    <a:pt x="52" y="34"/>
                  </a:cubicBezTo>
                  <a:cubicBezTo>
                    <a:pt x="53" y="33"/>
                    <a:pt x="53" y="31"/>
                    <a:pt x="54" y="30"/>
                  </a:cubicBezTo>
                  <a:cubicBezTo>
                    <a:pt x="55" y="29"/>
                    <a:pt x="57" y="29"/>
                    <a:pt x="58" y="28"/>
                  </a:cubicBezTo>
                  <a:cubicBezTo>
                    <a:pt x="59" y="27"/>
                    <a:pt x="59" y="25"/>
                    <a:pt x="60" y="24"/>
                  </a:cubicBezTo>
                  <a:cubicBezTo>
                    <a:pt x="61" y="22"/>
                    <a:pt x="63" y="20"/>
                    <a:pt x="62" y="18"/>
                  </a:cubicBezTo>
                  <a:cubicBezTo>
                    <a:pt x="61" y="14"/>
                    <a:pt x="56" y="12"/>
                    <a:pt x="53" y="14"/>
                  </a:cubicBezTo>
                  <a:cubicBezTo>
                    <a:pt x="53" y="14"/>
                    <a:pt x="53" y="15"/>
                    <a:pt x="52" y="15"/>
                  </a:cubicBezTo>
                  <a:cubicBezTo>
                    <a:pt x="51" y="15"/>
                    <a:pt x="51" y="16"/>
                    <a:pt x="50" y="16"/>
                  </a:cubicBezTo>
                  <a:cubicBezTo>
                    <a:pt x="50" y="17"/>
                    <a:pt x="50" y="17"/>
                    <a:pt x="49" y="17"/>
                  </a:cubicBezTo>
                  <a:cubicBezTo>
                    <a:pt x="48" y="17"/>
                    <a:pt x="48" y="16"/>
                    <a:pt x="47" y="15"/>
                  </a:cubicBezTo>
                  <a:cubicBezTo>
                    <a:pt x="47" y="14"/>
                    <a:pt x="46" y="13"/>
                    <a:pt x="46" y="13"/>
                  </a:cubicBezTo>
                  <a:lnTo>
                    <a:pt x="45" y="13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3721100" y="6029325"/>
              <a:ext cx="57150" cy="4127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4" y="12"/>
                </a:cxn>
                <a:cxn ang="0">
                  <a:pos x="8" y="12"/>
                </a:cxn>
                <a:cxn ang="0">
                  <a:pos x="9" y="12"/>
                </a:cxn>
                <a:cxn ang="0">
                  <a:pos x="12" y="14"/>
                </a:cxn>
                <a:cxn ang="0">
                  <a:pos x="24" y="20"/>
                </a:cxn>
                <a:cxn ang="0">
                  <a:pos x="27" y="21"/>
                </a:cxn>
                <a:cxn ang="0">
                  <a:pos x="28" y="21"/>
                </a:cxn>
                <a:cxn ang="0">
                  <a:pos x="29" y="16"/>
                </a:cxn>
                <a:cxn ang="0">
                  <a:pos x="27" y="12"/>
                </a:cxn>
                <a:cxn ang="0">
                  <a:pos x="25" y="9"/>
                </a:cxn>
                <a:cxn ang="0">
                  <a:pos x="24" y="5"/>
                </a:cxn>
                <a:cxn ang="0">
                  <a:pos x="21" y="3"/>
                </a:cxn>
                <a:cxn ang="0">
                  <a:pos x="16" y="0"/>
                </a:cxn>
                <a:cxn ang="0">
                  <a:pos x="4" y="3"/>
                </a:cxn>
              </a:cxnLst>
              <a:rect l="0" t="0" r="r" b="b"/>
              <a:pathLst>
                <a:path w="30" h="22">
                  <a:moveTo>
                    <a:pt x="4" y="3"/>
                  </a:moveTo>
                  <a:cubicBezTo>
                    <a:pt x="3" y="3"/>
                    <a:pt x="0" y="3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7"/>
                    <a:pt x="1" y="9"/>
                    <a:pt x="1" y="11"/>
                  </a:cubicBezTo>
                  <a:cubicBezTo>
                    <a:pt x="1" y="12"/>
                    <a:pt x="1" y="12"/>
                    <a:pt x="1" y="13"/>
                  </a:cubicBezTo>
                  <a:cubicBezTo>
                    <a:pt x="2" y="14"/>
                    <a:pt x="3" y="13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1" y="13"/>
                    <a:pt x="12" y="14"/>
                  </a:cubicBezTo>
                  <a:cubicBezTo>
                    <a:pt x="15" y="18"/>
                    <a:pt x="20" y="18"/>
                    <a:pt x="24" y="20"/>
                  </a:cubicBezTo>
                  <a:cubicBezTo>
                    <a:pt x="25" y="20"/>
                    <a:pt x="26" y="21"/>
                    <a:pt x="27" y="21"/>
                  </a:cubicBezTo>
                  <a:cubicBezTo>
                    <a:pt x="27" y="21"/>
                    <a:pt x="28" y="22"/>
                    <a:pt x="28" y="21"/>
                  </a:cubicBezTo>
                  <a:cubicBezTo>
                    <a:pt x="30" y="21"/>
                    <a:pt x="30" y="17"/>
                    <a:pt x="29" y="16"/>
                  </a:cubicBezTo>
                  <a:cubicBezTo>
                    <a:pt x="29" y="14"/>
                    <a:pt x="28" y="13"/>
                    <a:pt x="27" y="12"/>
                  </a:cubicBezTo>
                  <a:cubicBezTo>
                    <a:pt x="26" y="11"/>
                    <a:pt x="26" y="10"/>
                    <a:pt x="25" y="9"/>
                  </a:cubicBezTo>
                  <a:cubicBezTo>
                    <a:pt x="25" y="8"/>
                    <a:pt x="24" y="7"/>
                    <a:pt x="24" y="5"/>
                  </a:cubicBezTo>
                  <a:cubicBezTo>
                    <a:pt x="23" y="4"/>
                    <a:pt x="22" y="4"/>
                    <a:pt x="21" y="3"/>
                  </a:cubicBezTo>
                  <a:cubicBezTo>
                    <a:pt x="19" y="1"/>
                    <a:pt x="18" y="0"/>
                    <a:pt x="16" y="0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3455988" y="6162675"/>
              <a:ext cx="47625" cy="38100"/>
            </a:xfrm>
            <a:custGeom>
              <a:avLst/>
              <a:gdLst/>
              <a:ahLst/>
              <a:cxnLst>
                <a:cxn ang="0">
                  <a:pos x="25" y="2"/>
                </a:cxn>
                <a:cxn ang="0">
                  <a:pos x="24" y="1"/>
                </a:cxn>
                <a:cxn ang="0">
                  <a:pos x="18" y="1"/>
                </a:cxn>
                <a:cxn ang="0">
                  <a:pos x="16" y="2"/>
                </a:cxn>
                <a:cxn ang="0">
                  <a:pos x="13" y="4"/>
                </a:cxn>
                <a:cxn ang="0">
                  <a:pos x="8" y="7"/>
                </a:cxn>
                <a:cxn ang="0">
                  <a:pos x="4" y="10"/>
                </a:cxn>
                <a:cxn ang="0">
                  <a:pos x="1" y="17"/>
                </a:cxn>
                <a:cxn ang="0">
                  <a:pos x="12" y="18"/>
                </a:cxn>
                <a:cxn ang="0">
                  <a:pos x="21" y="13"/>
                </a:cxn>
                <a:cxn ang="0">
                  <a:pos x="24" y="8"/>
                </a:cxn>
                <a:cxn ang="0">
                  <a:pos x="23" y="5"/>
                </a:cxn>
                <a:cxn ang="0">
                  <a:pos x="22" y="2"/>
                </a:cxn>
                <a:cxn ang="0">
                  <a:pos x="25" y="2"/>
                </a:cxn>
              </a:cxnLst>
              <a:rect l="0" t="0" r="r" b="b"/>
              <a:pathLst>
                <a:path w="25" h="20">
                  <a:moveTo>
                    <a:pt x="25" y="2"/>
                  </a:moveTo>
                  <a:cubicBezTo>
                    <a:pt x="25" y="1"/>
                    <a:pt x="25" y="1"/>
                    <a:pt x="24" y="1"/>
                  </a:cubicBezTo>
                  <a:cubicBezTo>
                    <a:pt x="22" y="0"/>
                    <a:pt x="20" y="1"/>
                    <a:pt x="18" y="1"/>
                  </a:cubicBezTo>
                  <a:cubicBezTo>
                    <a:pt x="17" y="1"/>
                    <a:pt x="17" y="1"/>
                    <a:pt x="16" y="2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2" y="5"/>
                    <a:pt x="10" y="6"/>
                    <a:pt x="8" y="7"/>
                  </a:cubicBezTo>
                  <a:cubicBezTo>
                    <a:pt x="7" y="8"/>
                    <a:pt x="5" y="9"/>
                    <a:pt x="4" y="10"/>
                  </a:cubicBezTo>
                  <a:cubicBezTo>
                    <a:pt x="2" y="11"/>
                    <a:pt x="0" y="15"/>
                    <a:pt x="1" y="17"/>
                  </a:cubicBezTo>
                  <a:cubicBezTo>
                    <a:pt x="4" y="20"/>
                    <a:pt x="9" y="19"/>
                    <a:pt x="12" y="18"/>
                  </a:cubicBezTo>
                  <a:cubicBezTo>
                    <a:pt x="15" y="16"/>
                    <a:pt x="18" y="16"/>
                    <a:pt x="21" y="13"/>
                  </a:cubicBezTo>
                  <a:cubicBezTo>
                    <a:pt x="22" y="11"/>
                    <a:pt x="24" y="10"/>
                    <a:pt x="24" y="8"/>
                  </a:cubicBezTo>
                  <a:cubicBezTo>
                    <a:pt x="24" y="7"/>
                    <a:pt x="23" y="6"/>
                    <a:pt x="23" y="5"/>
                  </a:cubicBezTo>
                  <a:cubicBezTo>
                    <a:pt x="23" y="4"/>
                    <a:pt x="23" y="3"/>
                    <a:pt x="22" y="2"/>
                  </a:cubicBezTo>
                  <a:lnTo>
                    <a:pt x="25" y="2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3803650" y="3973513"/>
              <a:ext cx="403225" cy="454025"/>
            </a:xfrm>
            <a:custGeom>
              <a:avLst/>
              <a:gdLst/>
              <a:ahLst/>
              <a:cxnLst>
                <a:cxn ang="0">
                  <a:pos x="180" y="6"/>
                </a:cxn>
                <a:cxn ang="0">
                  <a:pos x="144" y="10"/>
                </a:cxn>
                <a:cxn ang="0">
                  <a:pos x="119" y="23"/>
                </a:cxn>
                <a:cxn ang="0">
                  <a:pos x="116" y="34"/>
                </a:cxn>
                <a:cxn ang="0">
                  <a:pos x="109" y="42"/>
                </a:cxn>
                <a:cxn ang="0">
                  <a:pos x="121" y="55"/>
                </a:cxn>
                <a:cxn ang="0">
                  <a:pos x="126" y="74"/>
                </a:cxn>
                <a:cxn ang="0">
                  <a:pos x="117" y="83"/>
                </a:cxn>
                <a:cxn ang="0">
                  <a:pos x="109" y="93"/>
                </a:cxn>
                <a:cxn ang="0">
                  <a:pos x="114" y="112"/>
                </a:cxn>
                <a:cxn ang="0">
                  <a:pos x="98" y="105"/>
                </a:cxn>
                <a:cxn ang="0">
                  <a:pos x="96" y="89"/>
                </a:cxn>
                <a:cxn ang="0">
                  <a:pos x="97" y="78"/>
                </a:cxn>
                <a:cxn ang="0">
                  <a:pos x="113" y="75"/>
                </a:cxn>
                <a:cxn ang="0">
                  <a:pos x="102" y="58"/>
                </a:cxn>
                <a:cxn ang="0">
                  <a:pos x="100" y="46"/>
                </a:cxn>
                <a:cxn ang="0">
                  <a:pos x="82" y="47"/>
                </a:cxn>
                <a:cxn ang="0">
                  <a:pos x="69" y="71"/>
                </a:cxn>
                <a:cxn ang="0">
                  <a:pos x="70" y="90"/>
                </a:cxn>
                <a:cxn ang="0">
                  <a:pos x="65" y="96"/>
                </a:cxn>
                <a:cxn ang="0">
                  <a:pos x="54" y="122"/>
                </a:cxn>
                <a:cxn ang="0">
                  <a:pos x="39" y="133"/>
                </a:cxn>
                <a:cxn ang="0">
                  <a:pos x="34" y="147"/>
                </a:cxn>
                <a:cxn ang="0">
                  <a:pos x="22" y="158"/>
                </a:cxn>
                <a:cxn ang="0">
                  <a:pos x="29" y="164"/>
                </a:cxn>
                <a:cxn ang="0">
                  <a:pos x="40" y="176"/>
                </a:cxn>
                <a:cxn ang="0">
                  <a:pos x="25" y="167"/>
                </a:cxn>
                <a:cxn ang="0">
                  <a:pos x="6" y="179"/>
                </a:cxn>
                <a:cxn ang="0">
                  <a:pos x="35" y="182"/>
                </a:cxn>
                <a:cxn ang="0">
                  <a:pos x="44" y="190"/>
                </a:cxn>
                <a:cxn ang="0">
                  <a:pos x="11" y="186"/>
                </a:cxn>
                <a:cxn ang="0">
                  <a:pos x="6" y="197"/>
                </a:cxn>
                <a:cxn ang="0">
                  <a:pos x="38" y="203"/>
                </a:cxn>
                <a:cxn ang="0">
                  <a:pos x="49" y="193"/>
                </a:cxn>
                <a:cxn ang="0">
                  <a:pos x="61" y="183"/>
                </a:cxn>
                <a:cxn ang="0">
                  <a:pos x="92" y="184"/>
                </a:cxn>
                <a:cxn ang="0">
                  <a:pos x="97" y="192"/>
                </a:cxn>
                <a:cxn ang="0">
                  <a:pos x="113" y="199"/>
                </a:cxn>
                <a:cxn ang="0">
                  <a:pos x="132" y="204"/>
                </a:cxn>
                <a:cxn ang="0">
                  <a:pos x="132" y="216"/>
                </a:cxn>
                <a:cxn ang="0">
                  <a:pos x="126" y="239"/>
                </a:cxn>
                <a:cxn ang="0">
                  <a:pos x="149" y="239"/>
                </a:cxn>
                <a:cxn ang="0">
                  <a:pos x="151" y="226"/>
                </a:cxn>
                <a:cxn ang="0">
                  <a:pos x="146" y="219"/>
                </a:cxn>
                <a:cxn ang="0">
                  <a:pos x="152" y="205"/>
                </a:cxn>
                <a:cxn ang="0">
                  <a:pos x="158" y="188"/>
                </a:cxn>
                <a:cxn ang="0">
                  <a:pos x="155" y="168"/>
                </a:cxn>
                <a:cxn ang="0">
                  <a:pos x="148" y="146"/>
                </a:cxn>
                <a:cxn ang="0">
                  <a:pos x="171" y="145"/>
                </a:cxn>
                <a:cxn ang="0">
                  <a:pos x="188" y="133"/>
                </a:cxn>
                <a:cxn ang="0">
                  <a:pos x="197" y="117"/>
                </a:cxn>
                <a:cxn ang="0">
                  <a:pos x="204" y="97"/>
                </a:cxn>
                <a:cxn ang="0">
                  <a:pos x="182" y="80"/>
                </a:cxn>
                <a:cxn ang="0">
                  <a:pos x="195" y="72"/>
                </a:cxn>
                <a:cxn ang="0">
                  <a:pos x="209" y="57"/>
                </a:cxn>
                <a:cxn ang="0">
                  <a:pos x="215" y="31"/>
                </a:cxn>
                <a:cxn ang="0">
                  <a:pos x="207" y="10"/>
                </a:cxn>
              </a:cxnLst>
              <a:rect l="0" t="0" r="r" b="b"/>
              <a:pathLst>
                <a:path w="216" h="243">
                  <a:moveTo>
                    <a:pt x="206" y="9"/>
                  </a:moveTo>
                  <a:cubicBezTo>
                    <a:pt x="204" y="9"/>
                    <a:pt x="202" y="9"/>
                    <a:pt x="201" y="9"/>
                  </a:cubicBezTo>
                  <a:cubicBezTo>
                    <a:pt x="199" y="9"/>
                    <a:pt x="199" y="9"/>
                    <a:pt x="198" y="8"/>
                  </a:cubicBezTo>
                  <a:cubicBezTo>
                    <a:pt x="198" y="5"/>
                    <a:pt x="200" y="2"/>
                    <a:pt x="197" y="1"/>
                  </a:cubicBezTo>
                  <a:cubicBezTo>
                    <a:pt x="194" y="0"/>
                    <a:pt x="192" y="2"/>
                    <a:pt x="190" y="2"/>
                  </a:cubicBezTo>
                  <a:cubicBezTo>
                    <a:pt x="187" y="4"/>
                    <a:pt x="183" y="4"/>
                    <a:pt x="180" y="6"/>
                  </a:cubicBezTo>
                  <a:cubicBezTo>
                    <a:pt x="180" y="6"/>
                    <a:pt x="179" y="6"/>
                    <a:pt x="179" y="6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7" y="9"/>
                    <a:pt x="173" y="8"/>
                    <a:pt x="170" y="8"/>
                  </a:cubicBezTo>
                  <a:cubicBezTo>
                    <a:pt x="166" y="8"/>
                    <a:pt x="162" y="5"/>
                    <a:pt x="158" y="5"/>
                  </a:cubicBezTo>
                  <a:cubicBezTo>
                    <a:pt x="154" y="5"/>
                    <a:pt x="153" y="6"/>
                    <a:pt x="150" y="8"/>
                  </a:cubicBezTo>
                  <a:cubicBezTo>
                    <a:pt x="148" y="8"/>
                    <a:pt x="146" y="9"/>
                    <a:pt x="144" y="10"/>
                  </a:cubicBezTo>
                  <a:cubicBezTo>
                    <a:pt x="140" y="10"/>
                    <a:pt x="137" y="10"/>
                    <a:pt x="135" y="12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3" y="14"/>
                    <a:pt x="132" y="14"/>
                    <a:pt x="131" y="15"/>
                  </a:cubicBezTo>
                  <a:cubicBezTo>
                    <a:pt x="129" y="16"/>
                    <a:pt x="127" y="16"/>
                    <a:pt x="125" y="18"/>
                  </a:cubicBezTo>
                  <a:cubicBezTo>
                    <a:pt x="124" y="18"/>
                    <a:pt x="123" y="20"/>
                    <a:pt x="122" y="21"/>
                  </a:cubicBezTo>
                  <a:cubicBezTo>
                    <a:pt x="121" y="21"/>
                    <a:pt x="119" y="22"/>
                    <a:pt x="119" y="23"/>
                  </a:cubicBezTo>
                  <a:cubicBezTo>
                    <a:pt x="119" y="24"/>
                    <a:pt x="119" y="25"/>
                    <a:pt x="119" y="25"/>
                  </a:cubicBezTo>
                  <a:cubicBezTo>
                    <a:pt x="119" y="26"/>
                    <a:pt x="118" y="27"/>
                    <a:pt x="118" y="27"/>
                  </a:cubicBezTo>
                  <a:cubicBezTo>
                    <a:pt x="118" y="27"/>
                    <a:pt x="117" y="28"/>
                    <a:pt x="117" y="29"/>
                  </a:cubicBezTo>
                  <a:cubicBezTo>
                    <a:pt x="117" y="30"/>
                    <a:pt x="117" y="31"/>
                    <a:pt x="117" y="31"/>
                  </a:cubicBezTo>
                  <a:cubicBezTo>
                    <a:pt x="117" y="32"/>
                    <a:pt x="116" y="32"/>
                    <a:pt x="116" y="32"/>
                  </a:cubicBezTo>
                  <a:cubicBezTo>
                    <a:pt x="116" y="33"/>
                    <a:pt x="117" y="33"/>
                    <a:pt x="116" y="34"/>
                  </a:cubicBezTo>
                  <a:cubicBezTo>
                    <a:pt x="116" y="34"/>
                    <a:pt x="114" y="35"/>
                    <a:pt x="113" y="35"/>
                  </a:cubicBezTo>
                  <a:cubicBezTo>
                    <a:pt x="111" y="36"/>
                    <a:pt x="109" y="36"/>
                    <a:pt x="109" y="33"/>
                  </a:cubicBezTo>
                  <a:cubicBezTo>
                    <a:pt x="108" y="32"/>
                    <a:pt x="108" y="31"/>
                    <a:pt x="107" y="30"/>
                  </a:cubicBezTo>
                  <a:cubicBezTo>
                    <a:pt x="105" y="29"/>
                    <a:pt x="103" y="36"/>
                    <a:pt x="103" y="38"/>
                  </a:cubicBezTo>
                  <a:cubicBezTo>
                    <a:pt x="104" y="39"/>
                    <a:pt x="104" y="40"/>
                    <a:pt x="104" y="41"/>
                  </a:cubicBezTo>
                  <a:cubicBezTo>
                    <a:pt x="105" y="43"/>
                    <a:pt x="107" y="43"/>
                    <a:pt x="109" y="42"/>
                  </a:cubicBezTo>
                  <a:cubicBezTo>
                    <a:pt x="110" y="41"/>
                    <a:pt x="110" y="39"/>
                    <a:pt x="112" y="41"/>
                  </a:cubicBezTo>
                  <a:cubicBezTo>
                    <a:pt x="112" y="41"/>
                    <a:pt x="113" y="42"/>
                    <a:pt x="113" y="42"/>
                  </a:cubicBezTo>
                  <a:cubicBezTo>
                    <a:pt x="113" y="43"/>
                    <a:pt x="114" y="43"/>
                    <a:pt x="114" y="43"/>
                  </a:cubicBezTo>
                  <a:cubicBezTo>
                    <a:pt x="116" y="46"/>
                    <a:pt x="115" y="51"/>
                    <a:pt x="115" y="54"/>
                  </a:cubicBezTo>
                  <a:cubicBezTo>
                    <a:pt x="115" y="56"/>
                    <a:pt x="115" y="56"/>
                    <a:pt x="118" y="56"/>
                  </a:cubicBezTo>
                  <a:cubicBezTo>
                    <a:pt x="119" y="56"/>
                    <a:pt x="120" y="55"/>
                    <a:pt x="121" y="55"/>
                  </a:cubicBezTo>
                  <a:cubicBezTo>
                    <a:pt x="123" y="56"/>
                    <a:pt x="124" y="57"/>
                    <a:pt x="125" y="57"/>
                  </a:cubicBezTo>
                  <a:cubicBezTo>
                    <a:pt x="126" y="60"/>
                    <a:pt x="130" y="56"/>
                    <a:pt x="131" y="57"/>
                  </a:cubicBezTo>
                  <a:cubicBezTo>
                    <a:pt x="132" y="58"/>
                    <a:pt x="132" y="59"/>
                    <a:pt x="131" y="60"/>
                  </a:cubicBezTo>
                  <a:cubicBezTo>
                    <a:pt x="129" y="62"/>
                    <a:pt x="126" y="61"/>
                    <a:pt x="125" y="63"/>
                  </a:cubicBezTo>
                  <a:cubicBezTo>
                    <a:pt x="124" y="65"/>
                    <a:pt x="125" y="68"/>
                    <a:pt x="125" y="70"/>
                  </a:cubicBezTo>
                  <a:cubicBezTo>
                    <a:pt x="125" y="72"/>
                    <a:pt x="125" y="72"/>
                    <a:pt x="126" y="74"/>
                  </a:cubicBezTo>
                  <a:cubicBezTo>
                    <a:pt x="126" y="74"/>
                    <a:pt x="127" y="75"/>
                    <a:pt x="127" y="75"/>
                  </a:cubicBezTo>
                  <a:cubicBezTo>
                    <a:pt x="127" y="76"/>
                    <a:pt x="127" y="77"/>
                    <a:pt x="127" y="78"/>
                  </a:cubicBezTo>
                  <a:cubicBezTo>
                    <a:pt x="129" y="78"/>
                    <a:pt x="130" y="77"/>
                    <a:pt x="129" y="80"/>
                  </a:cubicBezTo>
                  <a:cubicBezTo>
                    <a:pt x="129" y="81"/>
                    <a:pt x="129" y="81"/>
                    <a:pt x="127" y="81"/>
                  </a:cubicBezTo>
                  <a:cubicBezTo>
                    <a:pt x="124" y="82"/>
                    <a:pt x="122" y="81"/>
                    <a:pt x="119" y="82"/>
                  </a:cubicBezTo>
                  <a:cubicBezTo>
                    <a:pt x="118" y="82"/>
                    <a:pt x="118" y="83"/>
                    <a:pt x="117" y="83"/>
                  </a:cubicBezTo>
                  <a:cubicBezTo>
                    <a:pt x="116" y="83"/>
                    <a:pt x="116" y="83"/>
                    <a:pt x="115" y="83"/>
                  </a:cubicBezTo>
                  <a:cubicBezTo>
                    <a:pt x="113" y="83"/>
                    <a:pt x="113" y="83"/>
                    <a:pt x="112" y="84"/>
                  </a:cubicBezTo>
                  <a:cubicBezTo>
                    <a:pt x="110" y="85"/>
                    <a:pt x="110" y="85"/>
                    <a:pt x="110" y="87"/>
                  </a:cubicBezTo>
                  <a:cubicBezTo>
                    <a:pt x="110" y="87"/>
                    <a:pt x="109" y="88"/>
                    <a:pt x="109" y="88"/>
                  </a:cubicBezTo>
                  <a:cubicBezTo>
                    <a:pt x="109" y="89"/>
                    <a:pt x="109" y="90"/>
                    <a:pt x="109" y="91"/>
                  </a:cubicBezTo>
                  <a:cubicBezTo>
                    <a:pt x="109" y="92"/>
                    <a:pt x="109" y="92"/>
                    <a:pt x="109" y="93"/>
                  </a:cubicBezTo>
                  <a:cubicBezTo>
                    <a:pt x="110" y="94"/>
                    <a:pt x="110" y="94"/>
                    <a:pt x="110" y="95"/>
                  </a:cubicBezTo>
                  <a:cubicBezTo>
                    <a:pt x="110" y="96"/>
                    <a:pt x="109" y="97"/>
                    <a:pt x="108" y="98"/>
                  </a:cubicBezTo>
                  <a:cubicBezTo>
                    <a:pt x="107" y="101"/>
                    <a:pt x="109" y="101"/>
                    <a:pt x="110" y="104"/>
                  </a:cubicBezTo>
                  <a:cubicBezTo>
                    <a:pt x="110" y="105"/>
                    <a:pt x="110" y="106"/>
                    <a:pt x="111" y="107"/>
                  </a:cubicBezTo>
                  <a:cubicBezTo>
                    <a:pt x="111" y="108"/>
                    <a:pt x="112" y="109"/>
                    <a:pt x="113" y="109"/>
                  </a:cubicBezTo>
                  <a:cubicBezTo>
                    <a:pt x="114" y="110"/>
                    <a:pt x="115" y="111"/>
                    <a:pt x="114" y="112"/>
                  </a:cubicBezTo>
                  <a:cubicBezTo>
                    <a:pt x="114" y="112"/>
                    <a:pt x="114" y="112"/>
                    <a:pt x="113" y="112"/>
                  </a:cubicBezTo>
                  <a:cubicBezTo>
                    <a:pt x="113" y="112"/>
                    <a:pt x="112" y="111"/>
                    <a:pt x="112" y="111"/>
                  </a:cubicBezTo>
                  <a:cubicBezTo>
                    <a:pt x="111" y="110"/>
                    <a:pt x="110" y="109"/>
                    <a:pt x="109" y="108"/>
                  </a:cubicBezTo>
                  <a:cubicBezTo>
                    <a:pt x="108" y="107"/>
                    <a:pt x="108" y="107"/>
                    <a:pt x="107" y="106"/>
                  </a:cubicBezTo>
                  <a:cubicBezTo>
                    <a:pt x="105" y="105"/>
                    <a:pt x="104" y="106"/>
                    <a:pt x="103" y="106"/>
                  </a:cubicBezTo>
                  <a:cubicBezTo>
                    <a:pt x="101" y="106"/>
                    <a:pt x="99" y="105"/>
                    <a:pt x="98" y="105"/>
                  </a:cubicBezTo>
                  <a:cubicBezTo>
                    <a:pt x="96" y="104"/>
                    <a:pt x="95" y="104"/>
                    <a:pt x="94" y="104"/>
                  </a:cubicBezTo>
                  <a:cubicBezTo>
                    <a:pt x="92" y="103"/>
                    <a:pt x="91" y="100"/>
                    <a:pt x="93" y="99"/>
                  </a:cubicBezTo>
                  <a:cubicBezTo>
                    <a:pt x="94" y="98"/>
                    <a:pt x="100" y="100"/>
                    <a:pt x="99" y="97"/>
                  </a:cubicBezTo>
                  <a:cubicBezTo>
                    <a:pt x="98" y="95"/>
                    <a:pt x="97" y="96"/>
                    <a:pt x="97" y="95"/>
                  </a:cubicBezTo>
                  <a:cubicBezTo>
                    <a:pt x="97" y="94"/>
                    <a:pt x="97" y="92"/>
                    <a:pt x="97" y="91"/>
                  </a:cubicBezTo>
                  <a:cubicBezTo>
                    <a:pt x="97" y="90"/>
                    <a:pt x="96" y="90"/>
                    <a:pt x="96" y="89"/>
                  </a:cubicBezTo>
                  <a:cubicBezTo>
                    <a:pt x="96" y="89"/>
                    <a:pt x="97" y="88"/>
                    <a:pt x="97" y="88"/>
                  </a:cubicBezTo>
                  <a:cubicBezTo>
                    <a:pt x="97" y="88"/>
                    <a:pt x="97" y="87"/>
                    <a:pt x="97" y="86"/>
                  </a:cubicBezTo>
                  <a:cubicBezTo>
                    <a:pt x="96" y="84"/>
                    <a:pt x="95" y="83"/>
                    <a:pt x="94" y="82"/>
                  </a:cubicBezTo>
                  <a:cubicBezTo>
                    <a:pt x="94" y="81"/>
                    <a:pt x="94" y="81"/>
                    <a:pt x="94" y="80"/>
                  </a:cubicBezTo>
                  <a:cubicBezTo>
                    <a:pt x="93" y="80"/>
                    <a:pt x="93" y="80"/>
                    <a:pt x="93" y="79"/>
                  </a:cubicBezTo>
                  <a:cubicBezTo>
                    <a:pt x="93" y="77"/>
                    <a:pt x="95" y="78"/>
                    <a:pt x="97" y="78"/>
                  </a:cubicBezTo>
                  <a:cubicBezTo>
                    <a:pt x="98" y="78"/>
                    <a:pt x="98" y="78"/>
                    <a:pt x="100" y="78"/>
                  </a:cubicBezTo>
                  <a:cubicBezTo>
                    <a:pt x="101" y="78"/>
                    <a:pt x="102" y="77"/>
                    <a:pt x="102" y="77"/>
                  </a:cubicBezTo>
                  <a:cubicBezTo>
                    <a:pt x="103" y="77"/>
                    <a:pt x="104" y="77"/>
                    <a:pt x="105" y="77"/>
                  </a:cubicBezTo>
                  <a:cubicBezTo>
                    <a:pt x="107" y="76"/>
                    <a:pt x="106" y="76"/>
                    <a:pt x="107" y="75"/>
                  </a:cubicBezTo>
                  <a:cubicBezTo>
                    <a:pt x="108" y="72"/>
                    <a:pt x="109" y="75"/>
                    <a:pt x="111" y="75"/>
                  </a:cubicBezTo>
                  <a:cubicBezTo>
                    <a:pt x="111" y="75"/>
                    <a:pt x="112" y="75"/>
                    <a:pt x="113" y="75"/>
                  </a:cubicBezTo>
                  <a:cubicBezTo>
                    <a:pt x="113" y="74"/>
                    <a:pt x="113" y="72"/>
                    <a:pt x="112" y="72"/>
                  </a:cubicBezTo>
                  <a:cubicBezTo>
                    <a:pt x="112" y="71"/>
                    <a:pt x="111" y="71"/>
                    <a:pt x="110" y="71"/>
                  </a:cubicBezTo>
                  <a:cubicBezTo>
                    <a:pt x="110" y="70"/>
                    <a:pt x="108" y="69"/>
                    <a:pt x="108" y="68"/>
                  </a:cubicBezTo>
                  <a:cubicBezTo>
                    <a:pt x="107" y="68"/>
                    <a:pt x="108" y="67"/>
                    <a:pt x="108" y="66"/>
                  </a:cubicBezTo>
                  <a:cubicBezTo>
                    <a:pt x="108" y="64"/>
                    <a:pt x="107" y="64"/>
                    <a:pt x="105" y="63"/>
                  </a:cubicBezTo>
                  <a:cubicBezTo>
                    <a:pt x="103" y="62"/>
                    <a:pt x="103" y="60"/>
                    <a:pt x="102" y="58"/>
                  </a:cubicBezTo>
                  <a:cubicBezTo>
                    <a:pt x="101" y="57"/>
                    <a:pt x="99" y="56"/>
                    <a:pt x="98" y="55"/>
                  </a:cubicBezTo>
                  <a:cubicBezTo>
                    <a:pt x="97" y="54"/>
                    <a:pt x="97" y="55"/>
                    <a:pt x="97" y="53"/>
                  </a:cubicBezTo>
                  <a:cubicBezTo>
                    <a:pt x="97" y="52"/>
                    <a:pt x="98" y="51"/>
                    <a:pt x="99" y="50"/>
                  </a:cubicBezTo>
                  <a:cubicBezTo>
                    <a:pt x="100" y="49"/>
                    <a:pt x="101" y="48"/>
                    <a:pt x="102" y="47"/>
                  </a:cubicBezTo>
                  <a:cubicBezTo>
                    <a:pt x="104" y="47"/>
                    <a:pt x="105" y="46"/>
                    <a:pt x="106" y="45"/>
                  </a:cubicBezTo>
                  <a:cubicBezTo>
                    <a:pt x="104" y="45"/>
                    <a:pt x="102" y="45"/>
                    <a:pt x="100" y="46"/>
                  </a:cubicBezTo>
                  <a:cubicBezTo>
                    <a:pt x="99" y="47"/>
                    <a:pt x="98" y="48"/>
                    <a:pt x="97" y="49"/>
                  </a:cubicBezTo>
                  <a:cubicBezTo>
                    <a:pt x="95" y="51"/>
                    <a:pt x="93" y="53"/>
                    <a:pt x="92" y="53"/>
                  </a:cubicBezTo>
                  <a:cubicBezTo>
                    <a:pt x="90" y="53"/>
                    <a:pt x="86" y="53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0"/>
                    <a:pt x="84" y="50"/>
                    <a:pt x="84" y="49"/>
                  </a:cubicBezTo>
                  <a:cubicBezTo>
                    <a:pt x="84" y="48"/>
                    <a:pt x="83" y="47"/>
                    <a:pt x="82" y="47"/>
                  </a:cubicBezTo>
                  <a:cubicBezTo>
                    <a:pt x="78" y="47"/>
                    <a:pt x="77" y="50"/>
                    <a:pt x="77" y="53"/>
                  </a:cubicBezTo>
                  <a:cubicBezTo>
                    <a:pt x="77" y="56"/>
                    <a:pt x="77" y="57"/>
                    <a:pt x="75" y="60"/>
                  </a:cubicBezTo>
                  <a:cubicBezTo>
                    <a:pt x="75" y="60"/>
                    <a:pt x="74" y="62"/>
                    <a:pt x="73" y="62"/>
                  </a:cubicBezTo>
                  <a:cubicBezTo>
                    <a:pt x="72" y="63"/>
                    <a:pt x="69" y="61"/>
                    <a:pt x="67" y="60"/>
                  </a:cubicBezTo>
                  <a:cubicBezTo>
                    <a:pt x="67" y="61"/>
                    <a:pt x="67" y="62"/>
                    <a:pt x="67" y="63"/>
                  </a:cubicBezTo>
                  <a:cubicBezTo>
                    <a:pt x="66" y="66"/>
                    <a:pt x="68" y="68"/>
                    <a:pt x="69" y="71"/>
                  </a:cubicBezTo>
                  <a:cubicBezTo>
                    <a:pt x="69" y="72"/>
                    <a:pt x="68" y="73"/>
                    <a:pt x="69" y="74"/>
                  </a:cubicBezTo>
                  <a:cubicBezTo>
                    <a:pt x="69" y="75"/>
                    <a:pt x="72" y="75"/>
                    <a:pt x="73" y="77"/>
                  </a:cubicBezTo>
                  <a:cubicBezTo>
                    <a:pt x="73" y="79"/>
                    <a:pt x="72" y="80"/>
                    <a:pt x="72" y="81"/>
                  </a:cubicBezTo>
                  <a:cubicBezTo>
                    <a:pt x="72" y="83"/>
                    <a:pt x="72" y="84"/>
                    <a:pt x="72" y="85"/>
                  </a:cubicBezTo>
                  <a:cubicBezTo>
                    <a:pt x="72" y="86"/>
                    <a:pt x="71" y="87"/>
                    <a:pt x="71" y="88"/>
                  </a:cubicBezTo>
                  <a:cubicBezTo>
                    <a:pt x="71" y="89"/>
                    <a:pt x="70" y="90"/>
                    <a:pt x="70" y="9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69" y="93"/>
                    <a:pt x="69" y="93"/>
                  </a:cubicBezTo>
                  <a:cubicBezTo>
                    <a:pt x="69" y="94"/>
                    <a:pt x="68" y="93"/>
                    <a:pt x="68" y="94"/>
                  </a:cubicBezTo>
                  <a:cubicBezTo>
                    <a:pt x="67" y="94"/>
                    <a:pt x="66" y="95"/>
                    <a:pt x="66" y="95"/>
                  </a:cubicBezTo>
                  <a:cubicBezTo>
                    <a:pt x="65" y="95"/>
                    <a:pt x="65" y="95"/>
                    <a:pt x="65" y="96"/>
                  </a:cubicBezTo>
                  <a:cubicBezTo>
                    <a:pt x="64" y="97"/>
                    <a:pt x="65" y="97"/>
                    <a:pt x="65" y="98"/>
                  </a:cubicBezTo>
                  <a:cubicBezTo>
                    <a:pt x="65" y="98"/>
                    <a:pt x="64" y="99"/>
                    <a:pt x="64" y="99"/>
                  </a:cubicBezTo>
                  <a:cubicBezTo>
                    <a:pt x="63" y="100"/>
                    <a:pt x="63" y="102"/>
                    <a:pt x="63" y="103"/>
                  </a:cubicBezTo>
                  <a:cubicBezTo>
                    <a:pt x="63" y="104"/>
                    <a:pt x="63" y="106"/>
                    <a:pt x="62" y="107"/>
                  </a:cubicBezTo>
                  <a:cubicBezTo>
                    <a:pt x="62" y="109"/>
                    <a:pt x="60" y="110"/>
                    <a:pt x="60" y="111"/>
                  </a:cubicBezTo>
                  <a:cubicBezTo>
                    <a:pt x="58" y="114"/>
                    <a:pt x="55" y="117"/>
                    <a:pt x="54" y="122"/>
                  </a:cubicBezTo>
                  <a:cubicBezTo>
                    <a:pt x="53" y="121"/>
                    <a:pt x="51" y="123"/>
                    <a:pt x="50" y="124"/>
                  </a:cubicBezTo>
                  <a:cubicBezTo>
                    <a:pt x="49" y="125"/>
                    <a:pt x="49" y="126"/>
                    <a:pt x="49" y="127"/>
                  </a:cubicBezTo>
                  <a:cubicBezTo>
                    <a:pt x="49" y="127"/>
                    <a:pt x="49" y="128"/>
                    <a:pt x="48" y="128"/>
                  </a:cubicBezTo>
                  <a:cubicBezTo>
                    <a:pt x="48" y="126"/>
                    <a:pt x="43" y="126"/>
                    <a:pt x="42" y="127"/>
                  </a:cubicBezTo>
                  <a:cubicBezTo>
                    <a:pt x="41" y="128"/>
                    <a:pt x="41" y="128"/>
                    <a:pt x="41" y="129"/>
                  </a:cubicBezTo>
                  <a:cubicBezTo>
                    <a:pt x="40" y="130"/>
                    <a:pt x="40" y="131"/>
                    <a:pt x="39" y="133"/>
                  </a:cubicBezTo>
                  <a:cubicBezTo>
                    <a:pt x="39" y="134"/>
                    <a:pt x="38" y="134"/>
                    <a:pt x="38" y="135"/>
                  </a:cubicBezTo>
                  <a:cubicBezTo>
                    <a:pt x="38" y="136"/>
                    <a:pt x="38" y="137"/>
                    <a:pt x="38" y="138"/>
                  </a:cubicBezTo>
                  <a:cubicBezTo>
                    <a:pt x="38" y="140"/>
                    <a:pt x="39" y="140"/>
                    <a:pt x="39" y="141"/>
                  </a:cubicBezTo>
                  <a:cubicBezTo>
                    <a:pt x="40" y="143"/>
                    <a:pt x="39" y="144"/>
                    <a:pt x="40" y="145"/>
                  </a:cubicBezTo>
                  <a:cubicBezTo>
                    <a:pt x="39" y="145"/>
                    <a:pt x="39" y="145"/>
                    <a:pt x="38" y="146"/>
                  </a:cubicBezTo>
                  <a:cubicBezTo>
                    <a:pt x="36" y="146"/>
                    <a:pt x="36" y="146"/>
                    <a:pt x="34" y="147"/>
                  </a:cubicBezTo>
                  <a:cubicBezTo>
                    <a:pt x="34" y="147"/>
                    <a:pt x="33" y="147"/>
                    <a:pt x="32" y="147"/>
                  </a:cubicBezTo>
                  <a:cubicBezTo>
                    <a:pt x="32" y="148"/>
                    <a:pt x="32" y="148"/>
                    <a:pt x="32" y="149"/>
                  </a:cubicBezTo>
                  <a:cubicBezTo>
                    <a:pt x="30" y="150"/>
                    <a:pt x="30" y="149"/>
                    <a:pt x="29" y="151"/>
                  </a:cubicBezTo>
                  <a:cubicBezTo>
                    <a:pt x="29" y="152"/>
                    <a:pt x="29" y="154"/>
                    <a:pt x="29" y="156"/>
                  </a:cubicBezTo>
                  <a:cubicBezTo>
                    <a:pt x="29" y="158"/>
                    <a:pt x="28" y="157"/>
                    <a:pt x="26" y="157"/>
                  </a:cubicBezTo>
                  <a:cubicBezTo>
                    <a:pt x="25" y="157"/>
                    <a:pt x="23" y="158"/>
                    <a:pt x="22" y="158"/>
                  </a:cubicBezTo>
                  <a:cubicBezTo>
                    <a:pt x="20" y="159"/>
                    <a:pt x="15" y="162"/>
                    <a:pt x="16" y="164"/>
                  </a:cubicBezTo>
                  <a:cubicBezTo>
                    <a:pt x="17" y="165"/>
                    <a:pt x="19" y="165"/>
                    <a:pt x="20" y="164"/>
                  </a:cubicBezTo>
                  <a:cubicBezTo>
                    <a:pt x="20" y="164"/>
                    <a:pt x="21" y="163"/>
                    <a:pt x="21" y="163"/>
                  </a:cubicBezTo>
                  <a:cubicBezTo>
                    <a:pt x="22" y="162"/>
                    <a:pt x="24" y="162"/>
                    <a:pt x="24" y="162"/>
                  </a:cubicBezTo>
                  <a:cubicBezTo>
                    <a:pt x="26" y="161"/>
                    <a:pt x="26" y="161"/>
                    <a:pt x="28" y="162"/>
                  </a:cubicBezTo>
                  <a:cubicBezTo>
                    <a:pt x="28" y="162"/>
                    <a:pt x="29" y="163"/>
                    <a:pt x="29" y="164"/>
                  </a:cubicBezTo>
                  <a:cubicBezTo>
                    <a:pt x="30" y="164"/>
                    <a:pt x="32" y="164"/>
                    <a:pt x="33" y="164"/>
                  </a:cubicBezTo>
                  <a:cubicBezTo>
                    <a:pt x="34" y="164"/>
                    <a:pt x="40" y="161"/>
                    <a:pt x="40" y="163"/>
                  </a:cubicBezTo>
                  <a:cubicBezTo>
                    <a:pt x="41" y="164"/>
                    <a:pt x="37" y="167"/>
                    <a:pt x="36" y="167"/>
                  </a:cubicBezTo>
                  <a:cubicBezTo>
                    <a:pt x="35" y="168"/>
                    <a:pt x="35" y="169"/>
                    <a:pt x="35" y="170"/>
                  </a:cubicBezTo>
                  <a:cubicBezTo>
                    <a:pt x="37" y="170"/>
                    <a:pt x="39" y="171"/>
                    <a:pt x="40" y="172"/>
                  </a:cubicBezTo>
                  <a:cubicBezTo>
                    <a:pt x="40" y="173"/>
                    <a:pt x="40" y="175"/>
                    <a:pt x="40" y="176"/>
                  </a:cubicBezTo>
                  <a:cubicBezTo>
                    <a:pt x="41" y="177"/>
                    <a:pt x="44" y="177"/>
                    <a:pt x="44" y="178"/>
                  </a:cubicBezTo>
                  <a:cubicBezTo>
                    <a:pt x="45" y="179"/>
                    <a:pt x="44" y="180"/>
                    <a:pt x="44" y="181"/>
                  </a:cubicBezTo>
                  <a:cubicBezTo>
                    <a:pt x="39" y="181"/>
                    <a:pt x="36" y="176"/>
                    <a:pt x="34" y="172"/>
                  </a:cubicBezTo>
                  <a:cubicBezTo>
                    <a:pt x="33" y="171"/>
                    <a:pt x="31" y="170"/>
                    <a:pt x="30" y="169"/>
                  </a:cubicBezTo>
                  <a:cubicBezTo>
                    <a:pt x="29" y="169"/>
                    <a:pt x="28" y="169"/>
                    <a:pt x="28" y="168"/>
                  </a:cubicBezTo>
                  <a:cubicBezTo>
                    <a:pt x="27" y="167"/>
                    <a:pt x="27" y="167"/>
                    <a:pt x="25" y="167"/>
                  </a:cubicBezTo>
                  <a:cubicBezTo>
                    <a:pt x="23" y="167"/>
                    <a:pt x="23" y="168"/>
                    <a:pt x="22" y="169"/>
                  </a:cubicBezTo>
                  <a:cubicBezTo>
                    <a:pt x="20" y="170"/>
                    <a:pt x="17" y="169"/>
                    <a:pt x="15" y="169"/>
                  </a:cubicBezTo>
                  <a:cubicBezTo>
                    <a:pt x="13" y="169"/>
                    <a:pt x="13" y="169"/>
                    <a:pt x="12" y="169"/>
                  </a:cubicBezTo>
                  <a:cubicBezTo>
                    <a:pt x="12" y="170"/>
                    <a:pt x="11" y="170"/>
                    <a:pt x="11" y="171"/>
                  </a:cubicBezTo>
                  <a:cubicBezTo>
                    <a:pt x="10" y="171"/>
                    <a:pt x="10" y="171"/>
                    <a:pt x="9" y="172"/>
                  </a:cubicBezTo>
                  <a:cubicBezTo>
                    <a:pt x="8" y="173"/>
                    <a:pt x="5" y="177"/>
                    <a:pt x="6" y="179"/>
                  </a:cubicBezTo>
                  <a:cubicBezTo>
                    <a:pt x="8" y="179"/>
                    <a:pt x="12" y="178"/>
                    <a:pt x="13" y="180"/>
                  </a:cubicBezTo>
                  <a:cubicBezTo>
                    <a:pt x="14" y="180"/>
                    <a:pt x="14" y="181"/>
                    <a:pt x="14" y="182"/>
                  </a:cubicBezTo>
                  <a:cubicBezTo>
                    <a:pt x="15" y="183"/>
                    <a:pt x="16" y="183"/>
                    <a:pt x="18" y="184"/>
                  </a:cubicBezTo>
                  <a:cubicBezTo>
                    <a:pt x="22" y="184"/>
                    <a:pt x="23" y="187"/>
                    <a:pt x="27" y="185"/>
                  </a:cubicBezTo>
                  <a:cubicBezTo>
                    <a:pt x="29" y="184"/>
                    <a:pt x="31" y="183"/>
                    <a:pt x="33" y="182"/>
                  </a:cubicBezTo>
                  <a:cubicBezTo>
                    <a:pt x="34" y="182"/>
                    <a:pt x="34" y="182"/>
                    <a:pt x="35" y="182"/>
                  </a:cubicBezTo>
                  <a:cubicBezTo>
                    <a:pt x="36" y="182"/>
                    <a:pt x="37" y="181"/>
                    <a:pt x="37" y="181"/>
                  </a:cubicBezTo>
                  <a:cubicBezTo>
                    <a:pt x="38" y="181"/>
                    <a:pt x="39" y="182"/>
                    <a:pt x="40" y="183"/>
                  </a:cubicBezTo>
                  <a:cubicBezTo>
                    <a:pt x="40" y="185"/>
                    <a:pt x="39" y="186"/>
                    <a:pt x="41" y="186"/>
                  </a:cubicBezTo>
                  <a:cubicBezTo>
                    <a:pt x="42" y="187"/>
                    <a:pt x="46" y="184"/>
                    <a:pt x="47" y="186"/>
                  </a:cubicBezTo>
                  <a:cubicBezTo>
                    <a:pt x="48" y="186"/>
                    <a:pt x="48" y="190"/>
                    <a:pt x="48" y="190"/>
                  </a:cubicBezTo>
                  <a:cubicBezTo>
                    <a:pt x="47" y="191"/>
                    <a:pt x="45" y="190"/>
                    <a:pt x="44" y="190"/>
                  </a:cubicBezTo>
                  <a:cubicBezTo>
                    <a:pt x="41" y="189"/>
                    <a:pt x="39" y="189"/>
                    <a:pt x="36" y="188"/>
                  </a:cubicBezTo>
                  <a:cubicBezTo>
                    <a:pt x="35" y="188"/>
                    <a:pt x="34" y="187"/>
                    <a:pt x="33" y="188"/>
                  </a:cubicBezTo>
                  <a:cubicBezTo>
                    <a:pt x="32" y="188"/>
                    <a:pt x="31" y="188"/>
                    <a:pt x="30" y="188"/>
                  </a:cubicBezTo>
                  <a:cubicBezTo>
                    <a:pt x="27" y="189"/>
                    <a:pt x="24" y="188"/>
                    <a:pt x="21" y="188"/>
                  </a:cubicBezTo>
                  <a:cubicBezTo>
                    <a:pt x="18" y="188"/>
                    <a:pt x="16" y="188"/>
                    <a:pt x="13" y="187"/>
                  </a:cubicBezTo>
                  <a:cubicBezTo>
                    <a:pt x="12" y="187"/>
                    <a:pt x="11" y="186"/>
                    <a:pt x="11" y="186"/>
                  </a:cubicBezTo>
                  <a:cubicBezTo>
                    <a:pt x="9" y="185"/>
                    <a:pt x="8" y="183"/>
                    <a:pt x="6" y="183"/>
                  </a:cubicBezTo>
                  <a:cubicBezTo>
                    <a:pt x="3" y="182"/>
                    <a:pt x="1" y="184"/>
                    <a:pt x="1" y="187"/>
                  </a:cubicBezTo>
                  <a:cubicBezTo>
                    <a:pt x="1" y="188"/>
                    <a:pt x="1" y="189"/>
                    <a:pt x="0" y="190"/>
                  </a:cubicBezTo>
                  <a:cubicBezTo>
                    <a:pt x="0" y="192"/>
                    <a:pt x="1" y="192"/>
                    <a:pt x="1" y="193"/>
                  </a:cubicBezTo>
                  <a:cubicBezTo>
                    <a:pt x="2" y="194"/>
                    <a:pt x="2" y="195"/>
                    <a:pt x="3" y="196"/>
                  </a:cubicBezTo>
                  <a:cubicBezTo>
                    <a:pt x="4" y="197"/>
                    <a:pt x="5" y="197"/>
                    <a:pt x="6" y="197"/>
                  </a:cubicBezTo>
                  <a:cubicBezTo>
                    <a:pt x="7" y="198"/>
                    <a:pt x="9" y="199"/>
                    <a:pt x="11" y="198"/>
                  </a:cubicBezTo>
                  <a:cubicBezTo>
                    <a:pt x="12" y="197"/>
                    <a:pt x="12" y="196"/>
                    <a:pt x="12" y="196"/>
                  </a:cubicBezTo>
                  <a:cubicBezTo>
                    <a:pt x="13" y="195"/>
                    <a:pt x="17" y="194"/>
                    <a:pt x="18" y="194"/>
                  </a:cubicBezTo>
                  <a:cubicBezTo>
                    <a:pt x="21" y="194"/>
                    <a:pt x="22" y="196"/>
                    <a:pt x="23" y="198"/>
                  </a:cubicBezTo>
                  <a:cubicBezTo>
                    <a:pt x="25" y="200"/>
                    <a:pt x="30" y="201"/>
                    <a:pt x="33" y="202"/>
                  </a:cubicBezTo>
                  <a:cubicBezTo>
                    <a:pt x="35" y="203"/>
                    <a:pt x="36" y="204"/>
                    <a:pt x="38" y="203"/>
                  </a:cubicBezTo>
                  <a:cubicBezTo>
                    <a:pt x="39" y="203"/>
                    <a:pt x="40" y="202"/>
                    <a:pt x="41" y="201"/>
                  </a:cubicBezTo>
                  <a:cubicBezTo>
                    <a:pt x="41" y="200"/>
                    <a:pt x="42" y="199"/>
                    <a:pt x="42" y="199"/>
                  </a:cubicBezTo>
                  <a:cubicBezTo>
                    <a:pt x="42" y="198"/>
                    <a:pt x="43" y="197"/>
                    <a:pt x="44" y="196"/>
                  </a:cubicBezTo>
                  <a:cubicBezTo>
                    <a:pt x="44" y="195"/>
                    <a:pt x="44" y="195"/>
                    <a:pt x="46" y="194"/>
                  </a:cubicBezTo>
                  <a:cubicBezTo>
                    <a:pt x="47" y="194"/>
                    <a:pt x="48" y="194"/>
                    <a:pt x="49" y="193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192"/>
                    <a:pt x="49" y="192"/>
                    <a:pt x="50" y="192"/>
                  </a:cubicBezTo>
                  <a:cubicBezTo>
                    <a:pt x="51" y="191"/>
                    <a:pt x="51" y="191"/>
                    <a:pt x="51" y="190"/>
                  </a:cubicBezTo>
                  <a:cubicBezTo>
                    <a:pt x="52" y="189"/>
                    <a:pt x="53" y="188"/>
                    <a:pt x="54" y="188"/>
                  </a:cubicBezTo>
                  <a:cubicBezTo>
                    <a:pt x="55" y="187"/>
                    <a:pt x="55" y="187"/>
                    <a:pt x="56" y="187"/>
                  </a:cubicBezTo>
                  <a:cubicBezTo>
                    <a:pt x="57" y="186"/>
                    <a:pt x="58" y="186"/>
                    <a:pt x="59" y="185"/>
                  </a:cubicBezTo>
                  <a:cubicBezTo>
                    <a:pt x="60" y="185"/>
                    <a:pt x="60" y="184"/>
                    <a:pt x="61" y="183"/>
                  </a:cubicBezTo>
                  <a:cubicBezTo>
                    <a:pt x="62" y="183"/>
                    <a:pt x="63" y="183"/>
                    <a:pt x="64" y="183"/>
                  </a:cubicBezTo>
                  <a:cubicBezTo>
                    <a:pt x="65" y="183"/>
                    <a:pt x="66" y="182"/>
                    <a:pt x="67" y="182"/>
                  </a:cubicBezTo>
                  <a:cubicBezTo>
                    <a:pt x="70" y="182"/>
                    <a:pt x="73" y="182"/>
                    <a:pt x="76" y="182"/>
                  </a:cubicBezTo>
                  <a:cubicBezTo>
                    <a:pt x="79" y="182"/>
                    <a:pt x="80" y="184"/>
                    <a:pt x="82" y="184"/>
                  </a:cubicBezTo>
                  <a:cubicBezTo>
                    <a:pt x="84" y="185"/>
                    <a:pt x="86" y="184"/>
                    <a:pt x="88" y="184"/>
                  </a:cubicBezTo>
                  <a:cubicBezTo>
                    <a:pt x="89" y="184"/>
                    <a:pt x="91" y="184"/>
                    <a:pt x="92" y="184"/>
                  </a:cubicBezTo>
                  <a:cubicBezTo>
                    <a:pt x="93" y="184"/>
                    <a:pt x="94" y="183"/>
                    <a:pt x="96" y="182"/>
                  </a:cubicBezTo>
                  <a:cubicBezTo>
                    <a:pt x="96" y="182"/>
                    <a:pt x="97" y="182"/>
                    <a:pt x="98" y="182"/>
                  </a:cubicBezTo>
                  <a:cubicBezTo>
                    <a:pt x="99" y="182"/>
                    <a:pt x="100" y="182"/>
                    <a:pt x="100" y="182"/>
                  </a:cubicBezTo>
                  <a:cubicBezTo>
                    <a:pt x="103" y="182"/>
                    <a:pt x="104" y="185"/>
                    <a:pt x="103" y="187"/>
                  </a:cubicBezTo>
                  <a:cubicBezTo>
                    <a:pt x="103" y="188"/>
                    <a:pt x="100" y="190"/>
                    <a:pt x="98" y="191"/>
                  </a:cubicBezTo>
                  <a:cubicBezTo>
                    <a:pt x="98" y="191"/>
                    <a:pt x="97" y="191"/>
                    <a:pt x="97" y="192"/>
                  </a:cubicBezTo>
                  <a:cubicBezTo>
                    <a:pt x="97" y="193"/>
                    <a:pt x="98" y="193"/>
                    <a:pt x="99" y="193"/>
                  </a:cubicBezTo>
                  <a:cubicBezTo>
                    <a:pt x="101" y="194"/>
                    <a:pt x="102" y="194"/>
                    <a:pt x="104" y="195"/>
                  </a:cubicBezTo>
                  <a:cubicBezTo>
                    <a:pt x="106" y="196"/>
                    <a:pt x="106" y="196"/>
                    <a:pt x="107" y="197"/>
                  </a:cubicBezTo>
                  <a:cubicBezTo>
                    <a:pt x="107" y="197"/>
                    <a:pt x="108" y="198"/>
                    <a:pt x="108" y="198"/>
                  </a:cubicBezTo>
                  <a:cubicBezTo>
                    <a:pt x="109" y="198"/>
                    <a:pt x="109" y="199"/>
                    <a:pt x="109" y="199"/>
                  </a:cubicBezTo>
                  <a:cubicBezTo>
                    <a:pt x="111" y="200"/>
                    <a:pt x="112" y="200"/>
                    <a:pt x="113" y="199"/>
                  </a:cubicBezTo>
                  <a:cubicBezTo>
                    <a:pt x="116" y="198"/>
                    <a:pt x="118" y="197"/>
                    <a:pt x="121" y="197"/>
                  </a:cubicBezTo>
                  <a:cubicBezTo>
                    <a:pt x="123" y="197"/>
                    <a:pt x="123" y="197"/>
                    <a:pt x="124" y="199"/>
                  </a:cubicBezTo>
                  <a:cubicBezTo>
                    <a:pt x="124" y="199"/>
                    <a:pt x="125" y="200"/>
                    <a:pt x="125" y="200"/>
                  </a:cubicBezTo>
                  <a:cubicBezTo>
                    <a:pt x="126" y="201"/>
                    <a:pt x="126" y="201"/>
                    <a:pt x="127" y="202"/>
                  </a:cubicBezTo>
                  <a:cubicBezTo>
                    <a:pt x="127" y="202"/>
                    <a:pt x="128" y="203"/>
                    <a:pt x="129" y="203"/>
                  </a:cubicBezTo>
                  <a:cubicBezTo>
                    <a:pt x="130" y="204"/>
                    <a:pt x="131" y="204"/>
                    <a:pt x="132" y="204"/>
                  </a:cubicBezTo>
                  <a:cubicBezTo>
                    <a:pt x="133" y="205"/>
                    <a:pt x="135" y="205"/>
                    <a:pt x="136" y="205"/>
                  </a:cubicBezTo>
                  <a:cubicBezTo>
                    <a:pt x="136" y="206"/>
                    <a:pt x="137" y="207"/>
                    <a:pt x="137" y="208"/>
                  </a:cubicBezTo>
                  <a:cubicBezTo>
                    <a:pt x="136" y="209"/>
                    <a:pt x="136" y="209"/>
                    <a:pt x="135" y="210"/>
                  </a:cubicBezTo>
                  <a:cubicBezTo>
                    <a:pt x="135" y="211"/>
                    <a:pt x="134" y="212"/>
                    <a:pt x="134" y="213"/>
                  </a:cubicBezTo>
                  <a:cubicBezTo>
                    <a:pt x="133" y="214"/>
                    <a:pt x="133" y="214"/>
                    <a:pt x="132" y="214"/>
                  </a:cubicBezTo>
                  <a:cubicBezTo>
                    <a:pt x="132" y="215"/>
                    <a:pt x="132" y="215"/>
                    <a:pt x="132" y="216"/>
                  </a:cubicBezTo>
                  <a:cubicBezTo>
                    <a:pt x="131" y="218"/>
                    <a:pt x="130" y="219"/>
                    <a:pt x="129" y="221"/>
                  </a:cubicBezTo>
                  <a:cubicBezTo>
                    <a:pt x="129" y="222"/>
                    <a:pt x="129" y="223"/>
                    <a:pt x="128" y="224"/>
                  </a:cubicBezTo>
                  <a:cubicBezTo>
                    <a:pt x="128" y="226"/>
                    <a:pt x="128" y="227"/>
                    <a:pt x="127" y="228"/>
                  </a:cubicBezTo>
                  <a:cubicBezTo>
                    <a:pt x="126" y="229"/>
                    <a:pt x="126" y="229"/>
                    <a:pt x="126" y="231"/>
                  </a:cubicBezTo>
                  <a:cubicBezTo>
                    <a:pt x="126" y="231"/>
                    <a:pt x="126" y="232"/>
                    <a:pt x="126" y="233"/>
                  </a:cubicBezTo>
                  <a:cubicBezTo>
                    <a:pt x="126" y="234"/>
                    <a:pt x="125" y="238"/>
                    <a:pt x="126" y="239"/>
                  </a:cubicBezTo>
                  <a:cubicBezTo>
                    <a:pt x="127" y="241"/>
                    <a:pt x="131" y="240"/>
                    <a:pt x="133" y="240"/>
                  </a:cubicBezTo>
                  <a:cubicBezTo>
                    <a:pt x="134" y="240"/>
                    <a:pt x="135" y="241"/>
                    <a:pt x="137" y="241"/>
                  </a:cubicBezTo>
                  <a:cubicBezTo>
                    <a:pt x="139" y="243"/>
                    <a:pt x="142" y="243"/>
                    <a:pt x="145" y="243"/>
                  </a:cubicBezTo>
                  <a:cubicBezTo>
                    <a:pt x="145" y="243"/>
                    <a:pt x="145" y="243"/>
                    <a:pt x="145" y="243"/>
                  </a:cubicBezTo>
                  <a:cubicBezTo>
                    <a:pt x="146" y="242"/>
                    <a:pt x="146" y="241"/>
                    <a:pt x="146" y="241"/>
                  </a:cubicBezTo>
                  <a:cubicBezTo>
                    <a:pt x="147" y="240"/>
                    <a:pt x="148" y="240"/>
                    <a:pt x="149" y="239"/>
                  </a:cubicBezTo>
                  <a:cubicBezTo>
                    <a:pt x="149" y="239"/>
                    <a:pt x="148" y="239"/>
                    <a:pt x="148" y="238"/>
                  </a:cubicBezTo>
                  <a:cubicBezTo>
                    <a:pt x="148" y="238"/>
                    <a:pt x="148" y="237"/>
                    <a:pt x="149" y="236"/>
                  </a:cubicBezTo>
                  <a:cubicBezTo>
                    <a:pt x="149" y="235"/>
                    <a:pt x="149" y="235"/>
                    <a:pt x="149" y="233"/>
                  </a:cubicBezTo>
                  <a:cubicBezTo>
                    <a:pt x="149" y="233"/>
                    <a:pt x="149" y="233"/>
                    <a:pt x="149" y="232"/>
                  </a:cubicBezTo>
                  <a:cubicBezTo>
                    <a:pt x="149" y="232"/>
                    <a:pt x="149" y="231"/>
                    <a:pt x="149" y="230"/>
                  </a:cubicBezTo>
                  <a:cubicBezTo>
                    <a:pt x="150" y="229"/>
                    <a:pt x="150" y="227"/>
                    <a:pt x="151" y="226"/>
                  </a:cubicBezTo>
                  <a:cubicBezTo>
                    <a:pt x="151" y="224"/>
                    <a:pt x="151" y="222"/>
                    <a:pt x="151" y="221"/>
                  </a:cubicBezTo>
                  <a:cubicBezTo>
                    <a:pt x="151" y="220"/>
                    <a:pt x="150" y="219"/>
                    <a:pt x="150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8" y="219"/>
                    <a:pt x="147" y="219"/>
                  </a:cubicBezTo>
                  <a:cubicBezTo>
                    <a:pt x="146" y="219"/>
                    <a:pt x="146" y="219"/>
                    <a:pt x="146" y="219"/>
                  </a:cubicBezTo>
                  <a:cubicBezTo>
                    <a:pt x="145" y="217"/>
                    <a:pt x="146" y="215"/>
                    <a:pt x="146" y="213"/>
                  </a:cubicBezTo>
                  <a:cubicBezTo>
                    <a:pt x="147" y="212"/>
                    <a:pt x="146" y="212"/>
                    <a:pt x="148" y="212"/>
                  </a:cubicBezTo>
                  <a:cubicBezTo>
                    <a:pt x="149" y="211"/>
                    <a:pt x="149" y="211"/>
                    <a:pt x="150" y="210"/>
                  </a:cubicBezTo>
                  <a:cubicBezTo>
                    <a:pt x="150" y="209"/>
                    <a:pt x="152" y="209"/>
                    <a:pt x="153" y="208"/>
                  </a:cubicBezTo>
                  <a:cubicBezTo>
                    <a:pt x="152" y="207"/>
                    <a:pt x="152" y="207"/>
                    <a:pt x="152" y="206"/>
                  </a:cubicBezTo>
                  <a:cubicBezTo>
                    <a:pt x="152" y="206"/>
                    <a:pt x="152" y="205"/>
                    <a:pt x="152" y="205"/>
                  </a:cubicBezTo>
                  <a:cubicBezTo>
                    <a:pt x="152" y="204"/>
                    <a:pt x="152" y="204"/>
                    <a:pt x="151" y="204"/>
                  </a:cubicBezTo>
                  <a:cubicBezTo>
                    <a:pt x="151" y="203"/>
                    <a:pt x="152" y="203"/>
                    <a:pt x="153" y="202"/>
                  </a:cubicBezTo>
                  <a:cubicBezTo>
                    <a:pt x="154" y="199"/>
                    <a:pt x="152" y="196"/>
                    <a:pt x="154" y="194"/>
                  </a:cubicBezTo>
                  <a:cubicBezTo>
                    <a:pt x="154" y="193"/>
                    <a:pt x="155" y="193"/>
                    <a:pt x="155" y="192"/>
                  </a:cubicBezTo>
                  <a:cubicBezTo>
                    <a:pt x="156" y="191"/>
                    <a:pt x="157" y="191"/>
                    <a:pt x="157" y="190"/>
                  </a:cubicBezTo>
                  <a:cubicBezTo>
                    <a:pt x="158" y="189"/>
                    <a:pt x="158" y="190"/>
                    <a:pt x="158" y="188"/>
                  </a:cubicBezTo>
                  <a:cubicBezTo>
                    <a:pt x="158" y="187"/>
                    <a:pt x="158" y="185"/>
                    <a:pt x="158" y="184"/>
                  </a:cubicBezTo>
                  <a:cubicBezTo>
                    <a:pt x="157" y="182"/>
                    <a:pt x="157" y="179"/>
                    <a:pt x="157" y="177"/>
                  </a:cubicBezTo>
                  <a:cubicBezTo>
                    <a:pt x="156" y="176"/>
                    <a:pt x="156" y="176"/>
                    <a:pt x="156" y="175"/>
                  </a:cubicBezTo>
                  <a:cubicBezTo>
                    <a:pt x="156" y="174"/>
                    <a:pt x="156" y="173"/>
                    <a:pt x="156" y="172"/>
                  </a:cubicBezTo>
                  <a:cubicBezTo>
                    <a:pt x="156" y="171"/>
                    <a:pt x="155" y="170"/>
                    <a:pt x="155" y="169"/>
                  </a:cubicBezTo>
                  <a:cubicBezTo>
                    <a:pt x="155" y="169"/>
                    <a:pt x="155" y="169"/>
                    <a:pt x="155" y="168"/>
                  </a:cubicBezTo>
                  <a:cubicBezTo>
                    <a:pt x="154" y="167"/>
                    <a:pt x="152" y="167"/>
                    <a:pt x="151" y="165"/>
                  </a:cubicBezTo>
                  <a:cubicBezTo>
                    <a:pt x="150" y="164"/>
                    <a:pt x="151" y="162"/>
                    <a:pt x="150" y="160"/>
                  </a:cubicBezTo>
                  <a:cubicBezTo>
                    <a:pt x="150" y="158"/>
                    <a:pt x="147" y="157"/>
                    <a:pt x="146" y="156"/>
                  </a:cubicBezTo>
                  <a:cubicBezTo>
                    <a:pt x="145" y="155"/>
                    <a:pt x="145" y="155"/>
                    <a:pt x="145" y="153"/>
                  </a:cubicBezTo>
                  <a:cubicBezTo>
                    <a:pt x="145" y="153"/>
                    <a:pt x="145" y="152"/>
                    <a:pt x="145" y="151"/>
                  </a:cubicBezTo>
                  <a:cubicBezTo>
                    <a:pt x="145" y="149"/>
                    <a:pt x="146" y="146"/>
                    <a:pt x="148" y="146"/>
                  </a:cubicBezTo>
                  <a:cubicBezTo>
                    <a:pt x="150" y="146"/>
                    <a:pt x="151" y="146"/>
                    <a:pt x="153" y="146"/>
                  </a:cubicBezTo>
                  <a:cubicBezTo>
                    <a:pt x="153" y="146"/>
                    <a:pt x="153" y="145"/>
                    <a:pt x="153" y="144"/>
                  </a:cubicBezTo>
                  <a:cubicBezTo>
                    <a:pt x="153" y="141"/>
                    <a:pt x="156" y="141"/>
                    <a:pt x="158" y="141"/>
                  </a:cubicBezTo>
                  <a:cubicBezTo>
                    <a:pt x="160" y="142"/>
                    <a:pt x="162" y="143"/>
                    <a:pt x="164" y="144"/>
                  </a:cubicBezTo>
                  <a:cubicBezTo>
                    <a:pt x="165" y="145"/>
                    <a:pt x="166" y="145"/>
                    <a:pt x="167" y="145"/>
                  </a:cubicBezTo>
                  <a:cubicBezTo>
                    <a:pt x="168" y="145"/>
                    <a:pt x="170" y="145"/>
                    <a:pt x="171" y="145"/>
                  </a:cubicBezTo>
                  <a:cubicBezTo>
                    <a:pt x="172" y="145"/>
                    <a:pt x="173" y="144"/>
                    <a:pt x="174" y="144"/>
                  </a:cubicBezTo>
                  <a:cubicBezTo>
                    <a:pt x="176" y="144"/>
                    <a:pt x="175" y="144"/>
                    <a:pt x="176" y="143"/>
                  </a:cubicBezTo>
                  <a:cubicBezTo>
                    <a:pt x="177" y="142"/>
                    <a:pt x="179" y="142"/>
                    <a:pt x="180" y="142"/>
                  </a:cubicBezTo>
                  <a:cubicBezTo>
                    <a:pt x="182" y="141"/>
                    <a:pt x="185" y="139"/>
                    <a:pt x="187" y="138"/>
                  </a:cubicBezTo>
                  <a:cubicBezTo>
                    <a:pt x="188" y="138"/>
                    <a:pt x="189" y="137"/>
                    <a:pt x="189" y="136"/>
                  </a:cubicBezTo>
                  <a:cubicBezTo>
                    <a:pt x="190" y="134"/>
                    <a:pt x="189" y="134"/>
                    <a:pt x="188" y="133"/>
                  </a:cubicBezTo>
                  <a:cubicBezTo>
                    <a:pt x="188" y="132"/>
                    <a:pt x="188" y="130"/>
                    <a:pt x="188" y="129"/>
                  </a:cubicBezTo>
                  <a:cubicBezTo>
                    <a:pt x="188" y="128"/>
                    <a:pt x="188" y="127"/>
                    <a:pt x="188" y="126"/>
                  </a:cubicBezTo>
                  <a:cubicBezTo>
                    <a:pt x="188" y="126"/>
                    <a:pt x="188" y="125"/>
                    <a:pt x="189" y="124"/>
                  </a:cubicBezTo>
                  <a:cubicBezTo>
                    <a:pt x="189" y="124"/>
                    <a:pt x="189" y="124"/>
                    <a:pt x="190" y="124"/>
                  </a:cubicBezTo>
                  <a:cubicBezTo>
                    <a:pt x="190" y="123"/>
                    <a:pt x="191" y="123"/>
                    <a:pt x="191" y="122"/>
                  </a:cubicBezTo>
                  <a:cubicBezTo>
                    <a:pt x="193" y="120"/>
                    <a:pt x="195" y="119"/>
                    <a:pt x="197" y="117"/>
                  </a:cubicBezTo>
                  <a:cubicBezTo>
                    <a:pt x="198" y="116"/>
                    <a:pt x="198" y="115"/>
                    <a:pt x="199" y="114"/>
                  </a:cubicBezTo>
                  <a:cubicBezTo>
                    <a:pt x="201" y="114"/>
                    <a:pt x="202" y="113"/>
                    <a:pt x="203" y="112"/>
                  </a:cubicBezTo>
                  <a:cubicBezTo>
                    <a:pt x="205" y="110"/>
                    <a:pt x="203" y="107"/>
                    <a:pt x="204" y="105"/>
                  </a:cubicBezTo>
                  <a:cubicBezTo>
                    <a:pt x="204" y="104"/>
                    <a:pt x="205" y="104"/>
                    <a:pt x="205" y="103"/>
                  </a:cubicBezTo>
                  <a:cubicBezTo>
                    <a:pt x="206" y="102"/>
                    <a:pt x="206" y="100"/>
                    <a:pt x="206" y="99"/>
                  </a:cubicBezTo>
                  <a:cubicBezTo>
                    <a:pt x="205" y="98"/>
                    <a:pt x="205" y="98"/>
                    <a:pt x="204" y="97"/>
                  </a:cubicBezTo>
                  <a:cubicBezTo>
                    <a:pt x="204" y="97"/>
                    <a:pt x="204" y="96"/>
                    <a:pt x="204" y="96"/>
                  </a:cubicBezTo>
                  <a:cubicBezTo>
                    <a:pt x="204" y="96"/>
                    <a:pt x="204" y="95"/>
                    <a:pt x="203" y="95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199" y="93"/>
                    <a:pt x="182" y="94"/>
                    <a:pt x="185" y="85"/>
                  </a:cubicBezTo>
                  <a:cubicBezTo>
                    <a:pt x="186" y="83"/>
                    <a:pt x="185" y="83"/>
                    <a:pt x="183" y="81"/>
                  </a:cubicBezTo>
                  <a:cubicBezTo>
                    <a:pt x="183" y="81"/>
                    <a:pt x="182" y="80"/>
                    <a:pt x="182" y="80"/>
                  </a:cubicBezTo>
                  <a:cubicBezTo>
                    <a:pt x="181" y="80"/>
                    <a:pt x="180" y="78"/>
                    <a:pt x="180" y="78"/>
                  </a:cubicBezTo>
                  <a:cubicBezTo>
                    <a:pt x="179" y="77"/>
                    <a:pt x="179" y="76"/>
                    <a:pt x="180" y="76"/>
                  </a:cubicBezTo>
                  <a:cubicBezTo>
                    <a:pt x="181" y="76"/>
                    <a:pt x="182" y="74"/>
                    <a:pt x="183" y="74"/>
                  </a:cubicBezTo>
                  <a:cubicBezTo>
                    <a:pt x="184" y="74"/>
                    <a:pt x="186" y="74"/>
                    <a:pt x="187" y="74"/>
                  </a:cubicBezTo>
                  <a:cubicBezTo>
                    <a:pt x="189" y="74"/>
                    <a:pt x="191" y="74"/>
                    <a:pt x="193" y="74"/>
                  </a:cubicBezTo>
                  <a:cubicBezTo>
                    <a:pt x="194" y="73"/>
                    <a:pt x="194" y="73"/>
                    <a:pt x="195" y="72"/>
                  </a:cubicBezTo>
                  <a:cubicBezTo>
                    <a:pt x="195" y="71"/>
                    <a:pt x="195" y="71"/>
                    <a:pt x="197" y="71"/>
                  </a:cubicBezTo>
                  <a:cubicBezTo>
                    <a:pt x="198" y="71"/>
                    <a:pt x="200" y="72"/>
                    <a:pt x="201" y="71"/>
                  </a:cubicBezTo>
                  <a:cubicBezTo>
                    <a:pt x="202" y="71"/>
                    <a:pt x="203" y="69"/>
                    <a:pt x="204" y="68"/>
                  </a:cubicBezTo>
                  <a:cubicBezTo>
                    <a:pt x="205" y="67"/>
                    <a:pt x="208" y="67"/>
                    <a:pt x="209" y="65"/>
                  </a:cubicBezTo>
                  <a:cubicBezTo>
                    <a:pt x="209" y="64"/>
                    <a:pt x="208" y="64"/>
                    <a:pt x="208" y="63"/>
                  </a:cubicBezTo>
                  <a:cubicBezTo>
                    <a:pt x="206" y="60"/>
                    <a:pt x="207" y="59"/>
                    <a:pt x="209" y="57"/>
                  </a:cubicBezTo>
                  <a:cubicBezTo>
                    <a:pt x="209" y="56"/>
                    <a:pt x="210" y="56"/>
                    <a:pt x="210" y="55"/>
                  </a:cubicBezTo>
                  <a:cubicBezTo>
                    <a:pt x="212" y="54"/>
                    <a:pt x="212" y="53"/>
                    <a:pt x="213" y="51"/>
                  </a:cubicBezTo>
                  <a:cubicBezTo>
                    <a:pt x="214" y="49"/>
                    <a:pt x="214" y="47"/>
                    <a:pt x="214" y="44"/>
                  </a:cubicBezTo>
                  <a:cubicBezTo>
                    <a:pt x="214" y="42"/>
                    <a:pt x="213" y="39"/>
                    <a:pt x="214" y="37"/>
                  </a:cubicBezTo>
                  <a:cubicBezTo>
                    <a:pt x="214" y="36"/>
                    <a:pt x="214" y="36"/>
                    <a:pt x="214" y="35"/>
                  </a:cubicBezTo>
                  <a:cubicBezTo>
                    <a:pt x="215" y="33"/>
                    <a:pt x="215" y="32"/>
                    <a:pt x="215" y="31"/>
                  </a:cubicBezTo>
                  <a:cubicBezTo>
                    <a:pt x="215" y="28"/>
                    <a:pt x="215" y="25"/>
                    <a:pt x="215" y="22"/>
                  </a:cubicBezTo>
                  <a:cubicBezTo>
                    <a:pt x="215" y="20"/>
                    <a:pt x="216" y="18"/>
                    <a:pt x="216" y="16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2" y="14"/>
                    <a:pt x="212" y="14"/>
                    <a:pt x="211" y="14"/>
                  </a:cubicBezTo>
                  <a:cubicBezTo>
                    <a:pt x="210" y="14"/>
                    <a:pt x="209" y="14"/>
                    <a:pt x="209" y="14"/>
                  </a:cubicBezTo>
                  <a:cubicBezTo>
                    <a:pt x="208" y="13"/>
                    <a:pt x="208" y="11"/>
                    <a:pt x="207" y="10"/>
                  </a:cubicBezTo>
                  <a:lnTo>
                    <a:pt x="206" y="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3946525" y="4025900"/>
              <a:ext cx="22225" cy="30163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6"/>
                </a:cxn>
                <a:cxn ang="0">
                  <a:pos x="12" y="6"/>
                </a:cxn>
                <a:cxn ang="0">
                  <a:pos x="10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5"/>
                </a:cxn>
              </a:cxnLst>
              <a:rect l="0" t="0" r="r" b="b"/>
              <a:pathLst>
                <a:path w="12" h="16">
                  <a:moveTo>
                    <a:pt x="4" y="5"/>
                  </a:moveTo>
                  <a:cubicBezTo>
                    <a:pt x="3" y="6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5"/>
                    <a:pt x="4" y="16"/>
                    <a:pt x="5" y="16"/>
                  </a:cubicBezTo>
                  <a:cubicBezTo>
                    <a:pt x="9" y="16"/>
                    <a:pt x="12" y="10"/>
                    <a:pt x="12" y="6"/>
                  </a:cubicBezTo>
                  <a:cubicBezTo>
                    <a:pt x="12" y="4"/>
                    <a:pt x="11" y="2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4"/>
                    <a:pt x="4" y="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3970338" y="4002088"/>
              <a:ext cx="14288" cy="1270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7" y="0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5"/>
                    <a:pt x="0" y="7"/>
                    <a:pt x="2" y="7"/>
                  </a:cubicBezTo>
                  <a:cubicBezTo>
                    <a:pt x="2" y="7"/>
                    <a:pt x="3" y="6"/>
                    <a:pt x="4" y="6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7" y="3"/>
                    <a:pt x="7" y="3"/>
                    <a:pt x="8" y="2"/>
                  </a:cubicBezTo>
                  <a:cubicBezTo>
                    <a:pt x="8" y="2"/>
                    <a:pt x="8" y="2"/>
                    <a:pt x="8" y="1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3994150" y="3984625"/>
              <a:ext cx="26988" cy="14288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9" y="1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1" y="6"/>
                </a:cxn>
                <a:cxn ang="0">
                  <a:pos x="6" y="6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10" y="1"/>
                </a:cxn>
              </a:cxnLst>
              <a:rect l="0" t="0" r="r" b="b"/>
              <a:pathLst>
                <a:path w="14" h="7"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8" y="2"/>
                    <a:pt x="6" y="2"/>
                    <a:pt x="5" y="2"/>
                  </a:cubicBezTo>
                  <a:cubicBezTo>
                    <a:pt x="4" y="3"/>
                    <a:pt x="3" y="3"/>
                    <a:pt x="2" y="4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3" y="7"/>
                    <a:pt x="4" y="7"/>
                    <a:pt x="6" y="6"/>
                  </a:cubicBezTo>
                  <a:cubicBezTo>
                    <a:pt x="8" y="6"/>
                    <a:pt x="10" y="5"/>
                    <a:pt x="12" y="3"/>
                  </a:cubicBezTo>
                  <a:cubicBezTo>
                    <a:pt x="12" y="3"/>
                    <a:pt x="14" y="2"/>
                    <a:pt x="13" y="1"/>
                  </a:cubicBezTo>
                  <a:cubicBezTo>
                    <a:pt x="13" y="0"/>
                    <a:pt x="12" y="1"/>
                    <a:pt x="11" y="1"/>
                  </a:cubicBezTo>
                  <a:lnTo>
                    <a:pt x="10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4046538" y="3973513"/>
              <a:ext cx="28575" cy="7938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4" y="4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9" y="1"/>
                </a:cxn>
              </a:cxnLst>
              <a:rect l="0" t="0" r="r" b="b"/>
              <a:pathLst>
                <a:path w="15" h="4">
                  <a:moveTo>
                    <a:pt x="9" y="1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7" y="4"/>
                    <a:pt x="9" y="4"/>
                    <a:pt x="11" y="3"/>
                  </a:cubicBezTo>
                  <a:cubicBezTo>
                    <a:pt x="12" y="3"/>
                    <a:pt x="15" y="2"/>
                    <a:pt x="14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6" y="1"/>
                    <a:pt x="6" y="1"/>
                    <a:pt x="5" y="1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4095750" y="3968750"/>
              <a:ext cx="20638" cy="4763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5" y="3"/>
                </a:cxn>
                <a:cxn ang="0">
                  <a:pos x="9" y="3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9" y="1"/>
                </a:cxn>
              </a:cxnLst>
              <a:rect l="0" t="0" r="r" b="b"/>
              <a:pathLst>
                <a:path w="11" h="3">
                  <a:moveTo>
                    <a:pt x="9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6" y="3"/>
                    <a:pt x="7" y="3"/>
                    <a:pt x="9" y="3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auto">
            <a:xfrm>
              <a:off x="2719388" y="2454275"/>
              <a:ext cx="31750" cy="31750"/>
            </a:xfrm>
            <a:custGeom>
              <a:avLst/>
              <a:gdLst/>
              <a:ahLst/>
              <a:cxnLst>
                <a:cxn ang="0">
                  <a:pos x="13" y="6"/>
                </a:cxn>
                <a:cxn ang="0">
                  <a:pos x="6" y="2"/>
                </a:cxn>
                <a:cxn ang="0">
                  <a:pos x="1" y="5"/>
                </a:cxn>
                <a:cxn ang="0">
                  <a:pos x="4" y="10"/>
                </a:cxn>
                <a:cxn ang="0">
                  <a:pos x="6" y="13"/>
                </a:cxn>
                <a:cxn ang="0">
                  <a:pos x="16" y="17"/>
                </a:cxn>
                <a:cxn ang="0">
                  <a:pos x="16" y="10"/>
                </a:cxn>
                <a:cxn ang="0">
                  <a:pos x="13" y="6"/>
                </a:cxn>
              </a:cxnLst>
              <a:rect l="0" t="0" r="r" b="b"/>
              <a:pathLst>
                <a:path w="17" h="17">
                  <a:moveTo>
                    <a:pt x="13" y="6"/>
                  </a:moveTo>
                  <a:cubicBezTo>
                    <a:pt x="10" y="6"/>
                    <a:pt x="8" y="3"/>
                    <a:pt x="6" y="2"/>
                  </a:cubicBezTo>
                  <a:cubicBezTo>
                    <a:pt x="3" y="0"/>
                    <a:pt x="0" y="0"/>
                    <a:pt x="1" y="5"/>
                  </a:cubicBezTo>
                  <a:cubicBezTo>
                    <a:pt x="1" y="8"/>
                    <a:pt x="2" y="7"/>
                    <a:pt x="4" y="10"/>
                  </a:cubicBezTo>
                  <a:cubicBezTo>
                    <a:pt x="5" y="11"/>
                    <a:pt x="5" y="12"/>
                    <a:pt x="6" y="13"/>
                  </a:cubicBezTo>
                  <a:cubicBezTo>
                    <a:pt x="7" y="15"/>
                    <a:pt x="14" y="17"/>
                    <a:pt x="16" y="17"/>
                  </a:cubicBezTo>
                  <a:cubicBezTo>
                    <a:pt x="16" y="15"/>
                    <a:pt x="17" y="12"/>
                    <a:pt x="16" y="10"/>
                  </a:cubicBezTo>
                  <a:lnTo>
                    <a:pt x="13" y="6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" name="Freeform 105"/>
            <p:cNvSpPr>
              <a:spLocks/>
            </p:cNvSpPr>
            <p:nvPr/>
          </p:nvSpPr>
          <p:spPr bwMode="auto">
            <a:xfrm>
              <a:off x="2716213" y="2506663"/>
              <a:ext cx="28575" cy="50800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2" y="2"/>
                </a:cxn>
                <a:cxn ang="0">
                  <a:pos x="2" y="9"/>
                </a:cxn>
                <a:cxn ang="0">
                  <a:pos x="9" y="16"/>
                </a:cxn>
                <a:cxn ang="0">
                  <a:pos x="7" y="21"/>
                </a:cxn>
                <a:cxn ang="0">
                  <a:pos x="9" y="26"/>
                </a:cxn>
                <a:cxn ang="0">
                  <a:pos x="12" y="27"/>
                </a:cxn>
                <a:cxn ang="0">
                  <a:pos x="12" y="16"/>
                </a:cxn>
                <a:cxn ang="0">
                  <a:pos x="13" y="10"/>
                </a:cxn>
                <a:cxn ang="0">
                  <a:pos x="11" y="4"/>
                </a:cxn>
              </a:cxnLst>
              <a:rect l="0" t="0" r="r" b="b"/>
              <a:pathLst>
                <a:path w="15" h="27">
                  <a:moveTo>
                    <a:pt x="11" y="4"/>
                  </a:moveTo>
                  <a:cubicBezTo>
                    <a:pt x="9" y="3"/>
                    <a:pt x="3" y="0"/>
                    <a:pt x="2" y="2"/>
                  </a:cubicBezTo>
                  <a:cubicBezTo>
                    <a:pt x="0" y="3"/>
                    <a:pt x="1" y="7"/>
                    <a:pt x="2" y="9"/>
                  </a:cubicBezTo>
                  <a:cubicBezTo>
                    <a:pt x="3" y="12"/>
                    <a:pt x="8" y="13"/>
                    <a:pt x="9" y="16"/>
                  </a:cubicBezTo>
                  <a:cubicBezTo>
                    <a:pt x="9" y="18"/>
                    <a:pt x="8" y="19"/>
                    <a:pt x="7" y="21"/>
                  </a:cubicBezTo>
                  <a:cubicBezTo>
                    <a:pt x="7" y="22"/>
                    <a:pt x="7" y="25"/>
                    <a:pt x="9" y="26"/>
                  </a:cubicBezTo>
                  <a:cubicBezTo>
                    <a:pt x="9" y="26"/>
                    <a:pt x="12" y="27"/>
                    <a:pt x="12" y="27"/>
                  </a:cubicBezTo>
                  <a:cubicBezTo>
                    <a:pt x="15" y="26"/>
                    <a:pt x="13" y="18"/>
                    <a:pt x="12" y="16"/>
                  </a:cubicBezTo>
                  <a:cubicBezTo>
                    <a:pt x="12" y="15"/>
                    <a:pt x="12" y="12"/>
                    <a:pt x="13" y="10"/>
                  </a:cubicBezTo>
                  <a:lnTo>
                    <a:pt x="11" y="4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" name="Freeform 106"/>
            <p:cNvSpPr>
              <a:spLocks noEditPoints="1"/>
            </p:cNvSpPr>
            <p:nvPr/>
          </p:nvSpPr>
          <p:spPr bwMode="auto">
            <a:xfrm>
              <a:off x="4294188" y="3221038"/>
              <a:ext cx="300038" cy="554038"/>
            </a:xfrm>
            <a:custGeom>
              <a:avLst/>
              <a:gdLst/>
              <a:ahLst/>
              <a:cxnLst>
                <a:cxn ang="0">
                  <a:pos x="92" y="72"/>
                </a:cxn>
                <a:cxn ang="0">
                  <a:pos x="75" y="76"/>
                </a:cxn>
                <a:cxn ang="0">
                  <a:pos x="65" y="79"/>
                </a:cxn>
                <a:cxn ang="0">
                  <a:pos x="62" y="97"/>
                </a:cxn>
                <a:cxn ang="0">
                  <a:pos x="69" y="109"/>
                </a:cxn>
                <a:cxn ang="0">
                  <a:pos x="60" y="103"/>
                </a:cxn>
                <a:cxn ang="0">
                  <a:pos x="45" y="81"/>
                </a:cxn>
                <a:cxn ang="0">
                  <a:pos x="58" y="74"/>
                </a:cxn>
                <a:cxn ang="0">
                  <a:pos x="80" y="70"/>
                </a:cxn>
                <a:cxn ang="0">
                  <a:pos x="99" y="67"/>
                </a:cxn>
                <a:cxn ang="0">
                  <a:pos x="152" y="264"/>
                </a:cxn>
                <a:cxn ang="0">
                  <a:pos x="145" y="261"/>
                </a:cxn>
                <a:cxn ang="0">
                  <a:pos x="151" y="239"/>
                </a:cxn>
                <a:cxn ang="0">
                  <a:pos x="142" y="225"/>
                </a:cxn>
                <a:cxn ang="0">
                  <a:pos x="148" y="222"/>
                </a:cxn>
                <a:cxn ang="0">
                  <a:pos x="128" y="207"/>
                </a:cxn>
                <a:cxn ang="0">
                  <a:pos x="96" y="204"/>
                </a:cxn>
                <a:cxn ang="0">
                  <a:pos x="100" y="187"/>
                </a:cxn>
                <a:cxn ang="0">
                  <a:pos x="118" y="185"/>
                </a:cxn>
                <a:cxn ang="0">
                  <a:pos x="120" y="164"/>
                </a:cxn>
                <a:cxn ang="0">
                  <a:pos x="136" y="155"/>
                </a:cxn>
                <a:cxn ang="0">
                  <a:pos x="149" y="152"/>
                </a:cxn>
                <a:cxn ang="0">
                  <a:pos x="158" y="131"/>
                </a:cxn>
                <a:cxn ang="0">
                  <a:pos x="125" y="109"/>
                </a:cxn>
                <a:cxn ang="0">
                  <a:pos x="122" y="92"/>
                </a:cxn>
                <a:cxn ang="0">
                  <a:pos x="129" y="66"/>
                </a:cxn>
                <a:cxn ang="0">
                  <a:pos x="139" y="50"/>
                </a:cxn>
                <a:cxn ang="0">
                  <a:pos x="136" y="26"/>
                </a:cxn>
                <a:cxn ang="0">
                  <a:pos x="140" y="2"/>
                </a:cxn>
                <a:cxn ang="0">
                  <a:pos x="108" y="16"/>
                </a:cxn>
                <a:cxn ang="0">
                  <a:pos x="87" y="45"/>
                </a:cxn>
                <a:cxn ang="0">
                  <a:pos x="55" y="58"/>
                </a:cxn>
                <a:cxn ang="0">
                  <a:pos x="24" y="72"/>
                </a:cxn>
                <a:cxn ang="0">
                  <a:pos x="19" y="105"/>
                </a:cxn>
                <a:cxn ang="0">
                  <a:pos x="31" y="104"/>
                </a:cxn>
                <a:cxn ang="0">
                  <a:pos x="39" y="106"/>
                </a:cxn>
                <a:cxn ang="0">
                  <a:pos x="38" y="124"/>
                </a:cxn>
                <a:cxn ang="0">
                  <a:pos x="21" y="118"/>
                </a:cxn>
                <a:cxn ang="0">
                  <a:pos x="5" y="120"/>
                </a:cxn>
                <a:cxn ang="0">
                  <a:pos x="6" y="160"/>
                </a:cxn>
                <a:cxn ang="0">
                  <a:pos x="15" y="167"/>
                </a:cxn>
                <a:cxn ang="0">
                  <a:pos x="12" y="177"/>
                </a:cxn>
                <a:cxn ang="0">
                  <a:pos x="5" y="207"/>
                </a:cxn>
                <a:cxn ang="0">
                  <a:pos x="13" y="227"/>
                </a:cxn>
                <a:cxn ang="0">
                  <a:pos x="22" y="223"/>
                </a:cxn>
                <a:cxn ang="0">
                  <a:pos x="28" y="224"/>
                </a:cxn>
                <a:cxn ang="0">
                  <a:pos x="34" y="240"/>
                </a:cxn>
                <a:cxn ang="0">
                  <a:pos x="32" y="261"/>
                </a:cxn>
                <a:cxn ang="0">
                  <a:pos x="49" y="272"/>
                </a:cxn>
                <a:cxn ang="0">
                  <a:pos x="63" y="274"/>
                </a:cxn>
                <a:cxn ang="0">
                  <a:pos x="72" y="279"/>
                </a:cxn>
                <a:cxn ang="0">
                  <a:pos x="86" y="277"/>
                </a:cxn>
                <a:cxn ang="0">
                  <a:pos x="105" y="281"/>
                </a:cxn>
                <a:cxn ang="0">
                  <a:pos x="102" y="259"/>
                </a:cxn>
                <a:cxn ang="0">
                  <a:pos x="88" y="264"/>
                </a:cxn>
                <a:cxn ang="0">
                  <a:pos x="90" y="246"/>
                </a:cxn>
                <a:cxn ang="0">
                  <a:pos x="104" y="244"/>
                </a:cxn>
                <a:cxn ang="0">
                  <a:pos x="120" y="257"/>
                </a:cxn>
                <a:cxn ang="0">
                  <a:pos x="138" y="275"/>
                </a:cxn>
                <a:cxn ang="0">
                  <a:pos x="149" y="288"/>
                </a:cxn>
                <a:cxn ang="0">
                  <a:pos x="155" y="271"/>
                </a:cxn>
              </a:cxnLst>
              <a:rect l="0" t="0" r="r" b="b"/>
              <a:pathLst>
                <a:path w="161" h="297">
                  <a:moveTo>
                    <a:pt x="35" y="281"/>
                  </a:moveTo>
                  <a:cubicBezTo>
                    <a:pt x="35" y="281"/>
                    <a:pt x="35" y="281"/>
                    <a:pt x="36" y="281"/>
                  </a:cubicBezTo>
                  <a:cubicBezTo>
                    <a:pt x="36" y="281"/>
                    <a:pt x="36" y="281"/>
                    <a:pt x="36" y="280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80"/>
                    <a:pt x="35" y="281"/>
                    <a:pt x="35" y="281"/>
                  </a:cubicBezTo>
                  <a:moveTo>
                    <a:pt x="92" y="72"/>
                  </a:moveTo>
                  <a:cubicBezTo>
                    <a:pt x="90" y="72"/>
                    <a:pt x="90" y="72"/>
                    <a:pt x="89" y="74"/>
                  </a:cubicBezTo>
                  <a:cubicBezTo>
                    <a:pt x="88" y="75"/>
                    <a:pt x="88" y="76"/>
                    <a:pt x="87" y="77"/>
                  </a:cubicBezTo>
                  <a:cubicBezTo>
                    <a:pt x="86" y="77"/>
                    <a:pt x="85" y="77"/>
                    <a:pt x="85" y="77"/>
                  </a:cubicBezTo>
                  <a:cubicBezTo>
                    <a:pt x="84" y="77"/>
                    <a:pt x="84" y="78"/>
                    <a:pt x="83" y="78"/>
                  </a:cubicBezTo>
                  <a:cubicBezTo>
                    <a:pt x="81" y="78"/>
                    <a:pt x="80" y="78"/>
                    <a:pt x="79" y="77"/>
                  </a:cubicBezTo>
                  <a:cubicBezTo>
                    <a:pt x="77" y="76"/>
                    <a:pt x="77" y="76"/>
                    <a:pt x="75" y="76"/>
                  </a:cubicBezTo>
                  <a:cubicBezTo>
                    <a:pt x="73" y="76"/>
                    <a:pt x="72" y="78"/>
                    <a:pt x="71" y="78"/>
                  </a:cubicBezTo>
                  <a:cubicBezTo>
                    <a:pt x="69" y="78"/>
                    <a:pt x="69" y="78"/>
                    <a:pt x="68" y="79"/>
                  </a:cubicBezTo>
                  <a:cubicBezTo>
                    <a:pt x="67" y="79"/>
                    <a:pt x="67" y="79"/>
                    <a:pt x="66" y="79"/>
                  </a:cubicBezTo>
                  <a:cubicBezTo>
                    <a:pt x="66" y="80"/>
                    <a:pt x="67" y="81"/>
                    <a:pt x="65" y="80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6" y="77"/>
                    <a:pt x="66" y="78"/>
                    <a:pt x="65" y="79"/>
                  </a:cubicBezTo>
                  <a:cubicBezTo>
                    <a:pt x="64" y="80"/>
                    <a:pt x="62" y="81"/>
                    <a:pt x="61" y="82"/>
                  </a:cubicBezTo>
                  <a:cubicBezTo>
                    <a:pt x="61" y="83"/>
                    <a:pt x="61" y="84"/>
                    <a:pt x="61" y="84"/>
                  </a:cubicBezTo>
                  <a:cubicBezTo>
                    <a:pt x="61" y="85"/>
                    <a:pt x="60" y="85"/>
                    <a:pt x="60" y="85"/>
                  </a:cubicBezTo>
                  <a:cubicBezTo>
                    <a:pt x="60" y="88"/>
                    <a:pt x="64" y="88"/>
                    <a:pt x="63" y="91"/>
                  </a:cubicBezTo>
                  <a:cubicBezTo>
                    <a:pt x="62" y="92"/>
                    <a:pt x="62" y="93"/>
                    <a:pt x="62" y="94"/>
                  </a:cubicBezTo>
                  <a:cubicBezTo>
                    <a:pt x="61" y="95"/>
                    <a:pt x="62" y="96"/>
                    <a:pt x="62" y="97"/>
                  </a:cubicBezTo>
                  <a:cubicBezTo>
                    <a:pt x="62" y="98"/>
                    <a:pt x="62" y="99"/>
                    <a:pt x="62" y="100"/>
                  </a:cubicBezTo>
                  <a:cubicBezTo>
                    <a:pt x="62" y="101"/>
                    <a:pt x="63" y="101"/>
                    <a:pt x="63" y="102"/>
                  </a:cubicBezTo>
                  <a:cubicBezTo>
                    <a:pt x="63" y="102"/>
                    <a:pt x="63" y="103"/>
                    <a:pt x="63" y="104"/>
                  </a:cubicBezTo>
                  <a:cubicBezTo>
                    <a:pt x="64" y="104"/>
                    <a:pt x="65" y="104"/>
                    <a:pt x="66" y="104"/>
                  </a:cubicBezTo>
                  <a:cubicBezTo>
                    <a:pt x="67" y="104"/>
                    <a:pt x="67" y="104"/>
                    <a:pt x="68" y="104"/>
                  </a:cubicBezTo>
                  <a:cubicBezTo>
                    <a:pt x="69" y="105"/>
                    <a:pt x="70" y="108"/>
                    <a:pt x="69" y="109"/>
                  </a:cubicBezTo>
                  <a:cubicBezTo>
                    <a:pt x="69" y="110"/>
                    <a:pt x="66" y="111"/>
                    <a:pt x="65" y="111"/>
                  </a:cubicBezTo>
                  <a:cubicBezTo>
                    <a:pt x="62" y="111"/>
                    <a:pt x="60" y="110"/>
                    <a:pt x="57" y="110"/>
                  </a:cubicBezTo>
                  <a:cubicBezTo>
                    <a:pt x="54" y="109"/>
                    <a:pt x="55" y="112"/>
                    <a:pt x="54" y="115"/>
                  </a:cubicBezTo>
                  <a:cubicBezTo>
                    <a:pt x="53" y="113"/>
                    <a:pt x="54" y="110"/>
                    <a:pt x="55" y="108"/>
                  </a:cubicBezTo>
                  <a:cubicBezTo>
                    <a:pt x="55" y="107"/>
                    <a:pt x="58" y="107"/>
                    <a:pt x="58" y="107"/>
                  </a:cubicBezTo>
                  <a:cubicBezTo>
                    <a:pt x="58" y="106"/>
                    <a:pt x="60" y="103"/>
                    <a:pt x="60" y="103"/>
                  </a:cubicBezTo>
                  <a:cubicBezTo>
                    <a:pt x="60" y="99"/>
                    <a:pt x="56" y="98"/>
                    <a:pt x="56" y="94"/>
                  </a:cubicBezTo>
                  <a:cubicBezTo>
                    <a:pt x="55" y="92"/>
                    <a:pt x="51" y="91"/>
                    <a:pt x="51" y="88"/>
                  </a:cubicBezTo>
                  <a:cubicBezTo>
                    <a:pt x="50" y="88"/>
                    <a:pt x="49" y="89"/>
                    <a:pt x="48" y="90"/>
                  </a:cubicBezTo>
                  <a:cubicBezTo>
                    <a:pt x="47" y="92"/>
                    <a:pt x="47" y="92"/>
                    <a:pt x="46" y="91"/>
                  </a:cubicBezTo>
                  <a:cubicBezTo>
                    <a:pt x="43" y="90"/>
                    <a:pt x="41" y="85"/>
                    <a:pt x="45" y="84"/>
                  </a:cubicBezTo>
                  <a:cubicBezTo>
                    <a:pt x="45" y="83"/>
                    <a:pt x="45" y="82"/>
                    <a:pt x="45" y="81"/>
                  </a:cubicBezTo>
                  <a:cubicBezTo>
                    <a:pt x="44" y="81"/>
                    <a:pt x="44" y="82"/>
                    <a:pt x="43" y="82"/>
                  </a:cubicBezTo>
                  <a:cubicBezTo>
                    <a:pt x="42" y="83"/>
                    <a:pt x="41" y="84"/>
                    <a:pt x="40" y="84"/>
                  </a:cubicBezTo>
                  <a:cubicBezTo>
                    <a:pt x="36" y="85"/>
                    <a:pt x="37" y="81"/>
                    <a:pt x="36" y="79"/>
                  </a:cubicBezTo>
                  <a:cubicBezTo>
                    <a:pt x="39" y="77"/>
                    <a:pt x="43" y="79"/>
                    <a:pt x="46" y="78"/>
                  </a:cubicBezTo>
                  <a:cubicBezTo>
                    <a:pt x="49" y="78"/>
                    <a:pt x="50" y="76"/>
                    <a:pt x="52" y="75"/>
                  </a:cubicBezTo>
                  <a:cubicBezTo>
                    <a:pt x="53" y="74"/>
                    <a:pt x="56" y="74"/>
                    <a:pt x="58" y="74"/>
                  </a:cubicBezTo>
                  <a:cubicBezTo>
                    <a:pt x="59" y="74"/>
                    <a:pt x="61" y="74"/>
                    <a:pt x="62" y="73"/>
                  </a:cubicBezTo>
                  <a:cubicBezTo>
                    <a:pt x="63" y="73"/>
                    <a:pt x="64" y="74"/>
                    <a:pt x="64" y="76"/>
                  </a:cubicBezTo>
                  <a:cubicBezTo>
                    <a:pt x="66" y="76"/>
                    <a:pt x="67" y="75"/>
                    <a:pt x="68" y="74"/>
                  </a:cubicBezTo>
                  <a:cubicBezTo>
                    <a:pt x="69" y="74"/>
                    <a:pt x="70" y="73"/>
                    <a:pt x="71" y="73"/>
                  </a:cubicBezTo>
                  <a:cubicBezTo>
                    <a:pt x="73" y="73"/>
                    <a:pt x="74" y="73"/>
                    <a:pt x="75" y="72"/>
                  </a:cubicBezTo>
                  <a:cubicBezTo>
                    <a:pt x="77" y="71"/>
                    <a:pt x="78" y="70"/>
                    <a:pt x="80" y="70"/>
                  </a:cubicBezTo>
                  <a:cubicBezTo>
                    <a:pt x="81" y="70"/>
                    <a:pt x="82" y="71"/>
                    <a:pt x="83" y="70"/>
                  </a:cubicBezTo>
                  <a:cubicBezTo>
                    <a:pt x="83" y="69"/>
                    <a:pt x="83" y="67"/>
                    <a:pt x="83" y="67"/>
                  </a:cubicBezTo>
                  <a:cubicBezTo>
                    <a:pt x="84" y="64"/>
                    <a:pt x="85" y="63"/>
                    <a:pt x="88" y="63"/>
                  </a:cubicBezTo>
                  <a:cubicBezTo>
                    <a:pt x="88" y="65"/>
                    <a:pt x="88" y="66"/>
                    <a:pt x="89" y="66"/>
                  </a:cubicBezTo>
                  <a:cubicBezTo>
                    <a:pt x="90" y="67"/>
                    <a:pt x="93" y="66"/>
                    <a:pt x="94" y="66"/>
                  </a:cubicBezTo>
                  <a:cubicBezTo>
                    <a:pt x="97" y="65"/>
                    <a:pt x="98" y="64"/>
                    <a:pt x="99" y="67"/>
                  </a:cubicBezTo>
                  <a:cubicBezTo>
                    <a:pt x="99" y="68"/>
                    <a:pt x="100" y="70"/>
                    <a:pt x="99" y="71"/>
                  </a:cubicBezTo>
                  <a:cubicBezTo>
                    <a:pt x="99" y="72"/>
                    <a:pt x="94" y="72"/>
                    <a:pt x="92" y="72"/>
                  </a:cubicBezTo>
                  <a:moveTo>
                    <a:pt x="160" y="255"/>
                  </a:moveTo>
                  <a:cubicBezTo>
                    <a:pt x="160" y="254"/>
                    <a:pt x="161" y="254"/>
                    <a:pt x="160" y="253"/>
                  </a:cubicBezTo>
                  <a:cubicBezTo>
                    <a:pt x="159" y="251"/>
                    <a:pt x="156" y="254"/>
                    <a:pt x="155" y="255"/>
                  </a:cubicBezTo>
                  <a:cubicBezTo>
                    <a:pt x="153" y="258"/>
                    <a:pt x="153" y="261"/>
                    <a:pt x="152" y="264"/>
                  </a:cubicBezTo>
                  <a:cubicBezTo>
                    <a:pt x="151" y="266"/>
                    <a:pt x="150" y="268"/>
                    <a:pt x="148" y="269"/>
                  </a:cubicBezTo>
                  <a:cubicBezTo>
                    <a:pt x="147" y="270"/>
                    <a:pt x="146" y="271"/>
                    <a:pt x="145" y="271"/>
                  </a:cubicBezTo>
                  <a:cubicBezTo>
                    <a:pt x="144" y="271"/>
                    <a:pt x="145" y="270"/>
                    <a:pt x="144" y="270"/>
                  </a:cubicBezTo>
                  <a:cubicBezTo>
                    <a:pt x="144" y="269"/>
                    <a:pt x="143" y="270"/>
                    <a:pt x="143" y="270"/>
                  </a:cubicBezTo>
                  <a:cubicBezTo>
                    <a:pt x="141" y="269"/>
                    <a:pt x="142" y="265"/>
                    <a:pt x="142" y="263"/>
                  </a:cubicBezTo>
                  <a:cubicBezTo>
                    <a:pt x="143" y="262"/>
                    <a:pt x="144" y="262"/>
                    <a:pt x="145" y="261"/>
                  </a:cubicBezTo>
                  <a:cubicBezTo>
                    <a:pt x="146" y="260"/>
                    <a:pt x="146" y="259"/>
                    <a:pt x="146" y="259"/>
                  </a:cubicBezTo>
                  <a:cubicBezTo>
                    <a:pt x="148" y="257"/>
                    <a:pt x="149" y="256"/>
                    <a:pt x="150" y="254"/>
                  </a:cubicBezTo>
                  <a:cubicBezTo>
                    <a:pt x="150" y="253"/>
                    <a:pt x="151" y="251"/>
                    <a:pt x="152" y="249"/>
                  </a:cubicBezTo>
                  <a:cubicBezTo>
                    <a:pt x="152" y="248"/>
                    <a:pt x="152" y="248"/>
                    <a:pt x="152" y="247"/>
                  </a:cubicBezTo>
                  <a:cubicBezTo>
                    <a:pt x="152" y="245"/>
                    <a:pt x="153" y="242"/>
                    <a:pt x="152" y="241"/>
                  </a:cubicBezTo>
                  <a:cubicBezTo>
                    <a:pt x="152" y="240"/>
                    <a:pt x="151" y="240"/>
                    <a:pt x="151" y="239"/>
                  </a:cubicBezTo>
                  <a:cubicBezTo>
                    <a:pt x="151" y="239"/>
                    <a:pt x="150" y="238"/>
                    <a:pt x="150" y="238"/>
                  </a:cubicBezTo>
                  <a:cubicBezTo>
                    <a:pt x="150" y="237"/>
                    <a:pt x="150" y="236"/>
                    <a:pt x="150" y="235"/>
                  </a:cubicBezTo>
                  <a:cubicBezTo>
                    <a:pt x="150" y="234"/>
                    <a:pt x="150" y="234"/>
                    <a:pt x="150" y="233"/>
                  </a:cubicBezTo>
                  <a:cubicBezTo>
                    <a:pt x="149" y="232"/>
                    <a:pt x="149" y="231"/>
                    <a:pt x="148" y="230"/>
                  </a:cubicBezTo>
                  <a:cubicBezTo>
                    <a:pt x="147" y="229"/>
                    <a:pt x="145" y="228"/>
                    <a:pt x="144" y="227"/>
                  </a:cubicBezTo>
                  <a:cubicBezTo>
                    <a:pt x="144" y="226"/>
                    <a:pt x="144" y="226"/>
                    <a:pt x="142" y="225"/>
                  </a:cubicBezTo>
                  <a:cubicBezTo>
                    <a:pt x="141" y="225"/>
                    <a:pt x="139" y="225"/>
                    <a:pt x="137" y="224"/>
                  </a:cubicBezTo>
                  <a:cubicBezTo>
                    <a:pt x="136" y="224"/>
                    <a:pt x="136" y="223"/>
                    <a:pt x="135" y="223"/>
                  </a:cubicBezTo>
                  <a:cubicBezTo>
                    <a:pt x="136" y="222"/>
                    <a:pt x="136" y="221"/>
                    <a:pt x="138" y="220"/>
                  </a:cubicBezTo>
                  <a:cubicBezTo>
                    <a:pt x="140" y="219"/>
                    <a:pt x="139" y="220"/>
                    <a:pt x="140" y="221"/>
                  </a:cubicBezTo>
                  <a:cubicBezTo>
                    <a:pt x="142" y="224"/>
                    <a:pt x="145" y="225"/>
                    <a:pt x="148" y="225"/>
                  </a:cubicBezTo>
                  <a:cubicBezTo>
                    <a:pt x="148" y="224"/>
                    <a:pt x="149" y="223"/>
                    <a:pt x="148" y="222"/>
                  </a:cubicBezTo>
                  <a:cubicBezTo>
                    <a:pt x="148" y="220"/>
                    <a:pt x="147" y="220"/>
                    <a:pt x="147" y="218"/>
                  </a:cubicBezTo>
                  <a:cubicBezTo>
                    <a:pt x="146" y="218"/>
                    <a:pt x="147" y="216"/>
                    <a:pt x="147" y="215"/>
                  </a:cubicBezTo>
                  <a:cubicBezTo>
                    <a:pt x="146" y="214"/>
                    <a:pt x="146" y="212"/>
                    <a:pt x="145" y="211"/>
                  </a:cubicBezTo>
                  <a:cubicBezTo>
                    <a:pt x="145" y="208"/>
                    <a:pt x="144" y="207"/>
                    <a:pt x="141" y="207"/>
                  </a:cubicBezTo>
                  <a:cubicBezTo>
                    <a:pt x="139" y="207"/>
                    <a:pt x="137" y="208"/>
                    <a:pt x="136" y="208"/>
                  </a:cubicBezTo>
                  <a:cubicBezTo>
                    <a:pt x="133" y="208"/>
                    <a:pt x="130" y="208"/>
                    <a:pt x="128" y="207"/>
                  </a:cubicBezTo>
                  <a:cubicBezTo>
                    <a:pt x="127" y="206"/>
                    <a:pt x="125" y="205"/>
                    <a:pt x="124" y="205"/>
                  </a:cubicBezTo>
                  <a:cubicBezTo>
                    <a:pt x="122" y="205"/>
                    <a:pt x="119" y="205"/>
                    <a:pt x="117" y="205"/>
                  </a:cubicBezTo>
                  <a:cubicBezTo>
                    <a:pt x="114" y="205"/>
                    <a:pt x="111" y="207"/>
                    <a:pt x="108" y="207"/>
                  </a:cubicBezTo>
                  <a:cubicBezTo>
                    <a:pt x="106" y="207"/>
                    <a:pt x="103" y="207"/>
                    <a:pt x="101" y="207"/>
                  </a:cubicBezTo>
                  <a:cubicBezTo>
                    <a:pt x="99" y="206"/>
                    <a:pt x="95" y="207"/>
                    <a:pt x="94" y="206"/>
                  </a:cubicBezTo>
                  <a:cubicBezTo>
                    <a:pt x="95" y="206"/>
                    <a:pt x="95" y="204"/>
                    <a:pt x="96" y="204"/>
                  </a:cubicBezTo>
                  <a:cubicBezTo>
                    <a:pt x="96" y="204"/>
                    <a:pt x="98" y="204"/>
                    <a:pt x="98" y="204"/>
                  </a:cubicBezTo>
                  <a:cubicBezTo>
                    <a:pt x="100" y="203"/>
                    <a:pt x="101" y="201"/>
                    <a:pt x="102" y="200"/>
                  </a:cubicBezTo>
                  <a:cubicBezTo>
                    <a:pt x="104" y="199"/>
                    <a:pt x="107" y="200"/>
                    <a:pt x="108" y="198"/>
                  </a:cubicBezTo>
                  <a:cubicBezTo>
                    <a:pt x="108" y="197"/>
                    <a:pt x="108" y="195"/>
                    <a:pt x="108" y="193"/>
                  </a:cubicBezTo>
                  <a:cubicBezTo>
                    <a:pt x="108" y="192"/>
                    <a:pt x="108" y="191"/>
                    <a:pt x="107" y="191"/>
                  </a:cubicBezTo>
                  <a:cubicBezTo>
                    <a:pt x="105" y="189"/>
                    <a:pt x="101" y="191"/>
                    <a:pt x="100" y="187"/>
                  </a:cubicBezTo>
                  <a:cubicBezTo>
                    <a:pt x="99" y="183"/>
                    <a:pt x="102" y="185"/>
                    <a:pt x="105" y="185"/>
                  </a:cubicBezTo>
                  <a:cubicBezTo>
                    <a:pt x="106" y="185"/>
                    <a:pt x="107" y="185"/>
                    <a:pt x="108" y="185"/>
                  </a:cubicBezTo>
                  <a:cubicBezTo>
                    <a:pt x="109" y="185"/>
                    <a:pt x="110" y="184"/>
                    <a:pt x="111" y="184"/>
                  </a:cubicBezTo>
                  <a:cubicBezTo>
                    <a:pt x="112" y="184"/>
                    <a:pt x="112" y="184"/>
                    <a:pt x="114" y="186"/>
                  </a:cubicBezTo>
                  <a:cubicBezTo>
                    <a:pt x="114" y="186"/>
                    <a:pt x="115" y="189"/>
                    <a:pt x="117" y="189"/>
                  </a:cubicBezTo>
                  <a:cubicBezTo>
                    <a:pt x="117" y="187"/>
                    <a:pt x="116" y="186"/>
                    <a:pt x="118" y="185"/>
                  </a:cubicBezTo>
                  <a:cubicBezTo>
                    <a:pt x="119" y="184"/>
                    <a:pt x="119" y="185"/>
                    <a:pt x="120" y="184"/>
                  </a:cubicBezTo>
                  <a:cubicBezTo>
                    <a:pt x="120" y="184"/>
                    <a:pt x="120" y="182"/>
                    <a:pt x="120" y="182"/>
                  </a:cubicBezTo>
                  <a:cubicBezTo>
                    <a:pt x="121" y="178"/>
                    <a:pt x="122" y="175"/>
                    <a:pt x="121" y="172"/>
                  </a:cubicBezTo>
                  <a:cubicBezTo>
                    <a:pt x="121" y="171"/>
                    <a:pt x="121" y="169"/>
                    <a:pt x="121" y="168"/>
                  </a:cubicBezTo>
                  <a:cubicBezTo>
                    <a:pt x="121" y="168"/>
                    <a:pt x="121" y="167"/>
                    <a:pt x="120" y="167"/>
                  </a:cubicBezTo>
                  <a:cubicBezTo>
                    <a:pt x="120" y="166"/>
                    <a:pt x="120" y="165"/>
                    <a:pt x="120" y="164"/>
                  </a:cubicBezTo>
                  <a:cubicBezTo>
                    <a:pt x="120" y="162"/>
                    <a:pt x="119" y="162"/>
                    <a:pt x="119" y="160"/>
                  </a:cubicBezTo>
                  <a:cubicBezTo>
                    <a:pt x="119" y="159"/>
                    <a:pt x="119" y="158"/>
                    <a:pt x="120" y="157"/>
                  </a:cubicBezTo>
                  <a:cubicBezTo>
                    <a:pt x="121" y="154"/>
                    <a:pt x="121" y="152"/>
                    <a:pt x="124" y="151"/>
                  </a:cubicBezTo>
                  <a:cubicBezTo>
                    <a:pt x="127" y="151"/>
                    <a:pt x="129" y="152"/>
                    <a:pt x="130" y="154"/>
                  </a:cubicBezTo>
                  <a:cubicBezTo>
                    <a:pt x="131" y="156"/>
                    <a:pt x="130" y="156"/>
                    <a:pt x="132" y="156"/>
                  </a:cubicBezTo>
                  <a:cubicBezTo>
                    <a:pt x="134" y="156"/>
                    <a:pt x="135" y="156"/>
                    <a:pt x="136" y="155"/>
                  </a:cubicBezTo>
                  <a:cubicBezTo>
                    <a:pt x="138" y="153"/>
                    <a:pt x="138" y="151"/>
                    <a:pt x="141" y="151"/>
                  </a:cubicBezTo>
                  <a:cubicBezTo>
                    <a:pt x="141" y="153"/>
                    <a:pt x="139" y="156"/>
                    <a:pt x="140" y="158"/>
                  </a:cubicBezTo>
                  <a:cubicBezTo>
                    <a:pt x="141" y="159"/>
                    <a:pt x="143" y="158"/>
                    <a:pt x="145" y="158"/>
                  </a:cubicBezTo>
                  <a:cubicBezTo>
                    <a:pt x="146" y="158"/>
                    <a:pt x="147" y="159"/>
                    <a:pt x="147" y="157"/>
                  </a:cubicBezTo>
                  <a:cubicBezTo>
                    <a:pt x="147" y="157"/>
                    <a:pt x="147" y="156"/>
                    <a:pt x="148" y="155"/>
                  </a:cubicBezTo>
                  <a:cubicBezTo>
                    <a:pt x="148" y="154"/>
                    <a:pt x="148" y="153"/>
                    <a:pt x="149" y="152"/>
                  </a:cubicBezTo>
                  <a:cubicBezTo>
                    <a:pt x="149" y="151"/>
                    <a:pt x="151" y="151"/>
                    <a:pt x="151" y="150"/>
                  </a:cubicBezTo>
                  <a:cubicBezTo>
                    <a:pt x="152" y="149"/>
                    <a:pt x="152" y="147"/>
                    <a:pt x="152" y="146"/>
                  </a:cubicBezTo>
                  <a:cubicBezTo>
                    <a:pt x="152" y="146"/>
                    <a:pt x="152" y="145"/>
                    <a:pt x="152" y="144"/>
                  </a:cubicBezTo>
                  <a:cubicBezTo>
                    <a:pt x="152" y="143"/>
                    <a:pt x="153" y="142"/>
                    <a:pt x="154" y="141"/>
                  </a:cubicBezTo>
                  <a:cubicBezTo>
                    <a:pt x="155" y="139"/>
                    <a:pt x="155" y="137"/>
                    <a:pt x="157" y="135"/>
                  </a:cubicBezTo>
                  <a:cubicBezTo>
                    <a:pt x="157" y="133"/>
                    <a:pt x="158" y="132"/>
                    <a:pt x="158" y="131"/>
                  </a:cubicBezTo>
                  <a:cubicBezTo>
                    <a:pt x="158" y="128"/>
                    <a:pt x="158" y="126"/>
                    <a:pt x="156" y="124"/>
                  </a:cubicBezTo>
                  <a:cubicBezTo>
                    <a:pt x="154" y="122"/>
                    <a:pt x="150" y="123"/>
                    <a:pt x="147" y="123"/>
                  </a:cubicBezTo>
                  <a:cubicBezTo>
                    <a:pt x="143" y="124"/>
                    <a:pt x="139" y="125"/>
                    <a:pt x="135" y="124"/>
                  </a:cubicBezTo>
                  <a:cubicBezTo>
                    <a:pt x="133" y="123"/>
                    <a:pt x="131" y="121"/>
                    <a:pt x="129" y="119"/>
                  </a:cubicBezTo>
                  <a:cubicBezTo>
                    <a:pt x="127" y="118"/>
                    <a:pt x="127" y="118"/>
                    <a:pt x="126" y="117"/>
                  </a:cubicBezTo>
                  <a:cubicBezTo>
                    <a:pt x="126" y="114"/>
                    <a:pt x="125" y="111"/>
                    <a:pt x="125" y="109"/>
                  </a:cubicBezTo>
                  <a:cubicBezTo>
                    <a:pt x="125" y="107"/>
                    <a:pt x="125" y="106"/>
                    <a:pt x="125" y="104"/>
                  </a:cubicBezTo>
                  <a:cubicBezTo>
                    <a:pt x="124" y="103"/>
                    <a:pt x="124" y="101"/>
                    <a:pt x="123" y="100"/>
                  </a:cubicBezTo>
                  <a:cubicBezTo>
                    <a:pt x="123" y="99"/>
                    <a:pt x="123" y="98"/>
                    <a:pt x="123" y="97"/>
                  </a:cubicBezTo>
                  <a:cubicBezTo>
                    <a:pt x="123" y="96"/>
                    <a:pt x="123" y="95"/>
                    <a:pt x="123" y="94"/>
                  </a:cubicBezTo>
                  <a:cubicBezTo>
                    <a:pt x="123" y="94"/>
                    <a:pt x="122" y="94"/>
                    <a:pt x="122" y="93"/>
                  </a:cubicBezTo>
                  <a:cubicBezTo>
                    <a:pt x="122" y="93"/>
                    <a:pt x="122" y="92"/>
                    <a:pt x="122" y="92"/>
                  </a:cubicBezTo>
                  <a:cubicBezTo>
                    <a:pt x="122" y="90"/>
                    <a:pt x="122" y="87"/>
                    <a:pt x="122" y="85"/>
                  </a:cubicBezTo>
                  <a:cubicBezTo>
                    <a:pt x="122" y="83"/>
                    <a:pt x="122" y="82"/>
                    <a:pt x="122" y="80"/>
                  </a:cubicBezTo>
                  <a:cubicBezTo>
                    <a:pt x="122" y="79"/>
                    <a:pt x="121" y="78"/>
                    <a:pt x="122" y="77"/>
                  </a:cubicBezTo>
                  <a:cubicBezTo>
                    <a:pt x="123" y="76"/>
                    <a:pt x="124" y="76"/>
                    <a:pt x="125" y="75"/>
                  </a:cubicBezTo>
                  <a:cubicBezTo>
                    <a:pt x="126" y="74"/>
                    <a:pt x="128" y="72"/>
                    <a:pt x="128" y="71"/>
                  </a:cubicBezTo>
                  <a:cubicBezTo>
                    <a:pt x="129" y="70"/>
                    <a:pt x="129" y="67"/>
                    <a:pt x="129" y="66"/>
                  </a:cubicBezTo>
                  <a:cubicBezTo>
                    <a:pt x="129" y="63"/>
                    <a:pt x="129" y="63"/>
                    <a:pt x="130" y="62"/>
                  </a:cubicBezTo>
                  <a:cubicBezTo>
                    <a:pt x="130" y="61"/>
                    <a:pt x="130" y="60"/>
                    <a:pt x="131" y="59"/>
                  </a:cubicBezTo>
                  <a:cubicBezTo>
                    <a:pt x="132" y="58"/>
                    <a:pt x="133" y="58"/>
                    <a:pt x="134" y="57"/>
                  </a:cubicBezTo>
                  <a:cubicBezTo>
                    <a:pt x="135" y="56"/>
                    <a:pt x="135" y="55"/>
                    <a:pt x="136" y="55"/>
                  </a:cubicBezTo>
                  <a:cubicBezTo>
                    <a:pt x="136" y="54"/>
                    <a:pt x="138" y="54"/>
                    <a:pt x="138" y="53"/>
                  </a:cubicBezTo>
                  <a:cubicBezTo>
                    <a:pt x="139" y="52"/>
                    <a:pt x="139" y="51"/>
                    <a:pt x="139" y="50"/>
                  </a:cubicBezTo>
                  <a:cubicBezTo>
                    <a:pt x="139" y="48"/>
                    <a:pt x="138" y="47"/>
                    <a:pt x="138" y="45"/>
                  </a:cubicBezTo>
                  <a:cubicBezTo>
                    <a:pt x="138" y="43"/>
                    <a:pt x="138" y="42"/>
                    <a:pt x="138" y="40"/>
                  </a:cubicBezTo>
                  <a:cubicBezTo>
                    <a:pt x="138" y="38"/>
                    <a:pt x="138" y="35"/>
                    <a:pt x="138" y="33"/>
                  </a:cubicBezTo>
                  <a:cubicBezTo>
                    <a:pt x="138" y="32"/>
                    <a:pt x="137" y="30"/>
                    <a:pt x="137" y="29"/>
                  </a:cubicBezTo>
                  <a:cubicBezTo>
                    <a:pt x="137" y="28"/>
                    <a:pt x="136" y="28"/>
                    <a:pt x="136" y="28"/>
                  </a:cubicBezTo>
                  <a:cubicBezTo>
                    <a:pt x="136" y="27"/>
                    <a:pt x="136" y="26"/>
                    <a:pt x="136" y="26"/>
                  </a:cubicBezTo>
                  <a:cubicBezTo>
                    <a:pt x="136" y="24"/>
                    <a:pt x="134" y="22"/>
                    <a:pt x="133" y="21"/>
                  </a:cubicBezTo>
                  <a:cubicBezTo>
                    <a:pt x="131" y="20"/>
                    <a:pt x="131" y="19"/>
                    <a:pt x="130" y="16"/>
                  </a:cubicBezTo>
                  <a:cubicBezTo>
                    <a:pt x="130" y="15"/>
                    <a:pt x="130" y="13"/>
                    <a:pt x="130" y="11"/>
                  </a:cubicBezTo>
                  <a:cubicBezTo>
                    <a:pt x="131" y="9"/>
                    <a:pt x="133" y="8"/>
                    <a:pt x="134" y="6"/>
                  </a:cubicBezTo>
                  <a:cubicBezTo>
                    <a:pt x="136" y="5"/>
                    <a:pt x="141" y="3"/>
                    <a:pt x="142" y="0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39" y="2"/>
                    <a:pt x="138" y="2"/>
                    <a:pt x="137" y="2"/>
                  </a:cubicBezTo>
                  <a:cubicBezTo>
                    <a:pt x="135" y="3"/>
                    <a:pt x="135" y="3"/>
                    <a:pt x="134" y="5"/>
                  </a:cubicBezTo>
                  <a:cubicBezTo>
                    <a:pt x="133" y="5"/>
                    <a:pt x="131" y="6"/>
                    <a:pt x="130" y="7"/>
                  </a:cubicBezTo>
                  <a:cubicBezTo>
                    <a:pt x="128" y="7"/>
                    <a:pt x="127" y="9"/>
                    <a:pt x="125" y="10"/>
                  </a:cubicBezTo>
                  <a:cubicBezTo>
                    <a:pt x="123" y="10"/>
                    <a:pt x="122" y="11"/>
                    <a:pt x="120" y="11"/>
                  </a:cubicBezTo>
                  <a:cubicBezTo>
                    <a:pt x="116" y="12"/>
                    <a:pt x="112" y="16"/>
                    <a:pt x="108" y="16"/>
                  </a:cubicBezTo>
                  <a:cubicBezTo>
                    <a:pt x="105" y="16"/>
                    <a:pt x="102" y="16"/>
                    <a:pt x="99" y="16"/>
                  </a:cubicBezTo>
                  <a:cubicBezTo>
                    <a:pt x="99" y="17"/>
                    <a:pt x="99" y="18"/>
                    <a:pt x="98" y="20"/>
                  </a:cubicBezTo>
                  <a:cubicBezTo>
                    <a:pt x="98" y="22"/>
                    <a:pt x="96" y="23"/>
                    <a:pt x="95" y="25"/>
                  </a:cubicBezTo>
                  <a:cubicBezTo>
                    <a:pt x="93" y="28"/>
                    <a:pt x="91" y="30"/>
                    <a:pt x="90" y="33"/>
                  </a:cubicBezTo>
                  <a:cubicBezTo>
                    <a:pt x="90" y="35"/>
                    <a:pt x="89" y="37"/>
                    <a:pt x="89" y="39"/>
                  </a:cubicBezTo>
                  <a:cubicBezTo>
                    <a:pt x="89" y="42"/>
                    <a:pt x="89" y="44"/>
                    <a:pt x="87" y="45"/>
                  </a:cubicBezTo>
                  <a:cubicBezTo>
                    <a:pt x="85" y="47"/>
                    <a:pt x="84" y="48"/>
                    <a:pt x="83" y="49"/>
                  </a:cubicBezTo>
                  <a:cubicBezTo>
                    <a:pt x="81" y="50"/>
                    <a:pt x="80" y="51"/>
                    <a:pt x="79" y="52"/>
                  </a:cubicBezTo>
                  <a:cubicBezTo>
                    <a:pt x="77" y="54"/>
                    <a:pt x="76" y="54"/>
                    <a:pt x="73" y="55"/>
                  </a:cubicBezTo>
                  <a:cubicBezTo>
                    <a:pt x="70" y="55"/>
                    <a:pt x="68" y="56"/>
                    <a:pt x="66" y="58"/>
                  </a:cubicBezTo>
                  <a:cubicBezTo>
                    <a:pt x="65" y="58"/>
                    <a:pt x="65" y="58"/>
                    <a:pt x="64" y="58"/>
                  </a:cubicBezTo>
                  <a:cubicBezTo>
                    <a:pt x="61" y="58"/>
                    <a:pt x="58" y="58"/>
                    <a:pt x="55" y="58"/>
                  </a:cubicBezTo>
                  <a:cubicBezTo>
                    <a:pt x="52" y="58"/>
                    <a:pt x="50" y="59"/>
                    <a:pt x="47" y="60"/>
                  </a:cubicBezTo>
                  <a:cubicBezTo>
                    <a:pt x="46" y="60"/>
                    <a:pt x="44" y="60"/>
                    <a:pt x="43" y="61"/>
                  </a:cubicBezTo>
                  <a:cubicBezTo>
                    <a:pt x="42" y="61"/>
                    <a:pt x="41" y="62"/>
                    <a:pt x="41" y="63"/>
                  </a:cubicBezTo>
                  <a:cubicBezTo>
                    <a:pt x="39" y="65"/>
                    <a:pt x="36" y="66"/>
                    <a:pt x="33" y="66"/>
                  </a:cubicBezTo>
                  <a:cubicBezTo>
                    <a:pt x="32" y="66"/>
                    <a:pt x="31" y="66"/>
                    <a:pt x="30" y="66"/>
                  </a:cubicBezTo>
                  <a:cubicBezTo>
                    <a:pt x="27" y="68"/>
                    <a:pt x="24" y="72"/>
                    <a:pt x="24" y="72"/>
                  </a:cubicBezTo>
                  <a:cubicBezTo>
                    <a:pt x="24" y="73"/>
                    <a:pt x="20" y="77"/>
                    <a:pt x="20" y="78"/>
                  </a:cubicBezTo>
                  <a:cubicBezTo>
                    <a:pt x="18" y="80"/>
                    <a:pt x="17" y="80"/>
                    <a:pt x="14" y="85"/>
                  </a:cubicBezTo>
                  <a:cubicBezTo>
                    <a:pt x="12" y="86"/>
                    <a:pt x="12" y="88"/>
                    <a:pt x="12" y="90"/>
                  </a:cubicBezTo>
                  <a:cubicBezTo>
                    <a:pt x="12" y="93"/>
                    <a:pt x="12" y="96"/>
                    <a:pt x="14" y="98"/>
                  </a:cubicBezTo>
                  <a:cubicBezTo>
                    <a:pt x="15" y="99"/>
                    <a:pt x="16" y="100"/>
                    <a:pt x="17" y="101"/>
                  </a:cubicBezTo>
                  <a:cubicBezTo>
                    <a:pt x="18" y="101"/>
                    <a:pt x="19" y="105"/>
                    <a:pt x="19" y="105"/>
                  </a:cubicBezTo>
                  <a:cubicBezTo>
                    <a:pt x="21" y="107"/>
                    <a:pt x="24" y="107"/>
                    <a:pt x="25" y="109"/>
                  </a:cubicBezTo>
                  <a:cubicBezTo>
                    <a:pt x="26" y="110"/>
                    <a:pt x="26" y="114"/>
                    <a:pt x="28" y="115"/>
                  </a:cubicBezTo>
                  <a:cubicBezTo>
                    <a:pt x="31" y="116"/>
                    <a:pt x="31" y="113"/>
                    <a:pt x="31" y="112"/>
                  </a:cubicBezTo>
                  <a:cubicBezTo>
                    <a:pt x="31" y="111"/>
                    <a:pt x="31" y="110"/>
                    <a:pt x="31" y="109"/>
                  </a:cubicBezTo>
                  <a:cubicBezTo>
                    <a:pt x="31" y="108"/>
                    <a:pt x="32" y="108"/>
                    <a:pt x="32" y="107"/>
                  </a:cubicBezTo>
                  <a:cubicBezTo>
                    <a:pt x="32" y="106"/>
                    <a:pt x="32" y="105"/>
                    <a:pt x="31" y="104"/>
                  </a:cubicBezTo>
                  <a:cubicBezTo>
                    <a:pt x="31" y="103"/>
                    <a:pt x="29" y="103"/>
                    <a:pt x="29" y="103"/>
                  </a:cubicBezTo>
                  <a:cubicBezTo>
                    <a:pt x="28" y="100"/>
                    <a:pt x="29" y="98"/>
                    <a:pt x="31" y="98"/>
                  </a:cubicBezTo>
                  <a:cubicBezTo>
                    <a:pt x="33" y="98"/>
                    <a:pt x="33" y="98"/>
                    <a:pt x="34" y="99"/>
                  </a:cubicBezTo>
                  <a:cubicBezTo>
                    <a:pt x="34" y="100"/>
                    <a:pt x="34" y="100"/>
                    <a:pt x="34" y="101"/>
                  </a:cubicBezTo>
                  <a:cubicBezTo>
                    <a:pt x="34" y="102"/>
                    <a:pt x="35" y="103"/>
                    <a:pt x="36" y="103"/>
                  </a:cubicBezTo>
                  <a:cubicBezTo>
                    <a:pt x="36" y="104"/>
                    <a:pt x="37" y="106"/>
                    <a:pt x="39" y="106"/>
                  </a:cubicBezTo>
                  <a:cubicBezTo>
                    <a:pt x="40" y="106"/>
                    <a:pt x="41" y="105"/>
                    <a:pt x="43" y="106"/>
                  </a:cubicBezTo>
                  <a:cubicBezTo>
                    <a:pt x="42" y="107"/>
                    <a:pt x="40" y="108"/>
                    <a:pt x="39" y="109"/>
                  </a:cubicBezTo>
                  <a:cubicBezTo>
                    <a:pt x="38" y="110"/>
                    <a:pt x="38" y="111"/>
                    <a:pt x="38" y="113"/>
                  </a:cubicBezTo>
                  <a:cubicBezTo>
                    <a:pt x="39" y="114"/>
                    <a:pt x="39" y="115"/>
                    <a:pt x="40" y="116"/>
                  </a:cubicBezTo>
                  <a:cubicBezTo>
                    <a:pt x="41" y="117"/>
                    <a:pt x="42" y="116"/>
                    <a:pt x="43" y="116"/>
                  </a:cubicBezTo>
                  <a:cubicBezTo>
                    <a:pt x="46" y="117"/>
                    <a:pt x="41" y="125"/>
                    <a:pt x="38" y="124"/>
                  </a:cubicBezTo>
                  <a:cubicBezTo>
                    <a:pt x="37" y="124"/>
                    <a:pt x="36" y="124"/>
                    <a:pt x="35" y="123"/>
                  </a:cubicBezTo>
                  <a:cubicBezTo>
                    <a:pt x="34" y="123"/>
                    <a:pt x="32" y="124"/>
                    <a:pt x="31" y="123"/>
                  </a:cubicBezTo>
                  <a:cubicBezTo>
                    <a:pt x="30" y="123"/>
                    <a:pt x="31" y="123"/>
                    <a:pt x="30" y="122"/>
                  </a:cubicBezTo>
                  <a:cubicBezTo>
                    <a:pt x="30" y="122"/>
                    <a:pt x="30" y="121"/>
                    <a:pt x="30" y="121"/>
                  </a:cubicBezTo>
                  <a:cubicBezTo>
                    <a:pt x="29" y="121"/>
                    <a:pt x="27" y="121"/>
                    <a:pt x="27" y="121"/>
                  </a:cubicBezTo>
                  <a:cubicBezTo>
                    <a:pt x="25" y="121"/>
                    <a:pt x="22" y="120"/>
                    <a:pt x="21" y="118"/>
                  </a:cubicBezTo>
                  <a:cubicBezTo>
                    <a:pt x="19" y="117"/>
                    <a:pt x="20" y="116"/>
                    <a:pt x="18" y="116"/>
                  </a:cubicBezTo>
                  <a:cubicBezTo>
                    <a:pt x="16" y="116"/>
                    <a:pt x="14" y="118"/>
                    <a:pt x="11" y="117"/>
                  </a:cubicBezTo>
                  <a:cubicBezTo>
                    <a:pt x="9" y="117"/>
                    <a:pt x="12" y="116"/>
                    <a:pt x="12" y="114"/>
                  </a:cubicBezTo>
                  <a:cubicBezTo>
                    <a:pt x="11" y="113"/>
                    <a:pt x="8" y="111"/>
                    <a:pt x="7" y="112"/>
                  </a:cubicBezTo>
                  <a:cubicBezTo>
                    <a:pt x="6" y="112"/>
                    <a:pt x="5" y="116"/>
                    <a:pt x="5" y="118"/>
                  </a:cubicBezTo>
                  <a:cubicBezTo>
                    <a:pt x="5" y="118"/>
                    <a:pt x="5" y="119"/>
                    <a:pt x="5" y="120"/>
                  </a:cubicBezTo>
                  <a:cubicBezTo>
                    <a:pt x="5" y="121"/>
                    <a:pt x="4" y="121"/>
                    <a:pt x="4" y="122"/>
                  </a:cubicBezTo>
                  <a:cubicBezTo>
                    <a:pt x="4" y="123"/>
                    <a:pt x="4" y="125"/>
                    <a:pt x="4" y="126"/>
                  </a:cubicBezTo>
                  <a:cubicBezTo>
                    <a:pt x="4" y="128"/>
                    <a:pt x="4" y="129"/>
                    <a:pt x="4" y="131"/>
                  </a:cubicBezTo>
                  <a:cubicBezTo>
                    <a:pt x="4" y="135"/>
                    <a:pt x="4" y="139"/>
                    <a:pt x="5" y="143"/>
                  </a:cubicBezTo>
                  <a:cubicBezTo>
                    <a:pt x="6" y="146"/>
                    <a:pt x="5" y="150"/>
                    <a:pt x="5" y="153"/>
                  </a:cubicBezTo>
                  <a:cubicBezTo>
                    <a:pt x="6" y="155"/>
                    <a:pt x="6" y="158"/>
                    <a:pt x="6" y="160"/>
                  </a:cubicBezTo>
                  <a:cubicBezTo>
                    <a:pt x="6" y="164"/>
                    <a:pt x="6" y="167"/>
                    <a:pt x="6" y="171"/>
                  </a:cubicBezTo>
                  <a:cubicBezTo>
                    <a:pt x="7" y="170"/>
                    <a:pt x="8" y="170"/>
                    <a:pt x="9" y="170"/>
                  </a:cubicBezTo>
                  <a:cubicBezTo>
                    <a:pt x="10" y="169"/>
                    <a:pt x="10" y="169"/>
                    <a:pt x="9" y="167"/>
                  </a:cubicBezTo>
                  <a:cubicBezTo>
                    <a:pt x="9" y="165"/>
                    <a:pt x="9" y="163"/>
                    <a:pt x="11" y="163"/>
                  </a:cubicBezTo>
                  <a:cubicBezTo>
                    <a:pt x="13" y="162"/>
                    <a:pt x="15" y="164"/>
                    <a:pt x="14" y="165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5" y="169"/>
                    <a:pt x="13" y="169"/>
                    <a:pt x="13" y="171"/>
                  </a:cubicBezTo>
                  <a:cubicBezTo>
                    <a:pt x="13" y="173"/>
                    <a:pt x="13" y="174"/>
                    <a:pt x="14" y="175"/>
                  </a:cubicBezTo>
                  <a:cubicBezTo>
                    <a:pt x="17" y="177"/>
                    <a:pt x="23" y="180"/>
                    <a:pt x="19" y="183"/>
                  </a:cubicBezTo>
                  <a:cubicBezTo>
                    <a:pt x="17" y="184"/>
                    <a:pt x="14" y="186"/>
                    <a:pt x="13" y="184"/>
                  </a:cubicBezTo>
                  <a:cubicBezTo>
                    <a:pt x="13" y="183"/>
                    <a:pt x="13" y="181"/>
                    <a:pt x="13" y="180"/>
                  </a:cubicBezTo>
                  <a:cubicBezTo>
                    <a:pt x="13" y="179"/>
                    <a:pt x="13" y="177"/>
                    <a:pt x="12" y="177"/>
                  </a:cubicBezTo>
                  <a:cubicBezTo>
                    <a:pt x="11" y="176"/>
                    <a:pt x="7" y="178"/>
                    <a:pt x="7" y="178"/>
                  </a:cubicBezTo>
                  <a:cubicBezTo>
                    <a:pt x="7" y="178"/>
                    <a:pt x="6" y="178"/>
                    <a:pt x="6" y="178"/>
                  </a:cubicBezTo>
                  <a:cubicBezTo>
                    <a:pt x="7" y="181"/>
                    <a:pt x="7" y="185"/>
                    <a:pt x="8" y="188"/>
                  </a:cubicBezTo>
                  <a:cubicBezTo>
                    <a:pt x="8" y="190"/>
                    <a:pt x="8" y="192"/>
                    <a:pt x="8" y="195"/>
                  </a:cubicBezTo>
                  <a:cubicBezTo>
                    <a:pt x="8" y="196"/>
                    <a:pt x="8" y="198"/>
                    <a:pt x="8" y="199"/>
                  </a:cubicBezTo>
                  <a:cubicBezTo>
                    <a:pt x="8" y="202"/>
                    <a:pt x="7" y="205"/>
                    <a:pt x="5" y="207"/>
                  </a:cubicBezTo>
                  <a:cubicBezTo>
                    <a:pt x="5" y="208"/>
                    <a:pt x="4" y="209"/>
                    <a:pt x="3" y="209"/>
                  </a:cubicBezTo>
                  <a:cubicBezTo>
                    <a:pt x="2" y="211"/>
                    <a:pt x="2" y="212"/>
                    <a:pt x="0" y="213"/>
                  </a:cubicBezTo>
                  <a:cubicBezTo>
                    <a:pt x="1" y="214"/>
                    <a:pt x="2" y="214"/>
                    <a:pt x="3" y="215"/>
                  </a:cubicBezTo>
                  <a:cubicBezTo>
                    <a:pt x="5" y="216"/>
                    <a:pt x="6" y="218"/>
                    <a:pt x="8" y="220"/>
                  </a:cubicBezTo>
                  <a:cubicBezTo>
                    <a:pt x="9" y="222"/>
                    <a:pt x="11" y="223"/>
                    <a:pt x="12" y="224"/>
                  </a:cubicBezTo>
                  <a:cubicBezTo>
                    <a:pt x="12" y="225"/>
                    <a:pt x="12" y="226"/>
                    <a:pt x="13" y="227"/>
                  </a:cubicBezTo>
                  <a:cubicBezTo>
                    <a:pt x="15" y="230"/>
                    <a:pt x="17" y="231"/>
                    <a:pt x="20" y="233"/>
                  </a:cubicBezTo>
                  <a:cubicBezTo>
                    <a:pt x="21" y="234"/>
                    <a:pt x="22" y="235"/>
                    <a:pt x="23" y="235"/>
                  </a:cubicBezTo>
                  <a:cubicBezTo>
                    <a:pt x="26" y="234"/>
                    <a:pt x="26" y="231"/>
                    <a:pt x="26" y="229"/>
                  </a:cubicBezTo>
                  <a:cubicBezTo>
                    <a:pt x="25" y="228"/>
                    <a:pt x="25" y="228"/>
                    <a:pt x="24" y="227"/>
                  </a:cubicBezTo>
                  <a:cubicBezTo>
                    <a:pt x="24" y="226"/>
                    <a:pt x="24" y="226"/>
                    <a:pt x="24" y="226"/>
                  </a:cubicBezTo>
                  <a:cubicBezTo>
                    <a:pt x="23" y="225"/>
                    <a:pt x="23" y="224"/>
                    <a:pt x="22" y="223"/>
                  </a:cubicBezTo>
                  <a:cubicBezTo>
                    <a:pt x="21" y="222"/>
                    <a:pt x="19" y="221"/>
                    <a:pt x="18" y="220"/>
                  </a:cubicBezTo>
                  <a:cubicBezTo>
                    <a:pt x="17" y="218"/>
                    <a:pt x="14" y="218"/>
                    <a:pt x="16" y="215"/>
                  </a:cubicBezTo>
                  <a:cubicBezTo>
                    <a:pt x="17" y="212"/>
                    <a:pt x="19" y="214"/>
                    <a:pt x="21" y="215"/>
                  </a:cubicBezTo>
                  <a:cubicBezTo>
                    <a:pt x="22" y="216"/>
                    <a:pt x="23" y="220"/>
                    <a:pt x="24" y="220"/>
                  </a:cubicBezTo>
                  <a:cubicBezTo>
                    <a:pt x="24" y="221"/>
                    <a:pt x="26" y="221"/>
                    <a:pt x="26" y="222"/>
                  </a:cubicBezTo>
                  <a:cubicBezTo>
                    <a:pt x="27" y="223"/>
                    <a:pt x="27" y="223"/>
                    <a:pt x="28" y="224"/>
                  </a:cubicBezTo>
                  <a:cubicBezTo>
                    <a:pt x="29" y="225"/>
                    <a:pt x="31" y="226"/>
                    <a:pt x="32" y="227"/>
                  </a:cubicBezTo>
                  <a:cubicBezTo>
                    <a:pt x="32" y="227"/>
                    <a:pt x="34" y="228"/>
                    <a:pt x="34" y="228"/>
                  </a:cubicBezTo>
                  <a:cubicBezTo>
                    <a:pt x="34" y="228"/>
                    <a:pt x="34" y="228"/>
                    <a:pt x="34" y="229"/>
                  </a:cubicBezTo>
                  <a:cubicBezTo>
                    <a:pt x="35" y="231"/>
                    <a:pt x="36" y="232"/>
                    <a:pt x="35" y="234"/>
                  </a:cubicBezTo>
                  <a:cubicBezTo>
                    <a:pt x="35" y="236"/>
                    <a:pt x="34" y="235"/>
                    <a:pt x="34" y="237"/>
                  </a:cubicBezTo>
                  <a:cubicBezTo>
                    <a:pt x="33" y="238"/>
                    <a:pt x="34" y="239"/>
                    <a:pt x="34" y="240"/>
                  </a:cubicBezTo>
                  <a:cubicBezTo>
                    <a:pt x="34" y="241"/>
                    <a:pt x="33" y="244"/>
                    <a:pt x="34" y="245"/>
                  </a:cubicBezTo>
                  <a:cubicBezTo>
                    <a:pt x="34" y="246"/>
                    <a:pt x="35" y="246"/>
                    <a:pt x="35" y="247"/>
                  </a:cubicBezTo>
                  <a:cubicBezTo>
                    <a:pt x="37" y="250"/>
                    <a:pt x="35" y="252"/>
                    <a:pt x="34" y="254"/>
                  </a:cubicBezTo>
                  <a:cubicBezTo>
                    <a:pt x="34" y="255"/>
                    <a:pt x="34" y="255"/>
                    <a:pt x="33" y="256"/>
                  </a:cubicBezTo>
                  <a:cubicBezTo>
                    <a:pt x="33" y="257"/>
                    <a:pt x="32" y="257"/>
                    <a:pt x="32" y="258"/>
                  </a:cubicBezTo>
                  <a:cubicBezTo>
                    <a:pt x="32" y="259"/>
                    <a:pt x="32" y="260"/>
                    <a:pt x="32" y="261"/>
                  </a:cubicBezTo>
                  <a:cubicBezTo>
                    <a:pt x="32" y="263"/>
                    <a:pt x="32" y="266"/>
                    <a:pt x="32" y="268"/>
                  </a:cubicBezTo>
                  <a:cubicBezTo>
                    <a:pt x="32" y="269"/>
                    <a:pt x="32" y="270"/>
                    <a:pt x="32" y="272"/>
                  </a:cubicBezTo>
                  <a:cubicBezTo>
                    <a:pt x="32" y="271"/>
                    <a:pt x="32" y="271"/>
                    <a:pt x="32" y="271"/>
                  </a:cubicBezTo>
                  <a:cubicBezTo>
                    <a:pt x="35" y="271"/>
                    <a:pt x="37" y="272"/>
                    <a:pt x="40" y="272"/>
                  </a:cubicBezTo>
                  <a:cubicBezTo>
                    <a:pt x="41" y="272"/>
                    <a:pt x="43" y="272"/>
                    <a:pt x="45" y="272"/>
                  </a:cubicBezTo>
                  <a:cubicBezTo>
                    <a:pt x="46" y="272"/>
                    <a:pt x="48" y="272"/>
                    <a:pt x="49" y="272"/>
                  </a:cubicBezTo>
                  <a:cubicBezTo>
                    <a:pt x="50" y="273"/>
                    <a:pt x="51" y="274"/>
                    <a:pt x="52" y="274"/>
                  </a:cubicBezTo>
                  <a:cubicBezTo>
                    <a:pt x="53" y="274"/>
                    <a:pt x="55" y="274"/>
                    <a:pt x="56" y="274"/>
                  </a:cubicBezTo>
                  <a:cubicBezTo>
                    <a:pt x="56" y="274"/>
                    <a:pt x="57" y="274"/>
                    <a:pt x="58" y="274"/>
                  </a:cubicBezTo>
                  <a:cubicBezTo>
                    <a:pt x="58" y="273"/>
                    <a:pt x="58" y="273"/>
                    <a:pt x="59" y="272"/>
                  </a:cubicBezTo>
                  <a:cubicBezTo>
                    <a:pt x="59" y="272"/>
                    <a:pt x="61" y="272"/>
                    <a:pt x="62" y="272"/>
                  </a:cubicBezTo>
                  <a:cubicBezTo>
                    <a:pt x="62" y="273"/>
                    <a:pt x="62" y="274"/>
                    <a:pt x="63" y="274"/>
                  </a:cubicBezTo>
                  <a:cubicBezTo>
                    <a:pt x="62" y="275"/>
                    <a:pt x="63" y="275"/>
                    <a:pt x="63" y="275"/>
                  </a:cubicBezTo>
                  <a:cubicBezTo>
                    <a:pt x="63" y="276"/>
                    <a:pt x="63" y="276"/>
                    <a:pt x="63" y="276"/>
                  </a:cubicBezTo>
                  <a:cubicBezTo>
                    <a:pt x="64" y="277"/>
                    <a:pt x="64" y="278"/>
                    <a:pt x="64" y="280"/>
                  </a:cubicBezTo>
                  <a:cubicBezTo>
                    <a:pt x="64" y="282"/>
                    <a:pt x="65" y="282"/>
                    <a:pt x="67" y="282"/>
                  </a:cubicBezTo>
                  <a:cubicBezTo>
                    <a:pt x="68" y="282"/>
                    <a:pt x="69" y="282"/>
                    <a:pt x="70" y="282"/>
                  </a:cubicBezTo>
                  <a:cubicBezTo>
                    <a:pt x="71" y="281"/>
                    <a:pt x="71" y="280"/>
                    <a:pt x="72" y="279"/>
                  </a:cubicBezTo>
                  <a:cubicBezTo>
                    <a:pt x="74" y="279"/>
                    <a:pt x="74" y="279"/>
                    <a:pt x="75" y="278"/>
                  </a:cubicBezTo>
                  <a:cubicBezTo>
                    <a:pt x="76" y="277"/>
                    <a:pt x="76" y="276"/>
                    <a:pt x="77" y="276"/>
                  </a:cubicBezTo>
                  <a:cubicBezTo>
                    <a:pt x="78" y="275"/>
                    <a:pt x="79" y="276"/>
                    <a:pt x="79" y="276"/>
                  </a:cubicBezTo>
                  <a:cubicBezTo>
                    <a:pt x="80" y="276"/>
                    <a:pt x="81" y="276"/>
                    <a:pt x="81" y="276"/>
                  </a:cubicBezTo>
                  <a:cubicBezTo>
                    <a:pt x="82" y="276"/>
                    <a:pt x="82" y="276"/>
                    <a:pt x="83" y="276"/>
                  </a:cubicBezTo>
                  <a:cubicBezTo>
                    <a:pt x="84" y="276"/>
                    <a:pt x="85" y="277"/>
                    <a:pt x="86" y="277"/>
                  </a:cubicBezTo>
                  <a:cubicBezTo>
                    <a:pt x="87" y="279"/>
                    <a:pt x="87" y="280"/>
                    <a:pt x="89" y="280"/>
                  </a:cubicBezTo>
                  <a:cubicBezTo>
                    <a:pt x="91" y="280"/>
                    <a:pt x="92" y="280"/>
                    <a:pt x="94" y="281"/>
                  </a:cubicBezTo>
                  <a:cubicBezTo>
                    <a:pt x="95" y="282"/>
                    <a:pt x="95" y="282"/>
                    <a:pt x="96" y="283"/>
                  </a:cubicBezTo>
                  <a:cubicBezTo>
                    <a:pt x="97" y="283"/>
                    <a:pt x="98" y="284"/>
                    <a:pt x="99" y="284"/>
                  </a:cubicBezTo>
                  <a:cubicBezTo>
                    <a:pt x="100" y="284"/>
                    <a:pt x="100" y="283"/>
                    <a:pt x="101" y="282"/>
                  </a:cubicBezTo>
                  <a:cubicBezTo>
                    <a:pt x="102" y="282"/>
                    <a:pt x="104" y="280"/>
                    <a:pt x="105" y="281"/>
                  </a:cubicBezTo>
                  <a:cubicBezTo>
                    <a:pt x="106" y="281"/>
                    <a:pt x="106" y="282"/>
                    <a:pt x="106" y="282"/>
                  </a:cubicBezTo>
                  <a:cubicBezTo>
                    <a:pt x="107" y="282"/>
                    <a:pt x="107" y="281"/>
                    <a:pt x="108" y="280"/>
                  </a:cubicBezTo>
                  <a:cubicBezTo>
                    <a:pt x="109" y="279"/>
                    <a:pt x="111" y="277"/>
                    <a:pt x="112" y="275"/>
                  </a:cubicBezTo>
                  <a:cubicBezTo>
                    <a:pt x="113" y="272"/>
                    <a:pt x="114" y="267"/>
                    <a:pt x="111" y="264"/>
                  </a:cubicBezTo>
                  <a:cubicBezTo>
                    <a:pt x="108" y="262"/>
                    <a:pt x="105" y="264"/>
                    <a:pt x="103" y="261"/>
                  </a:cubicBezTo>
                  <a:cubicBezTo>
                    <a:pt x="103" y="260"/>
                    <a:pt x="103" y="259"/>
                    <a:pt x="102" y="259"/>
                  </a:cubicBezTo>
                  <a:cubicBezTo>
                    <a:pt x="102" y="258"/>
                    <a:pt x="101" y="258"/>
                    <a:pt x="100" y="258"/>
                  </a:cubicBezTo>
                  <a:cubicBezTo>
                    <a:pt x="99" y="257"/>
                    <a:pt x="99" y="257"/>
                    <a:pt x="98" y="256"/>
                  </a:cubicBezTo>
                  <a:cubicBezTo>
                    <a:pt x="96" y="255"/>
                    <a:pt x="91" y="254"/>
                    <a:pt x="89" y="256"/>
                  </a:cubicBezTo>
                  <a:cubicBezTo>
                    <a:pt x="86" y="258"/>
                    <a:pt x="95" y="263"/>
                    <a:pt x="94" y="267"/>
                  </a:cubicBezTo>
                  <a:cubicBezTo>
                    <a:pt x="92" y="267"/>
                    <a:pt x="93" y="266"/>
                    <a:pt x="92" y="266"/>
                  </a:cubicBezTo>
                  <a:cubicBezTo>
                    <a:pt x="91" y="265"/>
                    <a:pt x="89" y="265"/>
                    <a:pt x="88" y="264"/>
                  </a:cubicBezTo>
                  <a:cubicBezTo>
                    <a:pt x="87" y="263"/>
                    <a:pt x="86" y="262"/>
                    <a:pt x="84" y="261"/>
                  </a:cubicBezTo>
                  <a:cubicBezTo>
                    <a:pt x="82" y="260"/>
                    <a:pt x="81" y="261"/>
                    <a:pt x="81" y="258"/>
                  </a:cubicBezTo>
                  <a:cubicBezTo>
                    <a:pt x="81" y="256"/>
                    <a:pt x="81" y="254"/>
                    <a:pt x="82" y="253"/>
                  </a:cubicBezTo>
                  <a:cubicBezTo>
                    <a:pt x="83" y="252"/>
                    <a:pt x="84" y="251"/>
                    <a:pt x="84" y="250"/>
                  </a:cubicBezTo>
                  <a:cubicBezTo>
                    <a:pt x="85" y="250"/>
                    <a:pt x="88" y="250"/>
                    <a:pt x="89" y="250"/>
                  </a:cubicBezTo>
                  <a:cubicBezTo>
                    <a:pt x="92" y="249"/>
                    <a:pt x="89" y="248"/>
                    <a:pt x="90" y="246"/>
                  </a:cubicBezTo>
                  <a:cubicBezTo>
                    <a:pt x="91" y="244"/>
                    <a:pt x="94" y="244"/>
                    <a:pt x="92" y="242"/>
                  </a:cubicBezTo>
                  <a:cubicBezTo>
                    <a:pt x="92" y="241"/>
                    <a:pt x="91" y="242"/>
                    <a:pt x="90" y="241"/>
                  </a:cubicBezTo>
                  <a:cubicBezTo>
                    <a:pt x="90" y="240"/>
                    <a:pt x="90" y="239"/>
                    <a:pt x="90" y="239"/>
                  </a:cubicBezTo>
                  <a:cubicBezTo>
                    <a:pt x="91" y="233"/>
                    <a:pt x="99" y="237"/>
                    <a:pt x="101" y="239"/>
                  </a:cubicBezTo>
                  <a:cubicBezTo>
                    <a:pt x="102" y="239"/>
                    <a:pt x="103" y="240"/>
                    <a:pt x="103" y="241"/>
                  </a:cubicBezTo>
                  <a:cubicBezTo>
                    <a:pt x="104" y="242"/>
                    <a:pt x="104" y="243"/>
                    <a:pt x="104" y="244"/>
                  </a:cubicBezTo>
                  <a:cubicBezTo>
                    <a:pt x="104" y="245"/>
                    <a:pt x="104" y="244"/>
                    <a:pt x="105" y="245"/>
                  </a:cubicBezTo>
                  <a:cubicBezTo>
                    <a:pt x="107" y="247"/>
                    <a:pt x="109" y="248"/>
                    <a:pt x="111" y="250"/>
                  </a:cubicBezTo>
                  <a:cubicBezTo>
                    <a:pt x="112" y="252"/>
                    <a:pt x="111" y="253"/>
                    <a:pt x="111" y="255"/>
                  </a:cubicBezTo>
                  <a:cubicBezTo>
                    <a:pt x="111" y="257"/>
                    <a:pt x="112" y="257"/>
                    <a:pt x="114" y="257"/>
                  </a:cubicBezTo>
                  <a:cubicBezTo>
                    <a:pt x="115" y="257"/>
                    <a:pt x="117" y="256"/>
                    <a:pt x="117" y="255"/>
                  </a:cubicBezTo>
                  <a:cubicBezTo>
                    <a:pt x="118" y="255"/>
                    <a:pt x="120" y="255"/>
                    <a:pt x="120" y="257"/>
                  </a:cubicBezTo>
                  <a:cubicBezTo>
                    <a:pt x="121" y="258"/>
                    <a:pt x="120" y="259"/>
                    <a:pt x="121" y="259"/>
                  </a:cubicBezTo>
                  <a:cubicBezTo>
                    <a:pt x="122" y="260"/>
                    <a:pt x="125" y="260"/>
                    <a:pt x="126" y="261"/>
                  </a:cubicBezTo>
                  <a:cubicBezTo>
                    <a:pt x="127" y="261"/>
                    <a:pt x="129" y="262"/>
                    <a:pt x="130" y="263"/>
                  </a:cubicBezTo>
                  <a:cubicBezTo>
                    <a:pt x="131" y="263"/>
                    <a:pt x="132" y="264"/>
                    <a:pt x="133" y="264"/>
                  </a:cubicBezTo>
                  <a:cubicBezTo>
                    <a:pt x="136" y="266"/>
                    <a:pt x="137" y="268"/>
                    <a:pt x="137" y="272"/>
                  </a:cubicBezTo>
                  <a:cubicBezTo>
                    <a:pt x="137" y="273"/>
                    <a:pt x="137" y="274"/>
                    <a:pt x="138" y="275"/>
                  </a:cubicBezTo>
                  <a:cubicBezTo>
                    <a:pt x="139" y="276"/>
                    <a:pt x="140" y="277"/>
                    <a:pt x="141" y="278"/>
                  </a:cubicBezTo>
                  <a:cubicBezTo>
                    <a:pt x="142" y="279"/>
                    <a:pt x="142" y="278"/>
                    <a:pt x="143" y="280"/>
                  </a:cubicBezTo>
                  <a:cubicBezTo>
                    <a:pt x="143" y="281"/>
                    <a:pt x="143" y="283"/>
                    <a:pt x="143" y="284"/>
                  </a:cubicBezTo>
                  <a:cubicBezTo>
                    <a:pt x="143" y="286"/>
                    <a:pt x="143" y="297"/>
                    <a:pt x="146" y="296"/>
                  </a:cubicBezTo>
                  <a:cubicBezTo>
                    <a:pt x="147" y="296"/>
                    <a:pt x="147" y="294"/>
                    <a:pt x="148" y="293"/>
                  </a:cubicBezTo>
                  <a:cubicBezTo>
                    <a:pt x="148" y="292"/>
                    <a:pt x="149" y="290"/>
                    <a:pt x="149" y="288"/>
                  </a:cubicBezTo>
                  <a:cubicBezTo>
                    <a:pt x="150" y="286"/>
                    <a:pt x="150" y="284"/>
                    <a:pt x="151" y="282"/>
                  </a:cubicBezTo>
                  <a:cubicBezTo>
                    <a:pt x="152" y="281"/>
                    <a:pt x="152" y="280"/>
                    <a:pt x="152" y="279"/>
                  </a:cubicBezTo>
                  <a:cubicBezTo>
                    <a:pt x="153" y="279"/>
                    <a:pt x="154" y="278"/>
                    <a:pt x="154" y="278"/>
                  </a:cubicBezTo>
                  <a:cubicBezTo>
                    <a:pt x="154" y="277"/>
                    <a:pt x="154" y="276"/>
                    <a:pt x="154" y="275"/>
                  </a:cubicBezTo>
                  <a:cubicBezTo>
                    <a:pt x="154" y="274"/>
                    <a:pt x="155" y="275"/>
                    <a:pt x="155" y="274"/>
                  </a:cubicBezTo>
                  <a:cubicBezTo>
                    <a:pt x="155" y="273"/>
                    <a:pt x="155" y="272"/>
                    <a:pt x="155" y="271"/>
                  </a:cubicBezTo>
                  <a:cubicBezTo>
                    <a:pt x="155" y="268"/>
                    <a:pt x="156" y="265"/>
                    <a:pt x="157" y="261"/>
                  </a:cubicBezTo>
                  <a:cubicBezTo>
                    <a:pt x="157" y="259"/>
                    <a:pt x="159" y="257"/>
                    <a:pt x="160" y="255"/>
                  </a:cubicBezTo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auto">
            <a:xfrm>
              <a:off x="4589463" y="3495675"/>
              <a:ext cx="180975" cy="300038"/>
            </a:xfrm>
            <a:custGeom>
              <a:avLst/>
              <a:gdLst/>
              <a:ahLst/>
              <a:cxnLst>
                <a:cxn ang="0">
                  <a:pos x="44" y="49"/>
                </a:cxn>
                <a:cxn ang="0">
                  <a:pos x="52" y="51"/>
                </a:cxn>
                <a:cxn ang="0">
                  <a:pos x="63" y="54"/>
                </a:cxn>
                <a:cxn ang="0">
                  <a:pos x="57" y="52"/>
                </a:cxn>
                <a:cxn ang="0">
                  <a:pos x="53" y="43"/>
                </a:cxn>
                <a:cxn ang="0">
                  <a:pos x="54" y="32"/>
                </a:cxn>
                <a:cxn ang="0">
                  <a:pos x="60" y="34"/>
                </a:cxn>
                <a:cxn ang="0">
                  <a:pos x="51" y="33"/>
                </a:cxn>
                <a:cxn ang="0">
                  <a:pos x="59" y="19"/>
                </a:cxn>
                <a:cxn ang="0">
                  <a:pos x="68" y="14"/>
                </a:cxn>
                <a:cxn ang="0">
                  <a:pos x="73" y="3"/>
                </a:cxn>
                <a:cxn ang="0">
                  <a:pos x="80" y="11"/>
                </a:cxn>
                <a:cxn ang="0">
                  <a:pos x="89" y="19"/>
                </a:cxn>
                <a:cxn ang="0">
                  <a:pos x="86" y="29"/>
                </a:cxn>
                <a:cxn ang="0">
                  <a:pos x="93" y="34"/>
                </a:cxn>
                <a:cxn ang="0">
                  <a:pos x="96" y="43"/>
                </a:cxn>
                <a:cxn ang="0">
                  <a:pos x="93" y="48"/>
                </a:cxn>
                <a:cxn ang="0">
                  <a:pos x="95" y="59"/>
                </a:cxn>
                <a:cxn ang="0">
                  <a:pos x="94" y="65"/>
                </a:cxn>
                <a:cxn ang="0">
                  <a:pos x="78" y="67"/>
                </a:cxn>
                <a:cxn ang="0">
                  <a:pos x="75" y="79"/>
                </a:cxn>
                <a:cxn ang="0">
                  <a:pos x="82" y="91"/>
                </a:cxn>
                <a:cxn ang="0">
                  <a:pos x="71" y="99"/>
                </a:cxn>
                <a:cxn ang="0">
                  <a:pos x="60" y="108"/>
                </a:cxn>
                <a:cxn ang="0">
                  <a:pos x="66" y="125"/>
                </a:cxn>
                <a:cxn ang="0">
                  <a:pos x="75" y="117"/>
                </a:cxn>
                <a:cxn ang="0">
                  <a:pos x="81" y="124"/>
                </a:cxn>
                <a:cxn ang="0">
                  <a:pos x="72" y="130"/>
                </a:cxn>
                <a:cxn ang="0">
                  <a:pos x="67" y="131"/>
                </a:cxn>
                <a:cxn ang="0">
                  <a:pos x="62" y="141"/>
                </a:cxn>
                <a:cxn ang="0">
                  <a:pos x="50" y="153"/>
                </a:cxn>
                <a:cxn ang="0">
                  <a:pos x="50" y="158"/>
                </a:cxn>
                <a:cxn ang="0">
                  <a:pos x="42" y="154"/>
                </a:cxn>
                <a:cxn ang="0">
                  <a:pos x="34" y="155"/>
                </a:cxn>
                <a:cxn ang="0">
                  <a:pos x="25" y="151"/>
                </a:cxn>
                <a:cxn ang="0">
                  <a:pos x="7" y="139"/>
                </a:cxn>
                <a:cxn ang="0">
                  <a:pos x="10" y="135"/>
                </a:cxn>
                <a:cxn ang="0">
                  <a:pos x="9" y="129"/>
                </a:cxn>
                <a:cxn ang="0">
                  <a:pos x="16" y="126"/>
                </a:cxn>
                <a:cxn ang="0">
                  <a:pos x="23" y="128"/>
                </a:cxn>
                <a:cxn ang="0">
                  <a:pos x="33" y="133"/>
                </a:cxn>
                <a:cxn ang="0">
                  <a:pos x="42" y="132"/>
                </a:cxn>
                <a:cxn ang="0">
                  <a:pos x="49" y="127"/>
                </a:cxn>
                <a:cxn ang="0">
                  <a:pos x="56" y="124"/>
                </a:cxn>
                <a:cxn ang="0">
                  <a:pos x="51" y="119"/>
                </a:cxn>
                <a:cxn ang="0">
                  <a:pos x="41" y="104"/>
                </a:cxn>
                <a:cxn ang="0">
                  <a:pos x="29" y="102"/>
                </a:cxn>
                <a:cxn ang="0">
                  <a:pos x="18" y="98"/>
                </a:cxn>
                <a:cxn ang="0">
                  <a:pos x="13" y="84"/>
                </a:cxn>
                <a:cxn ang="0">
                  <a:pos x="10" y="68"/>
                </a:cxn>
                <a:cxn ang="0">
                  <a:pos x="3" y="56"/>
                </a:cxn>
                <a:cxn ang="0">
                  <a:pos x="4" y="50"/>
                </a:cxn>
                <a:cxn ang="0">
                  <a:pos x="18" y="50"/>
                </a:cxn>
                <a:cxn ang="0">
                  <a:pos x="34" y="37"/>
                </a:cxn>
                <a:cxn ang="0">
                  <a:pos x="21" y="30"/>
                </a:cxn>
                <a:cxn ang="0">
                  <a:pos x="34" y="31"/>
                </a:cxn>
                <a:cxn ang="0">
                  <a:pos x="49" y="35"/>
                </a:cxn>
                <a:cxn ang="0">
                  <a:pos x="45" y="42"/>
                </a:cxn>
              </a:cxnLst>
              <a:rect l="0" t="0" r="r" b="b"/>
              <a:pathLst>
                <a:path w="97" h="161">
                  <a:moveTo>
                    <a:pt x="45" y="42"/>
                  </a:moveTo>
                  <a:cubicBezTo>
                    <a:pt x="45" y="43"/>
                    <a:pt x="41" y="46"/>
                    <a:pt x="42" y="48"/>
                  </a:cubicBezTo>
                  <a:cubicBezTo>
                    <a:pt x="42" y="49"/>
                    <a:pt x="43" y="49"/>
                    <a:pt x="44" y="49"/>
                  </a:cubicBezTo>
                  <a:cubicBezTo>
                    <a:pt x="46" y="49"/>
                    <a:pt x="46" y="49"/>
                    <a:pt x="48" y="50"/>
                  </a:cubicBezTo>
                  <a:cubicBezTo>
                    <a:pt x="49" y="52"/>
                    <a:pt x="48" y="54"/>
                    <a:pt x="50" y="56"/>
                  </a:cubicBezTo>
                  <a:cubicBezTo>
                    <a:pt x="53" y="59"/>
                    <a:pt x="52" y="53"/>
                    <a:pt x="52" y="51"/>
                  </a:cubicBezTo>
                  <a:cubicBezTo>
                    <a:pt x="55" y="52"/>
                    <a:pt x="58" y="54"/>
                    <a:pt x="60" y="54"/>
                  </a:cubicBezTo>
                  <a:cubicBezTo>
                    <a:pt x="61" y="54"/>
                    <a:pt x="61" y="54"/>
                    <a:pt x="62" y="54"/>
                  </a:cubicBezTo>
                  <a:cubicBezTo>
                    <a:pt x="62" y="54"/>
                    <a:pt x="62" y="54"/>
                    <a:pt x="63" y="54"/>
                  </a:cubicBezTo>
                  <a:cubicBezTo>
                    <a:pt x="64" y="53"/>
                    <a:pt x="60" y="50"/>
                    <a:pt x="59" y="51"/>
                  </a:cubicBezTo>
                  <a:cubicBezTo>
                    <a:pt x="59" y="51"/>
                    <a:pt x="59" y="52"/>
                    <a:pt x="59" y="52"/>
                  </a:cubicBezTo>
                  <a:cubicBezTo>
                    <a:pt x="58" y="52"/>
                    <a:pt x="58" y="52"/>
                    <a:pt x="57" y="52"/>
                  </a:cubicBezTo>
                  <a:cubicBezTo>
                    <a:pt x="57" y="52"/>
                    <a:pt x="54" y="50"/>
                    <a:pt x="54" y="50"/>
                  </a:cubicBezTo>
                  <a:cubicBezTo>
                    <a:pt x="53" y="49"/>
                    <a:pt x="53" y="48"/>
                    <a:pt x="53" y="48"/>
                  </a:cubicBezTo>
                  <a:cubicBezTo>
                    <a:pt x="52" y="47"/>
                    <a:pt x="52" y="44"/>
                    <a:pt x="53" y="43"/>
                  </a:cubicBezTo>
                  <a:cubicBezTo>
                    <a:pt x="53" y="42"/>
                    <a:pt x="55" y="42"/>
                    <a:pt x="55" y="41"/>
                  </a:cubicBezTo>
                  <a:cubicBezTo>
                    <a:pt x="57" y="39"/>
                    <a:pt x="54" y="38"/>
                    <a:pt x="54" y="36"/>
                  </a:cubicBezTo>
                  <a:cubicBezTo>
                    <a:pt x="53" y="35"/>
                    <a:pt x="54" y="34"/>
                    <a:pt x="54" y="32"/>
                  </a:cubicBezTo>
                  <a:cubicBezTo>
                    <a:pt x="54" y="31"/>
                    <a:pt x="53" y="29"/>
                    <a:pt x="55" y="30"/>
                  </a:cubicBezTo>
                  <a:cubicBezTo>
                    <a:pt x="57" y="30"/>
                    <a:pt x="56" y="34"/>
                    <a:pt x="58" y="35"/>
                  </a:cubicBezTo>
                  <a:cubicBezTo>
                    <a:pt x="58" y="36"/>
                    <a:pt x="60" y="36"/>
                    <a:pt x="60" y="34"/>
                  </a:cubicBezTo>
                  <a:cubicBezTo>
                    <a:pt x="61" y="33"/>
                    <a:pt x="59" y="32"/>
                    <a:pt x="58" y="31"/>
                  </a:cubicBezTo>
                  <a:cubicBezTo>
                    <a:pt x="57" y="31"/>
                    <a:pt x="55" y="31"/>
                    <a:pt x="54" y="31"/>
                  </a:cubicBezTo>
                  <a:cubicBezTo>
                    <a:pt x="52" y="31"/>
                    <a:pt x="52" y="32"/>
                    <a:pt x="51" y="33"/>
                  </a:cubicBezTo>
                  <a:cubicBezTo>
                    <a:pt x="50" y="32"/>
                    <a:pt x="49" y="27"/>
                    <a:pt x="50" y="26"/>
                  </a:cubicBezTo>
                  <a:cubicBezTo>
                    <a:pt x="51" y="25"/>
                    <a:pt x="54" y="26"/>
                    <a:pt x="55" y="25"/>
                  </a:cubicBezTo>
                  <a:cubicBezTo>
                    <a:pt x="57" y="23"/>
                    <a:pt x="58" y="20"/>
                    <a:pt x="59" y="19"/>
                  </a:cubicBezTo>
                  <a:cubicBezTo>
                    <a:pt x="60" y="17"/>
                    <a:pt x="62" y="15"/>
                    <a:pt x="63" y="14"/>
                  </a:cubicBezTo>
                  <a:cubicBezTo>
                    <a:pt x="64" y="14"/>
                    <a:pt x="65" y="13"/>
                    <a:pt x="67" y="12"/>
                  </a:cubicBezTo>
                  <a:cubicBezTo>
                    <a:pt x="67" y="13"/>
                    <a:pt x="67" y="13"/>
                    <a:pt x="68" y="14"/>
                  </a:cubicBezTo>
                  <a:cubicBezTo>
                    <a:pt x="67" y="11"/>
                    <a:pt x="65" y="9"/>
                    <a:pt x="66" y="7"/>
                  </a:cubicBezTo>
                  <a:cubicBezTo>
                    <a:pt x="66" y="4"/>
                    <a:pt x="67" y="0"/>
                    <a:pt x="70" y="0"/>
                  </a:cubicBezTo>
                  <a:cubicBezTo>
                    <a:pt x="72" y="0"/>
                    <a:pt x="72" y="1"/>
                    <a:pt x="73" y="3"/>
                  </a:cubicBezTo>
                  <a:cubicBezTo>
                    <a:pt x="74" y="4"/>
                    <a:pt x="74" y="7"/>
                    <a:pt x="76" y="8"/>
                  </a:cubicBezTo>
                  <a:cubicBezTo>
                    <a:pt x="77" y="8"/>
                    <a:pt x="78" y="7"/>
                    <a:pt x="79" y="8"/>
                  </a:cubicBezTo>
                  <a:cubicBezTo>
                    <a:pt x="79" y="8"/>
                    <a:pt x="79" y="10"/>
                    <a:pt x="80" y="11"/>
                  </a:cubicBezTo>
                  <a:cubicBezTo>
                    <a:pt x="80" y="12"/>
                    <a:pt x="81" y="13"/>
                    <a:pt x="82" y="14"/>
                  </a:cubicBezTo>
                  <a:cubicBezTo>
                    <a:pt x="83" y="14"/>
                    <a:pt x="83" y="12"/>
                    <a:pt x="84" y="11"/>
                  </a:cubicBezTo>
                  <a:cubicBezTo>
                    <a:pt x="86" y="14"/>
                    <a:pt x="89" y="16"/>
                    <a:pt x="89" y="19"/>
                  </a:cubicBezTo>
                  <a:cubicBezTo>
                    <a:pt x="90" y="20"/>
                    <a:pt x="91" y="20"/>
                    <a:pt x="92" y="22"/>
                  </a:cubicBezTo>
                  <a:cubicBezTo>
                    <a:pt x="92" y="23"/>
                    <a:pt x="90" y="23"/>
                    <a:pt x="89" y="24"/>
                  </a:cubicBezTo>
                  <a:cubicBezTo>
                    <a:pt x="87" y="26"/>
                    <a:pt x="85" y="27"/>
                    <a:pt x="86" y="29"/>
                  </a:cubicBezTo>
                  <a:cubicBezTo>
                    <a:pt x="87" y="30"/>
                    <a:pt x="87" y="31"/>
                    <a:pt x="87" y="33"/>
                  </a:cubicBezTo>
                  <a:cubicBezTo>
                    <a:pt x="87" y="33"/>
                    <a:pt x="87" y="36"/>
                    <a:pt x="87" y="36"/>
                  </a:cubicBezTo>
                  <a:cubicBezTo>
                    <a:pt x="89" y="38"/>
                    <a:pt x="91" y="34"/>
                    <a:pt x="93" y="34"/>
                  </a:cubicBezTo>
                  <a:cubicBezTo>
                    <a:pt x="94" y="34"/>
                    <a:pt x="95" y="37"/>
                    <a:pt x="96" y="38"/>
                  </a:cubicBezTo>
                  <a:cubicBezTo>
                    <a:pt x="96" y="39"/>
                    <a:pt x="97" y="40"/>
                    <a:pt x="97" y="41"/>
                  </a:cubicBezTo>
                  <a:cubicBezTo>
                    <a:pt x="97" y="42"/>
                    <a:pt x="96" y="42"/>
                    <a:pt x="96" y="43"/>
                  </a:cubicBezTo>
                  <a:cubicBezTo>
                    <a:pt x="96" y="43"/>
                    <a:pt x="96" y="43"/>
                    <a:pt x="95" y="44"/>
                  </a:cubicBezTo>
                  <a:cubicBezTo>
                    <a:pt x="95" y="45"/>
                    <a:pt x="96" y="45"/>
                    <a:pt x="95" y="46"/>
                  </a:cubicBezTo>
                  <a:cubicBezTo>
                    <a:pt x="95" y="47"/>
                    <a:pt x="95" y="47"/>
                    <a:pt x="93" y="48"/>
                  </a:cubicBezTo>
                  <a:cubicBezTo>
                    <a:pt x="88" y="49"/>
                    <a:pt x="93" y="52"/>
                    <a:pt x="95" y="54"/>
                  </a:cubicBezTo>
                  <a:cubicBezTo>
                    <a:pt x="95" y="55"/>
                    <a:pt x="95" y="56"/>
                    <a:pt x="95" y="57"/>
                  </a:cubicBezTo>
                  <a:cubicBezTo>
                    <a:pt x="95" y="58"/>
                    <a:pt x="95" y="58"/>
                    <a:pt x="95" y="59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7" y="62"/>
                    <a:pt x="97" y="60"/>
                    <a:pt x="97" y="62"/>
                  </a:cubicBezTo>
                  <a:cubicBezTo>
                    <a:pt x="96" y="63"/>
                    <a:pt x="94" y="64"/>
                    <a:pt x="94" y="65"/>
                  </a:cubicBezTo>
                  <a:cubicBezTo>
                    <a:pt x="92" y="65"/>
                    <a:pt x="90" y="67"/>
                    <a:pt x="88" y="67"/>
                  </a:cubicBezTo>
                  <a:cubicBezTo>
                    <a:pt x="86" y="66"/>
                    <a:pt x="88" y="65"/>
                    <a:pt x="86" y="65"/>
                  </a:cubicBezTo>
                  <a:cubicBezTo>
                    <a:pt x="84" y="64"/>
                    <a:pt x="80" y="66"/>
                    <a:pt x="78" y="67"/>
                  </a:cubicBezTo>
                  <a:cubicBezTo>
                    <a:pt x="76" y="68"/>
                    <a:pt x="73" y="69"/>
                    <a:pt x="71" y="70"/>
                  </a:cubicBezTo>
                  <a:cubicBezTo>
                    <a:pt x="68" y="71"/>
                    <a:pt x="67" y="72"/>
                    <a:pt x="68" y="75"/>
                  </a:cubicBezTo>
                  <a:cubicBezTo>
                    <a:pt x="69" y="78"/>
                    <a:pt x="72" y="78"/>
                    <a:pt x="75" y="79"/>
                  </a:cubicBezTo>
                  <a:cubicBezTo>
                    <a:pt x="77" y="80"/>
                    <a:pt x="80" y="81"/>
                    <a:pt x="81" y="83"/>
                  </a:cubicBezTo>
                  <a:cubicBezTo>
                    <a:pt x="81" y="84"/>
                    <a:pt x="82" y="85"/>
                    <a:pt x="82" y="86"/>
                  </a:cubicBezTo>
                  <a:cubicBezTo>
                    <a:pt x="83" y="88"/>
                    <a:pt x="82" y="90"/>
                    <a:pt x="82" y="91"/>
                  </a:cubicBezTo>
                  <a:cubicBezTo>
                    <a:pt x="82" y="93"/>
                    <a:pt x="82" y="95"/>
                    <a:pt x="80" y="97"/>
                  </a:cubicBezTo>
                  <a:cubicBezTo>
                    <a:pt x="79" y="98"/>
                    <a:pt x="77" y="99"/>
                    <a:pt x="75" y="99"/>
                  </a:cubicBezTo>
                  <a:cubicBezTo>
                    <a:pt x="74" y="99"/>
                    <a:pt x="72" y="98"/>
                    <a:pt x="71" y="99"/>
                  </a:cubicBezTo>
                  <a:cubicBezTo>
                    <a:pt x="69" y="100"/>
                    <a:pt x="70" y="102"/>
                    <a:pt x="69" y="103"/>
                  </a:cubicBezTo>
                  <a:cubicBezTo>
                    <a:pt x="68" y="104"/>
                    <a:pt x="67" y="105"/>
                    <a:pt x="65" y="105"/>
                  </a:cubicBezTo>
                  <a:cubicBezTo>
                    <a:pt x="63" y="106"/>
                    <a:pt x="60" y="104"/>
                    <a:pt x="60" y="108"/>
                  </a:cubicBezTo>
                  <a:cubicBezTo>
                    <a:pt x="63" y="108"/>
                    <a:pt x="68" y="108"/>
                    <a:pt x="66" y="112"/>
                  </a:cubicBezTo>
                  <a:cubicBezTo>
                    <a:pt x="66" y="115"/>
                    <a:pt x="64" y="116"/>
                    <a:pt x="65" y="119"/>
                  </a:cubicBezTo>
                  <a:cubicBezTo>
                    <a:pt x="67" y="117"/>
                    <a:pt x="66" y="124"/>
                    <a:pt x="66" y="125"/>
                  </a:cubicBezTo>
                  <a:cubicBezTo>
                    <a:pt x="69" y="122"/>
                    <a:pt x="70" y="121"/>
                    <a:pt x="73" y="121"/>
                  </a:cubicBezTo>
                  <a:cubicBezTo>
                    <a:pt x="75" y="121"/>
                    <a:pt x="75" y="122"/>
                    <a:pt x="75" y="120"/>
                  </a:cubicBezTo>
                  <a:cubicBezTo>
                    <a:pt x="76" y="119"/>
                    <a:pt x="75" y="118"/>
                    <a:pt x="75" y="117"/>
                  </a:cubicBezTo>
                  <a:cubicBezTo>
                    <a:pt x="79" y="116"/>
                    <a:pt x="85" y="118"/>
                    <a:pt x="87" y="121"/>
                  </a:cubicBezTo>
                  <a:cubicBezTo>
                    <a:pt x="87" y="123"/>
                    <a:pt x="88" y="123"/>
                    <a:pt x="86" y="124"/>
                  </a:cubicBezTo>
                  <a:cubicBezTo>
                    <a:pt x="85" y="124"/>
                    <a:pt x="83" y="124"/>
                    <a:pt x="81" y="124"/>
                  </a:cubicBezTo>
                  <a:cubicBezTo>
                    <a:pt x="79" y="124"/>
                    <a:pt x="78" y="124"/>
                    <a:pt x="77" y="126"/>
                  </a:cubicBezTo>
                  <a:cubicBezTo>
                    <a:pt x="77" y="126"/>
                    <a:pt x="77" y="128"/>
                    <a:pt x="76" y="128"/>
                  </a:cubicBezTo>
                  <a:cubicBezTo>
                    <a:pt x="74" y="129"/>
                    <a:pt x="73" y="128"/>
                    <a:pt x="72" y="130"/>
                  </a:cubicBezTo>
                  <a:cubicBezTo>
                    <a:pt x="71" y="131"/>
                    <a:pt x="71" y="132"/>
                    <a:pt x="71" y="133"/>
                  </a:cubicBezTo>
                  <a:cubicBezTo>
                    <a:pt x="70" y="133"/>
                    <a:pt x="67" y="134"/>
                    <a:pt x="67" y="133"/>
                  </a:cubicBezTo>
                  <a:cubicBezTo>
                    <a:pt x="66" y="133"/>
                    <a:pt x="67" y="132"/>
                    <a:pt x="67" y="131"/>
                  </a:cubicBezTo>
                  <a:cubicBezTo>
                    <a:pt x="64" y="130"/>
                    <a:pt x="63" y="131"/>
                    <a:pt x="64" y="133"/>
                  </a:cubicBezTo>
                  <a:cubicBezTo>
                    <a:pt x="65" y="135"/>
                    <a:pt x="66" y="138"/>
                    <a:pt x="65" y="139"/>
                  </a:cubicBezTo>
                  <a:cubicBezTo>
                    <a:pt x="64" y="141"/>
                    <a:pt x="63" y="141"/>
                    <a:pt x="62" y="141"/>
                  </a:cubicBezTo>
                  <a:cubicBezTo>
                    <a:pt x="61" y="142"/>
                    <a:pt x="60" y="142"/>
                    <a:pt x="59" y="143"/>
                  </a:cubicBezTo>
                  <a:cubicBezTo>
                    <a:pt x="58" y="144"/>
                    <a:pt x="57" y="145"/>
                    <a:pt x="56" y="146"/>
                  </a:cubicBezTo>
                  <a:cubicBezTo>
                    <a:pt x="54" y="149"/>
                    <a:pt x="53" y="151"/>
                    <a:pt x="50" y="153"/>
                  </a:cubicBezTo>
                  <a:cubicBezTo>
                    <a:pt x="49" y="154"/>
                    <a:pt x="49" y="154"/>
                    <a:pt x="49" y="155"/>
                  </a:cubicBezTo>
                  <a:cubicBezTo>
                    <a:pt x="48" y="157"/>
                    <a:pt x="49" y="159"/>
                    <a:pt x="49" y="161"/>
                  </a:cubicBezTo>
                  <a:cubicBezTo>
                    <a:pt x="49" y="160"/>
                    <a:pt x="50" y="159"/>
                    <a:pt x="50" y="158"/>
                  </a:cubicBezTo>
                  <a:cubicBezTo>
                    <a:pt x="51" y="157"/>
                    <a:pt x="50" y="156"/>
                    <a:pt x="49" y="155"/>
                  </a:cubicBezTo>
                  <a:cubicBezTo>
                    <a:pt x="47" y="154"/>
                    <a:pt x="47" y="154"/>
                    <a:pt x="45" y="154"/>
                  </a:cubicBezTo>
                  <a:cubicBezTo>
                    <a:pt x="44" y="154"/>
                    <a:pt x="43" y="153"/>
                    <a:pt x="42" y="154"/>
                  </a:cubicBezTo>
                  <a:cubicBezTo>
                    <a:pt x="41" y="154"/>
                    <a:pt x="40" y="154"/>
                    <a:pt x="39" y="154"/>
                  </a:cubicBezTo>
                  <a:cubicBezTo>
                    <a:pt x="38" y="154"/>
                    <a:pt x="37" y="154"/>
                    <a:pt x="36" y="154"/>
                  </a:cubicBezTo>
                  <a:cubicBezTo>
                    <a:pt x="35" y="154"/>
                    <a:pt x="35" y="154"/>
                    <a:pt x="34" y="155"/>
                  </a:cubicBezTo>
                  <a:cubicBezTo>
                    <a:pt x="33" y="155"/>
                    <a:pt x="29" y="156"/>
                    <a:pt x="28" y="155"/>
                  </a:cubicBezTo>
                  <a:cubicBezTo>
                    <a:pt x="27" y="154"/>
                    <a:pt x="28" y="153"/>
                    <a:pt x="27" y="153"/>
                  </a:cubicBezTo>
                  <a:cubicBezTo>
                    <a:pt x="27" y="152"/>
                    <a:pt x="26" y="151"/>
                    <a:pt x="25" y="151"/>
                  </a:cubicBezTo>
                  <a:cubicBezTo>
                    <a:pt x="21" y="149"/>
                    <a:pt x="18" y="147"/>
                    <a:pt x="14" y="147"/>
                  </a:cubicBezTo>
                  <a:cubicBezTo>
                    <a:pt x="11" y="147"/>
                    <a:pt x="11" y="146"/>
                    <a:pt x="10" y="144"/>
                  </a:cubicBezTo>
                  <a:cubicBezTo>
                    <a:pt x="8" y="143"/>
                    <a:pt x="5" y="142"/>
                    <a:pt x="7" y="139"/>
                  </a:cubicBezTo>
                  <a:cubicBezTo>
                    <a:pt x="7" y="139"/>
                    <a:pt x="7" y="138"/>
                    <a:pt x="8" y="137"/>
                  </a:cubicBezTo>
                  <a:cubicBezTo>
                    <a:pt x="8" y="137"/>
                    <a:pt x="9" y="137"/>
                    <a:pt x="10" y="137"/>
                  </a:cubicBezTo>
                  <a:cubicBezTo>
                    <a:pt x="10" y="136"/>
                    <a:pt x="11" y="136"/>
                    <a:pt x="10" y="135"/>
                  </a:cubicBezTo>
                  <a:cubicBezTo>
                    <a:pt x="10" y="135"/>
                    <a:pt x="10" y="134"/>
                    <a:pt x="9" y="134"/>
                  </a:cubicBezTo>
                  <a:cubicBezTo>
                    <a:pt x="9" y="134"/>
                    <a:pt x="9" y="134"/>
                    <a:pt x="9" y="133"/>
                  </a:cubicBezTo>
                  <a:cubicBezTo>
                    <a:pt x="8" y="132"/>
                    <a:pt x="8" y="130"/>
                    <a:pt x="9" y="129"/>
                  </a:cubicBezTo>
                  <a:cubicBezTo>
                    <a:pt x="9" y="127"/>
                    <a:pt x="10" y="126"/>
                    <a:pt x="12" y="125"/>
                  </a:cubicBezTo>
                  <a:cubicBezTo>
                    <a:pt x="13" y="125"/>
                    <a:pt x="14" y="124"/>
                    <a:pt x="15" y="125"/>
                  </a:cubicBezTo>
                  <a:cubicBezTo>
                    <a:pt x="16" y="125"/>
                    <a:pt x="16" y="125"/>
                    <a:pt x="16" y="126"/>
                  </a:cubicBezTo>
                  <a:cubicBezTo>
                    <a:pt x="17" y="126"/>
                    <a:pt x="18" y="127"/>
                    <a:pt x="19" y="128"/>
                  </a:cubicBezTo>
                  <a:cubicBezTo>
                    <a:pt x="20" y="128"/>
                    <a:pt x="21" y="128"/>
                    <a:pt x="22" y="128"/>
                  </a:cubicBezTo>
                  <a:cubicBezTo>
                    <a:pt x="22" y="128"/>
                    <a:pt x="22" y="128"/>
                    <a:pt x="23" y="128"/>
                  </a:cubicBezTo>
                  <a:cubicBezTo>
                    <a:pt x="23" y="128"/>
                    <a:pt x="24" y="130"/>
                    <a:pt x="24" y="130"/>
                  </a:cubicBezTo>
                  <a:cubicBezTo>
                    <a:pt x="26" y="132"/>
                    <a:pt x="28" y="133"/>
                    <a:pt x="30" y="132"/>
                  </a:cubicBezTo>
                  <a:cubicBezTo>
                    <a:pt x="32" y="132"/>
                    <a:pt x="32" y="132"/>
                    <a:pt x="33" y="133"/>
                  </a:cubicBezTo>
                  <a:cubicBezTo>
                    <a:pt x="34" y="135"/>
                    <a:pt x="35" y="137"/>
                    <a:pt x="37" y="135"/>
                  </a:cubicBezTo>
                  <a:cubicBezTo>
                    <a:pt x="38" y="134"/>
                    <a:pt x="38" y="133"/>
                    <a:pt x="40" y="132"/>
                  </a:cubicBezTo>
                  <a:cubicBezTo>
                    <a:pt x="40" y="132"/>
                    <a:pt x="41" y="132"/>
                    <a:pt x="42" y="132"/>
                  </a:cubicBezTo>
                  <a:cubicBezTo>
                    <a:pt x="42" y="130"/>
                    <a:pt x="41" y="128"/>
                    <a:pt x="42" y="127"/>
                  </a:cubicBezTo>
                  <a:cubicBezTo>
                    <a:pt x="43" y="126"/>
                    <a:pt x="46" y="124"/>
                    <a:pt x="47" y="125"/>
                  </a:cubicBezTo>
                  <a:cubicBezTo>
                    <a:pt x="48" y="125"/>
                    <a:pt x="48" y="126"/>
                    <a:pt x="49" y="127"/>
                  </a:cubicBezTo>
                  <a:cubicBezTo>
                    <a:pt x="49" y="125"/>
                    <a:pt x="48" y="120"/>
                    <a:pt x="49" y="119"/>
                  </a:cubicBezTo>
                  <a:cubicBezTo>
                    <a:pt x="50" y="119"/>
                    <a:pt x="52" y="121"/>
                    <a:pt x="52" y="121"/>
                  </a:cubicBezTo>
                  <a:cubicBezTo>
                    <a:pt x="54" y="123"/>
                    <a:pt x="54" y="123"/>
                    <a:pt x="56" y="124"/>
                  </a:cubicBezTo>
                  <a:cubicBezTo>
                    <a:pt x="57" y="124"/>
                    <a:pt x="57" y="125"/>
                    <a:pt x="58" y="125"/>
                  </a:cubicBezTo>
                  <a:cubicBezTo>
                    <a:pt x="58" y="124"/>
                    <a:pt x="58" y="123"/>
                    <a:pt x="58" y="123"/>
                  </a:cubicBezTo>
                  <a:cubicBezTo>
                    <a:pt x="57" y="121"/>
                    <a:pt x="52" y="119"/>
                    <a:pt x="51" y="119"/>
                  </a:cubicBezTo>
                  <a:cubicBezTo>
                    <a:pt x="50" y="117"/>
                    <a:pt x="48" y="115"/>
                    <a:pt x="46" y="113"/>
                  </a:cubicBezTo>
                  <a:cubicBezTo>
                    <a:pt x="44" y="112"/>
                    <a:pt x="44" y="111"/>
                    <a:pt x="44" y="109"/>
                  </a:cubicBezTo>
                  <a:cubicBezTo>
                    <a:pt x="44" y="106"/>
                    <a:pt x="44" y="106"/>
                    <a:pt x="41" y="104"/>
                  </a:cubicBezTo>
                  <a:cubicBezTo>
                    <a:pt x="39" y="104"/>
                    <a:pt x="38" y="104"/>
                    <a:pt x="36" y="103"/>
                  </a:cubicBezTo>
                  <a:cubicBezTo>
                    <a:pt x="35" y="103"/>
                    <a:pt x="35" y="103"/>
                    <a:pt x="34" y="102"/>
                  </a:cubicBezTo>
                  <a:cubicBezTo>
                    <a:pt x="33" y="102"/>
                    <a:pt x="31" y="102"/>
                    <a:pt x="29" y="102"/>
                  </a:cubicBezTo>
                  <a:cubicBezTo>
                    <a:pt x="28" y="102"/>
                    <a:pt x="27" y="103"/>
                    <a:pt x="26" y="103"/>
                  </a:cubicBezTo>
                  <a:cubicBezTo>
                    <a:pt x="25" y="103"/>
                    <a:pt x="23" y="101"/>
                    <a:pt x="22" y="100"/>
                  </a:cubicBezTo>
                  <a:cubicBezTo>
                    <a:pt x="21" y="100"/>
                    <a:pt x="18" y="98"/>
                    <a:pt x="18" y="98"/>
                  </a:cubicBezTo>
                  <a:cubicBezTo>
                    <a:pt x="18" y="97"/>
                    <a:pt x="18" y="96"/>
                    <a:pt x="18" y="96"/>
                  </a:cubicBezTo>
                  <a:cubicBezTo>
                    <a:pt x="18" y="93"/>
                    <a:pt x="17" y="77"/>
                    <a:pt x="13" y="78"/>
                  </a:cubicBezTo>
                  <a:cubicBezTo>
                    <a:pt x="12" y="80"/>
                    <a:pt x="13" y="82"/>
                    <a:pt x="13" y="84"/>
                  </a:cubicBezTo>
                  <a:cubicBezTo>
                    <a:pt x="13" y="82"/>
                    <a:pt x="12" y="77"/>
                    <a:pt x="14" y="76"/>
                  </a:cubicBezTo>
                  <a:cubicBezTo>
                    <a:pt x="14" y="75"/>
                    <a:pt x="16" y="75"/>
                    <a:pt x="15" y="73"/>
                  </a:cubicBezTo>
                  <a:cubicBezTo>
                    <a:pt x="14" y="71"/>
                    <a:pt x="11" y="71"/>
                    <a:pt x="10" y="68"/>
                  </a:cubicBezTo>
                  <a:cubicBezTo>
                    <a:pt x="9" y="67"/>
                    <a:pt x="10" y="65"/>
                    <a:pt x="10" y="64"/>
                  </a:cubicBezTo>
                  <a:cubicBezTo>
                    <a:pt x="10" y="63"/>
                    <a:pt x="10" y="62"/>
                    <a:pt x="10" y="61"/>
                  </a:cubicBezTo>
                  <a:cubicBezTo>
                    <a:pt x="9" y="58"/>
                    <a:pt x="5" y="58"/>
                    <a:pt x="3" y="56"/>
                  </a:cubicBezTo>
                  <a:cubicBezTo>
                    <a:pt x="2" y="55"/>
                    <a:pt x="2" y="55"/>
                    <a:pt x="2" y="53"/>
                  </a:cubicBezTo>
                  <a:cubicBezTo>
                    <a:pt x="1" y="52"/>
                    <a:pt x="0" y="51"/>
                    <a:pt x="1" y="50"/>
                  </a:cubicBezTo>
                  <a:cubicBezTo>
                    <a:pt x="2" y="49"/>
                    <a:pt x="3" y="49"/>
                    <a:pt x="4" y="50"/>
                  </a:cubicBezTo>
                  <a:cubicBezTo>
                    <a:pt x="5" y="51"/>
                    <a:pt x="6" y="53"/>
                    <a:pt x="7" y="54"/>
                  </a:cubicBezTo>
                  <a:cubicBezTo>
                    <a:pt x="9" y="55"/>
                    <a:pt x="10" y="50"/>
                    <a:pt x="11" y="49"/>
                  </a:cubicBezTo>
                  <a:cubicBezTo>
                    <a:pt x="13" y="46"/>
                    <a:pt x="16" y="51"/>
                    <a:pt x="18" y="50"/>
                  </a:cubicBezTo>
                  <a:cubicBezTo>
                    <a:pt x="21" y="50"/>
                    <a:pt x="23" y="45"/>
                    <a:pt x="25" y="43"/>
                  </a:cubicBezTo>
                  <a:cubicBezTo>
                    <a:pt x="27" y="42"/>
                    <a:pt x="28" y="41"/>
                    <a:pt x="30" y="41"/>
                  </a:cubicBezTo>
                  <a:cubicBezTo>
                    <a:pt x="31" y="40"/>
                    <a:pt x="35" y="40"/>
                    <a:pt x="34" y="37"/>
                  </a:cubicBezTo>
                  <a:cubicBezTo>
                    <a:pt x="34" y="36"/>
                    <a:pt x="33" y="36"/>
                    <a:pt x="32" y="35"/>
                  </a:cubicBezTo>
                  <a:cubicBezTo>
                    <a:pt x="31" y="35"/>
                    <a:pt x="30" y="34"/>
                    <a:pt x="28" y="33"/>
                  </a:cubicBezTo>
                  <a:cubicBezTo>
                    <a:pt x="26" y="31"/>
                    <a:pt x="24" y="31"/>
                    <a:pt x="21" y="30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3" y="27"/>
                    <a:pt x="25" y="29"/>
                    <a:pt x="28" y="30"/>
                  </a:cubicBezTo>
                  <a:cubicBezTo>
                    <a:pt x="30" y="31"/>
                    <a:pt x="32" y="31"/>
                    <a:pt x="34" y="31"/>
                  </a:cubicBezTo>
                  <a:cubicBezTo>
                    <a:pt x="35" y="30"/>
                    <a:pt x="36" y="30"/>
                    <a:pt x="36" y="29"/>
                  </a:cubicBezTo>
                  <a:cubicBezTo>
                    <a:pt x="40" y="28"/>
                    <a:pt x="45" y="28"/>
                    <a:pt x="48" y="28"/>
                  </a:cubicBezTo>
                  <a:cubicBezTo>
                    <a:pt x="49" y="30"/>
                    <a:pt x="50" y="34"/>
                    <a:pt x="49" y="35"/>
                  </a:cubicBezTo>
                  <a:cubicBezTo>
                    <a:pt x="49" y="36"/>
                    <a:pt x="46" y="36"/>
                    <a:pt x="46" y="37"/>
                  </a:cubicBezTo>
                  <a:cubicBezTo>
                    <a:pt x="45" y="39"/>
                    <a:pt x="46" y="41"/>
                    <a:pt x="46" y="43"/>
                  </a:cubicBezTo>
                  <a:lnTo>
                    <a:pt x="45" y="42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auto">
            <a:xfrm>
              <a:off x="4960938" y="3663950"/>
              <a:ext cx="55563" cy="58738"/>
            </a:xfrm>
            <a:custGeom>
              <a:avLst/>
              <a:gdLst/>
              <a:ahLst/>
              <a:cxnLst>
                <a:cxn ang="0">
                  <a:pos x="26" y="15"/>
                </a:cxn>
                <a:cxn ang="0">
                  <a:pos x="20" y="8"/>
                </a:cxn>
                <a:cxn ang="0">
                  <a:pos x="9" y="0"/>
                </a:cxn>
                <a:cxn ang="0">
                  <a:pos x="2" y="5"/>
                </a:cxn>
                <a:cxn ang="0">
                  <a:pos x="3" y="18"/>
                </a:cxn>
                <a:cxn ang="0">
                  <a:pos x="10" y="29"/>
                </a:cxn>
                <a:cxn ang="0">
                  <a:pos x="19" y="31"/>
                </a:cxn>
                <a:cxn ang="0">
                  <a:pos x="28" y="28"/>
                </a:cxn>
                <a:cxn ang="0">
                  <a:pos x="28" y="16"/>
                </a:cxn>
              </a:cxnLst>
              <a:rect l="0" t="0" r="r" b="b"/>
              <a:pathLst>
                <a:path w="30" h="32">
                  <a:moveTo>
                    <a:pt x="26" y="15"/>
                  </a:moveTo>
                  <a:cubicBezTo>
                    <a:pt x="25" y="12"/>
                    <a:pt x="22" y="10"/>
                    <a:pt x="20" y="8"/>
                  </a:cubicBezTo>
                  <a:cubicBezTo>
                    <a:pt x="17" y="5"/>
                    <a:pt x="13" y="0"/>
                    <a:pt x="9" y="0"/>
                  </a:cubicBezTo>
                  <a:cubicBezTo>
                    <a:pt x="7" y="0"/>
                    <a:pt x="3" y="3"/>
                    <a:pt x="2" y="5"/>
                  </a:cubicBezTo>
                  <a:cubicBezTo>
                    <a:pt x="0" y="8"/>
                    <a:pt x="2" y="15"/>
                    <a:pt x="3" y="18"/>
                  </a:cubicBezTo>
                  <a:cubicBezTo>
                    <a:pt x="5" y="22"/>
                    <a:pt x="7" y="26"/>
                    <a:pt x="10" y="29"/>
                  </a:cubicBezTo>
                  <a:cubicBezTo>
                    <a:pt x="12" y="32"/>
                    <a:pt x="15" y="32"/>
                    <a:pt x="19" y="31"/>
                  </a:cubicBezTo>
                  <a:cubicBezTo>
                    <a:pt x="22" y="31"/>
                    <a:pt x="27" y="31"/>
                    <a:pt x="28" y="28"/>
                  </a:cubicBezTo>
                  <a:cubicBezTo>
                    <a:pt x="30" y="26"/>
                    <a:pt x="30" y="18"/>
                    <a:pt x="28" y="16"/>
                  </a:cubicBezTo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4075112" y="3727450"/>
              <a:ext cx="927100" cy="1235074"/>
            </a:xfrm>
            <a:custGeom>
              <a:avLst/>
              <a:gdLst/>
              <a:ahLst/>
              <a:cxnLst>
                <a:cxn ang="0">
                  <a:pos x="480" y="297"/>
                </a:cxn>
                <a:cxn ang="0">
                  <a:pos x="483" y="257"/>
                </a:cxn>
                <a:cxn ang="0">
                  <a:pos x="476" y="216"/>
                </a:cxn>
                <a:cxn ang="0">
                  <a:pos x="458" y="173"/>
                </a:cxn>
                <a:cxn ang="0">
                  <a:pos x="446" y="106"/>
                </a:cxn>
                <a:cxn ang="0">
                  <a:pos x="445" y="78"/>
                </a:cxn>
                <a:cxn ang="0">
                  <a:pos x="401" y="61"/>
                </a:cxn>
                <a:cxn ang="0">
                  <a:pos x="426" y="54"/>
                </a:cxn>
                <a:cxn ang="0">
                  <a:pos x="419" y="31"/>
                </a:cxn>
                <a:cxn ang="0">
                  <a:pos x="405" y="38"/>
                </a:cxn>
                <a:cxn ang="0">
                  <a:pos x="398" y="38"/>
                </a:cxn>
                <a:cxn ang="0">
                  <a:pos x="390" y="49"/>
                </a:cxn>
                <a:cxn ang="0">
                  <a:pos x="352" y="57"/>
                </a:cxn>
                <a:cxn ang="0">
                  <a:pos x="321" y="60"/>
                </a:cxn>
                <a:cxn ang="0">
                  <a:pos x="304" y="84"/>
                </a:cxn>
                <a:cxn ang="0">
                  <a:pos x="286" y="66"/>
                </a:cxn>
                <a:cxn ang="0">
                  <a:pos x="282" y="34"/>
                </a:cxn>
                <a:cxn ang="0">
                  <a:pos x="256" y="48"/>
                </a:cxn>
                <a:cxn ang="0">
                  <a:pos x="223" y="42"/>
                </a:cxn>
                <a:cxn ang="0">
                  <a:pos x="222" y="10"/>
                </a:cxn>
                <a:cxn ang="0">
                  <a:pos x="187" y="11"/>
                </a:cxn>
                <a:cxn ang="0">
                  <a:pos x="157" y="1"/>
                </a:cxn>
                <a:cxn ang="0">
                  <a:pos x="163" y="30"/>
                </a:cxn>
                <a:cxn ang="0">
                  <a:pos x="173" y="41"/>
                </a:cxn>
                <a:cxn ang="0">
                  <a:pos x="155" y="59"/>
                </a:cxn>
                <a:cxn ang="0">
                  <a:pos x="158" y="74"/>
                </a:cxn>
                <a:cxn ang="0">
                  <a:pos x="169" y="96"/>
                </a:cxn>
                <a:cxn ang="0">
                  <a:pos x="169" y="101"/>
                </a:cxn>
                <a:cxn ang="0">
                  <a:pos x="138" y="113"/>
                </a:cxn>
                <a:cxn ang="0">
                  <a:pos x="123" y="134"/>
                </a:cxn>
                <a:cxn ang="0">
                  <a:pos x="96" y="112"/>
                </a:cxn>
                <a:cxn ang="0">
                  <a:pos x="66" y="146"/>
                </a:cxn>
                <a:cxn ang="0">
                  <a:pos x="56" y="203"/>
                </a:cxn>
                <a:cxn ang="0">
                  <a:pos x="59" y="228"/>
                </a:cxn>
                <a:cxn ang="0">
                  <a:pos x="43" y="265"/>
                </a:cxn>
                <a:cxn ang="0">
                  <a:pos x="0" y="283"/>
                </a:cxn>
                <a:cxn ang="0">
                  <a:pos x="10" y="324"/>
                </a:cxn>
                <a:cxn ang="0">
                  <a:pos x="4" y="351"/>
                </a:cxn>
                <a:cxn ang="0">
                  <a:pos x="1" y="377"/>
                </a:cxn>
                <a:cxn ang="0">
                  <a:pos x="13" y="414"/>
                </a:cxn>
                <a:cxn ang="0">
                  <a:pos x="28" y="457"/>
                </a:cxn>
                <a:cxn ang="0">
                  <a:pos x="79" y="505"/>
                </a:cxn>
                <a:cxn ang="0">
                  <a:pos x="95" y="563"/>
                </a:cxn>
                <a:cxn ang="0">
                  <a:pos x="110" y="637"/>
                </a:cxn>
                <a:cxn ang="0">
                  <a:pos x="147" y="627"/>
                </a:cxn>
                <a:cxn ang="0">
                  <a:pos x="189" y="640"/>
                </a:cxn>
                <a:cxn ang="0">
                  <a:pos x="233" y="655"/>
                </a:cxn>
                <a:cxn ang="0">
                  <a:pos x="289" y="643"/>
                </a:cxn>
                <a:cxn ang="0">
                  <a:pos x="341" y="629"/>
                </a:cxn>
                <a:cxn ang="0">
                  <a:pos x="375" y="634"/>
                </a:cxn>
                <a:cxn ang="0">
                  <a:pos x="364" y="603"/>
                </a:cxn>
                <a:cxn ang="0">
                  <a:pos x="398" y="571"/>
                </a:cxn>
                <a:cxn ang="0">
                  <a:pos x="418" y="552"/>
                </a:cxn>
                <a:cxn ang="0">
                  <a:pos x="398" y="517"/>
                </a:cxn>
                <a:cxn ang="0">
                  <a:pos x="365" y="488"/>
                </a:cxn>
                <a:cxn ang="0">
                  <a:pos x="354" y="445"/>
                </a:cxn>
                <a:cxn ang="0">
                  <a:pos x="339" y="413"/>
                </a:cxn>
                <a:cxn ang="0">
                  <a:pos x="361" y="401"/>
                </a:cxn>
                <a:cxn ang="0">
                  <a:pos x="392" y="392"/>
                </a:cxn>
                <a:cxn ang="0">
                  <a:pos x="412" y="380"/>
                </a:cxn>
                <a:cxn ang="0">
                  <a:pos x="446" y="363"/>
                </a:cxn>
                <a:cxn ang="0">
                  <a:pos x="472" y="359"/>
                </a:cxn>
                <a:cxn ang="0">
                  <a:pos x="496" y="326"/>
                </a:cxn>
              </a:cxnLst>
              <a:rect l="0" t="0" r="r" b="b"/>
              <a:pathLst>
                <a:path w="496" h="661">
                  <a:moveTo>
                    <a:pt x="496" y="323"/>
                  </a:moveTo>
                  <a:cubicBezTo>
                    <a:pt x="495" y="322"/>
                    <a:pt x="495" y="321"/>
                    <a:pt x="494" y="320"/>
                  </a:cubicBezTo>
                  <a:cubicBezTo>
                    <a:pt x="494" y="319"/>
                    <a:pt x="493" y="318"/>
                    <a:pt x="492" y="317"/>
                  </a:cubicBezTo>
                  <a:cubicBezTo>
                    <a:pt x="492" y="317"/>
                    <a:pt x="491" y="317"/>
                    <a:pt x="491" y="316"/>
                  </a:cubicBezTo>
                  <a:cubicBezTo>
                    <a:pt x="491" y="316"/>
                    <a:pt x="491" y="315"/>
                    <a:pt x="490" y="314"/>
                  </a:cubicBezTo>
                  <a:cubicBezTo>
                    <a:pt x="490" y="312"/>
                    <a:pt x="490" y="311"/>
                    <a:pt x="489" y="309"/>
                  </a:cubicBezTo>
                  <a:cubicBezTo>
                    <a:pt x="488" y="308"/>
                    <a:pt x="488" y="308"/>
                    <a:pt x="487" y="307"/>
                  </a:cubicBezTo>
                  <a:cubicBezTo>
                    <a:pt x="486" y="306"/>
                    <a:pt x="484" y="306"/>
                    <a:pt x="483" y="305"/>
                  </a:cubicBezTo>
                  <a:cubicBezTo>
                    <a:pt x="482" y="304"/>
                    <a:pt x="481" y="303"/>
                    <a:pt x="479" y="302"/>
                  </a:cubicBezTo>
                  <a:cubicBezTo>
                    <a:pt x="478" y="301"/>
                    <a:pt x="478" y="301"/>
                    <a:pt x="478" y="301"/>
                  </a:cubicBezTo>
                  <a:cubicBezTo>
                    <a:pt x="477" y="300"/>
                    <a:pt x="476" y="299"/>
                    <a:pt x="477" y="298"/>
                  </a:cubicBezTo>
                  <a:cubicBezTo>
                    <a:pt x="478" y="298"/>
                    <a:pt x="479" y="298"/>
                    <a:pt x="479" y="297"/>
                  </a:cubicBezTo>
                  <a:cubicBezTo>
                    <a:pt x="479" y="297"/>
                    <a:pt x="480" y="297"/>
                    <a:pt x="480" y="297"/>
                  </a:cubicBezTo>
                  <a:cubicBezTo>
                    <a:pt x="480" y="296"/>
                    <a:pt x="481" y="296"/>
                    <a:pt x="481" y="295"/>
                  </a:cubicBezTo>
                  <a:cubicBezTo>
                    <a:pt x="481" y="293"/>
                    <a:pt x="480" y="291"/>
                    <a:pt x="480" y="289"/>
                  </a:cubicBezTo>
                  <a:cubicBezTo>
                    <a:pt x="480" y="290"/>
                    <a:pt x="479" y="288"/>
                    <a:pt x="479" y="288"/>
                  </a:cubicBezTo>
                  <a:cubicBezTo>
                    <a:pt x="479" y="288"/>
                    <a:pt x="478" y="288"/>
                    <a:pt x="478" y="287"/>
                  </a:cubicBezTo>
                  <a:cubicBezTo>
                    <a:pt x="478" y="287"/>
                    <a:pt x="478" y="286"/>
                    <a:pt x="478" y="286"/>
                  </a:cubicBezTo>
                  <a:cubicBezTo>
                    <a:pt x="477" y="284"/>
                    <a:pt x="475" y="282"/>
                    <a:pt x="474" y="280"/>
                  </a:cubicBezTo>
                  <a:cubicBezTo>
                    <a:pt x="475" y="279"/>
                    <a:pt x="476" y="278"/>
                    <a:pt x="477" y="278"/>
                  </a:cubicBezTo>
                  <a:cubicBezTo>
                    <a:pt x="476" y="278"/>
                    <a:pt x="475" y="279"/>
                    <a:pt x="474" y="278"/>
                  </a:cubicBezTo>
                  <a:cubicBezTo>
                    <a:pt x="474" y="277"/>
                    <a:pt x="474" y="274"/>
                    <a:pt x="474" y="273"/>
                  </a:cubicBezTo>
                  <a:cubicBezTo>
                    <a:pt x="474" y="270"/>
                    <a:pt x="473" y="269"/>
                    <a:pt x="477" y="268"/>
                  </a:cubicBezTo>
                  <a:cubicBezTo>
                    <a:pt x="479" y="268"/>
                    <a:pt x="481" y="268"/>
                    <a:pt x="482" y="266"/>
                  </a:cubicBezTo>
                  <a:cubicBezTo>
                    <a:pt x="482" y="265"/>
                    <a:pt x="482" y="265"/>
                    <a:pt x="482" y="265"/>
                  </a:cubicBezTo>
                  <a:cubicBezTo>
                    <a:pt x="482" y="262"/>
                    <a:pt x="482" y="260"/>
                    <a:pt x="483" y="257"/>
                  </a:cubicBezTo>
                  <a:cubicBezTo>
                    <a:pt x="483" y="254"/>
                    <a:pt x="485" y="251"/>
                    <a:pt x="482" y="249"/>
                  </a:cubicBezTo>
                  <a:cubicBezTo>
                    <a:pt x="482" y="248"/>
                    <a:pt x="479" y="247"/>
                    <a:pt x="479" y="246"/>
                  </a:cubicBezTo>
                  <a:cubicBezTo>
                    <a:pt x="478" y="245"/>
                    <a:pt x="479" y="245"/>
                    <a:pt x="479" y="244"/>
                  </a:cubicBezTo>
                  <a:cubicBezTo>
                    <a:pt x="479" y="243"/>
                    <a:pt x="478" y="242"/>
                    <a:pt x="478" y="240"/>
                  </a:cubicBezTo>
                  <a:cubicBezTo>
                    <a:pt x="478" y="240"/>
                    <a:pt x="478" y="238"/>
                    <a:pt x="478" y="238"/>
                  </a:cubicBezTo>
                  <a:cubicBezTo>
                    <a:pt x="477" y="237"/>
                    <a:pt x="476" y="237"/>
                    <a:pt x="476" y="237"/>
                  </a:cubicBezTo>
                  <a:cubicBezTo>
                    <a:pt x="476" y="237"/>
                    <a:pt x="476" y="236"/>
                    <a:pt x="475" y="236"/>
                  </a:cubicBezTo>
                  <a:cubicBezTo>
                    <a:pt x="475" y="236"/>
                    <a:pt x="475" y="236"/>
                    <a:pt x="474" y="235"/>
                  </a:cubicBezTo>
                  <a:cubicBezTo>
                    <a:pt x="474" y="234"/>
                    <a:pt x="473" y="231"/>
                    <a:pt x="473" y="230"/>
                  </a:cubicBezTo>
                  <a:cubicBezTo>
                    <a:pt x="473" y="228"/>
                    <a:pt x="473" y="227"/>
                    <a:pt x="473" y="225"/>
                  </a:cubicBezTo>
                  <a:cubicBezTo>
                    <a:pt x="472" y="223"/>
                    <a:pt x="472" y="224"/>
                    <a:pt x="473" y="223"/>
                  </a:cubicBezTo>
                  <a:cubicBezTo>
                    <a:pt x="474" y="221"/>
                    <a:pt x="475" y="221"/>
                    <a:pt x="475" y="219"/>
                  </a:cubicBezTo>
                  <a:cubicBezTo>
                    <a:pt x="476" y="218"/>
                    <a:pt x="476" y="217"/>
                    <a:pt x="476" y="216"/>
                  </a:cubicBezTo>
                  <a:cubicBezTo>
                    <a:pt x="476" y="215"/>
                    <a:pt x="477" y="213"/>
                    <a:pt x="477" y="212"/>
                  </a:cubicBezTo>
                  <a:cubicBezTo>
                    <a:pt x="476" y="209"/>
                    <a:pt x="472" y="209"/>
                    <a:pt x="470" y="206"/>
                  </a:cubicBezTo>
                  <a:cubicBezTo>
                    <a:pt x="470" y="206"/>
                    <a:pt x="470" y="205"/>
                    <a:pt x="470" y="205"/>
                  </a:cubicBezTo>
                  <a:cubicBezTo>
                    <a:pt x="469" y="203"/>
                    <a:pt x="469" y="201"/>
                    <a:pt x="467" y="200"/>
                  </a:cubicBezTo>
                  <a:cubicBezTo>
                    <a:pt x="466" y="198"/>
                    <a:pt x="465" y="198"/>
                    <a:pt x="464" y="197"/>
                  </a:cubicBezTo>
                  <a:cubicBezTo>
                    <a:pt x="463" y="196"/>
                    <a:pt x="462" y="196"/>
                    <a:pt x="461" y="195"/>
                  </a:cubicBezTo>
                  <a:cubicBezTo>
                    <a:pt x="459" y="194"/>
                    <a:pt x="458" y="193"/>
                    <a:pt x="457" y="191"/>
                  </a:cubicBezTo>
                  <a:cubicBezTo>
                    <a:pt x="456" y="190"/>
                    <a:pt x="455" y="189"/>
                    <a:pt x="453" y="188"/>
                  </a:cubicBezTo>
                  <a:cubicBezTo>
                    <a:pt x="453" y="187"/>
                    <a:pt x="451" y="187"/>
                    <a:pt x="451" y="185"/>
                  </a:cubicBezTo>
                  <a:cubicBezTo>
                    <a:pt x="451" y="185"/>
                    <a:pt x="452" y="184"/>
                    <a:pt x="452" y="184"/>
                  </a:cubicBezTo>
                  <a:cubicBezTo>
                    <a:pt x="452" y="184"/>
                    <a:pt x="452" y="183"/>
                    <a:pt x="452" y="183"/>
                  </a:cubicBezTo>
                  <a:cubicBezTo>
                    <a:pt x="453" y="181"/>
                    <a:pt x="454" y="179"/>
                    <a:pt x="455" y="177"/>
                  </a:cubicBezTo>
                  <a:cubicBezTo>
                    <a:pt x="456" y="176"/>
                    <a:pt x="457" y="175"/>
                    <a:pt x="458" y="173"/>
                  </a:cubicBezTo>
                  <a:cubicBezTo>
                    <a:pt x="458" y="172"/>
                    <a:pt x="459" y="171"/>
                    <a:pt x="459" y="170"/>
                  </a:cubicBezTo>
                  <a:cubicBezTo>
                    <a:pt x="460" y="169"/>
                    <a:pt x="461" y="169"/>
                    <a:pt x="461" y="169"/>
                  </a:cubicBezTo>
                  <a:cubicBezTo>
                    <a:pt x="462" y="168"/>
                    <a:pt x="463" y="165"/>
                    <a:pt x="464" y="164"/>
                  </a:cubicBezTo>
                  <a:cubicBezTo>
                    <a:pt x="466" y="162"/>
                    <a:pt x="467" y="161"/>
                    <a:pt x="468" y="158"/>
                  </a:cubicBezTo>
                  <a:cubicBezTo>
                    <a:pt x="469" y="156"/>
                    <a:pt x="469" y="154"/>
                    <a:pt x="469" y="151"/>
                  </a:cubicBezTo>
                  <a:cubicBezTo>
                    <a:pt x="469" y="149"/>
                    <a:pt x="470" y="145"/>
                    <a:pt x="469" y="143"/>
                  </a:cubicBezTo>
                  <a:cubicBezTo>
                    <a:pt x="468" y="140"/>
                    <a:pt x="466" y="137"/>
                    <a:pt x="465" y="135"/>
                  </a:cubicBezTo>
                  <a:cubicBezTo>
                    <a:pt x="463" y="130"/>
                    <a:pt x="462" y="126"/>
                    <a:pt x="460" y="121"/>
                  </a:cubicBezTo>
                  <a:cubicBezTo>
                    <a:pt x="460" y="119"/>
                    <a:pt x="459" y="116"/>
                    <a:pt x="459" y="114"/>
                  </a:cubicBezTo>
                  <a:cubicBezTo>
                    <a:pt x="458" y="112"/>
                    <a:pt x="459" y="109"/>
                    <a:pt x="459" y="107"/>
                  </a:cubicBezTo>
                  <a:cubicBezTo>
                    <a:pt x="459" y="106"/>
                    <a:pt x="458" y="101"/>
                    <a:pt x="457" y="102"/>
                  </a:cubicBezTo>
                  <a:cubicBezTo>
                    <a:pt x="456" y="103"/>
                    <a:pt x="454" y="106"/>
                    <a:pt x="452" y="106"/>
                  </a:cubicBezTo>
                  <a:cubicBezTo>
                    <a:pt x="450" y="107"/>
                    <a:pt x="447" y="106"/>
                    <a:pt x="446" y="106"/>
                  </a:cubicBezTo>
                  <a:cubicBezTo>
                    <a:pt x="445" y="105"/>
                    <a:pt x="444" y="104"/>
                    <a:pt x="443" y="103"/>
                  </a:cubicBezTo>
                  <a:cubicBezTo>
                    <a:pt x="441" y="102"/>
                    <a:pt x="438" y="101"/>
                    <a:pt x="437" y="100"/>
                  </a:cubicBezTo>
                  <a:cubicBezTo>
                    <a:pt x="437" y="100"/>
                    <a:pt x="437" y="99"/>
                    <a:pt x="437" y="98"/>
                  </a:cubicBezTo>
                  <a:cubicBezTo>
                    <a:pt x="437" y="98"/>
                    <a:pt x="436" y="97"/>
                    <a:pt x="436" y="96"/>
                  </a:cubicBezTo>
                  <a:cubicBezTo>
                    <a:pt x="439" y="94"/>
                    <a:pt x="442" y="95"/>
                    <a:pt x="445" y="95"/>
                  </a:cubicBezTo>
                  <a:cubicBezTo>
                    <a:pt x="447" y="95"/>
                    <a:pt x="448" y="94"/>
                    <a:pt x="450" y="94"/>
                  </a:cubicBezTo>
                  <a:cubicBezTo>
                    <a:pt x="451" y="93"/>
                    <a:pt x="452" y="93"/>
                    <a:pt x="453" y="93"/>
                  </a:cubicBezTo>
                  <a:cubicBezTo>
                    <a:pt x="454" y="93"/>
                    <a:pt x="455" y="93"/>
                    <a:pt x="456" y="93"/>
                  </a:cubicBezTo>
                  <a:cubicBezTo>
                    <a:pt x="456" y="92"/>
                    <a:pt x="455" y="92"/>
                    <a:pt x="455" y="91"/>
                  </a:cubicBezTo>
                  <a:cubicBezTo>
                    <a:pt x="454" y="90"/>
                    <a:pt x="454" y="90"/>
                    <a:pt x="454" y="89"/>
                  </a:cubicBezTo>
                  <a:cubicBezTo>
                    <a:pt x="453" y="88"/>
                    <a:pt x="452" y="87"/>
                    <a:pt x="451" y="86"/>
                  </a:cubicBezTo>
                  <a:cubicBezTo>
                    <a:pt x="450" y="84"/>
                    <a:pt x="449" y="83"/>
                    <a:pt x="448" y="81"/>
                  </a:cubicBezTo>
                  <a:cubicBezTo>
                    <a:pt x="447" y="80"/>
                    <a:pt x="446" y="80"/>
                    <a:pt x="445" y="78"/>
                  </a:cubicBezTo>
                  <a:cubicBezTo>
                    <a:pt x="443" y="76"/>
                    <a:pt x="440" y="74"/>
                    <a:pt x="438" y="72"/>
                  </a:cubicBezTo>
                  <a:cubicBezTo>
                    <a:pt x="437" y="72"/>
                    <a:pt x="436" y="71"/>
                    <a:pt x="434" y="71"/>
                  </a:cubicBezTo>
                  <a:cubicBezTo>
                    <a:pt x="434" y="69"/>
                    <a:pt x="426" y="67"/>
                    <a:pt x="426" y="70"/>
                  </a:cubicBezTo>
                  <a:cubicBezTo>
                    <a:pt x="427" y="72"/>
                    <a:pt x="431" y="73"/>
                    <a:pt x="431" y="75"/>
                  </a:cubicBezTo>
                  <a:cubicBezTo>
                    <a:pt x="431" y="77"/>
                    <a:pt x="428" y="75"/>
                    <a:pt x="427" y="74"/>
                  </a:cubicBezTo>
                  <a:cubicBezTo>
                    <a:pt x="425" y="73"/>
                    <a:pt x="424" y="73"/>
                    <a:pt x="422" y="73"/>
                  </a:cubicBezTo>
                  <a:cubicBezTo>
                    <a:pt x="421" y="72"/>
                    <a:pt x="421" y="72"/>
                    <a:pt x="420" y="72"/>
                  </a:cubicBezTo>
                  <a:cubicBezTo>
                    <a:pt x="418" y="71"/>
                    <a:pt x="418" y="72"/>
                    <a:pt x="416" y="72"/>
                  </a:cubicBezTo>
                  <a:cubicBezTo>
                    <a:pt x="415" y="72"/>
                    <a:pt x="413" y="72"/>
                    <a:pt x="412" y="71"/>
                  </a:cubicBezTo>
                  <a:cubicBezTo>
                    <a:pt x="410" y="70"/>
                    <a:pt x="410" y="69"/>
                    <a:pt x="409" y="67"/>
                  </a:cubicBezTo>
                  <a:cubicBezTo>
                    <a:pt x="408" y="66"/>
                    <a:pt x="405" y="65"/>
                    <a:pt x="404" y="63"/>
                  </a:cubicBezTo>
                  <a:cubicBezTo>
                    <a:pt x="403" y="63"/>
                    <a:pt x="403" y="61"/>
                    <a:pt x="402" y="61"/>
                  </a:cubicBezTo>
                  <a:cubicBezTo>
                    <a:pt x="402" y="61"/>
                    <a:pt x="401" y="61"/>
                    <a:pt x="401" y="61"/>
                  </a:cubicBezTo>
                  <a:cubicBezTo>
                    <a:pt x="399" y="61"/>
                    <a:pt x="398" y="60"/>
                    <a:pt x="397" y="60"/>
                  </a:cubicBezTo>
                  <a:cubicBezTo>
                    <a:pt x="396" y="59"/>
                    <a:pt x="396" y="59"/>
                    <a:pt x="395" y="59"/>
                  </a:cubicBezTo>
                  <a:cubicBezTo>
                    <a:pt x="394" y="58"/>
                    <a:pt x="394" y="58"/>
                    <a:pt x="396" y="56"/>
                  </a:cubicBezTo>
                  <a:cubicBezTo>
                    <a:pt x="397" y="55"/>
                    <a:pt x="397" y="55"/>
                    <a:pt x="399" y="55"/>
                  </a:cubicBezTo>
                  <a:cubicBezTo>
                    <a:pt x="399" y="58"/>
                    <a:pt x="403" y="57"/>
                    <a:pt x="405" y="57"/>
                  </a:cubicBezTo>
                  <a:cubicBezTo>
                    <a:pt x="406" y="59"/>
                    <a:pt x="405" y="61"/>
                    <a:pt x="407" y="62"/>
                  </a:cubicBezTo>
                  <a:cubicBezTo>
                    <a:pt x="409" y="63"/>
                    <a:pt x="410" y="61"/>
                    <a:pt x="410" y="59"/>
                  </a:cubicBezTo>
                  <a:cubicBezTo>
                    <a:pt x="410" y="59"/>
                    <a:pt x="410" y="58"/>
                    <a:pt x="410" y="57"/>
                  </a:cubicBezTo>
                  <a:cubicBezTo>
                    <a:pt x="410" y="56"/>
                    <a:pt x="410" y="56"/>
                    <a:pt x="410" y="55"/>
                  </a:cubicBezTo>
                  <a:cubicBezTo>
                    <a:pt x="410" y="53"/>
                    <a:pt x="409" y="51"/>
                    <a:pt x="411" y="50"/>
                  </a:cubicBezTo>
                  <a:cubicBezTo>
                    <a:pt x="413" y="50"/>
                    <a:pt x="413" y="52"/>
                    <a:pt x="415" y="52"/>
                  </a:cubicBezTo>
                  <a:cubicBezTo>
                    <a:pt x="416" y="52"/>
                    <a:pt x="416" y="50"/>
                    <a:pt x="418" y="50"/>
                  </a:cubicBezTo>
                  <a:cubicBezTo>
                    <a:pt x="421" y="50"/>
                    <a:pt x="423" y="53"/>
                    <a:pt x="426" y="54"/>
                  </a:cubicBezTo>
                  <a:cubicBezTo>
                    <a:pt x="429" y="55"/>
                    <a:pt x="429" y="53"/>
                    <a:pt x="429" y="50"/>
                  </a:cubicBezTo>
                  <a:cubicBezTo>
                    <a:pt x="428" y="50"/>
                    <a:pt x="427" y="50"/>
                    <a:pt x="425" y="49"/>
                  </a:cubicBezTo>
                  <a:cubicBezTo>
                    <a:pt x="424" y="49"/>
                    <a:pt x="424" y="48"/>
                    <a:pt x="424" y="47"/>
                  </a:cubicBezTo>
                  <a:cubicBezTo>
                    <a:pt x="422" y="46"/>
                    <a:pt x="420" y="46"/>
                    <a:pt x="419" y="46"/>
                  </a:cubicBezTo>
                  <a:cubicBezTo>
                    <a:pt x="418" y="45"/>
                    <a:pt x="417" y="45"/>
                    <a:pt x="416" y="44"/>
                  </a:cubicBezTo>
                  <a:cubicBezTo>
                    <a:pt x="415" y="44"/>
                    <a:pt x="413" y="43"/>
                    <a:pt x="414" y="42"/>
                  </a:cubicBezTo>
                  <a:cubicBezTo>
                    <a:pt x="415" y="41"/>
                    <a:pt x="418" y="40"/>
                    <a:pt x="419" y="40"/>
                  </a:cubicBezTo>
                  <a:cubicBezTo>
                    <a:pt x="419" y="39"/>
                    <a:pt x="419" y="39"/>
                    <a:pt x="420" y="39"/>
                  </a:cubicBezTo>
                  <a:cubicBezTo>
                    <a:pt x="420" y="38"/>
                    <a:pt x="420" y="38"/>
                    <a:pt x="420" y="37"/>
                  </a:cubicBezTo>
                  <a:cubicBezTo>
                    <a:pt x="420" y="36"/>
                    <a:pt x="421" y="36"/>
                    <a:pt x="422" y="36"/>
                  </a:cubicBezTo>
                  <a:cubicBezTo>
                    <a:pt x="424" y="35"/>
                    <a:pt x="425" y="36"/>
                    <a:pt x="425" y="34"/>
                  </a:cubicBezTo>
                  <a:cubicBezTo>
                    <a:pt x="425" y="33"/>
                    <a:pt x="425" y="32"/>
                    <a:pt x="424" y="31"/>
                  </a:cubicBezTo>
                  <a:cubicBezTo>
                    <a:pt x="422" y="31"/>
                    <a:pt x="421" y="31"/>
                    <a:pt x="419" y="31"/>
                  </a:cubicBezTo>
                  <a:cubicBezTo>
                    <a:pt x="418" y="32"/>
                    <a:pt x="417" y="32"/>
                    <a:pt x="416" y="32"/>
                  </a:cubicBezTo>
                  <a:cubicBezTo>
                    <a:pt x="415" y="32"/>
                    <a:pt x="415" y="31"/>
                    <a:pt x="414" y="31"/>
                  </a:cubicBezTo>
                  <a:cubicBezTo>
                    <a:pt x="414" y="31"/>
                    <a:pt x="414" y="31"/>
                    <a:pt x="413" y="31"/>
                  </a:cubicBezTo>
                  <a:cubicBezTo>
                    <a:pt x="413" y="31"/>
                    <a:pt x="413" y="30"/>
                    <a:pt x="413" y="30"/>
                  </a:cubicBezTo>
                  <a:cubicBezTo>
                    <a:pt x="412" y="30"/>
                    <a:pt x="411" y="30"/>
                    <a:pt x="410" y="30"/>
                  </a:cubicBezTo>
                  <a:cubicBezTo>
                    <a:pt x="410" y="31"/>
                    <a:pt x="410" y="32"/>
                    <a:pt x="410" y="33"/>
                  </a:cubicBezTo>
                  <a:cubicBezTo>
                    <a:pt x="412" y="33"/>
                    <a:pt x="413" y="34"/>
                    <a:pt x="414" y="35"/>
                  </a:cubicBezTo>
                  <a:cubicBezTo>
                    <a:pt x="416" y="35"/>
                    <a:pt x="419" y="35"/>
                    <a:pt x="419" y="36"/>
                  </a:cubicBezTo>
                  <a:cubicBezTo>
                    <a:pt x="418" y="37"/>
                    <a:pt x="417" y="38"/>
                    <a:pt x="416" y="38"/>
                  </a:cubicBezTo>
                  <a:cubicBezTo>
                    <a:pt x="416" y="38"/>
                    <a:pt x="415" y="38"/>
                    <a:pt x="414" y="38"/>
                  </a:cubicBezTo>
                  <a:cubicBezTo>
                    <a:pt x="413" y="38"/>
                    <a:pt x="411" y="40"/>
                    <a:pt x="410" y="39"/>
                  </a:cubicBezTo>
                  <a:cubicBezTo>
                    <a:pt x="409" y="39"/>
                    <a:pt x="409" y="37"/>
                    <a:pt x="408" y="37"/>
                  </a:cubicBezTo>
                  <a:cubicBezTo>
                    <a:pt x="406" y="36"/>
                    <a:pt x="406" y="37"/>
                    <a:pt x="405" y="38"/>
                  </a:cubicBezTo>
                  <a:cubicBezTo>
                    <a:pt x="404" y="36"/>
                    <a:pt x="402" y="33"/>
                    <a:pt x="404" y="31"/>
                  </a:cubicBezTo>
                  <a:cubicBezTo>
                    <a:pt x="404" y="31"/>
                    <a:pt x="404" y="30"/>
                    <a:pt x="405" y="30"/>
                  </a:cubicBezTo>
                  <a:cubicBezTo>
                    <a:pt x="405" y="30"/>
                    <a:pt x="406" y="30"/>
                    <a:pt x="406" y="30"/>
                  </a:cubicBezTo>
                  <a:cubicBezTo>
                    <a:pt x="407" y="30"/>
                    <a:pt x="408" y="29"/>
                    <a:pt x="408" y="29"/>
                  </a:cubicBezTo>
                  <a:cubicBezTo>
                    <a:pt x="409" y="28"/>
                    <a:pt x="408" y="28"/>
                    <a:pt x="407" y="27"/>
                  </a:cubicBezTo>
                  <a:cubicBezTo>
                    <a:pt x="407" y="27"/>
                    <a:pt x="408" y="27"/>
                    <a:pt x="408" y="26"/>
                  </a:cubicBezTo>
                  <a:cubicBezTo>
                    <a:pt x="408" y="25"/>
                    <a:pt x="409" y="24"/>
                    <a:pt x="408" y="23"/>
                  </a:cubicBezTo>
                  <a:cubicBezTo>
                    <a:pt x="406" y="22"/>
                    <a:pt x="403" y="23"/>
                    <a:pt x="402" y="24"/>
                  </a:cubicBezTo>
                  <a:cubicBezTo>
                    <a:pt x="401" y="26"/>
                    <a:pt x="401" y="27"/>
                    <a:pt x="401" y="28"/>
                  </a:cubicBezTo>
                  <a:cubicBezTo>
                    <a:pt x="401" y="29"/>
                    <a:pt x="401" y="29"/>
                    <a:pt x="401" y="30"/>
                  </a:cubicBezTo>
                  <a:cubicBezTo>
                    <a:pt x="401" y="30"/>
                    <a:pt x="401" y="30"/>
                    <a:pt x="400" y="30"/>
                  </a:cubicBezTo>
                  <a:cubicBezTo>
                    <a:pt x="400" y="30"/>
                    <a:pt x="400" y="31"/>
                    <a:pt x="399" y="31"/>
                  </a:cubicBezTo>
                  <a:cubicBezTo>
                    <a:pt x="398" y="33"/>
                    <a:pt x="397" y="36"/>
                    <a:pt x="398" y="38"/>
                  </a:cubicBezTo>
                  <a:cubicBezTo>
                    <a:pt x="400" y="37"/>
                    <a:pt x="401" y="38"/>
                    <a:pt x="403" y="38"/>
                  </a:cubicBezTo>
                  <a:cubicBezTo>
                    <a:pt x="403" y="39"/>
                    <a:pt x="403" y="40"/>
                    <a:pt x="403" y="40"/>
                  </a:cubicBezTo>
                  <a:cubicBezTo>
                    <a:pt x="404" y="41"/>
                    <a:pt x="404" y="41"/>
                    <a:pt x="403" y="42"/>
                  </a:cubicBezTo>
                  <a:cubicBezTo>
                    <a:pt x="402" y="42"/>
                    <a:pt x="401" y="41"/>
                    <a:pt x="401" y="43"/>
                  </a:cubicBezTo>
                  <a:cubicBezTo>
                    <a:pt x="401" y="43"/>
                    <a:pt x="401" y="45"/>
                    <a:pt x="401" y="45"/>
                  </a:cubicBezTo>
                  <a:cubicBezTo>
                    <a:pt x="401" y="46"/>
                    <a:pt x="402" y="46"/>
                    <a:pt x="402" y="46"/>
                  </a:cubicBezTo>
                  <a:cubicBezTo>
                    <a:pt x="403" y="47"/>
                    <a:pt x="404" y="47"/>
                    <a:pt x="404" y="48"/>
                  </a:cubicBezTo>
                  <a:cubicBezTo>
                    <a:pt x="405" y="49"/>
                    <a:pt x="405" y="48"/>
                    <a:pt x="405" y="49"/>
                  </a:cubicBezTo>
                  <a:cubicBezTo>
                    <a:pt x="405" y="51"/>
                    <a:pt x="401" y="51"/>
                    <a:pt x="401" y="49"/>
                  </a:cubicBezTo>
                  <a:cubicBezTo>
                    <a:pt x="399" y="49"/>
                    <a:pt x="399" y="50"/>
                    <a:pt x="398" y="51"/>
                  </a:cubicBezTo>
                  <a:cubicBezTo>
                    <a:pt x="398" y="51"/>
                    <a:pt x="397" y="54"/>
                    <a:pt x="397" y="54"/>
                  </a:cubicBezTo>
                  <a:cubicBezTo>
                    <a:pt x="395" y="55"/>
                    <a:pt x="391" y="54"/>
                    <a:pt x="390" y="53"/>
                  </a:cubicBezTo>
                  <a:cubicBezTo>
                    <a:pt x="389" y="52"/>
                    <a:pt x="390" y="50"/>
                    <a:pt x="390" y="49"/>
                  </a:cubicBezTo>
                  <a:cubicBezTo>
                    <a:pt x="389" y="48"/>
                    <a:pt x="389" y="46"/>
                    <a:pt x="388" y="45"/>
                  </a:cubicBezTo>
                  <a:cubicBezTo>
                    <a:pt x="387" y="44"/>
                    <a:pt x="387" y="44"/>
                    <a:pt x="386" y="45"/>
                  </a:cubicBezTo>
                  <a:cubicBezTo>
                    <a:pt x="385" y="45"/>
                    <a:pt x="385" y="46"/>
                    <a:pt x="384" y="47"/>
                  </a:cubicBezTo>
                  <a:cubicBezTo>
                    <a:pt x="382" y="50"/>
                    <a:pt x="377" y="49"/>
                    <a:pt x="373" y="49"/>
                  </a:cubicBezTo>
                  <a:cubicBezTo>
                    <a:pt x="372" y="49"/>
                    <a:pt x="372" y="49"/>
                    <a:pt x="371" y="48"/>
                  </a:cubicBezTo>
                  <a:cubicBezTo>
                    <a:pt x="371" y="48"/>
                    <a:pt x="371" y="48"/>
                    <a:pt x="370" y="48"/>
                  </a:cubicBezTo>
                  <a:cubicBezTo>
                    <a:pt x="369" y="47"/>
                    <a:pt x="370" y="48"/>
                    <a:pt x="369" y="48"/>
                  </a:cubicBezTo>
                  <a:cubicBezTo>
                    <a:pt x="368" y="48"/>
                    <a:pt x="366" y="49"/>
                    <a:pt x="366" y="49"/>
                  </a:cubicBezTo>
                  <a:cubicBezTo>
                    <a:pt x="365" y="49"/>
                    <a:pt x="364" y="49"/>
                    <a:pt x="363" y="49"/>
                  </a:cubicBezTo>
                  <a:cubicBezTo>
                    <a:pt x="362" y="50"/>
                    <a:pt x="363" y="50"/>
                    <a:pt x="362" y="50"/>
                  </a:cubicBezTo>
                  <a:cubicBezTo>
                    <a:pt x="360" y="51"/>
                    <a:pt x="360" y="51"/>
                    <a:pt x="360" y="53"/>
                  </a:cubicBezTo>
                  <a:cubicBezTo>
                    <a:pt x="359" y="54"/>
                    <a:pt x="360" y="57"/>
                    <a:pt x="358" y="56"/>
                  </a:cubicBezTo>
                  <a:cubicBezTo>
                    <a:pt x="358" y="58"/>
                    <a:pt x="353" y="57"/>
                    <a:pt x="352" y="57"/>
                  </a:cubicBezTo>
                  <a:cubicBezTo>
                    <a:pt x="350" y="58"/>
                    <a:pt x="350" y="59"/>
                    <a:pt x="348" y="59"/>
                  </a:cubicBezTo>
                  <a:cubicBezTo>
                    <a:pt x="347" y="59"/>
                    <a:pt x="346" y="59"/>
                    <a:pt x="345" y="58"/>
                  </a:cubicBezTo>
                  <a:cubicBezTo>
                    <a:pt x="344" y="58"/>
                    <a:pt x="344" y="57"/>
                    <a:pt x="343" y="57"/>
                  </a:cubicBezTo>
                  <a:cubicBezTo>
                    <a:pt x="342" y="59"/>
                    <a:pt x="341" y="61"/>
                    <a:pt x="340" y="60"/>
                  </a:cubicBezTo>
                  <a:cubicBezTo>
                    <a:pt x="339" y="60"/>
                    <a:pt x="338" y="58"/>
                    <a:pt x="337" y="59"/>
                  </a:cubicBezTo>
                  <a:cubicBezTo>
                    <a:pt x="337" y="59"/>
                    <a:pt x="336" y="60"/>
                    <a:pt x="335" y="60"/>
                  </a:cubicBezTo>
                  <a:cubicBezTo>
                    <a:pt x="335" y="61"/>
                    <a:pt x="335" y="61"/>
                    <a:pt x="334" y="62"/>
                  </a:cubicBezTo>
                  <a:cubicBezTo>
                    <a:pt x="332" y="63"/>
                    <a:pt x="331" y="65"/>
                    <a:pt x="329" y="64"/>
                  </a:cubicBezTo>
                  <a:cubicBezTo>
                    <a:pt x="328" y="64"/>
                    <a:pt x="328" y="64"/>
                    <a:pt x="328" y="63"/>
                  </a:cubicBezTo>
                  <a:cubicBezTo>
                    <a:pt x="328" y="62"/>
                    <a:pt x="327" y="62"/>
                    <a:pt x="327" y="61"/>
                  </a:cubicBezTo>
                  <a:cubicBezTo>
                    <a:pt x="325" y="61"/>
                    <a:pt x="325" y="60"/>
                    <a:pt x="323" y="60"/>
                  </a:cubicBezTo>
                  <a:cubicBezTo>
                    <a:pt x="323" y="60"/>
                    <a:pt x="322" y="60"/>
                    <a:pt x="322" y="60"/>
                  </a:cubicBezTo>
                  <a:cubicBezTo>
                    <a:pt x="322" y="60"/>
                    <a:pt x="321" y="60"/>
                    <a:pt x="321" y="60"/>
                  </a:cubicBezTo>
                  <a:cubicBezTo>
                    <a:pt x="320" y="61"/>
                    <a:pt x="319" y="61"/>
                    <a:pt x="318" y="62"/>
                  </a:cubicBezTo>
                  <a:cubicBezTo>
                    <a:pt x="317" y="63"/>
                    <a:pt x="316" y="65"/>
                    <a:pt x="317" y="67"/>
                  </a:cubicBezTo>
                  <a:cubicBezTo>
                    <a:pt x="317" y="68"/>
                    <a:pt x="319" y="69"/>
                    <a:pt x="318" y="70"/>
                  </a:cubicBezTo>
                  <a:cubicBezTo>
                    <a:pt x="318" y="70"/>
                    <a:pt x="317" y="71"/>
                    <a:pt x="316" y="71"/>
                  </a:cubicBezTo>
                  <a:cubicBezTo>
                    <a:pt x="316" y="72"/>
                    <a:pt x="315" y="73"/>
                    <a:pt x="315" y="73"/>
                  </a:cubicBezTo>
                  <a:cubicBezTo>
                    <a:pt x="314" y="74"/>
                    <a:pt x="314" y="74"/>
                    <a:pt x="312" y="74"/>
                  </a:cubicBezTo>
                  <a:cubicBezTo>
                    <a:pt x="310" y="75"/>
                    <a:pt x="309" y="76"/>
                    <a:pt x="308" y="77"/>
                  </a:cubicBezTo>
                  <a:cubicBezTo>
                    <a:pt x="308" y="78"/>
                    <a:pt x="307" y="78"/>
                    <a:pt x="308" y="79"/>
                  </a:cubicBezTo>
                  <a:cubicBezTo>
                    <a:pt x="308" y="80"/>
                    <a:pt x="311" y="80"/>
                    <a:pt x="311" y="80"/>
                  </a:cubicBezTo>
                  <a:cubicBezTo>
                    <a:pt x="311" y="81"/>
                    <a:pt x="311" y="82"/>
                    <a:pt x="310" y="83"/>
                  </a:cubicBezTo>
                  <a:cubicBezTo>
                    <a:pt x="309" y="83"/>
                    <a:pt x="308" y="83"/>
                    <a:pt x="307" y="83"/>
                  </a:cubicBezTo>
                  <a:cubicBezTo>
                    <a:pt x="306" y="83"/>
                    <a:pt x="305" y="82"/>
                    <a:pt x="304" y="83"/>
                  </a:cubicBezTo>
                  <a:cubicBezTo>
                    <a:pt x="304" y="83"/>
                    <a:pt x="304" y="84"/>
                    <a:pt x="304" y="84"/>
                  </a:cubicBezTo>
                  <a:cubicBezTo>
                    <a:pt x="303" y="84"/>
                    <a:pt x="303" y="84"/>
                    <a:pt x="303" y="84"/>
                  </a:cubicBezTo>
                  <a:cubicBezTo>
                    <a:pt x="302" y="84"/>
                    <a:pt x="302" y="84"/>
                    <a:pt x="301" y="85"/>
                  </a:cubicBezTo>
                  <a:cubicBezTo>
                    <a:pt x="301" y="85"/>
                    <a:pt x="300" y="86"/>
                    <a:pt x="299" y="87"/>
                  </a:cubicBezTo>
                  <a:cubicBezTo>
                    <a:pt x="298" y="87"/>
                    <a:pt x="296" y="87"/>
                    <a:pt x="295" y="85"/>
                  </a:cubicBezTo>
                  <a:cubicBezTo>
                    <a:pt x="292" y="83"/>
                    <a:pt x="289" y="80"/>
                    <a:pt x="285" y="80"/>
                  </a:cubicBezTo>
                  <a:cubicBezTo>
                    <a:pt x="283" y="79"/>
                    <a:pt x="283" y="80"/>
                    <a:pt x="281" y="80"/>
                  </a:cubicBezTo>
                  <a:cubicBezTo>
                    <a:pt x="278" y="81"/>
                    <a:pt x="275" y="78"/>
                    <a:pt x="272" y="78"/>
                  </a:cubicBezTo>
                  <a:cubicBezTo>
                    <a:pt x="272" y="77"/>
                    <a:pt x="273" y="76"/>
                    <a:pt x="273" y="76"/>
                  </a:cubicBezTo>
                  <a:cubicBezTo>
                    <a:pt x="274" y="75"/>
                    <a:pt x="275" y="75"/>
                    <a:pt x="275" y="75"/>
                  </a:cubicBezTo>
                  <a:cubicBezTo>
                    <a:pt x="275" y="75"/>
                    <a:pt x="276" y="73"/>
                    <a:pt x="276" y="73"/>
                  </a:cubicBezTo>
                  <a:cubicBezTo>
                    <a:pt x="278" y="71"/>
                    <a:pt x="280" y="70"/>
                    <a:pt x="281" y="69"/>
                  </a:cubicBezTo>
                  <a:cubicBezTo>
                    <a:pt x="282" y="68"/>
                    <a:pt x="282" y="68"/>
                    <a:pt x="283" y="67"/>
                  </a:cubicBezTo>
                  <a:cubicBezTo>
                    <a:pt x="284" y="66"/>
                    <a:pt x="285" y="67"/>
                    <a:pt x="286" y="66"/>
                  </a:cubicBezTo>
                  <a:cubicBezTo>
                    <a:pt x="288" y="65"/>
                    <a:pt x="286" y="63"/>
                    <a:pt x="285" y="61"/>
                  </a:cubicBezTo>
                  <a:cubicBezTo>
                    <a:pt x="284" y="61"/>
                    <a:pt x="284" y="61"/>
                    <a:pt x="284" y="59"/>
                  </a:cubicBezTo>
                  <a:cubicBezTo>
                    <a:pt x="284" y="59"/>
                    <a:pt x="284" y="57"/>
                    <a:pt x="284" y="57"/>
                  </a:cubicBezTo>
                  <a:cubicBezTo>
                    <a:pt x="285" y="54"/>
                    <a:pt x="284" y="50"/>
                    <a:pt x="285" y="48"/>
                  </a:cubicBezTo>
                  <a:cubicBezTo>
                    <a:pt x="286" y="47"/>
                    <a:pt x="289" y="48"/>
                    <a:pt x="290" y="48"/>
                  </a:cubicBezTo>
                  <a:cubicBezTo>
                    <a:pt x="292" y="48"/>
                    <a:pt x="294" y="48"/>
                    <a:pt x="295" y="48"/>
                  </a:cubicBezTo>
                  <a:cubicBezTo>
                    <a:pt x="298" y="47"/>
                    <a:pt x="298" y="46"/>
                    <a:pt x="297" y="43"/>
                  </a:cubicBezTo>
                  <a:cubicBezTo>
                    <a:pt x="296" y="43"/>
                    <a:pt x="296" y="42"/>
                    <a:pt x="295" y="42"/>
                  </a:cubicBezTo>
                  <a:cubicBezTo>
                    <a:pt x="295" y="40"/>
                    <a:pt x="294" y="40"/>
                    <a:pt x="293" y="38"/>
                  </a:cubicBezTo>
                  <a:cubicBezTo>
                    <a:pt x="293" y="37"/>
                    <a:pt x="292" y="35"/>
                    <a:pt x="291" y="35"/>
                  </a:cubicBezTo>
                  <a:cubicBezTo>
                    <a:pt x="291" y="34"/>
                    <a:pt x="289" y="35"/>
                    <a:pt x="288" y="34"/>
                  </a:cubicBezTo>
                  <a:cubicBezTo>
                    <a:pt x="288" y="34"/>
                    <a:pt x="287" y="34"/>
                    <a:pt x="286" y="34"/>
                  </a:cubicBezTo>
                  <a:cubicBezTo>
                    <a:pt x="285" y="34"/>
                    <a:pt x="283" y="34"/>
                    <a:pt x="282" y="34"/>
                  </a:cubicBezTo>
                  <a:cubicBezTo>
                    <a:pt x="281" y="35"/>
                    <a:pt x="280" y="35"/>
                    <a:pt x="280" y="36"/>
                  </a:cubicBezTo>
                  <a:cubicBezTo>
                    <a:pt x="279" y="38"/>
                    <a:pt x="278" y="39"/>
                    <a:pt x="278" y="41"/>
                  </a:cubicBezTo>
                  <a:cubicBezTo>
                    <a:pt x="278" y="42"/>
                    <a:pt x="279" y="43"/>
                    <a:pt x="280" y="43"/>
                  </a:cubicBezTo>
                  <a:cubicBezTo>
                    <a:pt x="281" y="44"/>
                    <a:pt x="284" y="46"/>
                    <a:pt x="285" y="46"/>
                  </a:cubicBezTo>
                  <a:cubicBezTo>
                    <a:pt x="285" y="48"/>
                    <a:pt x="285" y="46"/>
                    <a:pt x="284" y="48"/>
                  </a:cubicBezTo>
                  <a:cubicBezTo>
                    <a:pt x="284" y="48"/>
                    <a:pt x="284" y="50"/>
                    <a:pt x="283" y="50"/>
                  </a:cubicBezTo>
                  <a:cubicBezTo>
                    <a:pt x="283" y="52"/>
                    <a:pt x="280" y="50"/>
                    <a:pt x="279" y="50"/>
                  </a:cubicBezTo>
                  <a:cubicBezTo>
                    <a:pt x="277" y="50"/>
                    <a:pt x="275" y="50"/>
                    <a:pt x="273" y="51"/>
                  </a:cubicBezTo>
                  <a:cubicBezTo>
                    <a:pt x="272" y="52"/>
                    <a:pt x="271" y="52"/>
                    <a:pt x="270" y="53"/>
                  </a:cubicBezTo>
                  <a:cubicBezTo>
                    <a:pt x="268" y="54"/>
                    <a:pt x="268" y="55"/>
                    <a:pt x="266" y="55"/>
                  </a:cubicBezTo>
                  <a:cubicBezTo>
                    <a:pt x="264" y="55"/>
                    <a:pt x="262" y="55"/>
                    <a:pt x="262" y="53"/>
                  </a:cubicBezTo>
                  <a:cubicBezTo>
                    <a:pt x="262" y="51"/>
                    <a:pt x="262" y="49"/>
                    <a:pt x="260" y="48"/>
                  </a:cubicBezTo>
                  <a:cubicBezTo>
                    <a:pt x="259" y="48"/>
                    <a:pt x="257" y="48"/>
                    <a:pt x="256" y="48"/>
                  </a:cubicBezTo>
                  <a:cubicBezTo>
                    <a:pt x="254" y="48"/>
                    <a:pt x="253" y="49"/>
                    <a:pt x="252" y="48"/>
                  </a:cubicBezTo>
                  <a:cubicBezTo>
                    <a:pt x="251" y="47"/>
                    <a:pt x="251" y="46"/>
                    <a:pt x="249" y="46"/>
                  </a:cubicBezTo>
                  <a:cubicBezTo>
                    <a:pt x="248" y="46"/>
                    <a:pt x="247" y="46"/>
                    <a:pt x="245" y="46"/>
                  </a:cubicBezTo>
                  <a:cubicBezTo>
                    <a:pt x="245" y="46"/>
                    <a:pt x="244" y="46"/>
                    <a:pt x="244" y="45"/>
                  </a:cubicBezTo>
                  <a:cubicBezTo>
                    <a:pt x="243" y="45"/>
                    <a:pt x="242" y="45"/>
                    <a:pt x="242" y="46"/>
                  </a:cubicBezTo>
                  <a:cubicBezTo>
                    <a:pt x="241" y="46"/>
                    <a:pt x="242" y="47"/>
                    <a:pt x="241" y="47"/>
                  </a:cubicBezTo>
                  <a:cubicBezTo>
                    <a:pt x="240" y="48"/>
                    <a:pt x="240" y="48"/>
                    <a:pt x="239" y="48"/>
                  </a:cubicBezTo>
                  <a:cubicBezTo>
                    <a:pt x="238" y="49"/>
                    <a:pt x="236" y="50"/>
                    <a:pt x="235" y="48"/>
                  </a:cubicBezTo>
                  <a:cubicBezTo>
                    <a:pt x="235" y="48"/>
                    <a:pt x="236" y="46"/>
                    <a:pt x="236" y="46"/>
                  </a:cubicBezTo>
                  <a:cubicBezTo>
                    <a:pt x="236" y="44"/>
                    <a:pt x="236" y="42"/>
                    <a:pt x="234" y="41"/>
                  </a:cubicBezTo>
                  <a:cubicBezTo>
                    <a:pt x="232" y="41"/>
                    <a:pt x="232" y="42"/>
                    <a:pt x="230" y="42"/>
                  </a:cubicBezTo>
                  <a:cubicBezTo>
                    <a:pt x="229" y="42"/>
                    <a:pt x="229" y="42"/>
                    <a:pt x="228" y="42"/>
                  </a:cubicBezTo>
                  <a:cubicBezTo>
                    <a:pt x="226" y="42"/>
                    <a:pt x="224" y="41"/>
                    <a:pt x="223" y="42"/>
                  </a:cubicBezTo>
                  <a:cubicBezTo>
                    <a:pt x="222" y="42"/>
                    <a:pt x="222" y="43"/>
                    <a:pt x="220" y="43"/>
                  </a:cubicBezTo>
                  <a:cubicBezTo>
                    <a:pt x="219" y="44"/>
                    <a:pt x="218" y="44"/>
                    <a:pt x="217" y="43"/>
                  </a:cubicBezTo>
                  <a:cubicBezTo>
                    <a:pt x="218" y="42"/>
                    <a:pt x="218" y="40"/>
                    <a:pt x="220" y="38"/>
                  </a:cubicBezTo>
                  <a:cubicBezTo>
                    <a:pt x="221" y="38"/>
                    <a:pt x="222" y="37"/>
                    <a:pt x="223" y="37"/>
                  </a:cubicBezTo>
                  <a:cubicBezTo>
                    <a:pt x="223" y="37"/>
                    <a:pt x="225" y="36"/>
                    <a:pt x="225" y="36"/>
                  </a:cubicBezTo>
                  <a:cubicBezTo>
                    <a:pt x="225" y="36"/>
                    <a:pt x="225" y="34"/>
                    <a:pt x="225" y="34"/>
                  </a:cubicBezTo>
                  <a:cubicBezTo>
                    <a:pt x="225" y="32"/>
                    <a:pt x="225" y="31"/>
                    <a:pt x="225" y="30"/>
                  </a:cubicBezTo>
                  <a:cubicBezTo>
                    <a:pt x="225" y="29"/>
                    <a:pt x="226" y="27"/>
                    <a:pt x="226" y="26"/>
                  </a:cubicBezTo>
                  <a:cubicBezTo>
                    <a:pt x="225" y="25"/>
                    <a:pt x="224" y="25"/>
                    <a:pt x="224" y="24"/>
                  </a:cubicBezTo>
                  <a:cubicBezTo>
                    <a:pt x="224" y="23"/>
                    <a:pt x="224" y="23"/>
                    <a:pt x="225" y="22"/>
                  </a:cubicBezTo>
                  <a:cubicBezTo>
                    <a:pt x="225" y="21"/>
                    <a:pt x="224" y="20"/>
                    <a:pt x="222" y="20"/>
                  </a:cubicBezTo>
                  <a:cubicBezTo>
                    <a:pt x="222" y="18"/>
                    <a:pt x="224" y="16"/>
                    <a:pt x="224" y="14"/>
                  </a:cubicBezTo>
                  <a:cubicBezTo>
                    <a:pt x="224" y="13"/>
                    <a:pt x="223" y="10"/>
                    <a:pt x="222" y="10"/>
                  </a:cubicBezTo>
                  <a:cubicBezTo>
                    <a:pt x="221" y="9"/>
                    <a:pt x="219" y="11"/>
                    <a:pt x="218" y="11"/>
                  </a:cubicBezTo>
                  <a:cubicBezTo>
                    <a:pt x="217" y="12"/>
                    <a:pt x="217" y="13"/>
                    <a:pt x="216" y="13"/>
                  </a:cubicBezTo>
                  <a:cubicBezTo>
                    <a:pt x="215" y="13"/>
                    <a:pt x="214" y="12"/>
                    <a:pt x="213" y="12"/>
                  </a:cubicBezTo>
                  <a:cubicBezTo>
                    <a:pt x="212" y="11"/>
                    <a:pt x="212" y="11"/>
                    <a:pt x="211" y="10"/>
                  </a:cubicBezTo>
                  <a:cubicBezTo>
                    <a:pt x="209" y="9"/>
                    <a:pt x="208" y="9"/>
                    <a:pt x="206" y="9"/>
                  </a:cubicBezTo>
                  <a:cubicBezTo>
                    <a:pt x="204" y="9"/>
                    <a:pt x="204" y="8"/>
                    <a:pt x="203" y="6"/>
                  </a:cubicBezTo>
                  <a:cubicBezTo>
                    <a:pt x="202" y="6"/>
                    <a:pt x="201" y="5"/>
                    <a:pt x="200" y="5"/>
                  </a:cubicBezTo>
                  <a:cubicBezTo>
                    <a:pt x="199" y="5"/>
                    <a:pt x="199" y="5"/>
                    <a:pt x="198" y="5"/>
                  </a:cubicBezTo>
                  <a:cubicBezTo>
                    <a:pt x="198" y="5"/>
                    <a:pt x="197" y="5"/>
                    <a:pt x="196" y="5"/>
                  </a:cubicBezTo>
                  <a:cubicBezTo>
                    <a:pt x="196" y="5"/>
                    <a:pt x="195" y="4"/>
                    <a:pt x="194" y="5"/>
                  </a:cubicBezTo>
                  <a:cubicBezTo>
                    <a:pt x="193" y="5"/>
                    <a:pt x="193" y="6"/>
                    <a:pt x="192" y="7"/>
                  </a:cubicBezTo>
                  <a:cubicBezTo>
                    <a:pt x="191" y="8"/>
                    <a:pt x="191" y="8"/>
                    <a:pt x="189" y="8"/>
                  </a:cubicBezTo>
                  <a:cubicBezTo>
                    <a:pt x="188" y="9"/>
                    <a:pt x="188" y="10"/>
                    <a:pt x="187" y="11"/>
                  </a:cubicBezTo>
                  <a:cubicBezTo>
                    <a:pt x="186" y="11"/>
                    <a:pt x="185" y="11"/>
                    <a:pt x="184" y="11"/>
                  </a:cubicBezTo>
                  <a:cubicBezTo>
                    <a:pt x="182" y="11"/>
                    <a:pt x="181" y="11"/>
                    <a:pt x="181" y="9"/>
                  </a:cubicBezTo>
                  <a:cubicBezTo>
                    <a:pt x="181" y="7"/>
                    <a:pt x="181" y="6"/>
                    <a:pt x="180" y="5"/>
                  </a:cubicBezTo>
                  <a:cubicBezTo>
                    <a:pt x="180" y="5"/>
                    <a:pt x="180" y="5"/>
                    <a:pt x="180" y="4"/>
                  </a:cubicBezTo>
                  <a:cubicBezTo>
                    <a:pt x="180" y="4"/>
                    <a:pt x="179" y="4"/>
                    <a:pt x="180" y="3"/>
                  </a:cubicBezTo>
                  <a:cubicBezTo>
                    <a:pt x="179" y="3"/>
                    <a:pt x="179" y="2"/>
                    <a:pt x="179" y="1"/>
                  </a:cubicBezTo>
                  <a:cubicBezTo>
                    <a:pt x="178" y="1"/>
                    <a:pt x="176" y="1"/>
                    <a:pt x="176" y="1"/>
                  </a:cubicBezTo>
                  <a:cubicBezTo>
                    <a:pt x="175" y="2"/>
                    <a:pt x="175" y="2"/>
                    <a:pt x="175" y="3"/>
                  </a:cubicBezTo>
                  <a:cubicBezTo>
                    <a:pt x="174" y="3"/>
                    <a:pt x="173" y="3"/>
                    <a:pt x="173" y="3"/>
                  </a:cubicBezTo>
                  <a:cubicBezTo>
                    <a:pt x="172" y="3"/>
                    <a:pt x="170" y="3"/>
                    <a:pt x="169" y="3"/>
                  </a:cubicBezTo>
                  <a:cubicBezTo>
                    <a:pt x="168" y="3"/>
                    <a:pt x="167" y="2"/>
                    <a:pt x="166" y="1"/>
                  </a:cubicBezTo>
                  <a:cubicBezTo>
                    <a:pt x="165" y="1"/>
                    <a:pt x="163" y="1"/>
                    <a:pt x="162" y="1"/>
                  </a:cubicBezTo>
                  <a:cubicBezTo>
                    <a:pt x="160" y="1"/>
                    <a:pt x="158" y="1"/>
                    <a:pt x="157" y="1"/>
                  </a:cubicBezTo>
                  <a:cubicBezTo>
                    <a:pt x="154" y="1"/>
                    <a:pt x="152" y="0"/>
                    <a:pt x="149" y="0"/>
                  </a:cubicBezTo>
                  <a:cubicBezTo>
                    <a:pt x="149" y="2"/>
                    <a:pt x="148" y="4"/>
                    <a:pt x="148" y="7"/>
                  </a:cubicBezTo>
                  <a:cubicBezTo>
                    <a:pt x="148" y="8"/>
                    <a:pt x="149" y="9"/>
                    <a:pt x="149" y="10"/>
                  </a:cubicBezTo>
                  <a:cubicBezTo>
                    <a:pt x="150" y="11"/>
                    <a:pt x="151" y="9"/>
                    <a:pt x="153" y="9"/>
                  </a:cubicBezTo>
                  <a:cubicBezTo>
                    <a:pt x="153" y="11"/>
                    <a:pt x="152" y="12"/>
                    <a:pt x="152" y="13"/>
                  </a:cubicBezTo>
                  <a:cubicBezTo>
                    <a:pt x="152" y="14"/>
                    <a:pt x="153" y="14"/>
                    <a:pt x="153" y="14"/>
                  </a:cubicBezTo>
                  <a:cubicBezTo>
                    <a:pt x="153" y="14"/>
                    <a:pt x="153" y="16"/>
                    <a:pt x="154" y="17"/>
                  </a:cubicBezTo>
                  <a:cubicBezTo>
                    <a:pt x="154" y="17"/>
                    <a:pt x="153" y="18"/>
                    <a:pt x="154" y="18"/>
                  </a:cubicBezTo>
                  <a:cubicBezTo>
                    <a:pt x="154" y="19"/>
                    <a:pt x="156" y="20"/>
                    <a:pt x="156" y="21"/>
                  </a:cubicBezTo>
                  <a:cubicBezTo>
                    <a:pt x="157" y="22"/>
                    <a:pt x="158" y="25"/>
                    <a:pt x="160" y="25"/>
                  </a:cubicBezTo>
                  <a:cubicBezTo>
                    <a:pt x="160" y="25"/>
                    <a:pt x="161" y="25"/>
                    <a:pt x="161" y="24"/>
                  </a:cubicBezTo>
                  <a:cubicBezTo>
                    <a:pt x="161" y="25"/>
                    <a:pt x="161" y="26"/>
                    <a:pt x="161" y="27"/>
                  </a:cubicBezTo>
                  <a:cubicBezTo>
                    <a:pt x="163" y="27"/>
                    <a:pt x="163" y="29"/>
                    <a:pt x="163" y="30"/>
                  </a:cubicBezTo>
                  <a:cubicBezTo>
                    <a:pt x="163" y="30"/>
                    <a:pt x="163" y="31"/>
                    <a:pt x="163" y="32"/>
                  </a:cubicBezTo>
                  <a:cubicBezTo>
                    <a:pt x="164" y="32"/>
                    <a:pt x="165" y="32"/>
                    <a:pt x="165" y="32"/>
                  </a:cubicBezTo>
                  <a:cubicBezTo>
                    <a:pt x="165" y="32"/>
                    <a:pt x="166" y="34"/>
                    <a:pt x="166" y="34"/>
                  </a:cubicBezTo>
                  <a:cubicBezTo>
                    <a:pt x="166" y="34"/>
                    <a:pt x="166" y="35"/>
                    <a:pt x="166" y="36"/>
                  </a:cubicBezTo>
                  <a:cubicBezTo>
                    <a:pt x="165" y="37"/>
                    <a:pt x="163" y="36"/>
                    <a:pt x="162" y="38"/>
                  </a:cubicBezTo>
                  <a:cubicBezTo>
                    <a:pt x="162" y="38"/>
                    <a:pt x="162" y="39"/>
                    <a:pt x="161" y="39"/>
                  </a:cubicBezTo>
                  <a:cubicBezTo>
                    <a:pt x="161" y="40"/>
                    <a:pt x="160" y="40"/>
                    <a:pt x="160" y="40"/>
                  </a:cubicBezTo>
                  <a:cubicBezTo>
                    <a:pt x="159" y="42"/>
                    <a:pt x="159" y="42"/>
                    <a:pt x="161" y="42"/>
                  </a:cubicBezTo>
                  <a:cubicBezTo>
                    <a:pt x="162" y="42"/>
                    <a:pt x="162" y="43"/>
                    <a:pt x="163" y="42"/>
                  </a:cubicBezTo>
                  <a:cubicBezTo>
                    <a:pt x="164" y="42"/>
                    <a:pt x="165" y="42"/>
                    <a:pt x="166" y="41"/>
                  </a:cubicBezTo>
                  <a:cubicBezTo>
                    <a:pt x="167" y="41"/>
                    <a:pt x="167" y="41"/>
                    <a:pt x="168" y="41"/>
                  </a:cubicBezTo>
                  <a:cubicBezTo>
                    <a:pt x="169" y="40"/>
                    <a:pt x="171" y="40"/>
                    <a:pt x="172" y="41"/>
                  </a:cubicBezTo>
                  <a:cubicBezTo>
                    <a:pt x="173" y="41"/>
                    <a:pt x="173" y="40"/>
                    <a:pt x="173" y="41"/>
                  </a:cubicBezTo>
                  <a:cubicBezTo>
                    <a:pt x="174" y="43"/>
                    <a:pt x="172" y="44"/>
                    <a:pt x="171" y="45"/>
                  </a:cubicBezTo>
                  <a:cubicBezTo>
                    <a:pt x="168" y="48"/>
                    <a:pt x="165" y="48"/>
                    <a:pt x="161" y="48"/>
                  </a:cubicBezTo>
                  <a:cubicBezTo>
                    <a:pt x="159" y="48"/>
                    <a:pt x="157" y="48"/>
                    <a:pt x="155" y="48"/>
                  </a:cubicBezTo>
                  <a:cubicBezTo>
                    <a:pt x="153" y="48"/>
                    <a:pt x="153" y="49"/>
                    <a:pt x="152" y="50"/>
                  </a:cubicBezTo>
                  <a:cubicBezTo>
                    <a:pt x="151" y="51"/>
                    <a:pt x="152" y="51"/>
                    <a:pt x="153" y="53"/>
                  </a:cubicBezTo>
                  <a:cubicBezTo>
                    <a:pt x="152" y="53"/>
                    <a:pt x="152" y="53"/>
                    <a:pt x="151" y="53"/>
                  </a:cubicBezTo>
                  <a:cubicBezTo>
                    <a:pt x="150" y="53"/>
                    <a:pt x="150" y="54"/>
                    <a:pt x="149" y="54"/>
                  </a:cubicBezTo>
                  <a:cubicBezTo>
                    <a:pt x="149" y="54"/>
                    <a:pt x="149" y="54"/>
                    <a:pt x="148" y="55"/>
                  </a:cubicBezTo>
                  <a:cubicBezTo>
                    <a:pt x="148" y="55"/>
                    <a:pt x="148" y="56"/>
                    <a:pt x="148" y="57"/>
                  </a:cubicBezTo>
                  <a:cubicBezTo>
                    <a:pt x="149" y="58"/>
                    <a:pt x="149" y="60"/>
                    <a:pt x="150" y="61"/>
                  </a:cubicBezTo>
                  <a:cubicBezTo>
                    <a:pt x="150" y="61"/>
                    <a:pt x="150" y="61"/>
                    <a:pt x="151" y="61"/>
                  </a:cubicBezTo>
                  <a:cubicBezTo>
                    <a:pt x="152" y="61"/>
                    <a:pt x="152" y="60"/>
                    <a:pt x="154" y="60"/>
                  </a:cubicBezTo>
                  <a:cubicBezTo>
                    <a:pt x="154" y="59"/>
                    <a:pt x="155" y="60"/>
                    <a:pt x="155" y="59"/>
                  </a:cubicBezTo>
                  <a:cubicBezTo>
                    <a:pt x="156" y="59"/>
                    <a:pt x="156" y="57"/>
                    <a:pt x="157" y="57"/>
                  </a:cubicBezTo>
                  <a:cubicBezTo>
                    <a:pt x="158" y="57"/>
                    <a:pt x="158" y="59"/>
                    <a:pt x="160" y="59"/>
                  </a:cubicBezTo>
                  <a:cubicBezTo>
                    <a:pt x="161" y="59"/>
                    <a:pt x="162" y="58"/>
                    <a:pt x="163" y="58"/>
                  </a:cubicBezTo>
                  <a:cubicBezTo>
                    <a:pt x="165" y="58"/>
                    <a:pt x="166" y="59"/>
                    <a:pt x="167" y="60"/>
                  </a:cubicBezTo>
                  <a:cubicBezTo>
                    <a:pt x="168" y="62"/>
                    <a:pt x="161" y="61"/>
                    <a:pt x="160" y="61"/>
                  </a:cubicBezTo>
                  <a:cubicBezTo>
                    <a:pt x="159" y="61"/>
                    <a:pt x="158" y="60"/>
                    <a:pt x="158" y="61"/>
                  </a:cubicBezTo>
                  <a:cubicBezTo>
                    <a:pt x="157" y="61"/>
                    <a:pt x="157" y="61"/>
                    <a:pt x="157" y="62"/>
                  </a:cubicBezTo>
                  <a:cubicBezTo>
                    <a:pt x="156" y="63"/>
                    <a:pt x="156" y="64"/>
                    <a:pt x="156" y="65"/>
                  </a:cubicBezTo>
                  <a:cubicBezTo>
                    <a:pt x="155" y="66"/>
                    <a:pt x="154" y="66"/>
                    <a:pt x="154" y="67"/>
                  </a:cubicBezTo>
                  <a:cubicBezTo>
                    <a:pt x="154" y="68"/>
                    <a:pt x="153" y="69"/>
                    <a:pt x="154" y="70"/>
                  </a:cubicBezTo>
                  <a:cubicBezTo>
                    <a:pt x="154" y="70"/>
                    <a:pt x="154" y="70"/>
                    <a:pt x="155" y="70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72"/>
                    <a:pt x="156" y="73"/>
                    <a:pt x="158" y="74"/>
                  </a:cubicBezTo>
                  <a:cubicBezTo>
                    <a:pt x="158" y="74"/>
                    <a:pt x="161" y="74"/>
                    <a:pt x="161" y="74"/>
                  </a:cubicBezTo>
                  <a:cubicBezTo>
                    <a:pt x="163" y="73"/>
                    <a:pt x="165" y="72"/>
                    <a:pt x="167" y="73"/>
                  </a:cubicBezTo>
                  <a:cubicBezTo>
                    <a:pt x="167" y="74"/>
                    <a:pt x="167" y="74"/>
                    <a:pt x="167" y="75"/>
                  </a:cubicBezTo>
                  <a:cubicBezTo>
                    <a:pt x="167" y="75"/>
                    <a:pt x="168" y="76"/>
                    <a:pt x="168" y="75"/>
                  </a:cubicBezTo>
                  <a:cubicBezTo>
                    <a:pt x="168" y="76"/>
                    <a:pt x="168" y="78"/>
                    <a:pt x="168" y="78"/>
                  </a:cubicBezTo>
                  <a:cubicBezTo>
                    <a:pt x="168" y="79"/>
                    <a:pt x="167" y="80"/>
                    <a:pt x="167" y="81"/>
                  </a:cubicBezTo>
                  <a:cubicBezTo>
                    <a:pt x="166" y="82"/>
                    <a:pt x="165" y="82"/>
                    <a:pt x="164" y="82"/>
                  </a:cubicBezTo>
                  <a:cubicBezTo>
                    <a:pt x="162" y="83"/>
                    <a:pt x="162" y="82"/>
                    <a:pt x="161" y="84"/>
                  </a:cubicBezTo>
                  <a:cubicBezTo>
                    <a:pt x="161" y="84"/>
                    <a:pt x="162" y="85"/>
                    <a:pt x="162" y="86"/>
                  </a:cubicBezTo>
                  <a:cubicBezTo>
                    <a:pt x="163" y="89"/>
                    <a:pt x="162" y="92"/>
                    <a:pt x="165" y="94"/>
                  </a:cubicBezTo>
                  <a:cubicBezTo>
                    <a:pt x="165" y="94"/>
                    <a:pt x="165" y="94"/>
                    <a:pt x="166" y="94"/>
                  </a:cubicBezTo>
                  <a:cubicBezTo>
                    <a:pt x="166" y="95"/>
                    <a:pt x="166" y="95"/>
                    <a:pt x="166" y="95"/>
                  </a:cubicBezTo>
                  <a:cubicBezTo>
                    <a:pt x="167" y="96"/>
                    <a:pt x="168" y="96"/>
                    <a:pt x="169" y="96"/>
                  </a:cubicBezTo>
                  <a:cubicBezTo>
                    <a:pt x="170" y="96"/>
                    <a:pt x="171" y="96"/>
                    <a:pt x="173" y="96"/>
                  </a:cubicBezTo>
                  <a:cubicBezTo>
                    <a:pt x="175" y="96"/>
                    <a:pt x="177" y="96"/>
                    <a:pt x="179" y="97"/>
                  </a:cubicBezTo>
                  <a:cubicBezTo>
                    <a:pt x="181" y="97"/>
                    <a:pt x="182" y="97"/>
                    <a:pt x="184" y="98"/>
                  </a:cubicBezTo>
                  <a:cubicBezTo>
                    <a:pt x="185" y="99"/>
                    <a:pt x="186" y="99"/>
                    <a:pt x="187" y="100"/>
                  </a:cubicBezTo>
                  <a:cubicBezTo>
                    <a:pt x="188" y="101"/>
                    <a:pt x="190" y="101"/>
                    <a:pt x="191" y="102"/>
                  </a:cubicBezTo>
                  <a:cubicBezTo>
                    <a:pt x="192" y="104"/>
                    <a:pt x="192" y="106"/>
                    <a:pt x="192" y="108"/>
                  </a:cubicBezTo>
                  <a:cubicBezTo>
                    <a:pt x="191" y="107"/>
                    <a:pt x="189" y="106"/>
                    <a:pt x="188" y="104"/>
                  </a:cubicBezTo>
                  <a:cubicBezTo>
                    <a:pt x="188" y="104"/>
                    <a:pt x="188" y="103"/>
                    <a:pt x="188" y="103"/>
                  </a:cubicBezTo>
                  <a:cubicBezTo>
                    <a:pt x="187" y="102"/>
                    <a:pt x="186" y="102"/>
                    <a:pt x="186" y="101"/>
                  </a:cubicBezTo>
                  <a:cubicBezTo>
                    <a:pt x="185" y="101"/>
                    <a:pt x="184" y="100"/>
                    <a:pt x="183" y="99"/>
                  </a:cubicBezTo>
                  <a:cubicBezTo>
                    <a:pt x="182" y="98"/>
                    <a:pt x="180" y="99"/>
                    <a:pt x="179" y="99"/>
                  </a:cubicBezTo>
                  <a:cubicBezTo>
                    <a:pt x="176" y="99"/>
                    <a:pt x="173" y="98"/>
                    <a:pt x="171" y="99"/>
                  </a:cubicBezTo>
                  <a:cubicBezTo>
                    <a:pt x="170" y="99"/>
                    <a:pt x="169" y="100"/>
                    <a:pt x="169" y="101"/>
                  </a:cubicBezTo>
                  <a:cubicBezTo>
                    <a:pt x="168" y="101"/>
                    <a:pt x="167" y="101"/>
                    <a:pt x="167" y="101"/>
                  </a:cubicBezTo>
                  <a:cubicBezTo>
                    <a:pt x="165" y="101"/>
                    <a:pt x="164" y="101"/>
                    <a:pt x="162" y="101"/>
                  </a:cubicBezTo>
                  <a:cubicBezTo>
                    <a:pt x="161" y="100"/>
                    <a:pt x="160" y="100"/>
                    <a:pt x="158" y="100"/>
                  </a:cubicBezTo>
                  <a:cubicBezTo>
                    <a:pt x="158" y="100"/>
                    <a:pt x="157" y="100"/>
                    <a:pt x="157" y="100"/>
                  </a:cubicBezTo>
                  <a:cubicBezTo>
                    <a:pt x="156" y="99"/>
                    <a:pt x="156" y="97"/>
                    <a:pt x="155" y="96"/>
                  </a:cubicBezTo>
                  <a:cubicBezTo>
                    <a:pt x="155" y="96"/>
                    <a:pt x="152" y="96"/>
                    <a:pt x="151" y="96"/>
                  </a:cubicBezTo>
                  <a:cubicBezTo>
                    <a:pt x="150" y="96"/>
                    <a:pt x="150" y="96"/>
                    <a:pt x="149" y="97"/>
                  </a:cubicBezTo>
                  <a:cubicBezTo>
                    <a:pt x="149" y="97"/>
                    <a:pt x="149" y="98"/>
                    <a:pt x="149" y="98"/>
                  </a:cubicBezTo>
                  <a:cubicBezTo>
                    <a:pt x="148" y="98"/>
                    <a:pt x="148" y="98"/>
                    <a:pt x="147" y="98"/>
                  </a:cubicBezTo>
                  <a:cubicBezTo>
                    <a:pt x="146" y="99"/>
                    <a:pt x="147" y="100"/>
                    <a:pt x="146" y="101"/>
                  </a:cubicBezTo>
                  <a:cubicBezTo>
                    <a:pt x="145" y="103"/>
                    <a:pt x="142" y="105"/>
                    <a:pt x="141" y="106"/>
                  </a:cubicBezTo>
                  <a:cubicBezTo>
                    <a:pt x="140" y="106"/>
                    <a:pt x="137" y="107"/>
                    <a:pt x="137" y="108"/>
                  </a:cubicBezTo>
                  <a:cubicBezTo>
                    <a:pt x="137" y="109"/>
                    <a:pt x="138" y="112"/>
                    <a:pt x="138" y="113"/>
                  </a:cubicBezTo>
                  <a:cubicBezTo>
                    <a:pt x="138" y="114"/>
                    <a:pt x="141" y="118"/>
                    <a:pt x="142" y="119"/>
                  </a:cubicBezTo>
                  <a:cubicBezTo>
                    <a:pt x="142" y="120"/>
                    <a:pt x="147" y="123"/>
                    <a:pt x="146" y="124"/>
                  </a:cubicBezTo>
                  <a:cubicBezTo>
                    <a:pt x="145" y="123"/>
                    <a:pt x="140" y="121"/>
                    <a:pt x="140" y="121"/>
                  </a:cubicBezTo>
                  <a:cubicBezTo>
                    <a:pt x="138" y="121"/>
                    <a:pt x="137" y="120"/>
                    <a:pt x="136" y="120"/>
                  </a:cubicBezTo>
                  <a:cubicBezTo>
                    <a:pt x="135" y="120"/>
                    <a:pt x="134" y="121"/>
                    <a:pt x="133" y="120"/>
                  </a:cubicBezTo>
                  <a:cubicBezTo>
                    <a:pt x="133" y="120"/>
                    <a:pt x="133" y="120"/>
                    <a:pt x="133" y="120"/>
                  </a:cubicBezTo>
                  <a:cubicBezTo>
                    <a:pt x="131" y="120"/>
                    <a:pt x="128" y="116"/>
                    <a:pt x="127" y="120"/>
                  </a:cubicBezTo>
                  <a:cubicBezTo>
                    <a:pt x="127" y="122"/>
                    <a:pt x="127" y="121"/>
                    <a:pt x="127" y="123"/>
                  </a:cubicBezTo>
                  <a:cubicBezTo>
                    <a:pt x="130" y="123"/>
                    <a:pt x="130" y="126"/>
                    <a:pt x="130" y="129"/>
                  </a:cubicBezTo>
                  <a:cubicBezTo>
                    <a:pt x="131" y="131"/>
                    <a:pt x="131" y="132"/>
                    <a:pt x="130" y="134"/>
                  </a:cubicBezTo>
                  <a:cubicBezTo>
                    <a:pt x="129" y="134"/>
                    <a:pt x="128" y="136"/>
                    <a:pt x="128" y="136"/>
                  </a:cubicBezTo>
                  <a:cubicBezTo>
                    <a:pt x="127" y="136"/>
                    <a:pt x="126" y="135"/>
                    <a:pt x="125" y="135"/>
                  </a:cubicBezTo>
                  <a:cubicBezTo>
                    <a:pt x="124" y="135"/>
                    <a:pt x="123" y="135"/>
                    <a:pt x="123" y="134"/>
                  </a:cubicBezTo>
                  <a:cubicBezTo>
                    <a:pt x="122" y="134"/>
                    <a:pt x="119" y="130"/>
                    <a:pt x="119" y="129"/>
                  </a:cubicBezTo>
                  <a:cubicBezTo>
                    <a:pt x="120" y="127"/>
                    <a:pt x="121" y="126"/>
                    <a:pt x="122" y="124"/>
                  </a:cubicBezTo>
                  <a:cubicBezTo>
                    <a:pt x="122" y="124"/>
                    <a:pt x="124" y="124"/>
                    <a:pt x="124" y="123"/>
                  </a:cubicBezTo>
                  <a:cubicBezTo>
                    <a:pt x="125" y="122"/>
                    <a:pt x="126" y="118"/>
                    <a:pt x="126" y="117"/>
                  </a:cubicBezTo>
                  <a:cubicBezTo>
                    <a:pt x="126" y="114"/>
                    <a:pt x="127" y="113"/>
                    <a:pt x="123" y="112"/>
                  </a:cubicBezTo>
                  <a:cubicBezTo>
                    <a:pt x="122" y="111"/>
                    <a:pt x="120" y="111"/>
                    <a:pt x="119" y="111"/>
                  </a:cubicBezTo>
                  <a:cubicBezTo>
                    <a:pt x="118" y="110"/>
                    <a:pt x="117" y="109"/>
                    <a:pt x="116" y="109"/>
                  </a:cubicBezTo>
                  <a:cubicBezTo>
                    <a:pt x="114" y="109"/>
                    <a:pt x="112" y="109"/>
                    <a:pt x="111" y="109"/>
                  </a:cubicBezTo>
                  <a:cubicBezTo>
                    <a:pt x="109" y="110"/>
                    <a:pt x="107" y="111"/>
                    <a:pt x="105" y="113"/>
                  </a:cubicBezTo>
                  <a:cubicBezTo>
                    <a:pt x="105" y="114"/>
                    <a:pt x="105" y="114"/>
                    <a:pt x="104" y="114"/>
                  </a:cubicBezTo>
                  <a:cubicBezTo>
                    <a:pt x="103" y="114"/>
                    <a:pt x="101" y="113"/>
                    <a:pt x="100" y="113"/>
                  </a:cubicBezTo>
                  <a:cubicBezTo>
                    <a:pt x="99" y="112"/>
                    <a:pt x="99" y="112"/>
                    <a:pt x="98" y="112"/>
                  </a:cubicBezTo>
                  <a:cubicBezTo>
                    <a:pt x="97" y="112"/>
                    <a:pt x="97" y="112"/>
                    <a:pt x="96" y="112"/>
                  </a:cubicBezTo>
                  <a:cubicBezTo>
                    <a:pt x="95" y="113"/>
                    <a:pt x="95" y="113"/>
                    <a:pt x="94" y="114"/>
                  </a:cubicBezTo>
                  <a:cubicBezTo>
                    <a:pt x="93" y="114"/>
                    <a:pt x="91" y="114"/>
                    <a:pt x="90" y="114"/>
                  </a:cubicBezTo>
                  <a:cubicBezTo>
                    <a:pt x="88" y="114"/>
                    <a:pt x="87" y="114"/>
                    <a:pt x="86" y="115"/>
                  </a:cubicBezTo>
                  <a:cubicBezTo>
                    <a:pt x="84" y="115"/>
                    <a:pt x="81" y="115"/>
                    <a:pt x="79" y="115"/>
                  </a:cubicBezTo>
                  <a:cubicBezTo>
                    <a:pt x="76" y="115"/>
                    <a:pt x="73" y="115"/>
                    <a:pt x="71" y="117"/>
                  </a:cubicBezTo>
                  <a:cubicBezTo>
                    <a:pt x="70" y="118"/>
                    <a:pt x="69" y="119"/>
                    <a:pt x="68" y="120"/>
                  </a:cubicBezTo>
                  <a:cubicBezTo>
                    <a:pt x="68" y="122"/>
                    <a:pt x="66" y="122"/>
                    <a:pt x="67" y="124"/>
                  </a:cubicBezTo>
                  <a:cubicBezTo>
                    <a:pt x="66" y="124"/>
                    <a:pt x="66" y="128"/>
                    <a:pt x="65" y="129"/>
                  </a:cubicBezTo>
                  <a:cubicBezTo>
                    <a:pt x="65" y="129"/>
                    <a:pt x="65" y="130"/>
                    <a:pt x="64" y="131"/>
                  </a:cubicBezTo>
                  <a:cubicBezTo>
                    <a:pt x="63" y="131"/>
                    <a:pt x="62" y="131"/>
                    <a:pt x="61" y="132"/>
                  </a:cubicBezTo>
                  <a:cubicBezTo>
                    <a:pt x="59" y="133"/>
                    <a:pt x="61" y="138"/>
                    <a:pt x="62" y="140"/>
                  </a:cubicBezTo>
                  <a:cubicBezTo>
                    <a:pt x="62" y="142"/>
                    <a:pt x="63" y="145"/>
                    <a:pt x="64" y="146"/>
                  </a:cubicBezTo>
                  <a:cubicBezTo>
                    <a:pt x="64" y="146"/>
                    <a:pt x="65" y="146"/>
                    <a:pt x="66" y="146"/>
                  </a:cubicBezTo>
                  <a:cubicBezTo>
                    <a:pt x="68" y="146"/>
                    <a:pt x="70" y="145"/>
                    <a:pt x="71" y="147"/>
                  </a:cubicBezTo>
                  <a:cubicBezTo>
                    <a:pt x="71" y="149"/>
                    <a:pt x="70" y="152"/>
                    <a:pt x="70" y="154"/>
                  </a:cubicBezTo>
                  <a:cubicBezTo>
                    <a:pt x="70" y="157"/>
                    <a:pt x="70" y="160"/>
                    <a:pt x="70" y="163"/>
                  </a:cubicBezTo>
                  <a:cubicBezTo>
                    <a:pt x="70" y="164"/>
                    <a:pt x="70" y="165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8" y="171"/>
                    <a:pt x="69" y="174"/>
                    <a:pt x="69" y="176"/>
                  </a:cubicBezTo>
                  <a:cubicBezTo>
                    <a:pt x="69" y="179"/>
                    <a:pt x="69" y="181"/>
                    <a:pt x="68" y="183"/>
                  </a:cubicBezTo>
                  <a:cubicBezTo>
                    <a:pt x="67" y="185"/>
                    <a:pt x="67" y="186"/>
                    <a:pt x="65" y="187"/>
                  </a:cubicBezTo>
                  <a:cubicBezTo>
                    <a:pt x="65" y="188"/>
                    <a:pt x="64" y="188"/>
                    <a:pt x="64" y="189"/>
                  </a:cubicBezTo>
                  <a:cubicBezTo>
                    <a:pt x="62" y="191"/>
                    <a:pt x="61" y="192"/>
                    <a:pt x="63" y="195"/>
                  </a:cubicBezTo>
                  <a:cubicBezTo>
                    <a:pt x="63" y="196"/>
                    <a:pt x="64" y="196"/>
                    <a:pt x="64" y="197"/>
                  </a:cubicBezTo>
                  <a:cubicBezTo>
                    <a:pt x="63" y="199"/>
                    <a:pt x="60" y="199"/>
                    <a:pt x="59" y="200"/>
                  </a:cubicBezTo>
                  <a:cubicBezTo>
                    <a:pt x="58" y="201"/>
                    <a:pt x="57" y="203"/>
                    <a:pt x="56" y="203"/>
                  </a:cubicBezTo>
                  <a:cubicBezTo>
                    <a:pt x="55" y="204"/>
                    <a:pt x="53" y="203"/>
                    <a:pt x="52" y="203"/>
                  </a:cubicBezTo>
                  <a:cubicBezTo>
                    <a:pt x="50" y="203"/>
                    <a:pt x="50" y="203"/>
                    <a:pt x="50" y="204"/>
                  </a:cubicBezTo>
                  <a:cubicBezTo>
                    <a:pt x="49" y="205"/>
                    <a:pt x="49" y="205"/>
                    <a:pt x="48" y="206"/>
                  </a:cubicBezTo>
                  <a:cubicBezTo>
                    <a:pt x="46" y="206"/>
                    <a:pt x="44" y="206"/>
                    <a:pt x="42" y="206"/>
                  </a:cubicBezTo>
                  <a:cubicBezTo>
                    <a:pt x="41" y="206"/>
                    <a:pt x="39" y="206"/>
                    <a:pt x="38" y="206"/>
                  </a:cubicBezTo>
                  <a:cubicBezTo>
                    <a:pt x="37" y="206"/>
                    <a:pt x="36" y="208"/>
                    <a:pt x="35" y="208"/>
                  </a:cubicBezTo>
                  <a:cubicBezTo>
                    <a:pt x="34" y="208"/>
                    <a:pt x="34" y="209"/>
                    <a:pt x="35" y="210"/>
                  </a:cubicBezTo>
                  <a:cubicBezTo>
                    <a:pt x="35" y="210"/>
                    <a:pt x="36" y="212"/>
                    <a:pt x="37" y="212"/>
                  </a:cubicBezTo>
                  <a:cubicBezTo>
                    <a:pt x="37" y="212"/>
                    <a:pt x="38" y="213"/>
                    <a:pt x="38" y="213"/>
                  </a:cubicBezTo>
                  <a:cubicBezTo>
                    <a:pt x="40" y="215"/>
                    <a:pt x="41" y="215"/>
                    <a:pt x="40" y="217"/>
                  </a:cubicBezTo>
                  <a:cubicBezTo>
                    <a:pt x="37" y="226"/>
                    <a:pt x="54" y="225"/>
                    <a:pt x="58" y="227"/>
                  </a:cubicBezTo>
                  <a:cubicBezTo>
                    <a:pt x="58" y="227"/>
                    <a:pt x="58" y="227"/>
                    <a:pt x="58" y="227"/>
                  </a:cubicBezTo>
                  <a:cubicBezTo>
                    <a:pt x="59" y="227"/>
                    <a:pt x="59" y="228"/>
                    <a:pt x="59" y="228"/>
                  </a:cubicBezTo>
                  <a:cubicBezTo>
                    <a:pt x="59" y="228"/>
                    <a:pt x="59" y="229"/>
                    <a:pt x="59" y="229"/>
                  </a:cubicBezTo>
                  <a:cubicBezTo>
                    <a:pt x="60" y="230"/>
                    <a:pt x="60" y="230"/>
                    <a:pt x="61" y="231"/>
                  </a:cubicBezTo>
                  <a:cubicBezTo>
                    <a:pt x="61" y="232"/>
                    <a:pt x="61" y="234"/>
                    <a:pt x="60" y="235"/>
                  </a:cubicBezTo>
                  <a:cubicBezTo>
                    <a:pt x="60" y="236"/>
                    <a:pt x="59" y="236"/>
                    <a:pt x="59" y="237"/>
                  </a:cubicBezTo>
                  <a:cubicBezTo>
                    <a:pt x="58" y="239"/>
                    <a:pt x="60" y="242"/>
                    <a:pt x="58" y="244"/>
                  </a:cubicBezTo>
                  <a:cubicBezTo>
                    <a:pt x="57" y="245"/>
                    <a:pt x="56" y="246"/>
                    <a:pt x="54" y="246"/>
                  </a:cubicBezTo>
                  <a:cubicBezTo>
                    <a:pt x="53" y="247"/>
                    <a:pt x="53" y="248"/>
                    <a:pt x="52" y="249"/>
                  </a:cubicBezTo>
                  <a:cubicBezTo>
                    <a:pt x="50" y="251"/>
                    <a:pt x="48" y="252"/>
                    <a:pt x="46" y="254"/>
                  </a:cubicBezTo>
                  <a:cubicBezTo>
                    <a:pt x="46" y="255"/>
                    <a:pt x="45" y="255"/>
                    <a:pt x="45" y="256"/>
                  </a:cubicBezTo>
                  <a:cubicBezTo>
                    <a:pt x="44" y="256"/>
                    <a:pt x="44" y="256"/>
                    <a:pt x="44" y="256"/>
                  </a:cubicBezTo>
                  <a:cubicBezTo>
                    <a:pt x="43" y="257"/>
                    <a:pt x="43" y="258"/>
                    <a:pt x="43" y="258"/>
                  </a:cubicBezTo>
                  <a:cubicBezTo>
                    <a:pt x="43" y="259"/>
                    <a:pt x="43" y="260"/>
                    <a:pt x="43" y="261"/>
                  </a:cubicBezTo>
                  <a:cubicBezTo>
                    <a:pt x="43" y="262"/>
                    <a:pt x="43" y="264"/>
                    <a:pt x="43" y="265"/>
                  </a:cubicBezTo>
                  <a:cubicBezTo>
                    <a:pt x="44" y="266"/>
                    <a:pt x="45" y="266"/>
                    <a:pt x="44" y="268"/>
                  </a:cubicBezTo>
                  <a:cubicBezTo>
                    <a:pt x="44" y="269"/>
                    <a:pt x="43" y="270"/>
                    <a:pt x="42" y="270"/>
                  </a:cubicBezTo>
                  <a:cubicBezTo>
                    <a:pt x="40" y="271"/>
                    <a:pt x="37" y="273"/>
                    <a:pt x="35" y="274"/>
                  </a:cubicBezTo>
                  <a:cubicBezTo>
                    <a:pt x="34" y="274"/>
                    <a:pt x="32" y="274"/>
                    <a:pt x="31" y="275"/>
                  </a:cubicBezTo>
                  <a:cubicBezTo>
                    <a:pt x="30" y="276"/>
                    <a:pt x="31" y="276"/>
                    <a:pt x="29" y="276"/>
                  </a:cubicBezTo>
                  <a:cubicBezTo>
                    <a:pt x="28" y="276"/>
                    <a:pt x="27" y="277"/>
                    <a:pt x="26" y="277"/>
                  </a:cubicBezTo>
                  <a:cubicBezTo>
                    <a:pt x="25" y="277"/>
                    <a:pt x="23" y="277"/>
                    <a:pt x="22" y="277"/>
                  </a:cubicBezTo>
                  <a:cubicBezTo>
                    <a:pt x="21" y="277"/>
                    <a:pt x="20" y="277"/>
                    <a:pt x="19" y="276"/>
                  </a:cubicBezTo>
                  <a:cubicBezTo>
                    <a:pt x="17" y="275"/>
                    <a:pt x="15" y="274"/>
                    <a:pt x="13" y="273"/>
                  </a:cubicBezTo>
                  <a:cubicBezTo>
                    <a:pt x="11" y="273"/>
                    <a:pt x="8" y="273"/>
                    <a:pt x="8" y="276"/>
                  </a:cubicBezTo>
                  <a:cubicBezTo>
                    <a:pt x="8" y="277"/>
                    <a:pt x="8" y="278"/>
                    <a:pt x="8" y="278"/>
                  </a:cubicBezTo>
                  <a:cubicBezTo>
                    <a:pt x="6" y="278"/>
                    <a:pt x="5" y="278"/>
                    <a:pt x="3" y="278"/>
                  </a:cubicBezTo>
                  <a:cubicBezTo>
                    <a:pt x="1" y="278"/>
                    <a:pt x="0" y="281"/>
                    <a:pt x="0" y="283"/>
                  </a:cubicBezTo>
                  <a:cubicBezTo>
                    <a:pt x="0" y="284"/>
                    <a:pt x="0" y="285"/>
                    <a:pt x="0" y="285"/>
                  </a:cubicBezTo>
                  <a:cubicBezTo>
                    <a:pt x="0" y="287"/>
                    <a:pt x="0" y="287"/>
                    <a:pt x="1" y="288"/>
                  </a:cubicBezTo>
                  <a:cubicBezTo>
                    <a:pt x="2" y="289"/>
                    <a:pt x="5" y="290"/>
                    <a:pt x="5" y="292"/>
                  </a:cubicBezTo>
                  <a:cubicBezTo>
                    <a:pt x="6" y="294"/>
                    <a:pt x="5" y="296"/>
                    <a:pt x="6" y="297"/>
                  </a:cubicBezTo>
                  <a:cubicBezTo>
                    <a:pt x="7" y="299"/>
                    <a:pt x="9" y="299"/>
                    <a:pt x="10" y="300"/>
                  </a:cubicBezTo>
                  <a:cubicBezTo>
                    <a:pt x="10" y="301"/>
                    <a:pt x="10" y="301"/>
                    <a:pt x="10" y="301"/>
                  </a:cubicBezTo>
                  <a:cubicBezTo>
                    <a:pt x="10" y="302"/>
                    <a:pt x="11" y="303"/>
                    <a:pt x="11" y="304"/>
                  </a:cubicBezTo>
                  <a:cubicBezTo>
                    <a:pt x="11" y="305"/>
                    <a:pt x="11" y="306"/>
                    <a:pt x="11" y="307"/>
                  </a:cubicBezTo>
                  <a:cubicBezTo>
                    <a:pt x="11" y="308"/>
                    <a:pt x="11" y="308"/>
                    <a:pt x="12" y="309"/>
                  </a:cubicBezTo>
                  <a:cubicBezTo>
                    <a:pt x="12" y="311"/>
                    <a:pt x="12" y="314"/>
                    <a:pt x="13" y="316"/>
                  </a:cubicBezTo>
                  <a:cubicBezTo>
                    <a:pt x="13" y="317"/>
                    <a:pt x="13" y="319"/>
                    <a:pt x="13" y="320"/>
                  </a:cubicBezTo>
                  <a:cubicBezTo>
                    <a:pt x="13" y="322"/>
                    <a:pt x="13" y="321"/>
                    <a:pt x="12" y="322"/>
                  </a:cubicBezTo>
                  <a:cubicBezTo>
                    <a:pt x="12" y="323"/>
                    <a:pt x="11" y="323"/>
                    <a:pt x="10" y="324"/>
                  </a:cubicBezTo>
                  <a:cubicBezTo>
                    <a:pt x="10" y="325"/>
                    <a:pt x="9" y="325"/>
                    <a:pt x="9" y="326"/>
                  </a:cubicBezTo>
                  <a:cubicBezTo>
                    <a:pt x="7" y="328"/>
                    <a:pt x="9" y="331"/>
                    <a:pt x="8" y="334"/>
                  </a:cubicBezTo>
                  <a:cubicBezTo>
                    <a:pt x="7" y="335"/>
                    <a:pt x="6" y="335"/>
                    <a:pt x="6" y="336"/>
                  </a:cubicBezTo>
                  <a:cubicBezTo>
                    <a:pt x="7" y="336"/>
                    <a:pt x="7" y="336"/>
                    <a:pt x="7" y="337"/>
                  </a:cubicBezTo>
                  <a:cubicBezTo>
                    <a:pt x="7" y="337"/>
                    <a:pt x="7" y="338"/>
                    <a:pt x="7" y="338"/>
                  </a:cubicBezTo>
                  <a:cubicBezTo>
                    <a:pt x="7" y="339"/>
                    <a:pt x="7" y="339"/>
                    <a:pt x="8" y="340"/>
                  </a:cubicBezTo>
                  <a:cubicBezTo>
                    <a:pt x="7" y="341"/>
                    <a:pt x="5" y="341"/>
                    <a:pt x="5" y="342"/>
                  </a:cubicBezTo>
                  <a:cubicBezTo>
                    <a:pt x="4" y="343"/>
                    <a:pt x="4" y="343"/>
                    <a:pt x="3" y="344"/>
                  </a:cubicBezTo>
                  <a:cubicBezTo>
                    <a:pt x="1" y="344"/>
                    <a:pt x="2" y="344"/>
                    <a:pt x="1" y="345"/>
                  </a:cubicBezTo>
                  <a:cubicBezTo>
                    <a:pt x="1" y="347"/>
                    <a:pt x="0" y="349"/>
                    <a:pt x="1" y="351"/>
                  </a:cubicBezTo>
                  <a:cubicBezTo>
                    <a:pt x="1" y="351"/>
                    <a:pt x="1" y="351"/>
                    <a:pt x="2" y="351"/>
                  </a:cubicBezTo>
                  <a:cubicBezTo>
                    <a:pt x="3" y="351"/>
                    <a:pt x="4" y="351"/>
                    <a:pt x="4" y="351"/>
                  </a:cubicBezTo>
                  <a:cubicBezTo>
                    <a:pt x="4" y="351"/>
                    <a:pt x="4" y="351"/>
                    <a:pt x="4" y="351"/>
                  </a:cubicBezTo>
                  <a:cubicBezTo>
                    <a:pt x="4" y="351"/>
                    <a:pt x="4" y="351"/>
                    <a:pt x="5" y="351"/>
                  </a:cubicBezTo>
                  <a:cubicBezTo>
                    <a:pt x="5" y="351"/>
                    <a:pt x="6" y="352"/>
                    <a:pt x="6" y="353"/>
                  </a:cubicBezTo>
                  <a:cubicBezTo>
                    <a:pt x="6" y="354"/>
                    <a:pt x="6" y="356"/>
                    <a:pt x="6" y="358"/>
                  </a:cubicBezTo>
                  <a:cubicBezTo>
                    <a:pt x="5" y="359"/>
                    <a:pt x="5" y="361"/>
                    <a:pt x="4" y="362"/>
                  </a:cubicBezTo>
                  <a:cubicBezTo>
                    <a:pt x="4" y="363"/>
                    <a:pt x="4" y="364"/>
                    <a:pt x="4" y="364"/>
                  </a:cubicBezTo>
                  <a:cubicBezTo>
                    <a:pt x="4" y="365"/>
                    <a:pt x="4" y="365"/>
                    <a:pt x="4" y="365"/>
                  </a:cubicBezTo>
                  <a:cubicBezTo>
                    <a:pt x="4" y="367"/>
                    <a:pt x="4" y="367"/>
                    <a:pt x="4" y="368"/>
                  </a:cubicBezTo>
                  <a:cubicBezTo>
                    <a:pt x="3" y="369"/>
                    <a:pt x="3" y="370"/>
                    <a:pt x="3" y="370"/>
                  </a:cubicBezTo>
                  <a:cubicBezTo>
                    <a:pt x="3" y="371"/>
                    <a:pt x="4" y="371"/>
                    <a:pt x="4" y="371"/>
                  </a:cubicBezTo>
                  <a:cubicBezTo>
                    <a:pt x="3" y="372"/>
                    <a:pt x="2" y="372"/>
                    <a:pt x="1" y="373"/>
                  </a:cubicBezTo>
                  <a:cubicBezTo>
                    <a:pt x="1" y="373"/>
                    <a:pt x="1" y="374"/>
                    <a:pt x="0" y="375"/>
                  </a:cubicBezTo>
                  <a:cubicBezTo>
                    <a:pt x="0" y="375"/>
                    <a:pt x="0" y="375"/>
                    <a:pt x="0" y="376"/>
                  </a:cubicBezTo>
                  <a:cubicBezTo>
                    <a:pt x="0" y="376"/>
                    <a:pt x="1" y="377"/>
                    <a:pt x="1" y="377"/>
                  </a:cubicBezTo>
                  <a:cubicBezTo>
                    <a:pt x="2" y="377"/>
                    <a:pt x="3" y="378"/>
                    <a:pt x="3" y="379"/>
                  </a:cubicBezTo>
                  <a:cubicBezTo>
                    <a:pt x="3" y="379"/>
                    <a:pt x="3" y="380"/>
                    <a:pt x="3" y="380"/>
                  </a:cubicBezTo>
                  <a:cubicBezTo>
                    <a:pt x="3" y="381"/>
                    <a:pt x="3" y="382"/>
                    <a:pt x="3" y="383"/>
                  </a:cubicBezTo>
                  <a:cubicBezTo>
                    <a:pt x="2" y="385"/>
                    <a:pt x="2" y="388"/>
                    <a:pt x="3" y="390"/>
                  </a:cubicBezTo>
                  <a:cubicBezTo>
                    <a:pt x="5" y="391"/>
                    <a:pt x="6" y="392"/>
                    <a:pt x="8" y="393"/>
                  </a:cubicBezTo>
                  <a:cubicBezTo>
                    <a:pt x="9" y="393"/>
                    <a:pt x="9" y="393"/>
                    <a:pt x="10" y="394"/>
                  </a:cubicBezTo>
                  <a:cubicBezTo>
                    <a:pt x="11" y="395"/>
                    <a:pt x="12" y="395"/>
                    <a:pt x="14" y="396"/>
                  </a:cubicBezTo>
                  <a:cubicBezTo>
                    <a:pt x="14" y="396"/>
                    <a:pt x="15" y="397"/>
                    <a:pt x="15" y="397"/>
                  </a:cubicBezTo>
                  <a:cubicBezTo>
                    <a:pt x="17" y="397"/>
                    <a:pt x="18" y="397"/>
                    <a:pt x="19" y="399"/>
                  </a:cubicBezTo>
                  <a:cubicBezTo>
                    <a:pt x="20" y="401"/>
                    <a:pt x="19" y="403"/>
                    <a:pt x="19" y="405"/>
                  </a:cubicBezTo>
                  <a:cubicBezTo>
                    <a:pt x="18" y="406"/>
                    <a:pt x="18" y="407"/>
                    <a:pt x="17" y="409"/>
                  </a:cubicBezTo>
                  <a:cubicBezTo>
                    <a:pt x="16" y="411"/>
                    <a:pt x="14" y="412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2" y="416"/>
                    <a:pt x="10" y="417"/>
                    <a:pt x="10" y="419"/>
                  </a:cubicBezTo>
                  <a:cubicBezTo>
                    <a:pt x="10" y="420"/>
                    <a:pt x="10" y="420"/>
                    <a:pt x="10" y="420"/>
                  </a:cubicBezTo>
                  <a:cubicBezTo>
                    <a:pt x="10" y="422"/>
                    <a:pt x="9" y="423"/>
                    <a:pt x="8" y="424"/>
                  </a:cubicBezTo>
                  <a:cubicBezTo>
                    <a:pt x="7" y="426"/>
                    <a:pt x="7" y="428"/>
                    <a:pt x="7" y="430"/>
                  </a:cubicBezTo>
                  <a:cubicBezTo>
                    <a:pt x="7" y="432"/>
                    <a:pt x="8" y="433"/>
                    <a:pt x="8" y="435"/>
                  </a:cubicBezTo>
                  <a:cubicBezTo>
                    <a:pt x="9" y="436"/>
                    <a:pt x="8" y="438"/>
                    <a:pt x="9" y="439"/>
                  </a:cubicBezTo>
                  <a:cubicBezTo>
                    <a:pt x="10" y="441"/>
                    <a:pt x="11" y="442"/>
                    <a:pt x="12" y="444"/>
                  </a:cubicBezTo>
                  <a:cubicBezTo>
                    <a:pt x="12" y="445"/>
                    <a:pt x="12" y="447"/>
                    <a:pt x="14" y="448"/>
                  </a:cubicBezTo>
                  <a:cubicBezTo>
                    <a:pt x="15" y="448"/>
                    <a:pt x="16" y="448"/>
                    <a:pt x="17" y="449"/>
                  </a:cubicBezTo>
                  <a:cubicBezTo>
                    <a:pt x="17" y="450"/>
                    <a:pt x="18" y="451"/>
                    <a:pt x="19" y="452"/>
                  </a:cubicBezTo>
                  <a:cubicBezTo>
                    <a:pt x="20" y="454"/>
                    <a:pt x="22" y="455"/>
                    <a:pt x="23" y="456"/>
                  </a:cubicBezTo>
                  <a:cubicBezTo>
                    <a:pt x="25" y="457"/>
                    <a:pt x="26" y="457"/>
                    <a:pt x="28" y="457"/>
                  </a:cubicBezTo>
                  <a:cubicBezTo>
                    <a:pt x="29" y="457"/>
                    <a:pt x="31" y="457"/>
                    <a:pt x="31" y="459"/>
                  </a:cubicBezTo>
                  <a:cubicBezTo>
                    <a:pt x="29" y="459"/>
                    <a:pt x="26" y="461"/>
                    <a:pt x="24" y="462"/>
                  </a:cubicBezTo>
                  <a:cubicBezTo>
                    <a:pt x="23" y="463"/>
                    <a:pt x="22" y="464"/>
                    <a:pt x="22" y="466"/>
                  </a:cubicBezTo>
                  <a:cubicBezTo>
                    <a:pt x="21" y="467"/>
                    <a:pt x="20" y="468"/>
                    <a:pt x="19" y="470"/>
                  </a:cubicBezTo>
                  <a:cubicBezTo>
                    <a:pt x="17" y="473"/>
                    <a:pt x="16" y="477"/>
                    <a:pt x="15" y="482"/>
                  </a:cubicBezTo>
                  <a:cubicBezTo>
                    <a:pt x="15" y="482"/>
                    <a:pt x="15" y="482"/>
                    <a:pt x="15" y="482"/>
                  </a:cubicBezTo>
                  <a:cubicBezTo>
                    <a:pt x="21" y="485"/>
                    <a:pt x="26" y="487"/>
                    <a:pt x="30" y="493"/>
                  </a:cubicBezTo>
                  <a:cubicBezTo>
                    <a:pt x="31" y="494"/>
                    <a:pt x="33" y="495"/>
                    <a:pt x="33" y="496"/>
                  </a:cubicBezTo>
                  <a:cubicBezTo>
                    <a:pt x="34" y="498"/>
                    <a:pt x="34" y="498"/>
                    <a:pt x="34" y="500"/>
                  </a:cubicBezTo>
                  <a:cubicBezTo>
                    <a:pt x="36" y="503"/>
                    <a:pt x="36" y="505"/>
                    <a:pt x="40" y="506"/>
                  </a:cubicBezTo>
                  <a:cubicBezTo>
                    <a:pt x="44" y="506"/>
                    <a:pt x="46" y="503"/>
                    <a:pt x="50" y="502"/>
                  </a:cubicBezTo>
                  <a:cubicBezTo>
                    <a:pt x="53" y="501"/>
                    <a:pt x="56" y="501"/>
                    <a:pt x="60" y="501"/>
                  </a:cubicBezTo>
                  <a:cubicBezTo>
                    <a:pt x="67" y="501"/>
                    <a:pt x="73" y="501"/>
                    <a:pt x="79" y="505"/>
                  </a:cubicBezTo>
                  <a:cubicBezTo>
                    <a:pt x="81" y="507"/>
                    <a:pt x="81" y="510"/>
                    <a:pt x="84" y="513"/>
                  </a:cubicBezTo>
                  <a:cubicBezTo>
                    <a:pt x="84" y="513"/>
                    <a:pt x="85" y="513"/>
                    <a:pt x="86" y="514"/>
                  </a:cubicBezTo>
                  <a:cubicBezTo>
                    <a:pt x="87" y="514"/>
                    <a:pt x="86" y="515"/>
                    <a:pt x="87" y="515"/>
                  </a:cubicBezTo>
                  <a:cubicBezTo>
                    <a:pt x="90" y="516"/>
                    <a:pt x="96" y="515"/>
                    <a:pt x="99" y="515"/>
                  </a:cubicBezTo>
                  <a:cubicBezTo>
                    <a:pt x="102" y="515"/>
                    <a:pt x="105" y="515"/>
                    <a:pt x="108" y="516"/>
                  </a:cubicBezTo>
                  <a:cubicBezTo>
                    <a:pt x="107" y="516"/>
                    <a:pt x="111" y="518"/>
                    <a:pt x="110" y="518"/>
                  </a:cubicBezTo>
                  <a:cubicBezTo>
                    <a:pt x="111" y="519"/>
                    <a:pt x="112" y="520"/>
                    <a:pt x="113" y="520"/>
                  </a:cubicBezTo>
                  <a:cubicBezTo>
                    <a:pt x="115" y="521"/>
                    <a:pt x="117" y="520"/>
                    <a:pt x="119" y="523"/>
                  </a:cubicBezTo>
                  <a:cubicBezTo>
                    <a:pt x="120" y="525"/>
                    <a:pt x="120" y="528"/>
                    <a:pt x="119" y="530"/>
                  </a:cubicBezTo>
                  <a:cubicBezTo>
                    <a:pt x="118" y="535"/>
                    <a:pt x="115" y="539"/>
                    <a:pt x="111" y="542"/>
                  </a:cubicBezTo>
                  <a:cubicBezTo>
                    <a:pt x="106" y="546"/>
                    <a:pt x="104" y="549"/>
                    <a:pt x="102" y="555"/>
                  </a:cubicBezTo>
                  <a:cubicBezTo>
                    <a:pt x="101" y="557"/>
                    <a:pt x="101" y="558"/>
                    <a:pt x="98" y="560"/>
                  </a:cubicBezTo>
                  <a:cubicBezTo>
                    <a:pt x="97" y="561"/>
                    <a:pt x="96" y="561"/>
                    <a:pt x="95" y="563"/>
                  </a:cubicBezTo>
                  <a:cubicBezTo>
                    <a:pt x="92" y="567"/>
                    <a:pt x="93" y="572"/>
                    <a:pt x="92" y="577"/>
                  </a:cubicBezTo>
                  <a:cubicBezTo>
                    <a:pt x="90" y="583"/>
                    <a:pt x="92" y="588"/>
                    <a:pt x="87" y="593"/>
                  </a:cubicBezTo>
                  <a:cubicBezTo>
                    <a:pt x="83" y="598"/>
                    <a:pt x="84" y="603"/>
                    <a:pt x="84" y="609"/>
                  </a:cubicBezTo>
                  <a:cubicBezTo>
                    <a:pt x="84" y="617"/>
                    <a:pt x="84" y="624"/>
                    <a:pt x="84" y="632"/>
                  </a:cubicBezTo>
                  <a:cubicBezTo>
                    <a:pt x="84" y="634"/>
                    <a:pt x="85" y="636"/>
                    <a:pt x="86" y="637"/>
                  </a:cubicBezTo>
                  <a:cubicBezTo>
                    <a:pt x="86" y="637"/>
                    <a:pt x="86" y="637"/>
                    <a:pt x="86" y="637"/>
                  </a:cubicBezTo>
                  <a:cubicBezTo>
                    <a:pt x="87" y="638"/>
                    <a:pt x="87" y="638"/>
                    <a:pt x="87" y="639"/>
                  </a:cubicBezTo>
                  <a:cubicBezTo>
                    <a:pt x="88" y="639"/>
                    <a:pt x="88" y="639"/>
                    <a:pt x="88" y="639"/>
                  </a:cubicBezTo>
                  <a:cubicBezTo>
                    <a:pt x="89" y="640"/>
                    <a:pt x="90" y="640"/>
                    <a:pt x="91" y="640"/>
                  </a:cubicBezTo>
                  <a:cubicBezTo>
                    <a:pt x="94" y="641"/>
                    <a:pt x="96" y="641"/>
                    <a:pt x="98" y="640"/>
                  </a:cubicBezTo>
                  <a:cubicBezTo>
                    <a:pt x="99" y="639"/>
                    <a:pt x="101" y="639"/>
                    <a:pt x="102" y="639"/>
                  </a:cubicBezTo>
                  <a:cubicBezTo>
                    <a:pt x="103" y="639"/>
                    <a:pt x="104" y="640"/>
                    <a:pt x="104" y="640"/>
                  </a:cubicBezTo>
                  <a:cubicBezTo>
                    <a:pt x="107" y="640"/>
                    <a:pt x="108" y="638"/>
                    <a:pt x="110" y="637"/>
                  </a:cubicBezTo>
                  <a:cubicBezTo>
                    <a:pt x="111" y="637"/>
                    <a:pt x="112" y="637"/>
                    <a:pt x="112" y="635"/>
                  </a:cubicBezTo>
                  <a:cubicBezTo>
                    <a:pt x="112" y="634"/>
                    <a:pt x="112" y="634"/>
                    <a:pt x="112" y="633"/>
                  </a:cubicBezTo>
                  <a:cubicBezTo>
                    <a:pt x="113" y="632"/>
                    <a:pt x="114" y="630"/>
                    <a:pt x="115" y="630"/>
                  </a:cubicBezTo>
                  <a:cubicBezTo>
                    <a:pt x="117" y="631"/>
                    <a:pt x="116" y="633"/>
                    <a:pt x="117" y="634"/>
                  </a:cubicBezTo>
                  <a:cubicBezTo>
                    <a:pt x="118" y="635"/>
                    <a:pt x="118" y="636"/>
                    <a:pt x="120" y="636"/>
                  </a:cubicBezTo>
                  <a:cubicBezTo>
                    <a:pt x="123" y="636"/>
                    <a:pt x="123" y="633"/>
                    <a:pt x="123" y="630"/>
                  </a:cubicBezTo>
                  <a:cubicBezTo>
                    <a:pt x="123" y="628"/>
                    <a:pt x="125" y="625"/>
                    <a:pt x="127" y="623"/>
                  </a:cubicBezTo>
                  <a:cubicBezTo>
                    <a:pt x="128" y="622"/>
                    <a:pt x="131" y="622"/>
                    <a:pt x="133" y="622"/>
                  </a:cubicBezTo>
                  <a:cubicBezTo>
                    <a:pt x="134" y="622"/>
                    <a:pt x="135" y="622"/>
                    <a:pt x="135" y="622"/>
                  </a:cubicBezTo>
                  <a:cubicBezTo>
                    <a:pt x="136" y="622"/>
                    <a:pt x="137" y="623"/>
                    <a:pt x="137" y="623"/>
                  </a:cubicBezTo>
                  <a:cubicBezTo>
                    <a:pt x="138" y="623"/>
                    <a:pt x="139" y="623"/>
                    <a:pt x="139" y="623"/>
                  </a:cubicBezTo>
                  <a:cubicBezTo>
                    <a:pt x="140" y="623"/>
                    <a:pt x="141" y="623"/>
                    <a:pt x="141" y="624"/>
                  </a:cubicBezTo>
                  <a:cubicBezTo>
                    <a:pt x="143" y="625"/>
                    <a:pt x="146" y="626"/>
                    <a:pt x="147" y="627"/>
                  </a:cubicBezTo>
                  <a:cubicBezTo>
                    <a:pt x="148" y="627"/>
                    <a:pt x="148" y="628"/>
                    <a:pt x="149" y="629"/>
                  </a:cubicBezTo>
                  <a:cubicBezTo>
                    <a:pt x="151" y="630"/>
                    <a:pt x="153" y="631"/>
                    <a:pt x="155" y="631"/>
                  </a:cubicBezTo>
                  <a:cubicBezTo>
                    <a:pt x="157" y="631"/>
                    <a:pt x="158" y="630"/>
                    <a:pt x="160" y="630"/>
                  </a:cubicBezTo>
                  <a:cubicBezTo>
                    <a:pt x="161" y="629"/>
                    <a:pt x="162" y="629"/>
                    <a:pt x="163" y="629"/>
                  </a:cubicBezTo>
                  <a:cubicBezTo>
                    <a:pt x="165" y="629"/>
                    <a:pt x="164" y="629"/>
                    <a:pt x="165" y="630"/>
                  </a:cubicBezTo>
                  <a:cubicBezTo>
                    <a:pt x="166" y="631"/>
                    <a:pt x="167" y="632"/>
                    <a:pt x="168" y="632"/>
                  </a:cubicBezTo>
                  <a:cubicBezTo>
                    <a:pt x="169" y="633"/>
                    <a:pt x="171" y="634"/>
                    <a:pt x="172" y="634"/>
                  </a:cubicBezTo>
                  <a:cubicBezTo>
                    <a:pt x="172" y="635"/>
                    <a:pt x="172" y="635"/>
                    <a:pt x="173" y="635"/>
                  </a:cubicBezTo>
                  <a:cubicBezTo>
                    <a:pt x="174" y="637"/>
                    <a:pt x="175" y="637"/>
                    <a:pt x="176" y="637"/>
                  </a:cubicBezTo>
                  <a:cubicBezTo>
                    <a:pt x="178" y="638"/>
                    <a:pt x="180" y="638"/>
                    <a:pt x="182" y="639"/>
                  </a:cubicBezTo>
                  <a:cubicBezTo>
                    <a:pt x="183" y="639"/>
                    <a:pt x="183" y="639"/>
                    <a:pt x="184" y="639"/>
                  </a:cubicBezTo>
                  <a:cubicBezTo>
                    <a:pt x="185" y="639"/>
                    <a:pt x="187" y="639"/>
                    <a:pt x="188" y="639"/>
                  </a:cubicBezTo>
                  <a:cubicBezTo>
                    <a:pt x="189" y="639"/>
                    <a:pt x="189" y="640"/>
                    <a:pt x="189" y="640"/>
                  </a:cubicBezTo>
                  <a:cubicBezTo>
                    <a:pt x="189" y="640"/>
                    <a:pt x="190" y="640"/>
                    <a:pt x="191" y="640"/>
                  </a:cubicBezTo>
                  <a:cubicBezTo>
                    <a:pt x="194" y="640"/>
                    <a:pt x="197" y="640"/>
                    <a:pt x="200" y="640"/>
                  </a:cubicBezTo>
                  <a:cubicBezTo>
                    <a:pt x="201" y="640"/>
                    <a:pt x="203" y="639"/>
                    <a:pt x="204" y="640"/>
                  </a:cubicBezTo>
                  <a:cubicBezTo>
                    <a:pt x="206" y="642"/>
                    <a:pt x="206" y="644"/>
                    <a:pt x="207" y="646"/>
                  </a:cubicBezTo>
                  <a:cubicBezTo>
                    <a:pt x="208" y="647"/>
                    <a:pt x="208" y="647"/>
                    <a:pt x="210" y="648"/>
                  </a:cubicBezTo>
                  <a:cubicBezTo>
                    <a:pt x="211" y="648"/>
                    <a:pt x="213" y="647"/>
                    <a:pt x="214" y="648"/>
                  </a:cubicBezTo>
                  <a:cubicBezTo>
                    <a:pt x="214" y="649"/>
                    <a:pt x="214" y="649"/>
                    <a:pt x="215" y="649"/>
                  </a:cubicBezTo>
                  <a:cubicBezTo>
                    <a:pt x="215" y="650"/>
                    <a:pt x="215" y="651"/>
                    <a:pt x="215" y="652"/>
                  </a:cubicBezTo>
                  <a:cubicBezTo>
                    <a:pt x="215" y="653"/>
                    <a:pt x="215" y="652"/>
                    <a:pt x="216" y="653"/>
                  </a:cubicBezTo>
                  <a:cubicBezTo>
                    <a:pt x="217" y="655"/>
                    <a:pt x="220" y="656"/>
                    <a:pt x="222" y="657"/>
                  </a:cubicBezTo>
                  <a:cubicBezTo>
                    <a:pt x="225" y="659"/>
                    <a:pt x="226" y="661"/>
                    <a:pt x="230" y="659"/>
                  </a:cubicBezTo>
                  <a:cubicBezTo>
                    <a:pt x="231" y="659"/>
                    <a:pt x="232" y="657"/>
                    <a:pt x="232" y="656"/>
                  </a:cubicBezTo>
                  <a:cubicBezTo>
                    <a:pt x="233" y="656"/>
                    <a:pt x="233" y="655"/>
                    <a:pt x="233" y="655"/>
                  </a:cubicBezTo>
                  <a:cubicBezTo>
                    <a:pt x="234" y="651"/>
                    <a:pt x="230" y="649"/>
                    <a:pt x="229" y="646"/>
                  </a:cubicBezTo>
                  <a:cubicBezTo>
                    <a:pt x="229" y="643"/>
                    <a:pt x="229" y="642"/>
                    <a:pt x="232" y="641"/>
                  </a:cubicBezTo>
                  <a:cubicBezTo>
                    <a:pt x="236" y="640"/>
                    <a:pt x="240" y="642"/>
                    <a:pt x="244" y="641"/>
                  </a:cubicBezTo>
                  <a:cubicBezTo>
                    <a:pt x="247" y="641"/>
                    <a:pt x="250" y="640"/>
                    <a:pt x="252" y="643"/>
                  </a:cubicBezTo>
                  <a:cubicBezTo>
                    <a:pt x="253" y="644"/>
                    <a:pt x="253" y="646"/>
                    <a:pt x="255" y="646"/>
                  </a:cubicBezTo>
                  <a:cubicBezTo>
                    <a:pt x="255" y="646"/>
                    <a:pt x="255" y="646"/>
                    <a:pt x="255" y="646"/>
                  </a:cubicBezTo>
                  <a:cubicBezTo>
                    <a:pt x="257" y="646"/>
                    <a:pt x="263" y="648"/>
                    <a:pt x="263" y="650"/>
                  </a:cubicBezTo>
                  <a:cubicBezTo>
                    <a:pt x="264" y="651"/>
                    <a:pt x="268" y="651"/>
                    <a:pt x="267" y="651"/>
                  </a:cubicBezTo>
                  <a:cubicBezTo>
                    <a:pt x="270" y="651"/>
                    <a:pt x="273" y="651"/>
                    <a:pt x="275" y="651"/>
                  </a:cubicBezTo>
                  <a:cubicBezTo>
                    <a:pt x="277" y="650"/>
                    <a:pt x="278" y="649"/>
                    <a:pt x="279" y="649"/>
                  </a:cubicBezTo>
                  <a:cubicBezTo>
                    <a:pt x="281" y="648"/>
                    <a:pt x="282" y="650"/>
                    <a:pt x="284" y="650"/>
                  </a:cubicBezTo>
                  <a:cubicBezTo>
                    <a:pt x="285" y="649"/>
                    <a:pt x="286" y="647"/>
                    <a:pt x="287" y="646"/>
                  </a:cubicBezTo>
                  <a:cubicBezTo>
                    <a:pt x="288" y="645"/>
                    <a:pt x="288" y="644"/>
                    <a:pt x="289" y="643"/>
                  </a:cubicBezTo>
                  <a:cubicBezTo>
                    <a:pt x="291" y="641"/>
                    <a:pt x="295" y="642"/>
                    <a:pt x="298" y="642"/>
                  </a:cubicBezTo>
                  <a:cubicBezTo>
                    <a:pt x="299" y="642"/>
                    <a:pt x="301" y="643"/>
                    <a:pt x="302" y="641"/>
                  </a:cubicBezTo>
                  <a:cubicBezTo>
                    <a:pt x="302" y="640"/>
                    <a:pt x="301" y="639"/>
                    <a:pt x="302" y="637"/>
                  </a:cubicBezTo>
                  <a:cubicBezTo>
                    <a:pt x="302" y="636"/>
                    <a:pt x="303" y="636"/>
                    <a:pt x="305" y="636"/>
                  </a:cubicBezTo>
                  <a:cubicBezTo>
                    <a:pt x="308" y="636"/>
                    <a:pt x="312" y="636"/>
                    <a:pt x="316" y="637"/>
                  </a:cubicBezTo>
                  <a:cubicBezTo>
                    <a:pt x="318" y="637"/>
                    <a:pt x="320" y="637"/>
                    <a:pt x="323" y="637"/>
                  </a:cubicBezTo>
                  <a:cubicBezTo>
                    <a:pt x="324" y="637"/>
                    <a:pt x="324" y="637"/>
                    <a:pt x="325" y="637"/>
                  </a:cubicBezTo>
                  <a:cubicBezTo>
                    <a:pt x="325" y="636"/>
                    <a:pt x="326" y="636"/>
                    <a:pt x="327" y="636"/>
                  </a:cubicBezTo>
                  <a:cubicBezTo>
                    <a:pt x="328" y="636"/>
                    <a:pt x="328" y="636"/>
                    <a:pt x="329" y="636"/>
                  </a:cubicBezTo>
                  <a:cubicBezTo>
                    <a:pt x="332" y="634"/>
                    <a:pt x="326" y="632"/>
                    <a:pt x="327" y="629"/>
                  </a:cubicBezTo>
                  <a:cubicBezTo>
                    <a:pt x="327" y="628"/>
                    <a:pt x="329" y="628"/>
                    <a:pt x="330" y="628"/>
                  </a:cubicBezTo>
                  <a:cubicBezTo>
                    <a:pt x="332" y="628"/>
                    <a:pt x="334" y="628"/>
                    <a:pt x="336" y="628"/>
                  </a:cubicBezTo>
                  <a:cubicBezTo>
                    <a:pt x="337" y="628"/>
                    <a:pt x="340" y="629"/>
                    <a:pt x="341" y="629"/>
                  </a:cubicBezTo>
                  <a:cubicBezTo>
                    <a:pt x="342" y="630"/>
                    <a:pt x="342" y="631"/>
                    <a:pt x="343" y="632"/>
                  </a:cubicBezTo>
                  <a:cubicBezTo>
                    <a:pt x="344" y="633"/>
                    <a:pt x="347" y="632"/>
                    <a:pt x="348" y="632"/>
                  </a:cubicBezTo>
                  <a:cubicBezTo>
                    <a:pt x="351" y="632"/>
                    <a:pt x="353" y="630"/>
                    <a:pt x="355" y="630"/>
                  </a:cubicBezTo>
                  <a:cubicBezTo>
                    <a:pt x="357" y="631"/>
                    <a:pt x="356" y="631"/>
                    <a:pt x="357" y="631"/>
                  </a:cubicBezTo>
                  <a:cubicBezTo>
                    <a:pt x="358" y="632"/>
                    <a:pt x="359" y="634"/>
                    <a:pt x="360" y="635"/>
                  </a:cubicBezTo>
                  <a:cubicBezTo>
                    <a:pt x="361" y="636"/>
                    <a:pt x="362" y="638"/>
                    <a:pt x="362" y="639"/>
                  </a:cubicBezTo>
                  <a:cubicBezTo>
                    <a:pt x="362" y="639"/>
                    <a:pt x="362" y="640"/>
                    <a:pt x="362" y="640"/>
                  </a:cubicBezTo>
                  <a:cubicBezTo>
                    <a:pt x="363" y="642"/>
                    <a:pt x="365" y="641"/>
                    <a:pt x="366" y="641"/>
                  </a:cubicBezTo>
                  <a:cubicBezTo>
                    <a:pt x="367" y="641"/>
                    <a:pt x="367" y="642"/>
                    <a:pt x="368" y="642"/>
                  </a:cubicBezTo>
                  <a:cubicBezTo>
                    <a:pt x="369" y="642"/>
                    <a:pt x="371" y="642"/>
                    <a:pt x="372" y="642"/>
                  </a:cubicBezTo>
                  <a:cubicBezTo>
                    <a:pt x="373" y="641"/>
                    <a:pt x="373" y="641"/>
                    <a:pt x="374" y="640"/>
                  </a:cubicBezTo>
                  <a:cubicBezTo>
                    <a:pt x="375" y="639"/>
                    <a:pt x="375" y="638"/>
                    <a:pt x="375" y="637"/>
                  </a:cubicBezTo>
                  <a:cubicBezTo>
                    <a:pt x="375" y="636"/>
                    <a:pt x="375" y="635"/>
                    <a:pt x="375" y="634"/>
                  </a:cubicBezTo>
                  <a:cubicBezTo>
                    <a:pt x="376" y="633"/>
                    <a:pt x="378" y="630"/>
                    <a:pt x="375" y="629"/>
                  </a:cubicBezTo>
                  <a:cubicBezTo>
                    <a:pt x="373" y="628"/>
                    <a:pt x="371" y="628"/>
                    <a:pt x="369" y="626"/>
                  </a:cubicBezTo>
                  <a:cubicBezTo>
                    <a:pt x="368" y="625"/>
                    <a:pt x="368" y="625"/>
                    <a:pt x="368" y="624"/>
                  </a:cubicBezTo>
                  <a:cubicBezTo>
                    <a:pt x="368" y="623"/>
                    <a:pt x="367" y="623"/>
                    <a:pt x="367" y="623"/>
                  </a:cubicBezTo>
                  <a:cubicBezTo>
                    <a:pt x="367" y="622"/>
                    <a:pt x="368" y="621"/>
                    <a:pt x="368" y="620"/>
                  </a:cubicBezTo>
                  <a:cubicBezTo>
                    <a:pt x="368" y="619"/>
                    <a:pt x="369" y="619"/>
                    <a:pt x="370" y="618"/>
                  </a:cubicBezTo>
                  <a:cubicBezTo>
                    <a:pt x="371" y="618"/>
                    <a:pt x="371" y="617"/>
                    <a:pt x="372" y="616"/>
                  </a:cubicBezTo>
                  <a:cubicBezTo>
                    <a:pt x="372" y="614"/>
                    <a:pt x="373" y="612"/>
                    <a:pt x="372" y="611"/>
                  </a:cubicBezTo>
                  <a:cubicBezTo>
                    <a:pt x="371" y="610"/>
                    <a:pt x="370" y="609"/>
                    <a:pt x="369" y="608"/>
                  </a:cubicBezTo>
                  <a:cubicBezTo>
                    <a:pt x="369" y="608"/>
                    <a:pt x="368" y="607"/>
                    <a:pt x="368" y="607"/>
                  </a:cubicBezTo>
                  <a:cubicBezTo>
                    <a:pt x="367" y="606"/>
                    <a:pt x="366" y="606"/>
                    <a:pt x="366" y="606"/>
                  </a:cubicBezTo>
                  <a:cubicBezTo>
                    <a:pt x="366" y="606"/>
                    <a:pt x="366" y="605"/>
                    <a:pt x="365" y="604"/>
                  </a:cubicBezTo>
                  <a:cubicBezTo>
                    <a:pt x="365" y="604"/>
                    <a:pt x="365" y="604"/>
                    <a:pt x="364" y="603"/>
                  </a:cubicBezTo>
                  <a:cubicBezTo>
                    <a:pt x="364" y="603"/>
                    <a:pt x="363" y="602"/>
                    <a:pt x="363" y="601"/>
                  </a:cubicBezTo>
                  <a:cubicBezTo>
                    <a:pt x="363" y="598"/>
                    <a:pt x="363" y="595"/>
                    <a:pt x="363" y="593"/>
                  </a:cubicBezTo>
                  <a:cubicBezTo>
                    <a:pt x="362" y="592"/>
                    <a:pt x="362" y="592"/>
                    <a:pt x="362" y="592"/>
                  </a:cubicBezTo>
                  <a:cubicBezTo>
                    <a:pt x="362" y="591"/>
                    <a:pt x="362" y="590"/>
                    <a:pt x="362" y="589"/>
                  </a:cubicBezTo>
                  <a:cubicBezTo>
                    <a:pt x="362" y="588"/>
                    <a:pt x="361" y="587"/>
                    <a:pt x="362" y="586"/>
                  </a:cubicBezTo>
                  <a:cubicBezTo>
                    <a:pt x="363" y="586"/>
                    <a:pt x="364" y="586"/>
                    <a:pt x="365" y="585"/>
                  </a:cubicBezTo>
                  <a:cubicBezTo>
                    <a:pt x="365" y="585"/>
                    <a:pt x="366" y="584"/>
                    <a:pt x="367" y="583"/>
                  </a:cubicBezTo>
                  <a:cubicBezTo>
                    <a:pt x="368" y="582"/>
                    <a:pt x="370" y="581"/>
                    <a:pt x="372" y="581"/>
                  </a:cubicBezTo>
                  <a:cubicBezTo>
                    <a:pt x="374" y="581"/>
                    <a:pt x="376" y="580"/>
                    <a:pt x="378" y="579"/>
                  </a:cubicBezTo>
                  <a:cubicBezTo>
                    <a:pt x="380" y="578"/>
                    <a:pt x="382" y="577"/>
                    <a:pt x="384" y="577"/>
                  </a:cubicBezTo>
                  <a:cubicBezTo>
                    <a:pt x="388" y="577"/>
                    <a:pt x="392" y="577"/>
                    <a:pt x="395" y="575"/>
                  </a:cubicBezTo>
                  <a:cubicBezTo>
                    <a:pt x="396" y="574"/>
                    <a:pt x="397" y="574"/>
                    <a:pt x="397" y="573"/>
                  </a:cubicBezTo>
                  <a:cubicBezTo>
                    <a:pt x="398" y="572"/>
                    <a:pt x="398" y="572"/>
                    <a:pt x="398" y="571"/>
                  </a:cubicBezTo>
                  <a:cubicBezTo>
                    <a:pt x="398" y="571"/>
                    <a:pt x="398" y="570"/>
                    <a:pt x="398" y="570"/>
                  </a:cubicBezTo>
                  <a:cubicBezTo>
                    <a:pt x="398" y="569"/>
                    <a:pt x="398" y="568"/>
                    <a:pt x="399" y="568"/>
                  </a:cubicBezTo>
                  <a:cubicBezTo>
                    <a:pt x="399" y="567"/>
                    <a:pt x="399" y="566"/>
                    <a:pt x="399" y="565"/>
                  </a:cubicBezTo>
                  <a:cubicBezTo>
                    <a:pt x="399" y="566"/>
                    <a:pt x="399" y="566"/>
                    <a:pt x="399" y="566"/>
                  </a:cubicBezTo>
                  <a:cubicBezTo>
                    <a:pt x="399" y="565"/>
                    <a:pt x="399" y="564"/>
                    <a:pt x="400" y="564"/>
                  </a:cubicBezTo>
                  <a:cubicBezTo>
                    <a:pt x="400" y="563"/>
                    <a:pt x="399" y="562"/>
                    <a:pt x="400" y="561"/>
                  </a:cubicBezTo>
                  <a:cubicBezTo>
                    <a:pt x="400" y="560"/>
                    <a:pt x="400" y="559"/>
                    <a:pt x="401" y="559"/>
                  </a:cubicBezTo>
                  <a:cubicBezTo>
                    <a:pt x="401" y="558"/>
                    <a:pt x="402" y="556"/>
                    <a:pt x="402" y="556"/>
                  </a:cubicBezTo>
                  <a:cubicBezTo>
                    <a:pt x="403" y="556"/>
                    <a:pt x="404" y="556"/>
                    <a:pt x="405" y="556"/>
                  </a:cubicBezTo>
                  <a:cubicBezTo>
                    <a:pt x="406" y="556"/>
                    <a:pt x="406" y="557"/>
                    <a:pt x="407" y="558"/>
                  </a:cubicBezTo>
                  <a:cubicBezTo>
                    <a:pt x="408" y="559"/>
                    <a:pt x="414" y="560"/>
                    <a:pt x="415" y="559"/>
                  </a:cubicBezTo>
                  <a:cubicBezTo>
                    <a:pt x="416" y="558"/>
                    <a:pt x="417" y="556"/>
                    <a:pt x="417" y="555"/>
                  </a:cubicBezTo>
                  <a:cubicBezTo>
                    <a:pt x="418" y="554"/>
                    <a:pt x="418" y="553"/>
                    <a:pt x="418" y="552"/>
                  </a:cubicBezTo>
                  <a:cubicBezTo>
                    <a:pt x="418" y="551"/>
                    <a:pt x="419" y="550"/>
                    <a:pt x="419" y="548"/>
                  </a:cubicBezTo>
                  <a:cubicBezTo>
                    <a:pt x="419" y="547"/>
                    <a:pt x="419" y="545"/>
                    <a:pt x="419" y="544"/>
                  </a:cubicBezTo>
                  <a:cubicBezTo>
                    <a:pt x="419" y="543"/>
                    <a:pt x="420" y="543"/>
                    <a:pt x="420" y="542"/>
                  </a:cubicBezTo>
                  <a:cubicBezTo>
                    <a:pt x="420" y="541"/>
                    <a:pt x="420" y="540"/>
                    <a:pt x="420" y="540"/>
                  </a:cubicBezTo>
                  <a:cubicBezTo>
                    <a:pt x="420" y="539"/>
                    <a:pt x="421" y="539"/>
                    <a:pt x="421" y="539"/>
                  </a:cubicBezTo>
                  <a:cubicBezTo>
                    <a:pt x="421" y="539"/>
                    <a:pt x="420" y="538"/>
                    <a:pt x="420" y="537"/>
                  </a:cubicBezTo>
                  <a:cubicBezTo>
                    <a:pt x="420" y="536"/>
                    <a:pt x="420" y="534"/>
                    <a:pt x="419" y="533"/>
                  </a:cubicBezTo>
                  <a:cubicBezTo>
                    <a:pt x="418" y="532"/>
                    <a:pt x="417" y="532"/>
                    <a:pt x="417" y="531"/>
                  </a:cubicBezTo>
                  <a:cubicBezTo>
                    <a:pt x="416" y="531"/>
                    <a:pt x="415" y="530"/>
                    <a:pt x="414" y="529"/>
                  </a:cubicBezTo>
                  <a:cubicBezTo>
                    <a:pt x="413" y="528"/>
                    <a:pt x="412" y="527"/>
                    <a:pt x="411" y="527"/>
                  </a:cubicBezTo>
                  <a:cubicBezTo>
                    <a:pt x="410" y="526"/>
                    <a:pt x="410" y="525"/>
                    <a:pt x="410" y="524"/>
                  </a:cubicBezTo>
                  <a:cubicBezTo>
                    <a:pt x="408" y="519"/>
                    <a:pt x="402" y="526"/>
                    <a:pt x="400" y="520"/>
                  </a:cubicBezTo>
                  <a:cubicBezTo>
                    <a:pt x="400" y="519"/>
                    <a:pt x="399" y="518"/>
                    <a:pt x="398" y="517"/>
                  </a:cubicBezTo>
                  <a:cubicBezTo>
                    <a:pt x="398" y="516"/>
                    <a:pt x="397" y="515"/>
                    <a:pt x="397" y="514"/>
                  </a:cubicBezTo>
                  <a:cubicBezTo>
                    <a:pt x="396" y="514"/>
                    <a:pt x="395" y="513"/>
                    <a:pt x="394" y="513"/>
                  </a:cubicBezTo>
                  <a:cubicBezTo>
                    <a:pt x="394" y="512"/>
                    <a:pt x="394" y="512"/>
                    <a:pt x="394" y="512"/>
                  </a:cubicBezTo>
                  <a:cubicBezTo>
                    <a:pt x="393" y="511"/>
                    <a:pt x="391" y="510"/>
                    <a:pt x="390" y="510"/>
                  </a:cubicBezTo>
                  <a:cubicBezTo>
                    <a:pt x="389" y="509"/>
                    <a:pt x="386" y="509"/>
                    <a:pt x="385" y="508"/>
                  </a:cubicBezTo>
                  <a:cubicBezTo>
                    <a:pt x="385" y="507"/>
                    <a:pt x="385" y="507"/>
                    <a:pt x="385" y="507"/>
                  </a:cubicBezTo>
                  <a:cubicBezTo>
                    <a:pt x="385" y="504"/>
                    <a:pt x="384" y="502"/>
                    <a:pt x="382" y="499"/>
                  </a:cubicBezTo>
                  <a:cubicBezTo>
                    <a:pt x="381" y="498"/>
                    <a:pt x="380" y="496"/>
                    <a:pt x="379" y="495"/>
                  </a:cubicBezTo>
                  <a:cubicBezTo>
                    <a:pt x="378" y="494"/>
                    <a:pt x="376" y="493"/>
                    <a:pt x="375" y="491"/>
                  </a:cubicBezTo>
                  <a:cubicBezTo>
                    <a:pt x="374" y="491"/>
                    <a:pt x="374" y="491"/>
                    <a:pt x="373" y="490"/>
                  </a:cubicBezTo>
                  <a:cubicBezTo>
                    <a:pt x="373" y="490"/>
                    <a:pt x="371" y="491"/>
                    <a:pt x="371" y="491"/>
                  </a:cubicBezTo>
                  <a:cubicBezTo>
                    <a:pt x="369" y="491"/>
                    <a:pt x="369" y="490"/>
                    <a:pt x="368" y="490"/>
                  </a:cubicBezTo>
                  <a:cubicBezTo>
                    <a:pt x="367" y="489"/>
                    <a:pt x="365" y="489"/>
                    <a:pt x="365" y="488"/>
                  </a:cubicBezTo>
                  <a:cubicBezTo>
                    <a:pt x="364" y="488"/>
                    <a:pt x="364" y="488"/>
                    <a:pt x="364" y="487"/>
                  </a:cubicBezTo>
                  <a:cubicBezTo>
                    <a:pt x="363" y="485"/>
                    <a:pt x="362" y="484"/>
                    <a:pt x="361" y="483"/>
                  </a:cubicBezTo>
                  <a:cubicBezTo>
                    <a:pt x="360" y="482"/>
                    <a:pt x="360" y="482"/>
                    <a:pt x="360" y="480"/>
                  </a:cubicBezTo>
                  <a:cubicBezTo>
                    <a:pt x="359" y="479"/>
                    <a:pt x="359" y="476"/>
                    <a:pt x="359" y="475"/>
                  </a:cubicBezTo>
                  <a:cubicBezTo>
                    <a:pt x="358" y="474"/>
                    <a:pt x="358" y="474"/>
                    <a:pt x="358" y="473"/>
                  </a:cubicBezTo>
                  <a:cubicBezTo>
                    <a:pt x="357" y="471"/>
                    <a:pt x="356" y="469"/>
                    <a:pt x="355" y="467"/>
                  </a:cubicBezTo>
                  <a:cubicBezTo>
                    <a:pt x="355" y="466"/>
                    <a:pt x="354" y="464"/>
                    <a:pt x="353" y="463"/>
                  </a:cubicBezTo>
                  <a:cubicBezTo>
                    <a:pt x="352" y="462"/>
                    <a:pt x="351" y="461"/>
                    <a:pt x="349" y="460"/>
                  </a:cubicBezTo>
                  <a:cubicBezTo>
                    <a:pt x="348" y="459"/>
                    <a:pt x="348" y="457"/>
                    <a:pt x="349" y="456"/>
                  </a:cubicBezTo>
                  <a:cubicBezTo>
                    <a:pt x="349" y="455"/>
                    <a:pt x="350" y="454"/>
                    <a:pt x="351" y="453"/>
                  </a:cubicBezTo>
                  <a:cubicBezTo>
                    <a:pt x="351" y="452"/>
                    <a:pt x="352" y="451"/>
                    <a:pt x="352" y="451"/>
                  </a:cubicBezTo>
                  <a:cubicBezTo>
                    <a:pt x="353" y="450"/>
                    <a:pt x="354" y="449"/>
                    <a:pt x="354" y="448"/>
                  </a:cubicBezTo>
                  <a:cubicBezTo>
                    <a:pt x="354" y="447"/>
                    <a:pt x="354" y="446"/>
                    <a:pt x="354" y="445"/>
                  </a:cubicBezTo>
                  <a:cubicBezTo>
                    <a:pt x="354" y="444"/>
                    <a:pt x="355" y="443"/>
                    <a:pt x="355" y="442"/>
                  </a:cubicBezTo>
                  <a:cubicBezTo>
                    <a:pt x="354" y="440"/>
                    <a:pt x="352" y="440"/>
                    <a:pt x="351" y="439"/>
                  </a:cubicBezTo>
                  <a:cubicBezTo>
                    <a:pt x="349" y="439"/>
                    <a:pt x="349" y="438"/>
                    <a:pt x="348" y="437"/>
                  </a:cubicBezTo>
                  <a:cubicBezTo>
                    <a:pt x="347" y="436"/>
                    <a:pt x="345" y="436"/>
                    <a:pt x="345" y="435"/>
                  </a:cubicBezTo>
                  <a:cubicBezTo>
                    <a:pt x="343" y="434"/>
                    <a:pt x="344" y="432"/>
                    <a:pt x="342" y="431"/>
                  </a:cubicBezTo>
                  <a:cubicBezTo>
                    <a:pt x="340" y="430"/>
                    <a:pt x="339" y="431"/>
                    <a:pt x="339" y="429"/>
                  </a:cubicBezTo>
                  <a:cubicBezTo>
                    <a:pt x="338" y="427"/>
                    <a:pt x="338" y="426"/>
                    <a:pt x="338" y="424"/>
                  </a:cubicBezTo>
                  <a:cubicBezTo>
                    <a:pt x="338" y="423"/>
                    <a:pt x="338" y="421"/>
                    <a:pt x="337" y="419"/>
                  </a:cubicBezTo>
                  <a:cubicBezTo>
                    <a:pt x="337" y="416"/>
                    <a:pt x="331" y="416"/>
                    <a:pt x="332" y="412"/>
                  </a:cubicBezTo>
                  <a:cubicBezTo>
                    <a:pt x="333" y="412"/>
                    <a:pt x="333" y="412"/>
                    <a:pt x="333" y="411"/>
                  </a:cubicBezTo>
                  <a:cubicBezTo>
                    <a:pt x="333" y="411"/>
                    <a:pt x="333" y="411"/>
                    <a:pt x="333" y="410"/>
                  </a:cubicBezTo>
                  <a:cubicBezTo>
                    <a:pt x="334" y="409"/>
                    <a:pt x="334" y="409"/>
                    <a:pt x="336" y="408"/>
                  </a:cubicBezTo>
                  <a:cubicBezTo>
                    <a:pt x="338" y="407"/>
                    <a:pt x="339" y="411"/>
                    <a:pt x="339" y="413"/>
                  </a:cubicBezTo>
                  <a:cubicBezTo>
                    <a:pt x="339" y="414"/>
                    <a:pt x="339" y="415"/>
                    <a:pt x="340" y="416"/>
                  </a:cubicBezTo>
                  <a:cubicBezTo>
                    <a:pt x="340" y="417"/>
                    <a:pt x="341" y="417"/>
                    <a:pt x="342" y="418"/>
                  </a:cubicBezTo>
                  <a:cubicBezTo>
                    <a:pt x="342" y="418"/>
                    <a:pt x="342" y="419"/>
                    <a:pt x="342" y="419"/>
                  </a:cubicBezTo>
                  <a:cubicBezTo>
                    <a:pt x="342" y="420"/>
                    <a:pt x="342" y="419"/>
                    <a:pt x="343" y="420"/>
                  </a:cubicBezTo>
                  <a:cubicBezTo>
                    <a:pt x="343" y="421"/>
                    <a:pt x="343" y="421"/>
                    <a:pt x="343" y="422"/>
                  </a:cubicBezTo>
                  <a:cubicBezTo>
                    <a:pt x="344" y="421"/>
                    <a:pt x="344" y="420"/>
                    <a:pt x="344" y="419"/>
                  </a:cubicBezTo>
                  <a:cubicBezTo>
                    <a:pt x="345" y="417"/>
                    <a:pt x="346" y="417"/>
                    <a:pt x="346" y="416"/>
                  </a:cubicBezTo>
                  <a:cubicBezTo>
                    <a:pt x="346" y="415"/>
                    <a:pt x="346" y="414"/>
                    <a:pt x="346" y="413"/>
                  </a:cubicBezTo>
                  <a:cubicBezTo>
                    <a:pt x="346" y="413"/>
                    <a:pt x="347" y="412"/>
                    <a:pt x="348" y="411"/>
                  </a:cubicBezTo>
                  <a:cubicBezTo>
                    <a:pt x="349" y="409"/>
                    <a:pt x="351" y="408"/>
                    <a:pt x="353" y="407"/>
                  </a:cubicBezTo>
                  <a:cubicBezTo>
                    <a:pt x="354" y="406"/>
                    <a:pt x="355" y="404"/>
                    <a:pt x="357" y="404"/>
                  </a:cubicBezTo>
                  <a:cubicBezTo>
                    <a:pt x="357" y="403"/>
                    <a:pt x="358" y="403"/>
                    <a:pt x="359" y="402"/>
                  </a:cubicBezTo>
                  <a:cubicBezTo>
                    <a:pt x="360" y="402"/>
                    <a:pt x="360" y="400"/>
                    <a:pt x="361" y="401"/>
                  </a:cubicBezTo>
                  <a:cubicBezTo>
                    <a:pt x="362" y="401"/>
                    <a:pt x="362" y="402"/>
                    <a:pt x="363" y="402"/>
                  </a:cubicBezTo>
                  <a:cubicBezTo>
                    <a:pt x="364" y="403"/>
                    <a:pt x="364" y="402"/>
                    <a:pt x="365" y="402"/>
                  </a:cubicBezTo>
                  <a:cubicBezTo>
                    <a:pt x="367" y="402"/>
                    <a:pt x="368" y="402"/>
                    <a:pt x="369" y="400"/>
                  </a:cubicBezTo>
                  <a:cubicBezTo>
                    <a:pt x="370" y="400"/>
                    <a:pt x="370" y="398"/>
                    <a:pt x="370" y="398"/>
                  </a:cubicBezTo>
                  <a:cubicBezTo>
                    <a:pt x="371" y="398"/>
                    <a:pt x="373" y="398"/>
                    <a:pt x="373" y="398"/>
                  </a:cubicBezTo>
                  <a:cubicBezTo>
                    <a:pt x="374" y="398"/>
                    <a:pt x="374" y="399"/>
                    <a:pt x="375" y="399"/>
                  </a:cubicBezTo>
                  <a:cubicBezTo>
                    <a:pt x="376" y="399"/>
                    <a:pt x="377" y="398"/>
                    <a:pt x="379" y="399"/>
                  </a:cubicBezTo>
                  <a:cubicBezTo>
                    <a:pt x="379" y="399"/>
                    <a:pt x="380" y="400"/>
                    <a:pt x="380" y="400"/>
                  </a:cubicBezTo>
                  <a:cubicBezTo>
                    <a:pt x="381" y="401"/>
                    <a:pt x="381" y="400"/>
                    <a:pt x="382" y="399"/>
                  </a:cubicBezTo>
                  <a:cubicBezTo>
                    <a:pt x="382" y="398"/>
                    <a:pt x="383" y="398"/>
                    <a:pt x="384" y="397"/>
                  </a:cubicBezTo>
                  <a:cubicBezTo>
                    <a:pt x="385" y="396"/>
                    <a:pt x="386" y="395"/>
                    <a:pt x="386" y="394"/>
                  </a:cubicBezTo>
                  <a:cubicBezTo>
                    <a:pt x="388" y="392"/>
                    <a:pt x="388" y="392"/>
                    <a:pt x="391" y="392"/>
                  </a:cubicBezTo>
                  <a:cubicBezTo>
                    <a:pt x="391" y="392"/>
                    <a:pt x="392" y="392"/>
                    <a:pt x="392" y="392"/>
                  </a:cubicBezTo>
                  <a:cubicBezTo>
                    <a:pt x="392" y="392"/>
                    <a:pt x="392" y="391"/>
                    <a:pt x="392" y="391"/>
                  </a:cubicBezTo>
                  <a:cubicBezTo>
                    <a:pt x="393" y="391"/>
                    <a:pt x="394" y="390"/>
                    <a:pt x="394" y="390"/>
                  </a:cubicBezTo>
                  <a:cubicBezTo>
                    <a:pt x="394" y="389"/>
                    <a:pt x="395" y="389"/>
                    <a:pt x="395" y="388"/>
                  </a:cubicBezTo>
                  <a:cubicBezTo>
                    <a:pt x="395" y="387"/>
                    <a:pt x="395" y="386"/>
                    <a:pt x="396" y="386"/>
                  </a:cubicBezTo>
                  <a:cubicBezTo>
                    <a:pt x="397" y="384"/>
                    <a:pt x="399" y="387"/>
                    <a:pt x="401" y="387"/>
                  </a:cubicBezTo>
                  <a:cubicBezTo>
                    <a:pt x="401" y="386"/>
                    <a:pt x="401" y="385"/>
                    <a:pt x="402" y="384"/>
                  </a:cubicBezTo>
                  <a:cubicBezTo>
                    <a:pt x="402" y="383"/>
                    <a:pt x="402" y="383"/>
                    <a:pt x="402" y="383"/>
                  </a:cubicBezTo>
                  <a:cubicBezTo>
                    <a:pt x="402" y="382"/>
                    <a:pt x="402" y="381"/>
                    <a:pt x="402" y="381"/>
                  </a:cubicBezTo>
                  <a:cubicBezTo>
                    <a:pt x="403" y="379"/>
                    <a:pt x="405" y="380"/>
                    <a:pt x="405" y="381"/>
                  </a:cubicBezTo>
                  <a:cubicBezTo>
                    <a:pt x="406" y="381"/>
                    <a:pt x="406" y="383"/>
                    <a:pt x="406" y="384"/>
                  </a:cubicBezTo>
                  <a:cubicBezTo>
                    <a:pt x="407" y="384"/>
                    <a:pt x="409" y="384"/>
                    <a:pt x="409" y="384"/>
                  </a:cubicBezTo>
                  <a:cubicBezTo>
                    <a:pt x="410" y="384"/>
                    <a:pt x="411" y="384"/>
                    <a:pt x="412" y="383"/>
                  </a:cubicBezTo>
                  <a:cubicBezTo>
                    <a:pt x="413" y="383"/>
                    <a:pt x="412" y="381"/>
                    <a:pt x="412" y="380"/>
                  </a:cubicBezTo>
                  <a:cubicBezTo>
                    <a:pt x="412" y="379"/>
                    <a:pt x="412" y="377"/>
                    <a:pt x="413" y="376"/>
                  </a:cubicBezTo>
                  <a:cubicBezTo>
                    <a:pt x="413" y="375"/>
                    <a:pt x="414" y="375"/>
                    <a:pt x="414" y="375"/>
                  </a:cubicBezTo>
                  <a:cubicBezTo>
                    <a:pt x="415" y="374"/>
                    <a:pt x="416" y="373"/>
                    <a:pt x="417" y="373"/>
                  </a:cubicBezTo>
                  <a:cubicBezTo>
                    <a:pt x="418" y="373"/>
                    <a:pt x="418" y="373"/>
                    <a:pt x="419" y="373"/>
                  </a:cubicBezTo>
                  <a:cubicBezTo>
                    <a:pt x="421" y="373"/>
                    <a:pt x="422" y="372"/>
                    <a:pt x="424" y="372"/>
                  </a:cubicBezTo>
                  <a:cubicBezTo>
                    <a:pt x="425" y="372"/>
                    <a:pt x="427" y="371"/>
                    <a:pt x="428" y="371"/>
                  </a:cubicBezTo>
                  <a:cubicBezTo>
                    <a:pt x="429" y="371"/>
                    <a:pt x="430" y="371"/>
                    <a:pt x="431" y="371"/>
                  </a:cubicBezTo>
                  <a:cubicBezTo>
                    <a:pt x="432" y="371"/>
                    <a:pt x="432" y="370"/>
                    <a:pt x="433" y="369"/>
                  </a:cubicBezTo>
                  <a:cubicBezTo>
                    <a:pt x="434" y="369"/>
                    <a:pt x="435" y="368"/>
                    <a:pt x="436" y="367"/>
                  </a:cubicBezTo>
                  <a:cubicBezTo>
                    <a:pt x="436" y="367"/>
                    <a:pt x="436" y="366"/>
                    <a:pt x="436" y="366"/>
                  </a:cubicBezTo>
                  <a:cubicBezTo>
                    <a:pt x="436" y="365"/>
                    <a:pt x="439" y="364"/>
                    <a:pt x="440" y="364"/>
                  </a:cubicBezTo>
                  <a:cubicBezTo>
                    <a:pt x="441" y="364"/>
                    <a:pt x="442" y="365"/>
                    <a:pt x="443" y="364"/>
                  </a:cubicBezTo>
                  <a:cubicBezTo>
                    <a:pt x="444" y="364"/>
                    <a:pt x="445" y="362"/>
                    <a:pt x="446" y="363"/>
                  </a:cubicBezTo>
                  <a:cubicBezTo>
                    <a:pt x="447" y="364"/>
                    <a:pt x="447" y="363"/>
                    <a:pt x="448" y="363"/>
                  </a:cubicBezTo>
                  <a:cubicBezTo>
                    <a:pt x="449" y="362"/>
                    <a:pt x="451" y="361"/>
                    <a:pt x="452" y="360"/>
                  </a:cubicBezTo>
                  <a:cubicBezTo>
                    <a:pt x="454" y="360"/>
                    <a:pt x="456" y="359"/>
                    <a:pt x="458" y="358"/>
                  </a:cubicBezTo>
                  <a:cubicBezTo>
                    <a:pt x="459" y="357"/>
                    <a:pt x="460" y="357"/>
                    <a:pt x="460" y="356"/>
                  </a:cubicBezTo>
                  <a:cubicBezTo>
                    <a:pt x="461" y="355"/>
                    <a:pt x="457" y="353"/>
                    <a:pt x="457" y="352"/>
                  </a:cubicBezTo>
                  <a:cubicBezTo>
                    <a:pt x="455" y="351"/>
                    <a:pt x="453" y="350"/>
                    <a:pt x="452" y="349"/>
                  </a:cubicBezTo>
                  <a:cubicBezTo>
                    <a:pt x="454" y="349"/>
                    <a:pt x="457" y="348"/>
                    <a:pt x="459" y="347"/>
                  </a:cubicBezTo>
                  <a:cubicBezTo>
                    <a:pt x="460" y="346"/>
                    <a:pt x="461" y="344"/>
                    <a:pt x="462" y="344"/>
                  </a:cubicBezTo>
                  <a:cubicBezTo>
                    <a:pt x="464" y="343"/>
                    <a:pt x="464" y="343"/>
                    <a:pt x="465" y="344"/>
                  </a:cubicBezTo>
                  <a:cubicBezTo>
                    <a:pt x="466" y="345"/>
                    <a:pt x="467" y="346"/>
                    <a:pt x="468" y="347"/>
                  </a:cubicBezTo>
                  <a:cubicBezTo>
                    <a:pt x="470" y="347"/>
                    <a:pt x="473" y="351"/>
                    <a:pt x="473" y="353"/>
                  </a:cubicBezTo>
                  <a:cubicBezTo>
                    <a:pt x="472" y="354"/>
                    <a:pt x="472" y="355"/>
                    <a:pt x="471" y="356"/>
                  </a:cubicBezTo>
                  <a:cubicBezTo>
                    <a:pt x="470" y="358"/>
                    <a:pt x="470" y="358"/>
                    <a:pt x="472" y="359"/>
                  </a:cubicBezTo>
                  <a:cubicBezTo>
                    <a:pt x="473" y="359"/>
                    <a:pt x="475" y="360"/>
                    <a:pt x="476" y="361"/>
                  </a:cubicBezTo>
                  <a:cubicBezTo>
                    <a:pt x="476" y="361"/>
                    <a:pt x="476" y="361"/>
                    <a:pt x="476" y="362"/>
                  </a:cubicBezTo>
                  <a:cubicBezTo>
                    <a:pt x="476" y="363"/>
                    <a:pt x="476" y="364"/>
                    <a:pt x="477" y="365"/>
                  </a:cubicBezTo>
                  <a:cubicBezTo>
                    <a:pt x="477" y="365"/>
                    <a:pt x="480" y="365"/>
                    <a:pt x="481" y="365"/>
                  </a:cubicBezTo>
                  <a:cubicBezTo>
                    <a:pt x="482" y="365"/>
                    <a:pt x="483" y="364"/>
                    <a:pt x="484" y="363"/>
                  </a:cubicBezTo>
                  <a:cubicBezTo>
                    <a:pt x="485" y="362"/>
                    <a:pt x="487" y="359"/>
                    <a:pt x="489" y="361"/>
                  </a:cubicBezTo>
                  <a:cubicBezTo>
                    <a:pt x="488" y="360"/>
                    <a:pt x="488" y="357"/>
                    <a:pt x="488" y="356"/>
                  </a:cubicBezTo>
                  <a:cubicBezTo>
                    <a:pt x="489" y="355"/>
                    <a:pt x="492" y="354"/>
                    <a:pt x="491" y="352"/>
                  </a:cubicBezTo>
                  <a:cubicBezTo>
                    <a:pt x="491" y="351"/>
                    <a:pt x="490" y="351"/>
                    <a:pt x="490" y="349"/>
                  </a:cubicBezTo>
                  <a:cubicBezTo>
                    <a:pt x="490" y="346"/>
                    <a:pt x="492" y="345"/>
                    <a:pt x="492" y="343"/>
                  </a:cubicBezTo>
                  <a:cubicBezTo>
                    <a:pt x="493" y="341"/>
                    <a:pt x="492" y="339"/>
                    <a:pt x="493" y="337"/>
                  </a:cubicBezTo>
                  <a:cubicBezTo>
                    <a:pt x="493" y="335"/>
                    <a:pt x="493" y="334"/>
                    <a:pt x="494" y="332"/>
                  </a:cubicBezTo>
                  <a:cubicBezTo>
                    <a:pt x="495" y="330"/>
                    <a:pt x="495" y="328"/>
                    <a:pt x="496" y="326"/>
                  </a:cubicBezTo>
                  <a:cubicBezTo>
                    <a:pt x="496" y="324"/>
                    <a:pt x="496" y="325"/>
                    <a:pt x="496" y="323"/>
                  </a:cubicBezTo>
                </a:path>
              </a:pathLst>
            </a:custGeom>
            <a:solidFill>
              <a:srgbClr val="008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4314825" y="3700463"/>
              <a:ext cx="23813" cy="61913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9" y="1"/>
                </a:cxn>
                <a:cxn ang="0">
                  <a:pos x="7" y="3"/>
                </a:cxn>
                <a:cxn ang="0">
                  <a:pos x="6" y="6"/>
                </a:cxn>
                <a:cxn ang="0">
                  <a:pos x="5" y="10"/>
                </a:cxn>
                <a:cxn ang="0">
                  <a:pos x="4" y="13"/>
                </a:cxn>
                <a:cxn ang="0">
                  <a:pos x="3" y="15"/>
                </a:cxn>
                <a:cxn ang="0">
                  <a:pos x="3" y="18"/>
                </a:cxn>
                <a:cxn ang="0">
                  <a:pos x="1" y="23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2" y="32"/>
                </a:cxn>
                <a:cxn ang="0">
                  <a:pos x="4" y="31"/>
                </a:cxn>
                <a:cxn ang="0">
                  <a:pos x="4" y="25"/>
                </a:cxn>
                <a:cxn ang="0">
                  <a:pos x="4" y="23"/>
                </a:cxn>
                <a:cxn ang="0">
                  <a:pos x="5" y="20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8" y="21"/>
                </a:cxn>
                <a:cxn ang="0">
                  <a:pos x="10" y="21"/>
                </a:cxn>
                <a:cxn ang="0">
                  <a:pos x="12" y="21"/>
                </a:cxn>
                <a:cxn ang="0">
                  <a:pos x="12" y="18"/>
                </a:cxn>
                <a:cxn ang="0">
                  <a:pos x="9" y="16"/>
                </a:cxn>
                <a:cxn ang="0">
                  <a:pos x="9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4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1" y="3"/>
                </a:cxn>
              </a:cxnLst>
              <a:rect l="0" t="0" r="r" b="b"/>
              <a:pathLst>
                <a:path w="13" h="33">
                  <a:moveTo>
                    <a:pt x="12" y="2"/>
                  </a:moveTo>
                  <a:cubicBezTo>
                    <a:pt x="12" y="1"/>
                    <a:pt x="10" y="0"/>
                    <a:pt x="9" y="1"/>
                  </a:cubicBezTo>
                  <a:cubicBezTo>
                    <a:pt x="8" y="2"/>
                    <a:pt x="8" y="2"/>
                    <a:pt x="7" y="3"/>
                  </a:cubicBezTo>
                  <a:cubicBezTo>
                    <a:pt x="7" y="4"/>
                    <a:pt x="7" y="5"/>
                    <a:pt x="6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4"/>
                    <a:pt x="3" y="15"/>
                    <a:pt x="3" y="15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2" y="19"/>
                    <a:pt x="2" y="21"/>
                    <a:pt x="1" y="23"/>
                  </a:cubicBezTo>
                  <a:cubicBezTo>
                    <a:pt x="1" y="24"/>
                    <a:pt x="1" y="26"/>
                    <a:pt x="1" y="27"/>
                  </a:cubicBezTo>
                  <a:cubicBezTo>
                    <a:pt x="1" y="29"/>
                    <a:pt x="0" y="31"/>
                    <a:pt x="1" y="32"/>
                  </a:cubicBezTo>
                  <a:cubicBezTo>
                    <a:pt x="1" y="33"/>
                    <a:pt x="2" y="32"/>
                    <a:pt x="2" y="32"/>
                  </a:cubicBezTo>
                  <a:cubicBezTo>
                    <a:pt x="3" y="32"/>
                    <a:pt x="3" y="32"/>
                    <a:pt x="4" y="31"/>
                  </a:cubicBezTo>
                  <a:cubicBezTo>
                    <a:pt x="4" y="29"/>
                    <a:pt x="3" y="27"/>
                    <a:pt x="4" y="25"/>
                  </a:cubicBezTo>
                  <a:cubicBezTo>
                    <a:pt x="4" y="24"/>
                    <a:pt x="4" y="24"/>
                    <a:pt x="4" y="23"/>
                  </a:cubicBezTo>
                  <a:cubicBezTo>
                    <a:pt x="5" y="22"/>
                    <a:pt x="5" y="21"/>
                    <a:pt x="5" y="20"/>
                  </a:cubicBezTo>
                  <a:cubicBezTo>
                    <a:pt x="5" y="19"/>
                    <a:pt x="5" y="18"/>
                    <a:pt x="6" y="18"/>
                  </a:cubicBezTo>
                  <a:cubicBezTo>
                    <a:pt x="7" y="19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0"/>
                    <a:pt x="13" y="19"/>
                    <a:pt x="12" y="18"/>
                  </a:cubicBezTo>
                  <a:cubicBezTo>
                    <a:pt x="12" y="17"/>
                    <a:pt x="10" y="17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5"/>
                    <a:pt x="9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8" y="11"/>
                    <a:pt x="8" y="10"/>
                    <a:pt x="8" y="9"/>
                  </a:cubicBezTo>
                  <a:cubicBezTo>
                    <a:pt x="8" y="8"/>
                    <a:pt x="10" y="6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4332288" y="3754438"/>
              <a:ext cx="17463" cy="17463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4" y="8"/>
                </a:cxn>
                <a:cxn ang="0">
                  <a:pos x="9" y="8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8" y="9"/>
                    <a:pt x="9" y="8"/>
                  </a:cubicBezTo>
                  <a:cubicBezTo>
                    <a:pt x="9" y="7"/>
                    <a:pt x="9" y="5"/>
                    <a:pt x="9" y="4"/>
                  </a:cubicBezTo>
                  <a:cubicBezTo>
                    <a:pt x="9" y="3"/>
                    <a:pt x="9" y="3"/>
                    <a:pt x="8" y="2"/>
                  </a:cubicBezTo>
                  <a:cubicBezTo>
                    <a:pt x="8" y="1"/>
                    <a:pt x="8" y="1"/>
                    <a:pt x="7" y="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4322763" y="3773488"/>
              <a:ext cx="7938" cy="79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4352925" y="3792538"/>
              <a:ext cx="7938" cy="9525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2" y="1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3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4151313" y="3949700"/>
              <a:ext cx="17463" cy="95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7" y="0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4" y="5"/>
                    <a:pt x="7" y="4"/>
                    <a:pt x="8" y="2"/>
                  </a:cubicBezTo>
                  <a:cubicBezTo>
                    <a:pt x="9" y="1"/>
                    <a:pt x="7" y="0"/>
                    <a:pt x="5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4175125" y="3938588"/>
              <a:ext cx="26988" cy="476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7" y="3"/>
                </a:cxn>
                <a:cxn ang="0">
                  <a:pos x="13" y="2"/>
                </a:cxn>
                <a:cxn ang="0">
                  <a:pos x="14" y="1"/>
                </a:cxn>
                <a:cxn ang="0">
                  <a:pos x="12" y="0"/>
                </a:cxn>
              </a:cxnLst>
              <a:rect l="0" t="0" r="r" b="b"/>
              <a:pathLst>
                <a:path w="14" h="3">
                  <a:moveTo>
                    <a:pt x="12" y="0"/>
                  </a:moveTo>
                  <a:cubicBezTo>
                    <a:pt x="10" y="1"/>
                    <a:pt x="8" y="1"/>
                    <a:pt x="6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9" y="2"/>
                    <a:pt x="11" y="2"/>
                    <a:pt x="13" y="2"/>
                  </a:cubicBezTo>
                  <a:cubicBezTo>
                    <a:pt x="13" y="1"/>
                    <a:pt x="14" y="1"/>
                    <a:pt x="14" y="1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4227513" y="3927475"/>
              <a:ext cx="17463" cy="31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9" h="2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5" y="2"/>
                    <a:pt x="6" y="2"/>
                    <a:pt x="7" y="1"/>
                  </a:cubicBezTo>
                  <a:cubicBezTo>
                    <a:pt x="8" y="1"/>
                    <a:pt x="9" y="1"/>
                    <a:pt x="9" y="1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4206875" y="3932238"/>
              <a:ext cx="17463" cy="158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7" y="0"/>
                </a:cxn>
              </a:cxnLst>
              <a:rect l="0" t="0" r="r" b="b"/>
              <a:pathLst>
                <a:path w="9" h="1">
                  <a:moveTo>
                    <a:pt x="7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6" y="1"/>
                    <a:pt x="7" y="0"/>
                  </a:cubicBezTo>
                  <a:cubicBezTo>
                    <a:pt x="7" y="0"/>
                    <a:pt x="9" y="0"/>
                    <a:pt x="9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4252913" y="3919538"/>
              <a:ext cx="23813" cy="79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" y="0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0" y="0"/>
                </a:cxn>
              </a:cxnLst>
              <a:rect l="0" t="0" r="r" b="b"/>
              <a:pathLst>
                <a:path w="13" h="4"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1"/>
                    <a:pt x="1" y="2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2" y="4"/>
                    <a:pt x="4" y="4"/>
                    <a:pt x="5" y="4"/>
                  </a:cubicBezTo>
                  <a:cubicBezTo>
                    <a:pt x="7" y="4"/>
                    <a:pt x="8" y="3"/>
                    <a:pt x="10" y="2"/>
                  </a:cubicBezTo>
                  <a:cubicBezTo>
                    <a:pt x="11" y="2"/>
                    <a:pt x="13" y="2"/>
                    <a:pt x="13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4283075" y="3919538"/>
              <a:ext cx="19050" cy="31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8" y="1"/>
                </a:cxn>
                <a:cxn ang="0">
                  <a:pos x="10" y="0"/>
                </a:cxn>
                <a:cxn ang="0">
                  <a:pos x="8" y="0"/>
                </a:cxn>
              </a:cxnLst>
              <a:rect l="0" t="0" r="r" b="b"/>
              <a:pathLst>
                <a:path w="11" h="2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1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3" y="2"/>
                    <a:pt x="3" y="2"/>
                  </a:cubicBezTo>
                  <a:cubicBezTo>
                    <a:pt x="5" y="2"/>
                    <a:pt x="7" y="2"/>
                    <a:pt x="8" y="1"/>
                  </a:cubicBezTo>
                  <a:cubicBezTo>
                    <a:pt x="9" y="1"/>
                    <a:pt x="11" y="1"/>
                    <a:pt x="10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0" name="Line 120"/>
            <p:cNvSpPr>
              <a:spLocks noChangeShapeType="1"/>
            </p:cNvSpPr>
            <p:nvPr/>
          </p:nvSpPr>
          <p:spPr bwMode="auto">
            <a:xfrm>
              <a:off x="4346575" y="4000500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1" name="Line 121"/>
            <p:cNvSpPr>
              <a:spLocks noChangeShapeType="1"/>
            </p:cNvSpPr>
            <p:nvPr/>
          </p:nvSpPr>
          <p:spPr bwMode="auto">
            <a:xfrm>
              <a:off x="4346575" y="4000500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2" name="Line 122"/>
            <p:cNvSpPr>
              <a:spLocks noChangeShapeType="1"/>
            </p:cNvSpPr>
            <p:nvPr/>
          </p:nvSpPr>
          <p:spPr bwMode="auto">
            <a:xfrm>
              <a:off x="4306888" y="3949700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3" name="Line 123"/>
            <p:cNvSpPr>
              <a:spLocks noChangeShapeType="1"/>
            </p:cNvSpPr>
            <p:nvPr/>
          </p:nvSpPr>
          <p:spPr bwMode="auto">
            <a:xfrm>
              <a:off x="4306888" y="3949700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4" name="Freeform 124"/>
            <p:cNvSpPr>
              <a:spLocks/>
            </p:cNvSpPr>
            <p:nvPr/>
          </p:nvSpPr>
          <p:spPr bwMode="auto">
            <a:xfrm>
              <a:off x="4737100" y="3800475"/>
              <a:ext cx="57150" cy="25400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16" y="2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3" y="13"/>
                </a:cxn>
                <a:cxn ang="0">
                  <a:pos x="3" y="12"/>
                </a:cxn>
                <a:cxn ang="0">
                  <a:pos x="5" y="11"/>
                </a:cxn>
                <a:cxn ang="0">
                  <a:pos x="7" y="9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4" y="8"/>
                </a:cxn>
                <a:cxn ang="0">
                  <a:pos x="21" y="8"/>
                </a:cxn>
                <a:cxn ang="0">
                  <a:pos x="31" y="6"/>
                </a:cxn>
                <a:cxn ang="0">
                  <a:pos x="27" y="4"/>
                </a:cxn>
                <a:cxn ang="0">
                  <a:pos x="24" y="4"/>
                </a:cxn>
                <a:cxn ang="0">
                  <a:pos x="21" y="4"/>
                </a:cxn>
              </a:cxnLst>
              <a:rect l="0" t="0" r="r" b="b"/>
              <a:pathLst>
                <a:path w="31" h="14">
                  <a:moveTo>
                    <a:pt x="21" y="3"/>
                  </a:moveTo>
                  <a:cubicBezTo>
                    <a:pt x="20" y="3"/>
                    <a:pt x="18" y="2"/>
                    <a:pt x="16" y="2"/>
                  </a:cubicBezTo>
                  <a:cubicBezTo>
                    <a:pt x="14" y="1"/>
                    <a:pt x="11" y="0"/>
                    <a:pt x="9" y="1"/>
                  </a:cubicBezTo>
                  <a:cubicBezTo>
                    <a:pt x="7" y="2"/>
                    <a:pt x="5" y="4"/>
                    <a:pt x="4" y="5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2" y="8"/>
                    <a:pt x="1" y="9"/>
                    <a:pt x="1" y="9"/>
                  </a:cubicBezTo>
                  <a:cubicBezTo>
                    <a:pt x="1" y="10"/>
                    <a:pt x="0" y="12"/>
                    <a:pt x="0" y="13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4" y="12"/>
                    <a:pt x="4" y="11"/>
                    <a:pt x="5" y="11"/>
                  </a:cubicBezTo>
                  <a:cubicBezTo>
                    <a:pt x="6" y="11"/>
                    <a:pt x="6" y="10"/>
                    <a:pt x="7" y="9"/>
                  </a:cubicBezTo>
                  <a:cubicBezTo>
                    <a:pt x="8" y="9"/>
                    <a:pt x="9" y="9"/>
                    <a:pt x="9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4" y="8"/>
                    <a:pt x="13" y="8"/>
                    <a:pt x="14" y="8"/>
                  </a:cubicBezTo>
                  <a:cubicBezTo>
                    <a:pt x="17" y="9"/>
                    <a:pt x="19" y="8"/>
                    <a:pt x="21" y="8"/>
                  </a:cubicBezTo>
                  <a:cubicBezTo>
                    <a:pt x="23" y="8"/>
                    <a:pt x="31" y="9"/>
                    <a:pt x="31" y="6"/>
                  </a:cubicBezTo>
                  <a:cubicBezTo>
                    <a:pt x="30" y="4"/>
                    <a:pt x="29" y="4"/>
                    <a:pt x="27" y="4"/>
                  </a:cubicBezTo>
                  <a:cubicBezTo>
                    <a:pt x="26" y="4"/>
                    <a:pt x="25" y="4"/>
                    <a:pt x="24" y="4"/>
                  </a:cubicBezTo>
                  <a:cubicBezTo>
                    <a:pt x="23" y="4"/>
                    <a:pt x="22" y="4"/>
                    <a:pt x="21" y="4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5" name="Freeform 125"/>
            <p:cNvSpPr>
              <a:spLocks/>
            </p:cNvSpPr>
            <p:nvPr/>
          </p:nvSpPr>
          <p:spPr bwMode="auto">
            <a:xfrm>
              <a:off x="6697663" y="6724650"/>
              <a:ext cx="238125" cy="133350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15" y="3"/>
                </a:cxn>
                <a:cxn ang="0">
                  <a:pos x="106" y="6"/>
                </a:cxn>
                <a:cxn ang="0">
                  <a:pos x="94" y="11"/>
                </a:cxn>
                <a:cxn ang="0">
                  <a:pos x="85" y="16"/>
                </a:cxn>
                <a:cxn ang="0">
                  <a:pos x="81" y="18"/>
                </a:cxn>
                <a:cxn ang="0">
                  <a:pos x="74" y="20"/>
                </a:cxn>
                <a:cxn ang="0">
                  <a:pos x="68" y="21"/>
                </a:cxn>
                <a:cxn ang="0">
                  <a:pos x="64" y="22"/>
                </a:cxn>
                <a:cxn ang="0">
                  <a:pos x="58" y="21"/>
                </a:cxn>
                <a:cxn ang="0">
                  <a:pos x="53" y="21"/>
                </a:cxn>
                <a:cxn ang="0">
                  <a:pos x="38" y="20"/>
                </a:cxn>
                <a:cxn ang="0">
                  <a:pos x="35" y="34"/>
                </a:cxn>
                <a:cxn ang="0">
                  <a:pos x="33" y="34"/>
                </a:cxn>
                <a:cxn ang="0">
                  <a:pos x="28" y="36"/>
                </a:cxn>
                <a:cxn ang="0">
                  <a:pos x="21" y="36"/>
                </a:cxn>
                <a:cxn ang="0">
                  <a:pos x="15" y="36"/>
                </a:cxn>
                <a:cxn ang="0">
                  <a:pos x="9" y="39"/>
                </a:cxn>
                <a:cxn ang="0">
                  <a:pos x="2" y="40"/>
                </a:cxn>
                <a:cxn ang="0">
                  <a:pos x="2" y="45"/>
                </a:cxn>
                <a:cxn ang="0">
                  <a:pos x="1" y="53"/>
                </a:cxn>
                <a:cxn ang="0">
                  <a:pos x="8" y="60"/>
                </a:cxn>
                <a:cxn ang="0">
                  <a:pos x="11" y="62"/>
                </a:cxn>
                <a:cxn ang="0">
                  <a:pos x="12" y="64"/>
                </a:cxn>
                <a:cxn ang="0">
                  <a:pos x="20" y="71"/>
                </a:cxn>
                <a:cxn ang="0">
                  <a:pos x="22" y="70"/>
                </a:cxn>
                <a:cxn ang="0">
                  <a:pos x="29" y="67"/>
                </a:cxn>
                <a:cxn ang="0">
                  <a:pos x="37" y="68"/>
                </a:cxn>
                <a:cxn ang="0">
                  <a:pos x="52" y="67"/>
                </a:cxn>
                <a:cxn ang="0">
                  <a:pos x="58" y="66"/>
                </a:cxn>
                <a:cxn ang="0">
                  <a:pos x="66" y="66"/>
                </a:cxn>
                <a:cxn ang="0">
                  <a:pos x="69" y="58"/>
                </a:cxn>
                <a:cxn ang="0">
                  <a:pos x="76" y="52"/>
                </a:cxn>
                <a:cxn ang="0">
                  <a:pos x="91" y="52"/>
                </a:cxn>
                <a:cxn ang="0">
                  <a:pos x="97" y="51"/>
                </a:cxn>
                <a:cxn ang="0">
                  <a:pos x="99" y="50"/>
                </a:cxn>
                <a:cxn ang="0">
                  <a:pos x="101" y="48"/>
                </a:cxn>
                <a:cxn ang="0">
                  <a:pos x="94" y="39"/>
                </a:cxn>
                <a:cxn ang="0">
                  <a:pos x="93" y="38"/>
                </a:cxn>
                <a:cxn ang="0">
                  <a:pos x="93" y="37"/>
                </a:cxn>
                <a:cxn ang="0">
                  <a:pos x="93" y="34"/>
                </a:cxn>
                <a:cxn ang="0">
                  <a:pos x="94" y="29"/>
                </a:cxn>
                <a:cxn ang="0">
                  <a:pos x="97" y="27"/>
                </a:cxn>
                <a:cxn ang="0">
                  <a:pos x="100" y="25"/>
                </a:cxn>
                <a:cxn ang="0">
                  <a:pos x="104" y="24"/>
                </a:cxn>
                <a:cxn ang="0">
                  <a:pos x="111" y="19"/>
                </a:cxn>
                <a:cxn ang="0">
                  <a:pos x="120" y="10"/>
                </a:cxn>
                <a:cxn ang="0">
                  <a:pos x="125" y="4"/>
                </a:cxn>
                <a:cxn ang="0">
                  <a:pos x="126" y="2"/>
                </a:cxn>
                <a:cxn ang="0">
                  <a:pos x="128" y="0"/>
                </a:cxn>
                <a:cxn ang="0">
                  <a:pos x="123" y="0"/>
                </a:cxn>
              </a:cxnLst>
              <a:rect l="0" t="0" r="r" b="b"/>
              <a:pathLst>
                <a:path w="128" h="71">
                  <a:moveTo>
                    <a:pt x="123" y="0"/>
                  </a:moveTo>
                  <a:cubicBezTo>
                    <a:pt x="120" y="0"/>
                    <a:pt x="117" y="2"/>
                    <a:pt x="115" y="3"/>
                  </a:cubicBezTo>
                  <a:cubicBezTo>
                    <a:pt x="112" y="4"/>
                    <a:pt x="109" y="5"/>
                    <a:pt x="106" y="6"/>
                  </a:cubicBezTo>
                  <a:cubicBezTo>
                    <a:pt x="103" y="9"/>
                    <a:pt x="98" y="10"/>
                    <a:pt x="94" y="11"/>
                  </a:cubicBezTo>
                  <a:cubicBezTo>
                    <a:pt x="91" y="12"/>
                    <a:pt x="88" y="14"/>
                    <a:pt x="85" y="16"/>
                  </a:cubicBezTo>
                  <a:cubicBezTo>
                    <a:pt x="83" y="16"/>
                    <a:pt x="82" y="17"/>
                    <a:pt x="81" y="18"/>
                  </a:cubicBezTo>
                  <a:cubicBezTo>
                    <a:pt x="79" y="19"/>
                    <a:pt x="76" y="19"/>
                    <a:pt x="74" y="20"/>
                  </a:cubicBezTo>
                  <a:cubicBezTo>
                    <a:pt x="72" y="21"/>
                    <a:pt x="70" y="21"/>
                    <a:pt x="68" y="21"/>
                  </a:cubicBezTo>
                  <a:cubicBezTo>
                    <a:pt x="66" y="21"/>
                    <a:pt x="65" y="22"/>
                    <a:pt x="64" y="22"/>
                  </a:cubicBezTo>
                  <a:cubicBezTo>
                    <a:pt x="62" y="22"/>
                    <a:pt x="60" y="21"/>
                    <a:pt x="58" y="21"/>
                  </a:cubicBezTo>
                  <a:cubicBezTo>
                    <a:pt x="56" y="21"/>
                    <a:pt x="55" y="21"/>
                    <a:pt x="53" y="21"/>
                  </a:cubicBezTo>
                  <a:cubicBezTo>
                    <a:pt x="48" y="21"/>
                    <a:pt x="43" y="19"/>
                    <a:pt x="38" y="20"/>
                  </a:cubicBezTo>
                  <a:cubicBezTo>
                    <a:pt x="37" y="24"/>
                    <a:pt x="41" y="33"/>
                    <a:pt x="35" y="34"/>
                  </a:cubicBezTo>
                  <a:cubicBezTo>
                    <a:pt x="34" y="35"/>
                    <a:pt x="33" y="35"/>
                    <a:pt x="33" y="34"/>
                  </a:cubicBezTo>
                  <a:cubicBezTo>
                    <a:pt x="31" y="35"/>
                    <a:pt x="30" y="35"/>
                    <a:pt x="28" y="36"/>
                  </a:cubicBezTo>
                  <a:cubicBezTo>
                    <a:pt x="26" y="36"/>
                    <a:pt x="23" y="37"/>
                    <a:pt x="21" y="36"/>
                  </a:cubicBezTo>
                  <a:cubicBezTo>
                    <a:pt x="19" y="35"/>
                    <a:pt x="17" y="33"/>
                    <a:pt x="15" y="36"/>
                  </a:cubicBezTo>
                  <a:cubicBezTo>
                    <a:pt x="14" y="39"/>
                    <a:pt x="12" y="40"/>
                    <a:pt x="9" y="39"/>
                  </a:cubicBezTo>
                  <a:cubicBezTo>
                    <a:pt x="6" y="39"/>
                    <a:pt x="3" y="36"/>
                    <a:pt x="2" y="40"/>
                  </a:cubicBezTo>
                  <a:cubicBezTo>
                    <a:pt x="2" y="42"/>
                    <a:pt x="3" y="43"/>
                    <a:pt x="2" y="45"/>
                  </a:cubicBezTo>
                  <a:cubicBezTo>
                    <a:pt x="2" y="48"/>
                    <a:pt x="0" y="50"/>
                    <a:pt x="1" y="53"/>
                  </a:cubicBezTo>
                  <a:cubicBezTo>
                    <a:pt x="2" y="57"/>
                    <a:pt x="5" y="58"/>
                    <a:pt x="8" y="60"/>
                  </a:cubicBezTo>
                  <a:cubicBezTo>
                    <a:pt x="9" y="61"/>
                    <a:pt x="10" y="61"/>
                    <a:pt x="11" y="62"/>
                  </a:cubicBezTo>
                  <a:cubicBezTo>
                    <a:pt x="12" y="63"/>
                    <a:pt x="11" y="61"/>
                    <a:pt x="12" y="64"/>
                  </a:cubicBezTo>
                  <a:cubicBezTo>
                    <a:pt x="14" y="66"/>
                    <a:pt x="16" y="71"/>
                    <a:pt x="20" y="71"/>
                  </a:cubicBezTo>
                  <a:cubicBezTo>
                    <a:pt x="20" y="70"/>
                    <a:pt x="21" y="70"/>
                    <a:pt x="22" y="70"/>
                  </a:cubicBezTo>
                  <a:cubicBezTo>
                    <a:pt x="24" y="69"/>
                    <a:pt x="27" y="68"/>
                    <a:pt x="29" y="67"/>
                  </a:cubicBezTo>
                  <a:cubicBezTo>
                    <a:pt x="32" y="67"/>
                    <a:pt x="34" y="67"/>
                    <a:pt x="37" y="68"/>
                  </a:cubicBezTo>
                  <a:cubicBezTo>
                    <a:pt x="42" y="70"/>
                    <a:pt x="47" y="69"/>
                    <a:pt x="52" y="67"/>
                  </a:cubicBezTo>
                  <a:cubicBezTo>
                    <a:pt x="54" y="66"/>
                    <a:pt x="56" y="66"/>
                    <a:pt x="58" y="66"/>
                  </a:cubicBezTo>
                  <a:cubicBezTo>
                    <a:pt x="60" y="66"/>
                    <a:pt x="64" y="67"/>
                    <a:pt x="66" y="66"/>
                  </a:cubicBezTo>
                  <a:cubicBezTo>
                    <a:pt x="69" y="65"/>
                    <a:pt x="68" y="60"/>
                    <a:pt x="69" y="58"/>
                  </a:cubicBezTo>
                  <a:cubicBezTo>
                    <a:pt x="70" y="55"/>
                    <a:pt x="72" y="52"/>
                    <a:pt x="76" y="52"/>
                  </a:cubicBezTo>
                  <a:cubicBezTo>
                    <a:pt x="81" y="51"/>
                    <a:pt x="86" y="53"/>
                    <a:pt x="91" y="52"/>
                  </a:cubicBezTo>
                  <a:cubicBezTo>
                    <a:pt x="94" y="52"/>
                    <a:pt x="95" y="51"/>
                    <a:pt x="97" y="51"/>
                  </a:cubicBezTo>
                  <a:cubicBezTo>
                    <a:pt x="97" y="50"/>
                    <a:pt x="98" y="50"/>
                    <a:pt x="99" y="50"/>
                  </a:cubicBezTo>
                  <a:cubicBezTo>
                    <a:pt x="100" y="50"/>
                    <a:pt x="101" y="49"/>
                    <a:pt x="101" y="48"/>
                  </a:cubicBezTo>
                  <a:cubicBezTo>
                    <a:pt x="99" y="45"/>
                    <a:pt x="96" y="43"/>
                    <a:pt x="94" y="39"/>
                  </a:cubicBezTo>
                  <a:cubicBezTo>
                    <a:pt x="94" y="39"/>
                    <a:pt x="94" y="39"/>
                    <a:pt x="93" y="38"/>
                  </a:cubicBezTo>
                  <a:cubicBezTo>
                    <a:pt x="93" y="38"/>
                    <a:pt x="93" y="37"/>
                    <a:pt x="93" y="37"/>
                  </a:cubicBezTo>
                  <a:cubicBezTo>
                    <a:pt x="93" y="36"/>
                    <a:pt x="93" y="35"/>
                    <a:pt x="93" y="34"/>
                  </a:cubicBezTo>
                  <a:cubicBezTo>
                    <a:pt x="93" y="32"/>
                    <a:pt x="93" y="30"/>
                    <a:pt x="94" y="29"/>
                  </a:cubicBezTo>
                  <a:cubicBezTo>
                    <a:pt x="94" y="28"/>
                    <a:pt x="96" y="27"/>
                    <a:pt x="97" y="27"/>
                  </a:cubicBezTo>
                  <a:cubicBezTo>
                    <a:pt x="98" y="25"/>
                    <a:pt x="98" y="25"/>
                    <a:pt x="100" y="25"/>
                  </a:cubicBezTo>
                  <a:cubicBezTo>
                    <a:pt x="101" y="24"/>
                    <a:pt x="103" y="24"/>
                    <a:pt x="104" y="24"/>
                  </a:cubicBezTo>
                  <a:cubicBezTo>
                    <a:pt x="107" y="23"/>
                    <a:pt x="109" y="22"/>
                    <a:pt x="111" y="19"/>
                  </a:cubicBezTo>
                  <a:cubicBezTo>
                    <a:pt x="114" y="16"/>
                    <a:pt x="116" y="13"/>
                    <a:pt x="120" y="10"/>
                  </a:cubicBezTo>
                  <a:cubicBezTo>
                    <a:pt x="122" y="8"/>
                    <a:pt x="123" y="7"/>
                    <a:pt x="125" y="4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7" y="2"/>
                    <a:pt x="128" y="0"/>
                    <a:pt x="128" y="0"/>
                  </a:cubicBezTo>
                  <a:lnTo>
                    <a:pt x="123" y="0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6" name="Freeform 126"/>
            <p:cNvSpPr>
              <a:spLocks/>
            </p:cNvSpPr>
            <p:nvPr/>
          </p:nvSpPr>
          <p:spPr bwMode="auto">
            <a:xfrm>
              <a:off x="5668963" y="109538"/>
              <a:ext cx="185738" cy="114300"/>
            </a:xfrm>
            <a:custGeom>
              <a:avLst/>
              <a:gdLst/>
              <a:ahLst/>
              <a:cxnLst>
                <a:cxn ang="0">
                  <a:pos x="30" y="33"/>
                </a:cxn>
                <a:cxn ang="0">
                  <a:pos x="25" y="40"/>
                </a:cxn>
                <a:cxn ang="0">
                  <a:pos x="8" y="58"/>
                </a:cxn>
                <a:cxn ang="0">
                  <a:pos x="21" y="56"/>
                </a:cxn>
                <a:cxn ang="0">
                  <a:pos x="48" y="48"/>
                </a:cxn>
                <a:cxn ang="0">
                  <a:pos x="53" y="49"/>
                </a:cxn>
                <a:cxn ang="0">
                  <a:pos x="62" y="46"/>
                </a:cxn>
                <a:cxn ang="0">
                  <a:pos x="66" y="38"/>
                </a:cxn>
                <a:cxn ang="0">
                  <a:pos x="78" y="26"/>
                </a:cxn>
                <a:cxn ang="0">
                  <a:pos x="95" y="2"/>
                </a:cxn>
                <a:cxn ang="0">
                  <a:pos x="83" y="1"/>
                </a:cxn>
                <a:cxn ang="0">
                  <a:pos x="80" y="8"/>
                </a:cxn>
                <a:cxn ang="0">
                  <a:pos x="72" y="5"/>
                </a:cxn>
                <a:cxn ang="0">
                  <a:pos x="65" y="19"/>
                </a:cxn>
                <a:cxn ang="0">
                  <a:pos x="50" y="11"/>
                </a:cxn>
                <a:cxn ang="0">
                  <a:pos x="49" y="24"/>
                </a:cxn>
                <a:cxn ang="0">
                  <a:pos x="42" y="27"/>
                </a:cxn>
                <a:cxn ang="0">
                  <a:pos x="39" y="19"/>
                </a:cxn>
                <a:cxn ang="0">
                  <a:pos x="30" y="30"/>
                </a:cxn>
                <a:cxn ang="0">
                  <a:pos x="13" y="29"/>
                </a:cxn>
                <a:cxn ang="0">
                  <a:pos x="6" y="26"/>
                </a:cxn>
                <a:cxn ang="0">
                  <a:pos x="13" y="33"/>
                </a:cxn>
                <a:cxn ang="0">
                  <a:pos x="30" y="33"/>
                </a:cxn>
              </a:cxnLst>
              <a:rect l="0" t="0" r="r" b="b"/>
              <a:pathLst>
                <a:path w="99" h="61">
                  <a:moveTo>
                    <a:pt x="30" y="33"/>
                  </a:moveTo>
                  <a:cubicBezTo>
                    <a:pt x="27" y="35"/>
                    <a:pt x="26" y="37"/>
                    <a:pt x="25" y="40"/>
                  </a:cubicBezTo>
                  <a:cubicBezTo>
                    <a:pt x="20" y="47"/>
                    <a:pt x="14" y="52"/>
                    <a:pt x="8" y="58"/>
                  </a:cubicBezTo>
                  <a:cubicBezTo>
                    <a:pt x="12" y="61"/>
                    <a:pt x="17" y="58"/>
                    <a:pt x="21" y="56"/>
                  </a:cubicBezTo>
                  <a:cubicBezTo>
                    <a:pt x="30" y="52"/>
                    <a:pt x="37" y="45"/>
                    <a:pt x="48" y="48"/>
                  </a:cubicBezTo>
                  <a:cubicBezTo>
                    <a:pt x="50" y="49"/>
                    <a:pt x="51" y="50"/>
                    <a:pt x="53" y="49"/>
                  </a:cubicBezTo>
                  <a:cubicBezTo>
                    <a:pt x="55" y="49"/>
                    <a:pt x="61" y="40"/>
                    <a:pt x="62" y="46"/>
                  </a:cubicBezTo>
                  <a:cubicBezTo>
                    <a:pt x="64" y="44"/>
                    <a:pt x="64" y="41"/>
                    <a:pt x="66" y="38"/>
                  </a:cubicBezTo>
                  <a:cubicBezTo>
                    <a:pt x="70" y="34"/>
                    <a:pt x="74" y="30"/>
                    <a:pt x="78" y="26"/>
                  </a:cubicBezTo>
                  <a:cubicBezTo>
                    <a:pt x="82" y="21"/>
                    <a:pt x="99" y="10"/>
                    <a:pt x="95" y="2"/>
                  </a:cubicBezTo>
                  <a:cubicBezTo>
                    <a:pt x="91" y="0"/>
                    <a:pt x="87" y="0"/>
                    <a:pt x="83" y="1"/>
                  </a:cubicBezTo>
                  <a:cubicBezTo>
                    <a:pt x="79" y="4"/>
                    <a:pt x="80" y="5"/>
                    <a:pt x="80" y="8"/>
                  </a:cubicBezTo>
                  <a:cubicBezTo>
                    <a:pt x="76" y="10"/>
                    <a:pt x="75" y="4"/>
                    <a:pt x="72" y="5"/>
                  </a:cubicBezTo>
                  <a:cubicBezTo>
                    <a:pt x="70" y="12"/>
                    <a:pt x="74" y="17"/>
                    <a:pt x="65" y="19"/>
                  </a:cubicBezTo>
                  <a:cubicBezTo>
                    <a:pt x="57" y="20"/>
                    <a:pt x="58" y="10"/>
                    <a:pt x="50" y="11"/>
                  </a:cubicBezTo>
                  <a:cubicBezTo>
                    <a:pt x="49" y="16"/>
                    <a:pt x="54" y="20"/>
                    <a:pt x="49" y="24"/>
                  </a:cubicBezTo>
                  <a:cubicBezTo>
                    <a:pt x="48" y="26"/>
                    <a:pt x="45" y="27"/>
                    <a:pt x="42" y="27"/>
                  </a:cubicBezTo>
                  <a:cubicBezTo>
                    <a:pt x="36" y="25"/>
                    <a:pt x="42" y="22"/>
                    <a:pt x="39" y="19"/>
                  </a:cubicBezTo>
                  <a:cubicBezTo>
                    <a:pt x="33" y="12"/>
                    <a:pt x="30" y="26"/>
                    <a:pt x="30" y="30"/>
                  </a:cubicBezTo>
                  <a:cubicBezTo>
                    <a:pt x="25" y="30"/>
                    <a:pt x="18" y="31"/>
                    <a:pt x="13" y="29"/>
                  </a:cubicBezTo>
                  <a:cubicBezTo>
                    <a:pt x="10" y="29"/>
                    <a:pt x="9" y="26"/>
                    <a:pt x="6" y="26"/>
                  </a:cubicBezTo>
                  <a:cubicBezTo>
                    <a:pt x="0" y="32"/>
                    <a:pt x="9" y="34"/>
                    <a:pt x="13" y="33"/>
                  </a:cubicBezTo>
                  <a:lnTo>
                    <a:pt x="30" y="33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7" name="Freeform 127"/>
            <p:cNvSpPr>
              <a:spLocks/>
            </p:cNvSpPr>
            <p:nvPr/>
          </p:nvSpPr>
          <p:spPr bwMode="auto">
            <a:xfrm>
              <a:off x="5721350" y="230188"/>
              <a:ext cx="65088" cy="50800"/>
            </a:xfrm>
            <a:custGeom>
              <a:avLst/>
              <a:gdLst/>
              <a:ahLst/>
              <a:cxnLst>
                <a:cxn ang="0">
                  <a:pos x="31" y="9"/>
                </a:cxn>
                <a:cxn ang="0">
                  <a:pos x="30" y="8"/>
                </a:cxn>
                <a:cxn ang="0">
                  <a:pos x="15" y="6"/>
                </a:cxn>
                <a:cxn ang="0">
                  <a:pos x="1" y="16"/>
                </a:cxn>
                <a:cxn ang="0">
                  <a:pos x="19" y="23"/>
                </a:cxn>
                <a:cxn ang="0">
                  <a:pos x="22" y="27"/>
                </a:cxn>
                <a:cxn ang="0">
                  <a:pos x="31" y="25"/>
                </a:cxn>
                <a:cxn ang="0">
                  <a:pos x="24" y="8"/>
                </a:cxn>
                <a:cxn ang="0">
                  <a:pos x="31" y="9"/>
                </a:cxn>
              </a:cxnLst>
              <a:rect l="0" t="0" r="r" b="b"/>
              <a:pathLst>
                <a:path w="35" h="27">
                  <a:moveTo>
                    <a:pt x="31" y="9"/>
                  </a:moveTo>
                  <a:cubicBezTo>
                    <a:pt x="31" y="9"/>
                    <a:pt x="30" y="9"/>
                    <a:pt x="30" y="8"/>
                  </a:cubicBezTo>
                  <a:cubicBezTo>
                    <a:pt x="30" y="1"/>
                    <a:pt x="13" y="0"/>
                    <a:pt x="15" y="6"/>
                  </a:cubicBezTo>
                  <a:cubicBezTo>
                    <a:pt x="11" y="8"/>
                    <a:pt x="1" y="11"/>
                    <a:pt x="1" y="16"/>
                  </a:cubicBezTo>
                  <a:cubicBezTo>
                    <a:pt x="0" y="26"/>
                    <a:pt x="14" y="20"/>
                    <a:pt x="19" y="23"/>
                  </a:cubicBezTo>
                  <a:cubicBezTo>
                    <a:pt x="20" y="23"/>
                    <a:pt x="21" y="26"/>
                    <a:pt x="22" y="27"/>
                  </a:cubicBezTo>
                  <a:cubicBezTo>
                    <a:pt x="23" y="27"/>
                    <a:pt x="30" y="26"/>
                    <a:pt x="31" y="25"/>
                  </a:cubicBezTo>
                  <a:cubicBezTo>
                    <a:pt x="35" y="20"/>
                    <a:pt x="27" y="11"/>
                    <a:pt x="24" y="8"/>
                  </a:cubicBezTo>
                  <a:lnTo>
                    <a:pt x="31" y="9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8" name="Freeform 128"/>
            <p:cNvSpPr>
              <a:spLocks/>
            </p:cNvSpPr>
            <p:nvPr/>
          </p:nvSpPr>
          <p:spPr bwMode="auto">
            <a:xfrm>
              <a:off x="5784850" y="171450"/>
              <a:ext cx="84138" cy="93663"/>
            </a:xfrm>
            <a:custGeom>
              <a:avLst/>
              <a:gdLst/>
              <a:ahLst/>
              <a:cxnLst>
                <a:cxn ang="0">
                  <a:pos x="5" y="18"/>
                </a:cxn>
                <a:cxn ang="0">
                  <a:pos x="3" y="19"/>
                </a:cxn>
                <a:cxn ang="0">
                  <a:pos x="0" y="27"/>
                </a:cxn>
                <a:cxn ang="0">
                  <a:pos x="6" y="32"/>
                </a:cxn>
                <a:cxn ang="0">
                  <a:pos x="5" y="44"/>
                </a:cxn>
                <a:cxn ang="0">
                  <a:pos x="11" y="48"/>
                </a:cxn>
                <a:cxn ang="0">
                  <a:pos x="13" y="50"/>
                </a:cxn>
                <a:cxn ang="0">
                  <a:pos x="16" y="48"/>
                </a:cxn>
                <a:cxn ang="0">
                  <a:pos x="27" y="39"/>
                </a:cxn>
                <a:cxn ang="0">
                  <a:pos x="44" y="31"/>
                </a:cxn>
                <a:cxn ang="0">
                  <a:pos x="42" y="22"/>
                </a:cxn>
                <a:cxn ang="0">
                  <a:pos x="42" y="13"/>
                </a:cxn>
                <a:cxn ang="0">
                  <a:pos x="39" y="5"/>
                </a:cxn>
                <a:cxn ang="0">
                  <a:pos x="34" y="4"/>
                </a:cxn>
                <a:cxn ang="0">
                  <a:pos x="32" y="4"/>
                </a:cxn>
                <a:cxn ang="0">
                  <a:pos x="29" y="1"/>
                </a:cxn>
                <a:cxn ang="0">
                  <a:pos x="20" y="18"/>
                </a:cxn>
                <a:cxn ang="0">
                  <a:pos x="5" y="17"/>
                </a:cxn>
                <a:cxn ang="0">
                  <a:pos x="5" y="18"/>
                </a:cxn>
              </a:cxnLst>
              <a:rect l="0" t="0" r="r" b="b"/>
              <a:pathLst>
                <a:path w="45" h="50">
                  <a:moveTo>
                    <a:pt x="5" y="18"/>
                  </a:moveTo>
                  <a:cubicBezTo>
                    <a:pt x="4" y="18"/>
                    <a:pt x="4" y="18"/>
                    <a:pt x="3" y="19"/>
                  </a:cubicBezTo>
                  <a:cubicBezTo>
                    <a:pt x="3" y="21"/>
                    <a:pt x="0" y="25"/>
                    <a:pt x="0" y="27"/>
                  </a:cubicBezTo>
                  <a:cubicBezTo>
                    <a:pt x="1" y="30"/>
                    <a:pt x="5" y="31"/>
                    <a:pt x="6" y="32"/>
                  </a:cubicBezTo>
                  <a:cubicBezTo>
                    <a:pt x="10" y="37"/>
                    <a:pt x="3" y="38"/>
                    <a:pt x="5" y="44"/>
                  </a:cubicBezTo>
                  <a:cubicBezTo>
                    <a:pt x="6" y="48"/>
                    <a:pt x="8" y="47"/>
                    <a:pt x="11" y="48"/>
                  </a:cubicBezTo>
                  <a:cubicBezTo>
                    <a:pt x="12" y="49"/>
                    <a:pt x="12" y="50"/>
                    <a:pt x="13" y="50"/>
                  </a:cubicBezTo>
                  <a:cubicBezTo>
                    <a:pt x="16" y="50"/>
                    <a:pt x="15" y="50"/>
                    <a:pt x="16" y="48"/>
                  </a:cubicBezTo>
                  <a:cubicBezTo>
                    <a:pt x="20" y="43"/>
                    <a:pt x="19" y="39"/>
                    <a:pt x="27" y="39"/>
                  </a:cubicBezTo>
                  <a:cubicBezTo>
                    <a:pt x="35" y="39"/>
                    <a:pt x="45" y="43"/>
                    <a:pt x="44" y="31"/>
                  </a:cubicBezTo>
                  <a:cubicBezTo>
                    <a:pt x="44" y="27"/>
                    <a:pt x="43" y="25"/>
                    <a:pt x="42" y="22"/>
                  </a:cubicBezTo>
                  <a:cubicBezTo>
                    <a:pt x="42" y="19"/>
                    <a:pt x="42" y="16"/>
                    <a:pt x="42" y="13"/>
                  </a:cubicBezTo>
                  <a:cubicBezTo>
                    <a:pt x="42" y="9"/>
                    <a:pt x="42" y="7"/>
                    <a:pt x="39" y="5"/>
                  </a:cubicBezTo>
                  <a:cubicBezTo>
                    <a:pt x="37" y="4"/>
                    <a:pt x="35" y="4"/>
                    <a:pt x="34" y="4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1" y="3"/>
                    <a:pt x="30" y="2"/>
                    <a:pt x="29" y="1"/>
                  </a:cubicBezTo>
                  <a:cubicBezTo>
                    <a:pt x="22" y="0"/>
                    <a:pt x="19" y="12"/>
                    <a:pt x="20" y="18"/>
                  </a:cubicBezTo>
                  <a:cubicBezTo>
                    <a:pt x="15" y="19"/>
                    <a:pt x="10" y="17"/>
                    <a:pt x="5" y="17"/>
                  </a:cubicBezTo>
                  <a:lnTo>
                    <a:pt x="5" y="18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9" name="Freeform 129"/>
            <p:cNvSpPr>
              <a:spLocks/>
            </p:cNvSpPr>
            <p:nvPr/>
          </p:nvSpPr>
          <p:spPr bwMode="auto">
            <a:xfrm>
              <a:off x="5846763" y="123825"/>
              <a:ext cx="36513" cy="6191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" y="11"/>
                </a:cxn>
                <a:cxn ang="0">
                  <a:pos x="7" y="19"/>
                </a:cxn>
                <a:cxn ang="0">
                  <a:pos x="6" y="27"/>
                </a:cxn>
                <a:cxn ang="0">
                  <a:pos x="9" y="30"/>
                </a:cxn>
                <a:cxn ang="0">
                  <a:pos x="13" y="33"/>
                </a:cxn>
                <a:cxn ang="0">
                  <a:pos x="16" y="29"/>
                </a:cxn>
                <a:cxn ang="0">
                  <a:pos x="18" y="20"/>
                </a:cxn>
                <a:cxn ang="0">
                  <a:pos x="13" y="3"/>
                </a:cxn>
                <a:cxn ang="0">
                  <a:pos x="9" y="0"/>
                </a:cxn>
              </a:cxnLst>
              <a:rect l="0" t="0" r="r" b="b"/>
              <a:pathLst>
                <a:path w="20" h="33">
                  <a:moveTo>
                    <a:pt x="9" y="0"/>
                  </a:moveTo>
                  <a:cubicBezTo>
                    <a:pt x="5" y="2"/>
                    <a:pt x="0" y="5"/>
                    <a:pt x="2" y="11"/>
                  </a:cubicBezTo>
                  <a:cubicBezTo>
                    <a:pt x="2" y="14"/>
                    <a:pt x="6" y="15"/>
                    <a:pt x="7" y="19"/>
                  </a:cubicBezTo>
                  <a:cubicBezTo>
                    <a:pt x="7" y="21"/>
                    <a:pt x="6" y="24"/>
                    <a:pt x="6" y="27"/>
                  </a:cubicBezTo>
                  <a:cubicBezTo>
                    <a:pt x="6" y="28"/>
                    <a:pt x="7" y="29"/>
                    <a:pt x="9" y="30"/>
                  </a:cubicBezTo>
                  <a:cubicBezTo>
                    <a:pt x="9" y="29"/>
                    <a:pt x="14" y="33"/>
                    <a:pt x="13" y="33"/>
                  </a:cubicBezTo>
                  <a:cubicBezTo>
                    <a:pt x="17" y="33"/>
                    <a:pt x="16" y="32"/>
                    <a:pt x="16" y="29"/>
                  </a:cubicBezTo>
                  <a:cubicBezTo>
                    <a:pt x="16" y="25"/>
                    <a:pt x="17" y="23"/>
                    <a:pt x="18" y="20"/>
                  </a:cubicBezTo>
                  <a:cubicBezTo>
                    <a:pt x="20" y="12"/>
                    <a:pt x="15" y="9"/>
                    <a:pt x="13" y="3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0" name="Freeform 130"/>
            <p:cNvSpPr>
              <a:spLocks/>
            </p:cNvSpPr>
            <p:nvPr/>
          </p:nvSpPr>
          <p:spPr bwMode="auto">
            <a:xfrm>
              <a:off x="5529263" y="269875"/>
              <a:ext cx="73025" cy="85725"/>
            </a:xfrm>
            <a:custGeom>
              <a:avLst/>
              <a:gdLst/>
              <a:ahLst/>
              <a:cxnLst>
                <a:cxn ang="0">
                  <a:pos x="35" y="15"/>
                </a:cxn>
                <a:cxn ang="0">
                  <a:pos x="25" y="3"/>
                </a:cxn>
                <a:cxn ang="0">
                  <a:pos x="8" y="12"/>
                </a:cxn>
                <a:cxn ang="0">
                  <a:pos x="3" y="26"/>
                </a:cxn>
                <a:cxn ang="0">
                  <a:pos x="1" y="35"/>
                </a:cxn>
                <a:cxn ang="0">
                  <a:pos x="15" y="35"/>
                </a:cxn>
                <a:cxn ang="0">
                  <a:pos x="23" y="45"/>
                </a:cxn>
                <a:cxn ang="0">
                  <a:pos x="37" y="25"/>
                </a:cxn>
                <a:cxn ang="0">
                  <a:pos x="35" y="8"/>
                </a:cxn>
                <a:cxn ang="0">
                  <a:pos x="35" y="15"/>
                </a:cxn>
              </a:cxnLst>
              <a:rect l="0" t="0" r="r" b="b"/>
              <a:pathLst>
                <a:path w="39" h="46">
                  <a:moveTo>
                    <a:pt x="35" y="15"/>
                  </a:moveTo>
                  <a:cubicBezTo>
                    <a:pt x="33" y="11"/>
                    <a:pt x="30" y="5"/>
                    <a:pt x="25" y="3"/>
                  </a:cubicBezTo>
                  <a:cubicBezTo>
                    <a:pt x="18" y="0"/>
                    <a:pt x="12" y="8"/>
                    <a:pt x="8" y="12"/>
                  </a:cubicBezTo>
                  <a:cubicBezTo>
                    <a:pt x="4" y="17"/>
                    <a:pt x="4" y="20"/>
                    <a:pt x="3" y="26"/>
                  </a:cubicBezTo>
                  <a:cubicBezTo>
                    <a:pt x="2" y="29"/>
                    <a:pt x="0" y="31"/>
                    <a:pt x="1" y="35"/>
                  </a:cubicBezTo>
                  <a:cubicBezTo>
                    <a:pt x="5" y="35"/>
                    <a:pt x="12" y="33"/>
                    <a:pt x="15" y="35"/>
                  </a:cubicBezTo>
                  <a:cubicBezTo>
                    <a:pt x="20" y="38"/>
                    <a:pt x="16" y="45"/>
                    <a:pt x="23" y="45"/>
                  </a:cubicBezTo>
                  <a:cubicBezTo>
                    <a:pt x="32" y="46"/>
                    <a:pt x="36" y="32"/>
                    <a:pt x="37" y="25"/>
                  </a:cubicBezTo>
                  <a:cubicBezTo>
                    <a:pt x="37" y="19"/>
                    <a:pt x="39" y="13"/>
                    <a:pt x="35" y="8"/>
                  </a:cubicBezTo>
                  <a:lnTo>
                    <a:pt x="35" y="15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1" name="Freeform 131"/>
            <p:cNvSpPr>
              <a:spLocks/>
            </p:cNvSpPr>
            <p:nvPr/>
          </p:nvSpPr>
          <p:spPr bwMode="auto">
            <a:xfrm>
              <a:off x="5624513" y="263525"/>
              <a:ext cx="92075" cy="857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" y="10"/>
                </a:cxn>
                <a:cxn ang="0">
                  <a:pos x="4" y="18"/>
                </a:cxn>
                <a:cxn ang="0">
                  <a:pos x="8" y="22"/>
                </a:cxn>
                <a:cxn ang="0">
                  <a:pos x="9" y="36"/>
                </a:cxn>
                <a:cxn ang="0">
                  <a:pos x="20" y="38"/>
                </a:cxn>
                <a:cxn ang="0">
                  <a:pos x="39" y="41"/>
                </a:cxn>
                <a:cxn ang="0">
                  <a:pos x="44" y="46"/>
                </a:cxn>
                <a:cxn ang="0">
                  <a:pos x="48" y="40"/>
                </a:cxn>
                <a:cxn ang="0">
                  <a:pos x="34" y="17"/>
                </a:cxn>
                <a:cxn ang="0">
                  <a:pos x="30" y="16"/>
                </a:cxn>
                <a:cxn ang="0">
                  <a:pos x="24" y="11"/>
                </a:cxn>
                <a:cxn ang="0">
                  <a:pos x="12" y="2"/>
                </a:cxn>
                <a:cxn ang="0">
                  <a:pos x="9" y="0"/>
                </a:cxn>
              </a:cxnLst>
              <a:rect l="0" t="0" r="r" b="b"/>
              <a:pathLst>
                <a:path w="49" h="46">
                  <a:moveTo>
                    <a:pt x="9" y="0"/>
                  </a:moveTo>
                  <a:cubicBezTo>
                    <a:pt x="3" y="0"/>
                    <a:pt x="0" y="3"/>
                    <a:pt x="1" y="10"/>
                  </a:cubicBezTo>
                  <a:cubicBezTo>
                    <a:pt x="1" y="12"/>
                    <a:pt x="3" y="17"/>
                    <a:pt x="4" y="18"/>
                  </a:cubicBezTo>
                  <a:cubicBezTo>
                    <a:pt x="6" y="20"/>
                    <a:pt x="7" y="20"/>
                    <a:pt x="8" y="22"/>
                  </a:cubicBezTo>
                  <a:cubicBezTo>
                    <a:pt x="10" y="27"/>
                    <a:pt x="8" y="31"/>
                    <a:pt x="9" y="36"/>
                  </a:cubicBezTo>
                  <a:cubicBezTo>
                    <a:pt x="11" y="40"/>
                    <a:pt x="16" y="38"/>
                    <a:pt x="20" y="38"/>
                  </a:cubicBezTo>
                  <a:cubicBezTo>
                    <a:pt x="25" y="38"/>
                    <a:pt x="35" y="38"/>
                    <a:pt x="39" y="41"/>
                  </a:cubicBezTo>
                  <a:cubicBezTo>
                    <a:pt x="41" y="43"/>
                    <a:pt x="40" y="46"/>
                    <a:pt x="44" y="46"/>
                  </a:cubicBezTo>
                  <a:cubicBezTo>
                    <a:pt x="48" y="46"/>
                    <a:pt x="48" y="43"/>
                    <a:pt x="48" y="40"/>
                  </a:cubicBezTo>
                  <a:cubicBezTo>
                    <a:pt x="49" y="30"/>
                    <a:pt x="44" y="20"/>
                    <a:pt x="34" y="17"/>
                  </a:cubicBezTo>
                  <a:cubicBezTo>
                    <a:pt x="32" y="17"/>
                    <a:pt x="32" y="17"/>
                    <a:pt x="30" y="16"/>
                  </a:cubicBezTo>
                  <a:cubicBezTo>
                    <a:pt x="28" y="15"/>
                    <a:pt x="26" y="12"/>
                    <a:pt x="24" y="11"/>
                  </a:cubicBezTo>
                  <a:cubicBezTo>
                    <a:pt x="21" y="8"/>
                    <a:pt x="12" y="6"/>
                    <a:pt x="12" y="2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2" name="Freeform 132"/>
            <p:cNvSpPr>
              <a:spLocks/>
            </p:cNvSpPr>
            <p:nvPr/>
          </p:nvSpPr>
          <p:spPr bwMode="auto">
            <a:xfrm>
              <a:off x="5553075" y="357188"/>
              <a:ext cx="38100" cy="222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9"/>
                </a:cxn>
                <a:cxn ang="0">
                  <a:pos x="18" y="11"/>
                </a:cxn>
                <a:cxn ang="0">
                  <a:pos x="18" y="0"/>
                </a:cxn>
                <a:cxn ang="0">
                  <a:pos x="14" y="0"/>
                </a:cxn>
              </a:cxnLst>
              <a:rect l="0" t="0" r="r" b="b"/>
              <a:pathLst>
                <a:path w="20" h="12">
                  <a:moveTo>
                    <a:pt x="14" y="0"/>
                  </a:moveTo>
                  <a:cubicBezTo>
                    <a:pt x="9" y="0"/>
                    <a:pt x="0" y="1"/>
                    <a:pt x="6" y="9"/>
                  </a:cubicBezTo>
                  <a:cubicBezTo>
                    <a:pt x="8" y="11"/>
                    <a:pt x="15" y="12"/>
                    <a:pt x="18" y="11"/>
                  </a:cubicBezTo>
                  <a:cubicBezTo>
                    <a:pt x="20" y="9"/>
                    <a:pt x="20" y="3"/>
                    <a:pt x="18" y="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" name="Freeform 133"/>
            <p:cNvSpPr>
              <a:spLocks/>
            </p:cNvSpPr>
            <p:nvPr/>
          </p:nvSpPr>
          <p:spPr bwMode="auto">
            <a:xfrm>
              <a:off x="5438775" y="271463"/>
              <a:ext cx="60325" cy="77788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29" y="9"/>
                </a:cxn>
                <a:cxn ang="0">
                  <a:pos x="15" y="11"/>
                </a:cxn>
                <a:cxn ang="0">
                  <a:pos x="13" y="7"/>
                </a:cxn>
                <a:cxn ang="0">
                  <a:pos x="8" y="3"/>
                </a:cxn>
                <a:cxn ang="0">
                  <a:pos x="2" y="4"/>
                </a:cxn>
                <a:cxn ang="0">
                  <a:pos x="2" y="17"/>
                </a:cxn>
                <a:cxn ang="0">
                  <a:pos x="6" y="23"/>
                </a:cxn>
                <a:cxn ang="0">
                  <a:pos x="12" y="25"/>
                </a:cxn>
                <a:cxn ang="0">
                  <a:pos x="9" y="41"/>
                </a:cxn>
                <a:cxn ang="0">
                  <a:pos x="22" y="33"/>
                </a:cxn>
                <a:cxn ang="0">
                  <a:pos x="26" y="22"/>
                </a:cxn>
                <a:cxn ang="0">
                  <a:pos x="32" y="22"/>
                </a:cxn>
              </a:cxnLst>
              <a:rect l="0" t="0" r="r" b="b"/>
              <a:pathLst>
                <a:path w="32" h="42">
                  <a:moveTo>
                    <a:pt x="32" y="22"/>
                  </a:moveTo>
                  <a:cubicBezTo>
                    <a:pt x="28" y="22"/>
                    <a:pt x="32" y="11"/>
                    <a:pt x="29" y="9"/>
                  </a:cubicBezTo>
                  <a:cubicBezTo>
                    <a:pt x="27" y="7"/>
                    <a:pt x="17" y="14"/>
                    <a:pt x="15" y="11"/>
                  </a:cubicBezTo>
                  <a:cubicBezTo>
                    <a:pt x="14" y="10"/>
                    <a:pt x="14" y="8"/>
                    <a:pt x="13" y="7"/>
                  </a:cubicBezTo>
                  <a:cubicBezTo>
                    <a:pt x="11" y="5"/>
                    <a:pt x="10" y="4"/>
                    <a:pt x="8" y="3"/>
                  </a:cubicBezTo>
                  <a:cubicBezTo>
                    <a:pt x="4" y="1"/>
                    <a:pt x="3" y="0"/>
                    <a:pt x="2" y="4"/>
                  </a:cubicBezTo>
                  <a:cubicBezTo>
                    <a:pt x="0" y="7"/>
                    <a:pt x="1" y="14"/>
                    <a:pt x="2" y="17"/>
                  </a:cubicBezTo>
                  <a:cubicBezTo>
                    <a:pt x="3" y="19"/>
                    <a:pt x="4" y="21"/>
                    <a:pt x="6" y="23"/>
                  </a:cubicBezTo>
                  <a:cubicBezTo>
                    <a:pt x="8" y="23"/>
                    <a:pt x="10" y="24"/>
                    <a:pt x="12" y="25"/>
                  </a:cubicBezTo>
                  <a:cubicBezTo>
                    <a:pt x="15" y="31"/>
                    <a:pt x="7" y="35"/>
                    <a:pt x="9" y="41"/>
                  </a:cubicBezTo>
                  <a:cubicBezTo>
                    <a:pt x="12" y="42"/>
                    <a:pt x="21" y="36"/>
                    <a:pt x="22" y="33"/>
                  </a:cubicBezTo>
                  <a:cubicBezTo>
                    <a:pt x="28" y="25"/>
                    <a:pt x="29" y="30"/>
                    <a:pt x="26" y="22"/>
                  </a:cubicBezTo>
                  <a:lnTo>
                    <a:pt x="32" y="22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4" name="Freeform 134"/>
            <p:cNvSpPr>
              <a:spLocks/>
            </p:cNvSpPr>
            <p:nvPr/>
          </p:nvSpPr>
          <p:spPr bwMode="auto">
            <a:xfrm>
              <a:off x="4297363" y="1987550"/>
              <a:ext cx="100013" cy="57150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18" y="7"/>
                </a:cxn>
                <a:cxn ang="0">
                  <a:pos x="14" y="11"/>
                </a:cxn>
                <a:cxn ang="0">
                  <a:pos x="11" y="13"/>
                </a:cxn>
                <a:cxn ang="0">
                  <a:pos x="6" y="15"/>
                </a:cxn>
                <a:cxn ang="0">
                  <a:pos x="3" y="29"/>
                </a:cxn>
                <a:cxn ang="0">
                  <a:pos x="11" y="29"/>
                </a:cxn>
                <a:cxn ang="0">
                  <a:pos x="19" y="25"/>
                </a:cxn>
                <a:cxn ang="0">
                  <a:pos x="26" y="25"/>
                </a:cxn>
                <a:cxn ang="0">
                  <a:pos x="31" y="26"/>
                </a:cxn>
                <a:cxn ang="0">
                  <a:pos x="39" y="23"/>
                </a:cxn>
                <a:cxn ang="0">
                  <a:pos x="44" y="20"/>
                </a:cxn>
                <a:cxn ang="0">
                  <a:pos x="50" y="19"/>
                </a:cxn>
                <a:cxn ang="0">
                  <a:pos x="53" y="15"/>
                </a:cxn>
                <a:cxn ang="0">
                  <a:pos x="54" y="13"/>
                </a:cxn>
                <a:cxn ang="0">
                  <a:pos x="46" y="10"/>
                </a:cxn>
                <a:cxn ang="0">
                  <a:pos x="41" y="9"/>
                </a:cxn>
                <a:cxn ang="0">
                  <a:pos x="40" y="4"/>
                </a:cxn>
                <a:cxn ang="0">
                  <a:pos x="39" y="1"/>
                </a:cxn>
                <a:cxn ang="0">
                  <a:pos x="32" y="2"/>
                </a:cxn>
                <a:cxn ang="0">
                  <a:pos x="33" y="0"/>
                </a:cxn>
              </a:cxnLst>
              <a:rect l="0" t="0" r="r" b="b"/>
              <a:pathLst>
                <a:path w="54" h="31">
                  <a:moveTo>
                    <a:pt x="33" y="0"/>
                  </a:moveTo>
                  <a:cubicBezTo>
                    <a:pt x="28" y="0"/>
                    <a:pt x="21" y="4"/>
                    <a:pt x="18" y="7"/>
                  </a:cubicBezTo>
                  <a:cubicBezTo>
                    <a:pt x="16" y="9"/>
                    <a:pt x="16" y="10"/>
                    <a:pt x="14" y="11"/>
                  </a:cubicBezTo>
                  <a:cubicBezTo>
                    <a:pt x="13" y="12"/>
                    <a:pt x="12" y="12"/>
                    <a:pt x="11" y="13"/>
                  </a:cubicBezTo>
                  <a:cubicBezTo>
                    <a:pt x="9" y="14"/>
                    <a:pt x="8" y="15"/>
                    <a:pt x="6" y="15"/>
                  </a:cubicBezTo>
                  <a:cubicBezTo>
                    <a:pt x="3" y="18"/>
                    <a:pt x="0" y="25"/>
                    <a:pt x="3" y="29"/>
                  </a:cubicBezTo>
                  <a:cubicBezTo>
                    <a:pt x="5" y="31"/>
                    <a:pt x="8" y="30"/>
                    <a:pt x="11" y="29"/>
                  </a:cubicBezTo>
                  <a:cubicBezTo>
                    <a:pt x="14" y="27"/>
                    <a:pt x="15" y="25"/>
                    <a:pt x="19" y="25"/>
                  </a:cubicBezTo>
                  <a:cubicBezTo>
                    <a:pt x="21" y="24"/>
                    <a:pt x="24" y="24"/>
                    <a:pt x="26" y="25"/>
                  </a:cubicBezTo>
                  <a:cubicBezTo>
                    <a:pt x="28" y="25"/>
                    <a:pt x="29" y="26"/>
                    <a:pt x="31" y="26"/>
                  </a:cubicBezTo>
                  <a:cubicBezTo>
                    <a:pt x="34" y="26"/>
                    <a:pt x="37" y="25"/>
                    <a:pt x="39" y="23"/>
                  </a:cubicBezTo>
                  <a:cubicBezTo>
                    <a:pt x="41" y="22"/>
                    <a:pt x="42" y="21"/>
                    <a:pt x="44" y="20"/>
                  </a:cubicBezTo>
                  <a:cubicBezTo>
                    <a:pt x="46" y="20"/>
                    <a:pt x="48" y="20"/>
                    <a:pt x="50" y="19"/>
                  </a:cubicBezTo>
                  <a:cubicBezTo>
                    <a:pt x="52" y="18"/>
                    <a:pt x="52" y="17"/>
                    <a:pt x="53" y="15"/>
                  </a:cubicBezTo>
                  <a:cubicBezTo>
                    <a:pt x="54" y="14"/>
                    <a:pt x="54" y="14"/>
                    <a:pt x="54" y="13"/>
                  </a:cubicBezTo>
                  <a:cubicBezTo>
                    <a:pt x="51" y="11"/>
                    <a:pt x="49" y="10"/>
                    <a:pt x="46" y="10"/>
                  </a:cubicBezTo>
                  <a:cubicBezTo>
                    <a:pt x="44" y="9"/>
                    <a:pt x="43" y="9"/>
                    <a:pt x="41" y="9"/>
                  </a:cubicBezTo>
                  <a:cubicBezTo>
                    <a:pt x="41" y="8"/>
                    <a:pt x="40" y="6"/>
                    <a:pt x="40" y="4"/>
                  </a:cubicBezTo>
                  <a:cubicBezTo>
                    <a:pt x="40" y="3"/>
                    <a:pt x="40" y="2"/>
                    <a:pt x="39" y="1"/>
                  </a:cubicBezTo>
                  <a:cubicBezTo>
                    <a:pt x="38" y="1"/>
                    <a:pt x="34" y="2"/>
                    <a:pt x="32" y="2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5" name="Freeform 135"/>
            <p:cNvSpPr>
              <a:spLocks/>
            </p:cNvSpPr>
            <p:nvPr/>
          </p:nvSpPr>
          <p:spPr bwMode="auto">
            <a:xfrm>
              <a:off x="4306888" y="1946275"/>
              <a:ext cx="58738" cy="33338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9" y="7"/>
                </a:cxn>
                <a:cxn ang="0">
                  <a:pos x="3" y="12"/>
                </a:cxn>
                <a:cxn ang="0">
                  <a:pos x="1" y="16"/>
                </a:cxn>
                <a:cxn ang="0">
                  <a:pos x="9" y="17"/>
                </a:cxn>
                <a:cxn ang="0">
                  <a:pos x="24" y="15"/>
                </a:cxn>
                <a:cxn ang="0">
                  <a:pos x="28" y="13"/>
                </a:cxn>
                <a:cxn ang="0">
                  <a:pos x="26" y="0"/>
                </a:cxn>
                <a:cxn ang="0">
                  <a:pos x="23" y="2"/>
                </a:cxn>
              </a:cxnLst>
              <a:rect l="0" t="0" r="r" b="b"/>
              <a:pathLst>
                <a:path w="32" h="18">
                  <a:moveTo>
                    <a:pt x="23" y="2"/>
                  </a:moveTo>
                  <a:cubicBezTo>
                    <a:pt x="19" y="2"/>
                    <a:pt x="13" y="5"/>
                    <a:pt x="9" y="7"/>
                  </a:cubicBezTo>
                  <a:cubicBezTo>
                    <a:pt x="5" y="8"/>
                    <a:pt x="5" y="10"/>
                    <a:pt x="3" y="12"/>
                  </a:cubicBezTo>
                  <a:cubicBezTo>
                    <a:pt x="2" y="13"/>
                    <a:pt x="0" y="14"/>
                    <a:pt x="1" y="16"/>
                  </a:cubicBezTo>
                  <a:cubicBezTo>
                    <a:pt x="2" y="18"/>
                    <a:pt x="6" y="17"/>
                    <a:pt x="9" y="17"/>
                  </a:cubicBezTo>
                  <a:cubicBezTo>
                    <a:pt x="14" y="17"/>
                    <a:pt x="19" y="17"/>
                    <a:pt x="24" y="15"/>
                  </a:cubicBezTo>
                  <a:cubicBezTo>
                    <a:pt x="25" y="14"/>
                    <a:pt x="27" y="14"/>
                    <a:pt x="28" y="13"/>
                  </a:cubicBezTo>
                  <a:cubicBezTo>
                    <a:pt x="32" y="9"/>
                    <a:pt x="29" y="3"/>
                    <a:pt x="26" y="0"/>
                  </a:cubicBezTo>
                  <a:lnTo>
                    <a:pt x="23" y="2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6" name="Freeform 136"/>
            <p:cNvSpPr>
              <a:spLocks/>
            </p:cNvSpPr>
            <p:nvPr/>
          </p:nvSpPr>
          <p:spPr bwMode="auto">
            <a:xfrm>
              <a:off x="4256088" y="2024063"/>
              <a:ext cx="41275" cy="3968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7" y="4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7" y="18"/>
                </a:cxn>
                <a:cxn ang="0">
                  <a:pos x="21" y="13"/>
                </a:cxn>
                <a:cxn ang="0">
                  <a:pos x="14" y="0"/>
                </a:cxn>
                <a:cxn ang="0">
                  <a:pos x="16" y="5"/>
                </a:cxn>
              </a:cxnLst>
              <a:rect l="0" t="0" r="r" b="b"/>
              <a:pathLst>
                <a:path w="22" h="21">
                  <a:moveTo>
                    <a:pt x="16" y="5"/>
                  </a:moveTo>
                  <a:cubicBezTo>
                    <a:pt x="13" y="3"/>
                    <a:pt x="10" y="2"/>
                    <a:pt x="7" y="4"/>
                  </a:cubicBezTo>
                  <a:cubicBezTo>
                    <a:pt x="4" y="5"/>
                    <a:pt x="1" y="9"/>
                    <a:pt x="0" y="12"/>
                  </a:cubicBezTo>
                  <a:cubicBezTo>
                    <a:pt x="0" y="15"/>
                    <a:pt x="4" y="18"/>
                    <a:pt x="7" y="19"/>
                  </a:cubicBezTo>
                  <a:cubicBezTo>
                    <a:pt x="8" y="19"/>
                    <a:pt x="9" y="20"/>
                    <a:pt x="10" y="20"/>
                  </a:cubicBezTo>
                  <a:cubicBezTo>
                    <a:pt x="13" y="21"/>
                    <a:pt x="15" y="19"/>
                    <a:pt x="17" y="18"/>
                  </a:cubicBezTo>
                  <a:cubicBezTo>
                    <a:pt x="19" y="16"/>
                    <a:pt x="21" y="16"/>
                    <a:pt x="21" y="13"/>
                  </a:cubicBezTo>
                  <a:cubicBezTo>
                    <a:pt x="22" y="8"/>
                    <a:pt x="19" y="3"/>
                    <a:pt x="14" y="0"/>
                  </a:cubicBezTo>
                  <a:lnTo>
                    <a:pt x="16" y="5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7" name="Freeform 137"/>
            <p:cNvSpPr>
              <a:spLocks noEditPoints="1"/>
            </p:cNvSpPr>
            <p:nvPr/>
          </p:nvSpPr>
          <p:spPr bwMode="auto">
            <a:xfrm>
              <a:off x="5291138" y="285750"/>
              <a:ext cx="187325" cy="206375"/>
            </a:xfrm>
            <a:custGeom>
              <a:avLst/>
              <a:gdLst/>
              <a:ahLst/>
              <a:cxnLst>
                <a:cxn ang="0">
                  <a:pos x="39" y="61"/>
                </a:cxn>
                <a:cxn ang="0">
                  <a:pos x="38" y="59"/>
                </a:cxn>
                <a:cxn ang="0">
                  <a:pos x="29" y="68"/>
                </a:cxn>
                <a:cxn ang="0">
                  <a:pos x="15" y="70"/>
                </a:cxn>
                <a:cxn ang="0">
                  <a:pos x="18" y="80"/>
                </a:cxn>
                <a:cxn ang="0">
                  <a:pos x="3" y="82"/>
                </a:cxn>
                <a:cxn ang="0">
                  <a:pos x="0" y="93"/>
                </a:cxn>
                <a:cxn ang="0">
                  <a:pos x="5" y="102"/>
                </a:cxn>
                <a:cxn ang="0">
                  <a:pos x="22" y="104"/>
                </a:cxn>
                <a:cxn ang="0">
                  <a:pos x="26" y="109"/>
                </a:cxn>
                <a:cxn ang="0">
                  <a:pos x="27" y="105"/>
                </a:cxn>
                <a:cxn ang="0">
                  <a:pos x="31" y="96"/>
                </a:cxn>
                <a:cxn ang="0">
                  <a:pos x="40" y="92"/>
                </a:cxn>
                <a:cxn ang="0">
                  <a:pos x="39" y="61"/>
                </a:cxn>
                <a:cxn ang="0">
                  <a:pos x="96" y="40"/>
                </a:cxn>
                <a:cxn ang="0">
                  <a:pos x="87" y="36"/>
                </a:cxn>
                <a:cxn ang="0">
                  <a:pos x="82" y="35"/>
                </a:cxn>
                <a:cxn ang="0">
                  <a:pos x="78" y="32"/>
                </a:cxn>
                <a:cxn ang="0">
                  <a:pos x="72" y="30"/>
                </a:cxn>
                <a:cxn ang="0">
                  <a:pos x="69" y="30"/>
                </a:cxn>
                <a:cxn ang="0">
                  <a:pos x="67" y="29"/>
                </a:cxn>
                <a:cxn ang="0">
                  <a:pos x="68" y="29"/>
                </a:cxn>
                <a:cxn ang="0">
                  <a:pos x="67" y="29"/>
                </a:cxn>
                <a:cxn ang="0">
                  <a:pos x="64" y="25"/>
                </a:cxn>
                <a:cxn ang="0">
                  <a:pos x="56" y="15"/>
                </a:cxn>
                <a:cxn ang="0">
                  <a:pos x="57" y="2"/>
                </a:cxn>
                <a:cxn ang="0">
                  <a:pos x="49" y="1"/>
                </a:cxn>
                <a:cxn ang="0">
                  <a:pos x="45" y="7"/>
                </a:cxn>
                <a:cxn ang="0">
                  <a:pos x="46" y="11"/>
                </a:cxn>
                <a:cxn ang="0">
                  <a:pos x="46" y="18"/>
                </a:cxn>
                <a:cxn ang="0">
                  <a:pos x="41" y="23"/>
                </a:cxn>
                <a:cxn ang="0">
                  <a:pos x="37" y="24"/>
                </a:cxn>
                <a:cxn ang="0">
                  <a:pos x="38" y="37"/>
                </a:cxn>
                <a:cxn ang="0">
                  <a:pos x="38" y="59"/>
                </a:cxn>
                <a:cxn ang="0">
                  <a:pos x="39" y="58"/>
                </a:cxn>
                <a:cxn ang="0">
                  <a:pos x="43" y="62"/>
                </a:cxn>
                <a:cxn ang="0">
                  <a:pos x="47" y="65"/>
                </a:cxn>
                <a:cxn ang="0">
                  <a:pos x="50" y="67"/>
                </a:cxn>
                <a:cxn ang="0">
                  <a:pos x="53" y="71"/>
                </a:cxn>
                <a:cxn ang="0">
                  <a:pos x="56" y="71"/>
                </a:cxn>
                <a:cxn ang="0">
                  <a:pos x="58" y="71"/>
                </a:cxn>
                <a:cxn ang="0">
                  <a:pos x="59" y="72"/>
                </a:cxn>
                <a:cxn ang="0">
                  <a:pos x="73" y="68"/>
                </a:cxn>
                <a:cxn ang="0">
                  <a:pos x="81" y="57"/>
                </a:cxn>
                <a:cxn ang="0">
                  <a:pos x="82" y="51"/>
                </a:cxn>
                <a:cxn ang="0">
                  <a:pos x="94" y="46"/>
                </a:cxn>
                <a:cxn ang="0">
                  <a:pos x="99" y="43"/>
                </a:cxn>
                <a:cxn ang="0">
                  <a:pos x="96" y="40"/>
                </a:cxn>
              </a:cxnLst>
              <a:rect l="0" t="0" r="r" b="b"/>
              <a:pathLst>
                <a:path w="100" h="110">
                  <a:moveTo>
                    <a:pt x="39" y="61"/>
                  </a:moveTo>
                  <a:cubicBezTo>
                    <a:pt x="39" y="61"/>
                    <a:pt x="38" y="60"/>
                    <a:pt x="38" y="5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2"/>
                    <a:pt x="17" y="67"/>
                    <a:pt x="15" y="70"/>
                  </a:cubicBezTo>
                  <a:cubicBezTo>
                    <a:pt x="13" y="73"/>
                    <a:pt x="16" y="78"/>
                    <a:pt x="18" y="80"/>
                  </a:cubicBezTo>
                  <a:cubicBezTo>
                    <a:pt x="14" y="84"/>
                    <a:pt x="8" y="79"/>
                    <a:pt x="3" y="82"/>
                  </a:cubicBezTo>
                  <a:cubicBezTo>
                    <a:pt x="0" y="83"/>
                    <a:pt x="0" y="89"/>
                    <a:pt x="0" y="93"/>
                  </a:cubicBezTo>
                  <a:cubicBezTo>
                    <a:pt x="0" y="98"/>
                    <a:pt x="0" y="100"/>
                    <a:pt x="5" y="102"/>
                  </a:cubicBezTo>
                  <a:cubicBezTo>
                    <a:pt x="11" y="104"/>
                    <a:pt x="18" y="102"/>
                    <a:pt x="22" y="104"/>
                  </a:cubicBezTo>
                  <a:cubicBezTo>
                    <a:pt x="22" y="106"/>
                    <a:pt x="23" y="110"/>
                    <a:pt x="26" y="109"/>
                  </a:cubicBezTo>
                  <a:cubicBezTo>
                    <a:pt x="26" y="109"/>
                    <a:pt x="26" y="105"/>
                    <a:pt x="27" y="105"/>
                  </a:cubicBezTo>
                  <a:cubicBezTo>
                    <a:pt x="27" y="102"/>
                    <a:pt x="29" y="99"/>
                    <a:pt x="31" y="96"/>
                  </a:cubicBezTo>
                  <a:cubicBezTo>
                    <a:pt x="34" y="93"/>
                    <a:pt x="35" y="93"/>
                    <a:pt x="40" y="92"/>
                  </a:cubicBezTo>
                  <a:cubicBezTo>
                    <a:pt x="41" y="81"/>
                    <a:pt x="44" y="72"/>
                    <a:pt x="39" y="61"/>
                  </a:cubicBezTo>
                  <a:moveTo>
                    <a:pt x="96" y="40"/>
                  </a:moveTo>
                  <a:cubicBezTo>
                    <a:pt x="93" y="38"/>
                    <a:pt x="90" y="37"/>
                    <a:pt x="87" y="36"/>
                  </a:cubicBezTo>
                  <a:cubicBezTo>
                    <a:pt x="85" y="36"/>
                    <a:pt x="83" y="36"/>
                    <a:pt x="82" y="35"/>
                  </a:cubicBezTo>
                  <a:cubicBezTo>
                    <a:pt x="81" y="35"/>
                    <a:pt x="79" y="33"/>
                    <a:pt x="78" y="32"/>
                  </a:cubicBezTo>
                  <a:cubicBezTo>
                    <a:pt x="76" y="31"/>
                    <a:pt x="75" y="30"/>
                    <a:pt x="72" y="30"/>
                  </a:cubicBezTo>
                  <a:cubicBezTo>
                    <a:pt x="71" y="30"/>
                    <a:pt x="70" y="31"/>
                    <a:pt x="69" y="30"/>
                  </a:cubicBezTo>
                  <a:cubicBezTo>
                    <a:pt x="68" y="30"/>
                    <a:pt x="68" y="30"/>
                    <a:pt x="67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6" y="28"/>
                    <a:pt x="65" y="26"/>
                    <a:pt x="64" y="25"/>
                  </a:cubicBezTo>
                  <a:cubicBezTo>
                    <a:pt x="61" y="22"/>
                    <a:pt x="58" y="19"/>
                    <a:pt x="56" y="15"/>
                  </a:cubicBezTo>
                  <a:cubicBezTo>
                    <a:pt x="54" y="11"/>
                    <a:pt x="57" y="6"/>
                    <a:pt x="57" y="2"/>
                  </a:cubicBezTo>
                  <a:cubicBezTo>
                    <a:pt x="56" y="0"/>
                    <a:pt x="51" y="0"/>
                    <a:pt x="49" y="1"/>
                  </a:cubicBezTo>
                  <a:cubicBezTo>
                    <a:pt x="46" y="2"/>
                    <a:pt x="45" y="4"/>
                    <a:pt x="45" y="7"/>
                  </a:cubicBezTo>
                  <a:cubicBezTo>
                    <a:pt x="45" y="8"/>
                    <a:pt x="45" y="10"/>
                    <a:pt x="46" y="11"/>
                  </a:cubicBezTo>
                  <a:cubicBezTo>
                    <a:pt x="46" y="14"/>
                    <a:pt x="48" y="15"/>
                    <a:pt x="46" y="18"/>
                  </a:cubicBezTo>
                  <a:cubicBezTo>
                    <a:pt x="46" y="19"/>
                    <a:pt x="43" y="22"/>
                    <a:pt x="41" y="23"/>
                  </a:cubicBezTo>
                  <a:cubicBezTo>
                    <a:pt x="40" y="24"/>
                    <a:pt x="39" y="23"/>
                    <a:pt x="37" y="24"/>
                  </a:cubicBezTo>
                  <a:cubicBezTo>
                    <a:pt x="35" y="27"/>
                    <a:pt x="36" y="34"/>
                    <a:pt x="38" y="37"/>
                  </a:cubicBezTo>
                  <a:cubicBezTo>
                    <a:pt x="29" y="41"/>
                    <a:pt x="34" y="52"/>
                    <a:pt x="38" y="5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0" y="59"/>
                    <a:pt x="41" y="60"/>
                    <a:pt x="43" y="62"/>
                  </a:cubicBezTo>
                  <a:cubicBezTo>
                    <a:pt x="44" y="63"/>
                    <a:pt x="45" y="64"/>
                    <a:pt x="47" y="65"/>
                  </a:cubicBezTo>
                  <a:cubicBezTo>
                    <a:pt x="48" y="65"/>
                    <a:pt x="49" y="65"/>
                    <a:pt x="50" y="67"/>
                  </a:cubicBezTo>
                  <a:cubicBezTo>
                    <a:pt x="51" y="68"/>
                    <a:pt x="53" y="70"/>
                    <a:pt x="53" y="71"/>
                  </a:cubicBezTo>
                  <a:cubicBezTo>
                    <a:pt x="54" y="71"/>
                    <a:pt x="55" y="71"/>
                    <a:pt x="56" y="71"/>
                  </a:cubicBezTo>
                  <a:cubicBezTo>
                    <a:pt x="57" y="71"/>
                    <a:pt x="57" y="71"/>
                    <a:pt x="58" y="71"/>
                  </a:cubicBezTo>
                  <a:cubicBezTo>
                    <a:pt x="59" y="71"/>
                    <a:pt x="59" y="72"/>
                    <a:pt x="59" y="72"/>
                  </a:cubicBezTo>
                  <a:cubicBezTo>
                    <a:pt x="65" y="74"/>
                    <a:pt x="68" y="72"/>
                    <a:pt x="73" y="68"/>
                  </a:cubicBezTo>
                  <a:cubicBezTo>
                    <a:pt x="76" y="65"/>
                    <a:pt x="79" y="61"/>
                    <a:pt x="81" y="57"/>
                  </a:cubicBezTo>
                  <a:cubicBezTo>
                    <a:pt x="83" y="55"/>
                    <a:pt x="82" y="54"/>
                    <a:pt x="82" y="51"/>
                  </a:cubicBezTo>
                  <a:cubicBezTo>
                    <a:pt x="86" y="49"/>
                    <a:pt x="90" y="48"/>
                    <a:pt x="94" y="46"/>
                  </a:cubicBezTo>
                  <a:cubicBezTo>
                    <a:pt x="95" y="45"/>
                    <a:pt x="98" y="44"/>
                    <a:pt x="99" y="43"/>
                  </a:cubicBezTo>
                  <a:cubicBezTo>
                    <a:pt x="100" y="41"/>
                    <a:pt x="97" y="40"/>
                    <a:pt x="96" y="4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8" name="Freeform 138"/>
            <p:cNvSpPr>
              <a:spLocks noEditPoints="1"/>
            </p:cNvSpPr>
            <p:nvPr/>
          </p:nvSpPr>
          <p:spPr bwMode="auto">
            <a:xfrm>
              <a:off x="3941763" y="-1588"/>
              <a:ext cx="2671763" cy="3179763"/>
            </a:xfrm>
            <a:custGeom>
              <a:avLst/>
              <a:gdLst/>
              <a:ahLst/>
              <a:cxnLst>
                <a:cxn ang="0">
                  <a:pos x="1352" y="75"/>
                </a:cxn>
                <a:cxn ang="0">
                  <a:pos x="1254" y="97"/>
                </a:cxn>
                <a:cxn ang="0">
                  <a:pos x="1215" y="46"/>
                </a:cxn>
                <a:cxn ang="0">
                  <a:pos x="1183" y="71"/>
                </a:cxn>
                <a:cxn ang="0">
                  <a:pos x="1101" y="166"/>
                </a:cxn>
                <a:cxn ang="0">
                  <a:pos x="1114" y="16"/>
                </a:cxn>
                <a:cxn ang="0">
                  <a:pos x="1066" y="82"/>
                </a:cxn>
                <a:cxn ang="0">
                  <a:pos x="988" y="172"/>
                </a:cxn>
                <a:cxn ang="0">
                  <a:pos x="855" y="247"/>
                </a:cxn>
                <a:cxn ang="0">
                  <a:pos x="779" y="240"/>
                </a:cxn>
                <a:cxn ang="0">
                  <a:pos x="723" y="294"/>
                </a:cxn>
                <a:cxn ang="0">
                  <a:pos x="676" y="334"/>
                </a:cxn>
                <a:cxn ang="0">
                  <a:pos x="682" y="368"/>
                </a:cxn>
                <a:cxn ang="0">
                  <a:pos x="594" y="355"/>
                </a:cxn>
                <a:cxn ang="0">
                  <a:pos x="571" y="378"/>
                </a:cxn>
                <a:cxn ang="0">
                  <a:pos x="539" y="409"/>
                </a:cxn>
                <a:cxn ang="0">
                  <a:pos x="476" y="472"/>
                </a:cxn>
                <a:cxn ang="0">
                  <a:pos x="535" y="461"/>
                </a:cxn>
                <a:cxn ang="0">
                  <a:pos x="652" y="435"/>
                </a:cxn>
                <a:cxn ang="0">
                  <a:pos x="591" y="478"/>
                </a:cxn>
                <a:cxn ang="0">
                  <a:pos x="568" y="557"/>
                </a:cxn>
                <a:cxn ang="0">
                  <a:pos x="499" y="629"/>
                </a:cxn>
                <a:cxn ang="0">
                  <a:pos x="447" y="712"/>
                </a:cxn>
                <a:cxn ang="0">
                  <a:pos x="429" y="788"/>
                </a:cxn>
                <a:cxn ang="0">
                  <a:pos x="368" y="906"/>
                </a:cxn>
                <a:cxn ang="0">
                  <a:pos x="355" y="948"/>
                </a:cxn>
                <a:cxn ang="0">
                  <a:pos x="285" y="1042"/>
                </a:cxn>
                <a:cxn ang="0">
                  <a:pos x="326" y="1063"/>
                </a:cxn>
                <a:cxn ang="0">
                  <a:pos x="324" y="1087"/>
                </a:cxn>
                <a:cxn ang="0">
                  <a:pos x="247" y="1099"/>
                </a:cxn>
                <a:cxn ang="0">
                  <a:pos x="193" y="1128"/>
                </a:cxn>
                <a:cxn ang="0">
                  <a:pos x="170" y="1142"/>
                </a:cxn>
                <a:cxn ang="0">
                  <a:pos x="177" y="1172"/>
                </a:cxn>
                <a:cxn ang="0">
                  <a:pos x="77" y="1210"/>
                </a:cxn>
                <a:cxn ang="0">
                  <a:pos x="98" y="1233"/>
                </a:cxn>
                <a:cxn ang="0">
                  <a:pos x="62" y="1256"/>
                </a:cxn>
                <a:cxn ang="0">
                  <a:pos x="66" y="1277"/>
                </a:cxn>
                <a:cxn ang="0">
                  <a:pos x="29" y="1343"/>
                </a:cxn>
                <a:cxn ang="0">
                  <a:pos x="40" y="1371"/>
                </a:cxn>
                <a:cxn ang="0">
                  <a:pos x="21" y="1424"/>
                </a:cxn>
                <a:cxn ang="0">
                  <a:pos x="37" y="1490"/>
                </a:cxn>
                <a:cxn ang="0">
                  <a:pos x="47" y="1580"/>
                </a:cxn>
                <a:cxn ang="0">
                  <a:pos x="69" y="1646"/>
                </a:cxn>
                <a:cxn ang="0">
                  <a:pos x="207" y="1675"/>
                </a:cxn>
                <a:cxn ang="0">
                  <a:pos x="315" y="1549"/>
                </a:cxn>
                <a:cxn ang="0">
                  <a:pos x="357" y="1589"/>
                </a:cxn>
                <a:cxn ang="0">
                  <a:pos x="433" y="1431"/>
                </a:cxn>
                <a:cxn ang="0">
                  <a:pos x="410" y="1221"/>
                </a:cxn>
                <a:cxn ang="0">
                  <a:pos x="444" y="1021"/>
                </a:cxn>
                <a:cxn ang="0">
                  <a:pos x="529" y="825"/>
                </a:cxn>
                <a:cxn ang="0">
                  <a:pos x="624" y="594"/>
                </a:cxn>
                <a:cxn ang="0">
                  <a:pos x="735" y="459"/>
                </a:cxn>
                <a:cxn ang="0">
                  <a:pos x="869" y="334"/>
                </a:cxn>
                <a:cxn ang="0">
                  <a:pos x="982" y="393"/>
                </a:cxn>
                <a:cxn ang="0">
                  <a:pos x="1100" y="388"/>
                </a:cxn>
                <a:cxn ang="0">
                  <a:pos x="1145" y="252"/>
                </a:cxn>
                <a:cxn ang="0">
                  <a:pos x="1261" y="192"/>
                </a:cxn>
                <a:cxn ang="0">
                  <a:pos x="1316" y="340"/>
                </a:cxn>
                <a:cxn ang="0">
                  <a:pos x="1375" y="252"/>
                </a:cxn>
                <a:cxn ang="0">
                  <a:pos x="1383" y="212"/>
                </a:cxn>
                <a:cxn ang="0">
                  <a:pos x="1340" y="204"/>
                </a:cxn>
              </a:cxnLst>
              <a:rect l="0" t="0" r="r" b="b"/>
              <a:pathLst>
                <a:path w="1429" h="1701">
                  <a:moveTo>
                    <a:pt x="1115" y="33"/>
                  </a:moveTo>
                  <a:cubicBezTo>
                    <a:pt x="1116" y="33"/>
                    <a:pt x="1117" y="33"/>
                    <a:pt x="1118" y="33"/>
                  </a:cubicBezTo>
                  <a:cubicBezTo>
                    <a:pt x="1117" y="32"/>
                    <a:pt x="1116" y="32"/>
                    <a:pt x="1115" y="33"/>
                  </a:cubicBezTo>
                  <a:moveTo>
                    <a:pt x="272" y="1065"/>
                  </a:moveTo>
                  <a:cubicBezTo>
                    <a:pt x="272" y="1065"/>
                    <a:pt x="272" y="1065"/>
                    <a:pt x="272" y="1065"/>
                  </a:cubicBezTo>
                  <a:cubicBezTo>
                    <a:pt x="271" y="1066"/>
                    <a:pt x="270" y="1066"/>
                    <a:pt x="270" y="1067"/>
                  </a:cubicBezTo>
                  <a:cubicBezTo>
                    <a:pt x="271" y="1067"/>
                    <a:pt x="272" y="1066"/>
                    <a:pt x="272" y="1065"/>
                  </a:cubicBezTo>
                  <a:moveTo>
                    <a:pt x="422" y="1463"/>
                  </a:moveTo>
                  <a:cubicBezTo>
                    <a:pt x="423" y="1463"/>
                    <a:pt x="424" y="1463"/>
                    <a:pt x="425" y="1463"/>
                  </a:cubicBezTo>
                  <a:cubicBezTo>
                    <a:pt x="424" y="1461"/>
                    <a:pt x="423" y="1462"/>
                    <a:pt x="422" y="1463"/>
                  </a:cubicBezTo>
                  <a:moveTo>
                    <a:pt x="1418" y="124"/>
                  </a:moveTo>
                  <a:cubicBezTo>
                    <a:pt x="1416" y="126"/>
                    <a:pt x="1415" y="124"/>
                    <a:pt x="1414" y="123"/>
                  </a:cubicBezTo>
                  <a:cubicBezTo>
                    <a:pt x="1411" y="121"/>
                    <a:pt x="1408" y="119"/>
                    <a:pt x="1405" y="118"/>
                  </a:cubicBezTo>
                  <a:cubicBezTo>
                    <a:pt x="1403" y="117"/>
                    <a:pt x="1401" y="115"/>
                    <a:pt x="1400" y="113"/>
                  </a:cubicBezTo>
                  <a:cubicBezTo>
                    <a:pt x="1399" y="111"/>
                    <a:pt x="1401" y="108"/>
                    <a:pt x="1398" y="106"/>
                  </a:cubicBezTo>
                  <a:cubicBezTo>
                    <a:pt x="1391" y="110"/>
                    <a:pt x="1379" y="109"/>
                    <a:pt x="1370" y="108"/>
                  </a:cubicBezTo>
                  <a:cubicBezTo>
                    <a:pt x="1370" y="104"/>
                    <a:pt x="1378" y="103"/>
                    <a:pt x="1380" y="101"/>
                  </a:cubicBezTo>
                  <a:cubicBezTo>
                    <a:pt x="1385" y="97"/>
                    <a:pt x="1382" y="94"/>
                    <a:pt x="1378" y="90"/>
                  </a:cubicBezTo>
                  <a:cubicBezTo>
                    <a:pt x="1376" y="87"/>
                    <a:pt x="1375" y="80"/>
                    <a:pt x="1371" y="79"/>
                  </a:cubicBezTo>
                  <a:cubicBezTo>
                    <a:pt x="1368" y="77"/>
                    <a:pt x="1366" y="80"/>
                    <a:pt x="1365" y="82"/>
                  </a:cubicBezTo>
                  <a:cubicBezTo>
                    <a:pt x="1361" y="85"/>
                    <a:pt x="1357" y="89"/>
                    <a:pt x="1353" y="91"/>
                  </a:cubicBezTo>
                  <a:cubicBezTo>
                    <a:pt x="1355" y="86"/>
                    <a:pt x="1358" y="77"/>
                    <a:pt x="1352" y="75"/>
                  </a:cubicBezTo>
                  <a:cubicBezTo>
                    <a:pt x="1348" y="74"/>
                    <a:pt x="1343" y="75"/>
                    <a:pt x="1341" y="77"/>
                  </a:cubicBezTo>
                  <a:cubicBezTo>
                    <a:pt x="1338" y="79"/>
                    <a:pt x="1337" y="83"/>
                    <a:pt x="1335" y="85"/>
                  </a:cubicBezTo>
                  <a:cubicBezTo>
                    <a:pt x="1332" y="87"/>
                    <a:pt x="1335" y="87"/>
                    <a:pt x="1332" y="85"/>
                  </a:cubicBezTo>
                  <a:cubicBezTo>
                    <a:pt x="1329" y="84"/>
                    <a:pt x="1328" y="80"/>
                    <a:pt x="1328" y="77"/>
                  </a:cubicBezTo>
                  <a:cubicBezTo>
                    <a:pt x="1328" y="74"/>
                    <a:pt x="1329" y="75"/>
                    <a:pt x="1330" y="72"/>
                  </a:cubicBezTo>
                  <a:cubicBezTo>
                    <a:pt x="1331" y="69"/>
                    <a:pt x="1331" y="65"/>
                    <a:pt x="1330" y="62"/>
                  </a:cubicBezTo>
                  <a:cubicBezTo>
                    <a:pt x="1328" y="58"/>
                    <a:pt x="1324" y="57"/>
                    <a:pt x="1320" y="56"/>
                  </a:cubicBezTo>
                  <a:cubicBezTo>
                    <a:pt x="1317" y="54"/>
                    <a:pt x="1312" y="49"/>
                    <a:pt x="1308" y="51"/>
                  </a:cubicBezTo>
                  <a:cubicBezTo>
                    <a:pt x="1308" y="53"/>
                    <a:pt x="1305" y="55"/>
                    <a:pt x="1304" y="56"/>
                  </a:cubicBezTo>
                  <a:cubicBezTo>
                    <a:pt x="1301" y="59"/>
                    <a:pt x="1299" y="62"/>
                    <a:pt x="1296" y="65"/>
                  </a:cubicBezTo>
                  <a:cubicBezTo>
                    <a:pt x="1291" y="70"/>
                    <a:pt x="1289" y="75"/>
                    <a:pt x="1289" y="82"/>
                  </a:cubicBezTo>
                  <a:cubicBezTo>
                    <a:pt x="1289" y="88"/>
                    <a:pt x="1289" y="94"/>
                    <a:pt x="1289" y="99"/>
                  </a:cubicBezTo>
                  <a:cubicBezTo>
                    <a:pt x="1289" y="106"/>
                    <a:pt x="1286" y="111"/>
                    <a:pt x="1285" y="118"/>
                  </a:cubicBezTo>
                  <a:cubicBezTo>
                    <a:pt x="1281" y="111"/>
                    <a:pt x="1276" y="115"/>
                    <a:pt x="1270" y="118"/>
                  </a:cubicBezTo>
                  <a:cubicBezTo>
                    <a:pt x="1268" y="119"/>
                    <a:pt x="1265" y="120"/>
                    <a:pt x="1263" y="121"/>
                  </a:cubicBezTo>
                  <a:cubicBezTo>
                    <a:pt x="1260" y="122"/>
                    <a:pt x="1247" y="123"/>
                    <a:pt x="1245" y="120"/>
                  </a:cubicBezTo>
                  <a:cubicBezTo>
                    <a:pt x="1248" y="117"/>
                    <a:pt x="1252" y="118"/>
                    <a:pt x="1255" y="115"/>
                  </a:cubicBezTo>
                  <a:cubicBezTo>
                    <a:pt x="1257" y="114"/>
                    <a:pt x="1257" y="112"/>
                    <a:pt x="1259" y="110"/>
                  </a:cubicBezTo>
                  <a:cubicBezTo>
                    <a:pt x="1261" y="107"/>
                    <a:pt x="1265" y="105"/>
                    <a:pt x="1268" y="103"/>
                  </a:cubicBezTo>
                  <a:cubicBezTo>
                    <a:pt x="1274" y="99"/>
                    <a:pt x="1279" y="95"/>
                    <a:pt x="1283" y="89"/>
                  </a:cubicBezTo>
                  <a:cubicBezTo>
                    <a:pt x="1278" y="93"/>
                    <a:pt x="1272" y="93"/>
                    <a:pt x="1267" y="94"/>
                  </a:cubicBezTo>
                  <a:cubicBezTo>
                    <a:pt x="1262" y="95"/>
                    <a:pt x="1259" y="96"/>
                    <a:pt x="1254" y="97"/>
                  </a:cubicBezTo>
                  <a:cubicBezTo>
                    <a:pt x="1247" y="97"/>
                    <a:pt x="1239" y="98"/>
                    <a:pt x="1232" y="97"/>
                  </a:cubicBezTo>
                  <a:cubicBezTo>
                    <a:pt x="1236" y="94"/>
                    <a:pt x="1239" y="90"/>
                    <a:pt x="1243" y="88"/>
                  </a:cubicBezTo>
                  <a:cubicBezTo>
                    <a:pt x="1248" y="85"/>
                    <a:pt x="1254" y="81"/>
                    <a:pt x="1257" y="76"/>
                  </a:cubicBezTo>
                  <a:cubicBezTo>
                    <a:pt x="1260" y="71"/>
                    <a:pt x="1259" y="69"/>
                    <a:pt x="1255" y="67"/>
                  </a:cubicBezTo>
                  <a:cubicBezTo>
                    <a:pt x="1253" y="66"/>
                    <a:pt x="1247" y="66"/>
                    <a:pt x="1249" y="62"/>
                  </a:cubicBezTo>
                  <a:cubicBezTo>
                    <a:pt x="1249" y="61"/>
                    <a:pt x="1252" y="60"/>
                    <a:pt x="1253" y="60"/>
                  </a:cubicBezTo>
                  <a:cubicBezTo>
                    <a:pt x="1258" y="60"/>
                    <a:pt x="1261" y="60"/>
                    <a:pt x="1265" y="62"/>
                  </a:cubicBezTo>
                  <a:cubicBezTo>
                    <a:pt x="1269" y="63"/>
                    <a:pt x="1277" y="63"/>
                    <a:pt x="1279" y="58"/>
                  </a:cubicBezTo>
                  <a:cubicBezTo>
                    <a:pt x="1279" y="57"/>
                    <a:pt x="1278" y="55"/>
                    <a:pt x="1279" y="54"/>
                  </a:cubicBezTo>
                  <a:cubicBezTo>
                    <a:pt x="1279" y="52"/>
                    <a:pt x="1282" y="50"/>
                    <a:pt x="1283" y="48"/>
                  </a:cubicBezTo>
                  <a:cubicBezTo>
                    <a:pt x="1287" y="44"/>
                    <a:pt x="1292" y="41"/>
                    <a:pt x="1290" y="36"/>
                  </a:cubicBezTo>
                  <a:cubicBezTo>
                    <a:pt x="1287" y="30"/>
                    <a:pt x="1276" y="33"/>
                    <a:pt x="1270" y="33"/>
                  </a:cubicBezTo>
                  <a:cubicBezTo>
                    <a:pt x="1270" y="29"/>
                    <a:pt x="1272" y="21"/>
                    <a:pt x="1268" y="18"/>
                  </a:cubicBezTo>
                  <a:cubicBezTo>
                    <a:pt x="1263" y="14"/>
                    <a:pt x="1254" y="21"/>
                    <a:pt x="1250" y="20"/>
                  </a:cubicBezTo>
                  <a:cubicBezTo>
                    <a:pt x="1249" y="16"/>
                    <a:pt x="1251" y="4"/>
                    <a:pt x="1244" y="6"/>
                  </a:cubicBezTo>
                  <a:cubicBezTo>
                    <a:pt x="1240" y="8"/>
                    <a:pt x="1239" y="16"/>
                    <a:pt x="1238" y="20"/>
                  </a:cubicBezTo>
                  <a:cubicBezTo>
                    <a:pt x="1237" y="22"/>
                    <a:pt x="1234" y="32"/>
                    <a:pt x="1231" y="33"/>
                  </a:cubicBezTo>
                  <a:cubicBezTo>
                    <a:pt x="1227" y="34"/>
                    <a:pt x="1225" y="25"/>
                    <a:pt x="1221" y="25"/>
                  </a:cubicBezTo>
                  <a:cubicBezTo>
                    <a:pt x="1215" y="24"/>
                    <a:pt x="1217" y="32"/>
                    <a:pt x="1217" y="36"/>
                  </a:cubicBezTo>
                  <a:cubicBezTo>
                    <a:pt x="1217" y="36"/>
                    <a:pt x="1217" y="36"/>
                    <a:pt x="1217" y="36"/>
                  </a:cubicBezTo>
                  <a:cubicBezTo>
                    <a:pt x="1216" y="38"/>
                    <a:pt x="1211" y="39"/>
                    <a:pt x="1210" y="42"/>
                  </a:cubicBezTo>
                  <a:cubicBezTo>
                    <a:pt x="1209" y="47"/>
                    <a:pt x="1213" y="43"/>
                    <a:pt x="1215" y="46"/>
                  </a:cubicBezTo>
                  <a:cubicBezTo>
                    <a:pt x="1216" y="47"/>
                    <a:pt x="1216" y="49"/>
                    <a:pt x="1217" y="50"/>
                  </a:cubicBezTo>
                  <a:cubicBezTo>
                    <a:pt x="1218" y="51"/>
                    <a:pt x="1222" y="53"/>
                    <a:pt x="1224" y="53"/>
                  </a:cubicBezTo>
                  <a:cubicBezTo>
                    <a:pt x="1219" y="52"/>
                    <a:pt x="1219" y="56"/>
                    <a:pt x="1219" y="60"/>
                  </a:cubicBezTo>
                  <a:cubicBezTo>
                    <a:pt x="1219" y="65"/>
                    <a:pt x="1219" y="67"/>
                    <a:pt x="1216" y="71"/>
                  </a:cubicBezTo>
                  <a:cubicBezTo>
                    <a:pt x="1211" y="77"/>
                    <a:pt x="1205" y="81"/>
                    <a:pt x="1204" y="90"/>
                  </a:cubicBezTo>
                  <a:cubicBezTo>
                    <a:pt x="1203" y="94"/>
                    <a:pt x="1204" y="99"/>
                    <a:pt x="1202" y="104"/>
                  </a:cubicBezTo>
                  <a:cubicBezTo>
                    <a:pt x="1201" y="107"/>
                    <a:pt x="1198" y="108"/>
                    <a:pt x="1197" y="111"/>
                  </a:cubicBezTo>
                  <a:cubicBezTo>
                    <a:pt x="1197" y="114"/>
                    <a:pt x="1198" y="117"/>
                    <a:pt x="1198" y="119"/>
                  </a:cubicBezTo>
                  <a:cubicBezTo>
                    <a:pt x="1197" y="121"/>
                    <a:pt x="1194" y="123"/>
                    <a:pt x="1193" y="124"/>
                  </a:cubicBezTo>
                  <a:cubicBezTo>
                    <a:pt x="1189" y="127"/>
                    <a:pt x="1189" y="128"/>
                    <a:pt x="1187" y="132"/>
                  </a:cubicBezTo>
                  <a:cubicBezTo>
                    <a:pt x="1185" y="135"/>
                    <a:pt x="1183" y="135"/>
                    <a:pt x="1183" y="139"/>
                  </a:cubicBezTo>
                  <a:cubicBezTo>
                    <a:pt x="1183" y="140"/>
                    <a:pt x="1183" y="141"/>
                    <a:pt x="1183" y="142"/>
                  </a:cubicBezTo>
                  <a:cubicBezTo>
                    <a:pt x="1181" y="142"/>
                    <a:pt x="1178" y="142"/>
                    <a:pt x="1176" y="142"/>
                  </a:cubicBezTo>
                  <a:cubicBezTo>
                    <a:pt x="1176" y="142"/>
                    <a:pt x="1176" y="142"/>
                    <a:pt x="1176" y="142"/>
                  </a:cubicBezTo>
                  <a:cubicBezTo>
                    <a:pt x="1177" y="138"/>
                    <a:pt x="1180" y="134"/>
                    <a:pt x="1182" y="129"/>
                  </a:cubicBezTo>
                  <a:cubicBezTo>
                    <a:pt x="1183" y="127"/>
                    <a:pt x="1182" y="125"/>
                    <a:pt x="1183" y="122"/>
                  </a:cubicBezTo>
                  <a:cubicBezTo>
                    <a:pt x="1184" y="119"/>
                    <a:pt x="1185" y="117"/>
                    <a:pt x="1185" y="113"/>
                  </a:cubicBezTo>
                  <a:cubicBezTo>
                    <a:pt x="1185" y="109"/>
                    <a:pt x="1185" y="105"/>
                    <a:pt x="1185" y="101"/>
                  </a:cubicBezTo>
                  <a:cubicBezTo>
                    <a:pt x="1186" y="97"/>
                    <a:pt x="1188" y="92"/>
                    <a:pt x="1187" y="88"/>
                  </a:cubicBezTo>
                  <a:cubicBezTo>
                    <a:pt x="1187" y="87"/>
                    <a:pt x="1186" y="83"/>
                    <a:pt x="1185" y="83"/>
                  </a:cubicBezTo>
                  <a:cubicBezTo>
                    <a:pt x="1182" y="81"/>
                    <a:pt x="1178" y="82"/>
                    <a:pt x="1179" y="77"/>
                  </a:cubicBezTo>
                  <a:cubicBezTo>
                    <a:pt x="1179" y="74"/>
                    <a:pt x="1181" y="73"/>
                    <a:pt x="1183" y="71"/>
                  </a:cubicBezTo>
                  <a:cubicBezTo>
                    <a:pt x="1187" y="69"/>
                    <a:pt x="1189" y="68"/>
                    <a:pt x="1189" y="63"/>
                  </a:cubicBezTo>
                  <a:cubicBezTo>
                    <a:pt x="1189" y="60"/>
                    <a:pt x="1189" y="58"/>
                    <a:pt x="1189" y="55"/>
                  </a:cubicBezTo>
                  <a:cubicBezTo>
                    <a:pt x="1189" y="47"/>
                    <a:pt x="1198" y="40"/>
                    <a:pt x="1193" y="32"/>
                  </a:cubicBezTo>
                  <a:cubicBezTo>
                    <a:pt x="1191" y="32"/>
                    <a:pt x="1185" y="32"/>
                    <a:pt x="1183" y="32"/>
                  </a:cubicBezTo>
                  <a:cubicBezTo>
                    <a:pt x="1182" y="33"/>
                    <a:pt x="1181" y="35"/>
                    <a:pt x="1180" y="37"/>
                  </a:cubicBezTo>
                  <a:cubicBezTo>
                    <a:pt x="1176" y="41"/>
                    <a:pt x="1171" y="45"/>
                    <a:pt x="1167" y="49"/>
                  </a:cubicBezTo>
                  <a:cubicBezTo>
                    <a:pt x="1161" y="53"/>
                    <a:pt x="1156" y="54"/>
                    <a:pt x="1156" y="61"/>
                  </a:cubicBezTo>
                  <a:cubicBezTo>
                    <a:pt x="1156" y="66"/>
                    <a:pt x="1156" y="70"/>
                    <a:pt x="1156" y="75"/>
                  </a:cubicBezTo>
                  <a:cubicBezTo>
                    <a:pt x="1156" y="80"/>
                    <a:pt x="1154" y="83"/>
                    <a:pt x="1151" y="87"/>
                  </a:cubicBezTo>
                  <a:cubicBezTo>
                    <a:pt x="1147" y="93"/>
                    <a:pt x="1141" y="99"/>
                    <a:pt x="1139" y="106"/>
                  </a:cubicBezTo>
                  <a:cubicBezTo>
                    <a:pt x="1138" y="113"/>
                    <a:pt x="1141" y="122"/>
                    <a:pt x="1134" y="128"/>
                  </a:cubicBezTo>
                  <a:cubicBezTo>
                    <a:pt x="1130" y="132"/>
                    <a:pt x="1121" y="131"/>
                    <a:pt x="1118" y="134"/>
                  </a:cubicBezTo>
                  <a:cubicBezTo>
                    <a:pt x="1117" y="135"/>
                    <a:pt x="1116" y="138"/>
                    <a:pt x="1116" y="139"/>
                  </a:cubicBezTo>
                  <a:cubicBezTo>
                    <a:pt x="1117" y="141"/>
                    <a:pt x="1119" y="141"/>
                    <a:pt x="1120" y="142"/>
                  </a:cubicBezTo>
                  <a:cubicBezTo>
                    <a:pt x="1123" y="145"/>
                    <a:pt x="1122" y="147"/>
                    <a:pt x="1119" y="148"/>
                  </a:cubicBezTo>
                  <a:cubicBezTo>
                    <a:pt x="1117" y="149"/>
                    <a:pt x="1116" y="147"/>
                    <a:pt x="1114" y="149"/>
                  </a:cubicBezTo>
                  <a:cubicBezTo>
                    <a:pt x="1115" y="148"/>
                    <a:pt x="1112" y="155"/>
                    <a:pt x="1113" y="153"/>
                  </a:cubicBezTo>
                  <a:cubicBezTo>
                    <a:pt x="1111" y="156"/>
                    <a:pt x="1109" y="160"/>
                    <a:pt x="1108" y="164"/>
                  </a:cubicBezTo>
                  <a:cubicBezTo>
                    <a:pt x="1107" y="168"/>
                    <a:pt x="1108" y="171"/>
                    <a:pt x="1108" y="175"/>
                  </a:cubicBezTo>
                  <a:cubicBezTo>
                    <a:pt x="1108" y="175"/>
                    <a:pt x="1107" y="175"/>
                    <a:pt x="1107" y="176"/>
                  </a:cubicBezTo>
                  <a:cubicBezTo>
                    <a:pt x="1106" y="177"/>
                    <a:pt x="1105" y="178"/>
                    <a:pt x="1103" y="175"/>
                  </a:cubicBezTo>
                  <a:cubicBezTo>
                    <a:pt x="1101" y="173"/>
                    <a:pt x="1102" y="169"/>
                    <a:pt x="1101" y="166"/>
                  </a:cubicBezTo>
                  <a:cubicBezTo>
                    <a:pt x="1101" y="165"/>
                    <a:pt x="1100" y="165"/>
                    <a:pt x="1100" y="164"/>
                  </a:cubicBezTo>
                  <a:cubicBezTo>
                    <a:pt x="1100" y="159"/>
                    <a:pt x="1101" y="159"/>
                    <a:pt x="1095" y="158"/>
                  </a:cubicBezTo>
                  <a:cubicBezTo>
                    <a:pt x="1094" y="158"/>
                    <a:pt x="1093" y="158"/>
                    <a:pt x="1093" y="158"/>
                  </a:cubicBezTo>
                  <a:cubicBezTo>
                    <a:pt x="1094" y="154"/>
                    <a:pt x="1096" y="154"/>
                    <a:pt x="1101" y="152"/>
                  </a:cubicBezTo>
                  <a:cubicBezTo>
                    <a:pt x="1110" y="148"/>
                    <a:pt x="1104" y="137"/>
                    <a:pt x="1106" y="129"/>
                  </a:cubicBezTo>
                  <a:cubicBezTo>
                    <a:pt x="1107" y="124"/>
                    <a:pt x="1112" y="119"/>
                    <a:pt x="1112" y="114"/>
                  </a:cubicBezTo>
                  <a:cubicBezTo>
                    <a:pt x="1111" y="111"/>
                    <a:pt x="1110" y="110"/>
                    <a:pt x="1110" y="108"/>
                  </a:cubicBezTo>
                  <a:cubicBezTo>
                    <a:pt x="1111" y="105"/>
                    <a:pt x="1114" y="101"/>
                    <a:pt x="1117" y="99"/>
                  </a:cubicBezTo>
                  <a:cubicBezTo>
                    <a:pt x="1119" y="96"/>
                    <a:pt x="1120" y="95"/>
                    <a:pt x="1122" y="92"/>
                  </a:cubicBezTo>
                  <a:cubicBezTo>
                    <a:pt x="1124" y="89"/>
                    <a:pt x="1126" y="85"/>
                    <a:pt x="1128" y="83"/>
                  </a:cubicBezTo>
                  <a:cubicBezTo>
                    <a:pt x="1130" y="80"/>
                    <a:pt x="1133" y="80"/>
                    <a:pt x="1134" y="77"/>
                  </a:cubicBezTo>
                  <a:cubicBezTo>
                    <a:pt x="1135" y="74"/>
                    <a:pt x="1132" y="70"/>
                    <a:pt x="1133" y="67"/>
                  </a:cubicBezTo>
                  <a:cubicBezTo>
                    <a:pt x="1133" y="62"/>
                    <a:pt x="1137" y="61"/>
                    <a:pt x="1141" y="58"/>
                  </a:cubicBezTo>
                  <a:cubicBezTo>
                    <a:pt x="1145" y="56"/>
                    <a:pt x="1149" y="47"/>
                    <a:pt x="1142" y="49"/>
                  </a:cubicBezTo>
                  <a:cubicBezTo>
                    <a:pt x="1141" y="45"/>
                    <a:pt x="1141" y="39"/>
                    <a:pt x="1143" y="36"/>
                  </a:cubicBezTo>
                  <a:cubicBezTo>
                    <a:pt x="1146" y="31"/>
                    <a:pt x="1155" y="35"/>
                    <a:pt x="1158" y="29"/>
                  </a:cubicBezTo>
                  <a:cubicBezTo>
                    <a:pt x="1156" y="26"/>
                    <a:pt x="1148" y="26"/>
                    <a:pt x="1145" y="24"/>
                  </a:cubicBezTo>
                  <a:cubicBezTo>
                    <a:pt x="1141" y="23"/>
                    <a:pt x="1139" y="21"/>
                    <a:pt x="1140" y="18"/>
                  </a:cubicBezTo>
                  <a:cubicBezTo>
                    <a:pt x="1141" y="16"/>
                    <a:pt x="1142" y="15"/>
                    <a:pt x="1144" y="15"/>
                  </a:cubicBezTo>
                  <a:cubicBezTo>
                    <a:pt x="1147" y="11"/>
                    <a:pt x="1141" y="0"/>
                    <a:pt x="1136" y="1"/>
                  </a:cubicBezTo>
                  <a:cubicBezTo>
                    <a:pt x="1135" y="5"/>
                    <a:pt x="1133" y="12"/>
                    <a:pt x="1130" y="15"/>
                  </a:cubicBezTo>
                  <a:cubicBezTo>
                    <a:pt x="1127" y="18"/>
                    <a:pt x="1118" y="15"/>
                    <a:pt x="1114" y="16"/>
                  </a:cubicBezTo>
                  <a:cubicBezTo>
                    <a:pt x="1112" y="17"/>
                    <a:pt x="1109" y="19"/>
                    <a:pt x="1111" y="22"/>
                  </a:cubicBezTo>
                  <a:cubicBezTo>
                    <a:pt x="1113" y="25"/>
                    <a:pt x="1115" y="24"/>
                    <a:pt x="1117" y="24"/>
                  </a:cubicBezTo>
                  <a:cubicBezTo>
                    <a:pt x="1121" y="25"/>
                    <a:pt x="1123" y="28"/>
                    <a:pt x="1124" y="32"/>
                  </a:cubicBezTo>
                  <a:cubicBezTo>
                    <a:pt x="1123" y="33"/>
                    <a:pt x="1120" y="33"/>
                    <a:pt x="1118" y="33"/>
                  </a:cubicBezTo>
                  <a:cubicBezTo>
                    <a:pt x="1121" y="34"/>
                    <a:pt x="1122" y="41"/>
                    <a:pt x="1124" y="44"/>
                  </a:cubicBezTo>
                  <a:cubicBezTo>
                    <a:pt x="1127" y="51"/>
                    <a:pt x="1125" y="57"/>
                    <a:pt x="1117" y="58"/>
                  </a:cubicBezTo>
                  <a:cubicBezTo>
                    <a:pt x="1114" y="58"/>
                    <a:pt x="1112" y="58"/>
                    <a:pt x="1111" y="56"/>
                  </a:cubicBezTo>
                  <a:cubicBezTo>
                    <a:pt x="1109" y="54"/>
                    <a:pt x="1108" y="51"/>
                    <a:pt x="1109" y="49"/>
                  </a:cubicBezTo>
                  <a:cubicBezTo>
                    <a:pt x="1106" y="47"/>
                    <a:pt x="1103" y="48"/>
                    <a:pt x="1100" y="48"/>
                  </a:cubicBezTo>
                  <a:cubicBezTo>
                    <a:pt x="1100" y="44"/>
                    <a:pt x="1099" y="38"/>
                    <a:pt x="1096" y="35"/>
                  </a:cubicBezTo>
                  <a:cubicBezTo>
                    <a:pt x="1092" y="37"/>
                    <a:pt x="1092" y="41"/>
                    <a:pt x="1087" y="39"/>
                  </a:cubicBezTo>
                  <a:cubicBezTo>
                    <a:pt x="1082" y="36"/>
                    <a:pt x="1083" y="29"/>
                    <a:pt x="1079" y="26"/>
                  </a:cubicBezTo>
                  <a:cubicBezTo>
                    <a:pt x="1069" y="16"/>
                    <a:pt x="1074" y="39"/>
                    <a:pt x="1075" y="43"/>
                  </a:cubicBezTo>
                  <a:cubicBezTo>
                    <a:pt x="1075" y="47"/>
                    <a:pt x="1077" y="48"/>
                    <a:pt x="1078" y="52"/>
                  </a:cubicBezTo>
                  <a:cubicBezTo>
                    <a:pt x="1078" y="57"/>
                    <a:pt x="1077" y="63"/>
                    <a:pt x="1070" y="60"/>
                  </a:cubicBezTo>
                  <a:cubicBezTo>
                    <a:pt x="1066" y="58"/>
                    <a:pt x="1063" y="50"/>
                    <a:pt x="1058" y="53"/>
                  </a:cubicBezTo>
                  <a:cubicBezTo>
                    <a:pt x="1053" y="56"/>
                    <a:pt x="1056" y="61"/>
                    <a:pt x="1059" y="64"/>
                  </a:cubicBezTo>
                  <a:cubicBezTo>
                    <a:pt x="1062" y="68"/>
                    <a:pt x="1068" y="68"/>
                    <a:pt x="1072" y="71"/>
                  </a:cubicBezTo>
                  <a:cubicBezTo>
                    <a:pt x="1075" y="74"/>
                    <a:pt x="1075" y="77"/>
                    <a:pt x="1076" y="80"/>
                  </a:cubicBezTo>
                  <a:cubicBezTo>
                    <a:pt x="1078" y="82"/>
                    <a:pt x="1081" y="89"/>
                    <a:pt x="1076" y="91"/>
                  </a:cubicBezTo>
                  <a:cubicBezTo>
                    <a:pt x="1072" y="92"/>
                    <a:pt x="1074" y="89"/>
                    <a:pt x="1072" y="87"/>
                  </a:cubicBezTo>
                  <a:cubicBezTo>
                    <a:pt x="1070" y="85"/>
                    <a:pt x="1067" y="86"/>
                    <a:pt x="1066" y="82"/>
                  </a:cubicBezTo>
                  <a:cubicBezTo>
                    <a:pt x="1063" y="83"/>
                    <a:pt x="1062" y="87"/>
                    <a:pt x="1060" y="90"/>
                  </a:cubicBezTo>
                  <a:cubicBezTo>
                    <a:pt x="1057" y="93"/>
                    <a:pt x="1050" y="96"/>
                    <a:pt x="1051" y="102"/>
                  </a:cubicBezTo>
                  <a:cubicBezTo>
                    <a:pt x="1051" y="106"/>
                    <a:pt x="1052" y="107"/>
                    <a:pt x="1055" y="109"/>
                  </a:cubicBezTo>
                  <a:cubicBezTo>
                    <a:pt x="1058" y="111"/>
                    <a:pt x="1058" y="108"/>
                    <a:pt x="1059" y="112"/>
                  </a:cubicBezTo>
                  <a:cubicBezTo>
                    <a:pt x="1060" y="115"/>
                    <a:pt x="1060" y="117"/>
                    <a:pt x="1059" y="119"/>
                  </a:cubicBezTo>
                  <a:cubicBezTo>
                    <a:pt x="1057" y="118"/>
                    <a:pt x="1053" y="117"/>
                    <a:pt x="1051" y="115"/>
                  </a:cubicBezTo>
                  <a:cubicBezTo>
                    <a:pt x="1047" y="113"/>
                    <a:pt x="1048" y="110"/>
                    <a:pt x="1042" y="110"/>
                  </a:cubicBezTo>
                  <a:cubicBezTo>
                    <a:pt x="1036" y="110"/>
                    <a:pt x="1034" y="117"/>
                    <a:pt x="1031" y="122"/>
                  </a:cubicBezTo>
                  <a:cubicBezTo>
                    <a:pt x="1028" y="125"/>
                    <a:pt x="1025" y="129"/>
                    <a:pt x="1022" y="132"/>
                  </a:cubicBezTo>
                  <a:cubicBezTo>
                    <a:pt x="1020" y="134"/>
                    <a:pt x="1015" y="136"/>
                    <a:pt x="1015" y="139"/>
                  </a:cubicBezTo>
                  <a:cubicBezTo>
                    <a:pt x="1016" y="139"/>
                    <a:pt x="1016" y="140"/>
                    <a:pt x="1016" y="141"/>
                  </a:cubicBezTo>
                  <a:cubicBezTo>
                    <a:pt x="1017" y="143"/>
                    <a:pt x="1017" y="144"/>
                    <a:pt x="1016" y="147"/>
                  </a:cubicBezTo>
                  <a:cubicBezTo>
                    <a:pt x="1013" y="158"/>
                    <a:pt x="1006" y="153"/>
                    <a:pt x="998" y="156"/>
                  </a:cubicBezTo>
                  <a:cubicBezTo>
                    <a:pt x="997" y="158"/>
                    <a:pt x="1011" y="165"/>
                    <a:pt x="1013" y="169"/>
                  </a:cubicBezTo>
                  <a:cubicBezTo>
                    <a:pt x="1008" y="171"/>
                    <a:pt x="1000" y="171"/>
                    <a:pt x="1002" y="178"/>
                  </a:cubicBezTo>
                  <a:cubicBezTo>
                    <a:pt x="1003" y="182"/>
                    <a:pt x="1006" y="188"/>
                    <a:pt x="1008" y="190"/>
                  </a:cubicBezTo>
                  <a:cubicBezTo>
                    <a:pt x="1010" y="193"/>
                    <a:pt x="1011" y="193"/>
                    <a:pt x="1012" y="194"/>
                  </a:cubicBezTo>
                  <a:cubicBezTo>
                    <a:pt x="1012" y="194"/>
                    <a:pt x="1011" y="194"/>
                    <a:pt x="1010" y="194"/>
                  </a:cubicBezTo>
                  <a:cubicBezTo>
                    <a:pt x="1006" y="193"/>
                    <a:pt x="1001" y="192"/>
                    <a:pt x="996" y="192"/>
                  </a:cubicBezTo>
                  <a:cubicBezTo>
                    <a:pt x="993" y="191"/>
                    <a:pt x="991" y="191"/>
                    <a:pt x="989" y="188"/>
                  </a:cubicBezTo>
                  <a:cubicBezTo>
                    <a:pt x="987" y="185"/>
                    <a:pt x="986" y="180"/>
                    <a:pt x="987" y="176"/>
                  </a:cubicBezTo>
                  <a:cubicBezTo>
                    <a:pt x="987" y="175"/>
                    <a:pt x="988" y="173"/>
                    <a:pt x="988" y="172"/>
                  </a:cubicBezTo>
                  <a:cubicBezTo>
                    <a:pt x="983" y="170"/>
                    <a:pt x="978" y="178"/>
                    <a:pt x="974" y="174"/>
                  </a:cubicBezTo>
                  <a:cubicBezTo>
                    <a:pt x="968" y="166"/>
                    <a:pt x="984" y="161"/>
                    <a:pt x="982" y="156"/>
                  </a:cubicBezTo>
                  <a:cubicBezTo>
                    <a:pt x="977" y="154"/>
                    <a:pt x="971" y="155"/>
                    <a:pt x="966" y="155"/>
                  </a:cubicBezTo>
                  <a:cubicBezTo>
                    <a:pt x="964" y="154"/>
                    <a:pt x="959" y="152"/>
                    <a:pt x="957" y="154"/>
                  </a:cubicBezTo>
                  <a:cubicBezTo>
                    <a:pt x="955" y="156"/>
                    <a:pt x="958" y="160"/>
                    <a:pt x="956" y="162"/>
                  </a:cubicBezTo>
                  <a:cubicBezTo>
                    <a:pt x="955" y="164"/>
                    <a:pt x="951" y="163"/>
                    <a:pt x="949" y="162"/>
                  </a:cubicBezTo>
                  <a:cubicBezTo>
                    <a:pt x="945" y="161"/>
                    <a:pt x="941" y="158"/>
                    <a:pt x="941" y="154"/>
                  </a:cubicBezTo>
                  <a:cubicBezTo>
                    <a:pt x="942" y="151"/>
                    <a:pt x="945" y="149"/>
                    <a:pt x="943" y="146"/>
                  </a:cubicBezTo>
                  <a:cubicBezTo>
                    <a:pt x="942" y="145"/>
                    <a:pt x="934" y="145"/>
                    <a:pt x="933" y="145"/>
                  </a:cubicBezTo>
                  <a:cubicBezTo>
                    <a:pt x="930" y="146"/>
                    <a:pt x="930" y="147"/>
                    <a:pt x="929" y="150"/>
                  </a:cubicBezTo>
                  <a:cubicBezTo>
                    <a:pt x="929" y="153"/>
                    <a:pt x="929" y="158"/>
                    <a:pt x="929" y="162"/>
                  </a:cubicBezTo>
                  <a:cubicBezTo>
                    <a:pt x="929" y="176"/>
                    <a:pt x="925" y="188"/>
                    <a:pt x="918" y="200"/>
                  </a:cubicBezTo>
                  <a:cubicBezTo>
                    <a:pt x="918" y="201"/>
                    <a:pt x="917" y="201"/>
                    <a:pt x="917" y="202"/>
                  </a:cubicBezTo>
                  <a:cubicBezTo>
                    <a:pt x="915" y="201"/>
                    <a:pt x="913" y="199"/>
                    <a:pt x="912" y="198"/>
                  </a:cubicBezTo>
                  <a:cubicBezTo>
                    <a:pt x="908" y="193"/>
                    <a:pt x="908" y="188"/>
                    <a:pt x="900" y="187"/>
                  </a:cubicBezTo>
                  <a:cubicBezTo>
                    <a:pt x="892" y="187"/>
                    <a:pt x="895" y="199"/>
                    <a:pt x="891" y="204"/>
                  </a:cubicBezTo>
                  <a:cubicBezTo>
                    <a:pt x="889" y="208"/>
                    <a:pt x="885" y="207"/>
                    <a:pt x="881" y="209"/>
                  </a:cubicBezTo>
                  <a:cubicBezTo>
                    <a:pt x="878" y="211"/>
                    <a:pt x="877" y="211"/>
                    <a:pt x="872" y="212"/>
                  </a:cubicBezTo>
                  <a:cubicBezTo>
                    <a:pt x="867" y="213"/>
                    <a:pt x="867" y="216"/>
                    <a:pt x="866" y="220"/>
                  </a:cubicBezTo>
                  <a:cubicBezTo>
                    <a:pt x="865" y="225"/>
                    <a:pt x="860" y="222"/>
                    <a:pt x="857" y="225"/>
                  </a:cubicBezTo>
                  <a:cubicBezTo>
                    <a:pt x="856" y="226"/>
                    <a:pt x="855" y="235"/>
                    <a:pt x="854" y="237"/>
                  </a:cubicBezTo>
                  <a:cubicBezTo>
                    <a:pt x="854" y="240"/>
                    <a:pt x="854" y="244"/>
                    <a:pt x="855" y="247"/>
                  </a:cubicBezTo>
                  <a:cubicBezTo>
                    <a:pt x="856" y="252"/>
                    <a:pt x="860" y="255"/>
                    <a:pt x="858" y="260"/>
                  </a:cubicBezTo>
                  <a:cubicBezTo>
                    <a:pt x="853" y="262"/>
                    <a:pt x="853" y="255"/>
                    <a:pt x="851" y="253"/>
                  </a:cubicBezTo>
                  <a:cubicBezTo>
                    <a:pt x="847" y="256"/>
                    <a:pt x="846" y="261"/>
                    <a:pt x="844" y="265"/>
                  </a:cubicBezTo>
                  <a:cubicBezTo>
                    <a:pt x="843" y="268"/>
                    <a:pt x="841" y="270"/>
                    <a:pt x="839" y="273"/>
                  </a:cubicBezTo>
                  <a:cubicBezTo>
                    <a:pt x="839" y="268"/>
                    <a:pt x="839" y="263"/>
                    <a:pt x="839" y="257"/>
                  </a:cubicBezTo>
                  <a:cubicBezTo>
                    <a:pt x="840" y="252"/>
                    <a:pt x="844" y="251"/>
                    <a:pt x="844" y="246"/>
                  </a:cubicBezTo>
                  <a:cubicBezTo>
                    <a:pt x="845" y="241"/>
                    <a:pt x="840" y="240"/>
                    <a:pt x="839" y="236"/>
                  </a:cubicBezTo>
                  <a:cubicBezTo>
                    <a:pt x="837" y="232"/>
                    <a:pt x="837" y="227"/>
                    <a:pt x="838" y="223"/>
                  </a:cubicBezTo>
                  <a:cubicBezTo>
                    <a:pt x="839" y="219"/>
                    <a:pt x="842" y="214"/>
                    <a:pt x="842" y="210"/>
                  </a:cubicBezTo>
                  <a:cubicBezTo>
                    <a:pt x="842" y="205"/>
                    <a:pt x="837" y="205"/>
                    <a:pt x="833" y="205"/>
                  </a:cubicBezTo>
                  <a:cubicBezTo>
                    <a:pt x="830" y="205"/>
                    <a:pt x="827" y="204"/>
                    <a:pt x="825" y="206"/>
                  </a:cubicBezTo>
                  <a:cubicBezTo>
                    <a:pt x="823" y="208"/>
                    <a:pt x="825" y="211"/>
                    <a:pt x="824" y="214"/>
                  </a:cubicBezTo>
                  <a:cubicBezTo>
                    <a:pt x="822" y="223"/>
                    <a:pt x="815" y="231"/>
                    <a:pt x="815" y="241"/>
                  </a:cubicBezTo>
                  <a:cubicBezTo>
                    <a:pt x="815" y="245"/>
                    <a:pt x="815" y="249"/>
                    <a:pt x="814" y="253"/>
                  </a:cubicBezTo>
                  <a:cubicBezTo>
                    <a:pt x="813" y="256"/>
                    <a:pt x="811" y="260"/>
                    <a:pt x="811" y="263"/>
                  </a:cubicBezTo>
                  <a:cubicBezTo>
                    <a:pt x="806" y="259"/>
                    <a:pt x="804" y="249"/>
                    <a:pt x="807" y="243"/>
                  </a:cubicBezTo>
                  <a:cubicBezTo>
                    <a:pt x="808" y="240"/>
                    <a:pt x="809" y="240"/>
                    <a:pt x="809" y="237"/>
                  </a:cubicBezTo>
                  <a:cubicBezTo>
                    <a:pt x="809" y="235"/>
                    <a:pt x="811" y="231"/>
                    <a:pt x="810" y="229"/>
                  </a:cubicBezTo>
                  <a:cubicBezTo>
                    <a:pt x="809" y="223"/>
                    <a:pt x="798" y="231"/>
                    <a:pt x="794" y="233"/>
                  </a:cubicBezTo>
                  <a:cubicBezTo>
                    <a:pt x="791" y="234"/>
                    <a:pt x="790" y="235"/>
                    <a:pt x="787" y="235"/>
                  </a:cubicBezTo>
                  <a:cubicBezTo>
                    <a:pt x="783" y="235"/>
                    <a:pt x="781" y="234"/>
                    <a:pt x="779" y="236"/>
                  </a:cubicBezTo>
                  <a:cubicBezTo>
                    <a:pt x="779" y="237"/>
                    <a:pt x="779" y="239"/>
                    <a:pt x="779" y="240"/>
                  </a:cubicBezTo>
                  <a:cubicBezTo>
                    <a:pt x="778" y="241"/>
                    <a:pt x="776" y="241"/>
                    <a:pt x="774" y="242"/>
                  </a:cubicBezTo>
                  <a:cubicBezTo>
                    <a:pt x="772" y="243"/>
                    <a:pt x="771" y="243"/>
                    <a:pt x="770" y="245"/>
                  </a:cubicBezTo>
                  <a:cubicBezTo>
                    <a:pt x="767" y="250"/>
                    <a:pt x="767" y="257"/>
                    <a:pt x="770" y="262"/>
                  </a:cubicBezTo>
                  <a:cubicBezTo>
                    <a:pt x="773" y="267"/>
                    <a:pt x="773" y="269"/>
                    <a:pt x="773" y="274"/>
                  </a:cubicBezTo>
                  <a:cubicBezTo>
                    <a:pt x="774" y="281"/>
                    <a:pt x="774" y="286"/>
                    <a:pt x="781" y="287"/>
                  </a:cubicBezTo>
                  <a:cubicBezTo>
                    <a:pt x="783" y="287"/>
                    <a:pt x="787" y="286"/>
                    <a:pt x="788" y="287"/>
                  </a:cubicBezTo>
                  <a:cubicBezTo>
                    <a:pt x="791" y="288"/>
                    <a:pt x="793" y="294"/>
                    <a:pt x="795" y="297"/>
                  </a:cubicBezTo>
                  <a:cubicBezTo>
                    <a:pt x="798" y="301"/>
                    <a:pt x="800" y="304"/>
                    <a:pt x="795" y="306"/>
                  </a:cubicBezTo>
                  <a:cubicBezTo>
                    <a:pt x="793" y="307"/>
                    <a:pt x="790" y="309"/>
                    <a:pt x="789" y="307"/>
                  </a:cubicBezTo>
                  <a:cubicBezTo>
                    <a:pt x="787" y="306"/>
                    <a:pt x="786" y="298"/>
                    <a:pt x="784" y="296"/>
                  </a:cubicBezTo>
                  <a:cubicBezTo>
                    <a:pt x="783" y="292"/>
                    <a:pt x="783" y="291"/>
                    <a:pt x="779" y="290"/>
                  </a:cubicBezTo>
                  <a:cubicBezTo>
                    <a:pt x="777" y="290"/>
                    <a:pt x="776" y="291"/>
                    <a:pt x="774" y="290"/>
                  </a:cubicBezTo>
                  <a:cubicBezTo>
                    <a:pt x="773" y="289"/>
                    <a:pt x="771" y="286"/>
                    <a:pt x="770" y="285"/>
                  </a:cubicBezTo>
                  <a:cubicBezTo>
                    <a:pt x="767" y="283"/>
                    <a:pt x="765" y="280"/>
                    <a:pt x="763" y="276"/>
                  </a:cubicBezTo>
                  <a:cubicBezTo>
                    <a:pt x="763" y="274"/>
                    <a:pt x="764" y="272"/>
                    <a:pt x="763" y="270"/>
                  </a:cubicBezTo>
                  <a:cubicBezTo>
                    <a:pt x="762" y="265"/>
                    <a:pt x="752" y="262"/>
                    <a:pt x="749" y="267"/>
                  </a:cubicBezTo>
                  <a:cubicBezTo>
                    <a:pt x="745" y="273"/>
                    <a:pt x="752" y="279"/>
                    <a:pt x="754" y="283"/>
                  </a:cubicBezTo>
                  <a:cubicBezTo>
                    <a:pt x="755" y="287"/>
                    <a:pt x="756" y="291"/>
                    <a:pt x="755" y="295"/>
                  </a:cubicBezTo>
                  <a:cubicBezTo>
                    <a:pt x="745" y="298"/>
                    <a:pt x="745" y="286"/>
                    <a:pt x="740" y="281"/>
                  </a:cubicBezTo>
                  <a:cubicBezTo>
                    <a:pt x="733" y="273"/>
                    <a:pt x="732" y="283"/>
                    <a:pt x="732" y="289"/>
                  </a:cubicBezTo>
                  <a:cubicBezTo>
                    <a:pt x="730" y="289"/>
                    <a:pt x="727" y="288"/>
                    <a:pt x="725" y="289"/>
                  </a:cubicBezTo>
                  <a:cubicBezTo>
                    <a:pt x="724" y="290"/>
                    <a:pt x="723" y="293"/>
                    <a:pt x="723" y="294"/>
                  </a:cubicBezTo>
                  <a:cubicBezTo>
                    <a:pt x="721" y="294"/>
                    <a:pt x="720" y="285"/>
                    <a:pt x="719" y="282"/>
                  </a:cubicBezTo>
                  <a:cubicBezTo>
                    <a:pt x="718" y="280"/>
                    <a:pt x="715" y="272"/>
                    <a:pt x="713" y="277"/>
                  </a:cubicBezTo>
                  <a:cubicBezTo>
                    <a:pt x="713" y="271"/>
                    <a:pt x="709" y="266"/>
                    <a:pt x="703" y="264"/>
                  </a:cubicBezTo>
                  <a:cubicBezTo>
                    <a:pt x="697" y="261"/>
                    <a:pt x="699" y="266"/>
                    <a:pt x="697" y="269"/>
                  </a:cubicBezTo>
                  <a:cubicBezTo>
                    <a:pt x="695" y="269"/>
                    <a:pt x="692" y="267"/>
                    <a:pt x="690" y="267"/>
                  </a:cubicBezTo>
                  <a:cubicBezTo>
                    <a:pt x="687" y="268"/>
                    <a:pt x="688" y="271"/>
                    <a:pt x="687" y="272"/>
                  </a:cubicBezTo>
                  <a:cubicBezTo>
                    <a:pt x="684" y="276"/>
                    <a:pt x="680" y="274"/>
                    <a:pt x="679" y="280"/>
                  </a:cubicBezTo>
                  <a:cubicBezTo>
                    <a:pt x="681" y="280"/>
                    <a:pt x="684" y="279"/>
                    <a:pt x="687" y="280"/>
                  </a:cubicBezTo>
                  <a:cubicBezTo>
                    <a:pt x="686" y="281"/>
                    <a:pt x="687" y="282"/>
                    <a:pt x="687" y="283"/>
                  </a:cubicBezTo>
                  <a:cubicBezTo>
                    <a:pt x="689" y="283"/>
                    <a:pt x="690" y="283"/>
                    <a:pt x="690" y="284"/>
                  </a:cubicBezTo>
                  <a:cubicBezTo>
                    <a:pt x="686" y="287"/>
                    <a:pt x="674" y="284"/>
                    <a:pt x="671" y="289"/>
                  </a:cubicBezTo>
                  <a:cubicBezTo>
                    <a:pt x="670" y="290"/>
                    <a:pt x="671" y="294"/>
                    <a:pt x="671" y="296"/>
                  </a:cubicBezTo>
                  <a:cubicBezTo>
                    <a:pt x="671" y="299"/>
                    <a:pt x="673" y="302"/>
                    <a:pt x="672" y="304"/>
                  </a:cubicBezTo>
                  <a:cubicBezTo>
                    <a:pt x="672" y="306"/>
                    <a:pt x="672" y="305"/>
                    <a:pt x="671" y="306"/>
                  </a:cubicBezTo>
                  <a:cubicBezTo>
                    <a:pt x="670" y="306"/>
                    <a:pt x="669" y="307"/>
                    <a:pt x="668" y="307"/>
                  </a:cubicBezTo>
                  <a:cubicBezTo>
                    <a:pt x="667" y="308"/>
                    <a:pt x="667" y="308"/>
                    <a:pt x="667" y="309"/>
                  </a:cubicBezTo>
                  <a:cubicBezTo>
                    <a:pt x="664" y="312"/>
                    <a:pt x="665" y="311"/>
                    <a:pt x="664" y="315"/>
                  </a:cubicBezTo>
                  <a:cubicBezTo>
                    <a:pt x="664" y="319"/>
                    <a:pt x="662" y="325"/>
                    <a:pt x="660" y="327"/>
                  </a:cubicBezTo>
                  <a:cubicBezTo>
                    <a:pt x="658" y="329"/>
                    <a:pt x="653" y="333"/>
                    <a:pt x="658" y="336"/>
                  </a:cubicBezTo>
                  <a:cubicBezTo>
                    <a:pt x="659" y="337"/>
                    <a:pt x="661" y="336"/>
                    <a:pt x="663" y="337"/>
                  </a:cubicBezTo>
                  <a:cubicBezTo>
                    <a:pt x="665" y="338"/>
                    <a:pt x="666" y="341"/>
                    <a:pt x="668" y="343"/>
                  </a:cubicBezTo>
                  <a:cubicBezTo>
                    <a:pt x="672" y="342"/>
                    <a:pt x="674" y="337"/>
                    <a:pt x="676" y="334"/>
                  </a:cubicBezTo>
                  <a:cubicBezTo>
                    <a:pt x="678" y="331"/>
                    <a:pt x="681" y="329"/>
                    <a:pt x="684" y="327"/>
                  </a:cubicBezTo>
                  <a:cubicBezTo>
                    <a:pt x="686" y="327"/>
                    <a:pt x="687" y="325"/>
                    <a:pt x="689" y="326"/>
                  </a:cubicBezTo>
                  <a:cubicBezTo>
                    <a:pt x="690" y="326"/>
                    <a:pt x="690" y="328"/>
                    <a:pt x="691" y="328"/>
                  </a:cubicBezTo>
                  <a:cubicBezTo>
                    <a:pt x="693" y="328"/>
                    <a:pt x="694" y="329"/>
                    <a:pt x="694" y="326"/>
                  </a:cubicBezTo>
                  <a:cubicBezTo>
                    <a:pt x="697" y="325"/>
                    <a:pt x="699" y="326"/>
                    <a:pt x="701" y="325"/>
                  </a:cubicBezTo>
                  <a:cubicBezTo>
                    <a:pt x="702" y="325"/>
                    <a:pt x="703" y="324"/>
                    <a:pt x="704" y="324"/>
                  </a:cubicBezTo>
                  <a:cubicBezTo>
                    <a:pt x="705" y="323"/>
                    <a:pt x="707" y="324"/>
                    <a:pt x="708" y="323"/>
                  </a:cubicBezTo>
                  <a:cubicBezTo>
                    <a:pt x="712" y="322"/>
                    <a:pt x="723" y="306"/>
                    <a:pt x="726" y="318"/>
                  </a:cubicBezTo>
                  <a:cubicBezTo>
                    <a:pt x="728" y="325"/>
                    <a:pt x="714" y="323"/>
                    <a:pt x="709" y="325"/>
                  </a:cubicBezTo>
                  <a:cubicBezTo>
                    <a:pt x="706" y="326"/>
                    <a:pt x="703" y="328"/>
                    <a:pt x="702" y="331"/>
                  </a:cubicBezTo>
                  <a:cubicBezTo>
                    <a:pt x="701" y="334"/>
                    <a:pt x="702" y="336"/>
                    <a:pt x="701" y="339"/>
                  </a:cubicBezTo>
                  <a:cubicBezTo>
                    <a:pt x="698" y="343"/>
                    <a:pt x="692" y="342"/>
                    <a:pt x="692" y="348"/>
                  </a:cubicBezTo>
                  <a:cubicBezTo>
                    <a:pt x="692" y="351"/>
                    <a:pt x="694" y="352"/>
                    <a:pt x="692" y="355"/>
                  </a:cubicBezTo>
                  <a:cubicBezTo>
                    <a:pt x="691" y="355"/>
                    <a:pt x="688" y="355"/>
                    <a:pt x="687" y="356"/>
                  </a:cubicBezTo>
                  <a:cubicBezTo>
                    <a:pt x="685" y="357"/>
                    <a:pt x="687" y="359"/>
                    <a:pt x="684" y="360"/>
                  </a:cubicBezTo>
                  <a:cubicBezTo>
                    <a:pt x="682" y="361"/>
                    <a:pt x="677" y="359"/>
                    <a:pt x="675" y="361"/>
                  </a:cubicBezTo>
                  <a:cubicBezTo>
                    <a:pt x="674" y="361"/>
                    <a:pt x="671" y="365"/>
                    <a:pt x="671" y="366"/>
                  </a:cubicBezTo>
                  <a:cubicBezTo>
                    <a:pt x="669" y="368"/>
                    <a:pt x="669" y="370"/>
                    <a:pt x="667" y="372"/>
                  </a:cubicBezTo>
                  <a:cubicBezTo>
                    <a:pt x="665" y="376"/>
                    <a:pt x="663" y="376"/>
                    <a:pt x="660" y="378"/>
                  </a:cubicBezTo>
                  <a:cubicBezTo>
                    <a:pt x="666" y="383"/>
                    <a:pt x="668" y="375"/>
                    <a:pt x="671" y="372"/>
                  </a:cubicBezTo>
                  <a:cubicBezTo>
                    <a:pt x="673" y="370"/>
                    <a:pt x="677" y="371"/>
                    <a:pt x="680" y="370"/>
                  </a:cubicBezTo>
                  <a:cubicBezTo>
                    <a:pt x="680" y="369"/>
                    <a:pt x="681" y="368"/>
                    <a:pt x="682" y="368"/>
                  </a:cubicBezTo>
                  <a:cubicBezTo>
                    <a:pt x="683" y="368"/>
                    <a:pt x="685" y="368"/>
                    <a:pt x="687" y="368"/>
                  </a:cubicBezTo>
                  <a:cubicBezTo>
                    <a:pt x="690" y="367"/>
                    <a:pt x="691" y="365"/>
                    <a:pt x="694" y="364"/>
                  </a:cubicBezTo>
                  <a:cubicBezTo>
                    <a:pt x="696" y="363"/>
                    <a:pt x="700" y="362"/>
                    <a:pt x="702" y="366"/>
                  </a:cubicBezTo>
                  <a:cubicBezTo>
                    <a:pt x="703" y="372"/>
                    <a:pt x="690" y="375"/>
                    <a:pt x="686" y="377"/>
                  </a:cubicBezTo>
                  <a:cubicBezTo>
                    <a:pt x="680" y="380"/>
                    <a:pt x="683" y="382"/>
                    <a:pt x="682" y="387"/>
                  </a:cubicBezTo>
                  <a:cubicBezTo>
                    <a:pt x="681" y="388"/>
                    <a:pt x="678" y="392"/>
                    <a:pt x="676" y="393"/>
                  </a:cubicBezTo>
                  <a:cubicBezTo>
                    <a:pt x="672" y="396"/>
                    <a:pt x="665" y="396"/>
                    <a:pt x="660" y="396"/>
                  </a:cubicBezTo>
                  <a:cubicBezTo>
                    <a:pt x="659" y="396"/>
                    <a:pt x="654" y="395"/>
                    <a:pt x="652" y="397"/>
                  </a:cubicBezTo>
                  <a:cubicBezTo>
                    <a:pt x="651" y="398"/>
                    <a:pt x="652" y="400"/>
                    <a:pt x="651" y="402"/>
                  </a:cubicBezTo>
                  <a:cubicBezTo>
                    <a:pt x="650" y="406"/>
                    <a:pt x="645" y="410"/>
                    <a:pt x="641" y="408"/>
                  </a:cubicBezTo>
                  <a:cubicBezTo>
                    <a:pt x="634" y="404"/>
                    <a:pt x="639" y="389"/>
                    <a:pt x="639" y="383"/>
                  </a:cubicBezTo>
                  <a:cubicBezTo>
                    <a:pt x="639" y="379"/>
                    <a:pt x="639" y="376"/>
                    <a:pt x="636" y="373"/>
                  </a:cubicBezTo>
                  <a:cubicBezTo>
                    <a:pt x="634" y="371"/>
                    <a:pt x="629" y="366"/>
                    <a:pt x="625" y="368"/>
                  </a:cubicBezTo>
                  <a:cubicBezTo>
                    <a:pt x="624" y="369"/>
                    <a:pt x="623" y="373"/>
                    <a:pt x="622" y="374"/>
                  </a:cubicBezTo>
                  <a:cubicBezTo>
                    <a:pt x="621" y="377"/>
                    <a:pt x="618" y="380"/>
                    <a:pt x="617" y="383"/>
                  </a:cubicBezTo>
                  <a:cubicBezTo>
                    <a:pt x="616" y="385"/>
                    <a:pt x="617" y="390"/>
                    <a:pt x="613" y="390"/>
                  </a:cubicBezTo>
                  <a:cubicBezTo>
                    <a:pt x="612" y="388"/>
                    <a:pt x="611" y="384"/>
                    <a:pt x="611" y="382"/>
                  </a:cubicBezTo>
                  <a:cubicBezTo>
                    <a:pt x="611" y="380"/>
                    <a:pt x="612" y="377"/>
                    <a:pt x="611" y="376"/>
                  </a:cubicBezTo>
                  <a:cubicBezTo>
                    <a:pt x="610" y="374"/>
                    <a:pt x="608" y="375"/>
                    <a:pt x="608" y="374"/>
                  </a:cubicBezTo>
                  <a:cubicBezTo>
                    <a:pt x="606" y="373"/>
                    <a:pt x="606" y="372"/>
                    <a:pt x="606" y="369"/>
                  </a:cubicBezTo>
                  <a:cubicBezTo>
                    <a:pt x="606" y="365"/>
                    <a:pt x="607" y="359"/>
                    <a:pt x="603" y="356"/>
                  </a:cubicBezTo>
                  <a:cubicBezTo>
                    <a:pt x="600" y="354"/>
                    <a:pt x="597" y="356"/>
                    <a:pt x="594" y="355"/>
                  </a:cubicBezTo>
                  <a:cubicBezTo>
                    <a:pt x="594" y="352"/>
                    <a:pt x="597" y="348"/>
                    <a:pt x="598" y="346"/>
                  </a:cubicBezTo>
                  <a:cubicBezTo>
                    <a:pt x="599" y="345"/>
                    <a:pt x="601" y="343"/>
                    <a:pt x="601" y="342"/>
                  </a:cubicBezTo>
                  <a:cubicBezTo>
                    <a:pt x="602" y="341"/>
                    <a:pt x="601" y="340"/>
                    <a:pt x="602" y="339"/>
                  </a:cubicBezTo>
                  <a:cubicBezTo>
                    <a:pt x="603" y="337"/>
                    <a:pt x="607" y="336"/>
                    <a:pt x="608" y="335"/>
                  </a:cubicBezTo>
                  <a:cubicBezTo>
                    <a:pt x="610" y="333"/>
                    <a:pt x="611" y="331"/>
                    <a:pt x="612" y="328"/>
                  </a:cubicBezTo>
                  <a:cubicBezTo>
                    <a:pt x="614" y="326"/>
                    <a:pt x="615" y="325"/>
                    <a:pt x="616" y="322"/>
                  </a:cubicBezTo>
                  <a:cubicBezTo>
                    <a:pt x="619" y="318"/>
                    <a:pt x="618" y="316"/>
                    <a:pt x="618" y="311"/>
                  </a:cubicBezTo>
                  <a:cubicBezTo>
                    <a:pt x="619" y="308"/>
                    <a:pt x="622" y="303"/>
                    <a:pt x="620" y="300"/>
                  </a:cubicBezTo>
                  <a:cubicBezTo>
                    <a:pt x="618" y="298"/>
                    <a:pt x="612" y="299"/>
                    <a:pt x="610" y="300"/>
                  </a:cubicBezTo>
                  <a:cubicBezTo>
                    <a:pt x="608" y="301"/>
                    <a:pt x="607" y="304"/>
                    <a:pt x="605" y="305"/>
                  </a:cubicBezTo>
                  <a:cubicBezTo>
                    <a:pt x="604" y="307"/>
                    <a:pt x="604" y="306"/>
                    <a:pt x="603" y="309"/>
                  </a:cubicBezTo>
                  <a:cubicBezTo>
                    <a:pt x="603" y="310"/>
                    <a:pt x="604" y="312"/>
                    <a:pt x="604" y="313"/>
                  </a:cubicBezTo>
                  <a:cubicBezTo>
                    <a:pt x="603" y="316"/>
                    <a:pt x="599" y="317"/>
                    <a:pt x="597" y="318"/>
                  </a:cubicBezTo>
                  <a:cubicBezTo>
                    <a:pt x="595" y="321"/>
                    <a:pt x="592" y="323"/>
                    <a:pt x="590" y="326"/>
                  </a:cubicBezTo>
                  <a:cubicBezTo>
                    <a:pt x="584" y="334"/>
                    <a:pt x="581" y="343"/>
                    <a:pt x="581" y="353"/>
                  </a:cubicBezTo>
                  <a:cubicBezTo>
                    <a:pt x="582" y="355"/>
                    <a:pt x="581" y="358"/>
                    <a:pt x="581" y="361"/>
                  </a:cubicBezTo>
                  <a:cubicBezTo>
                    <a:pt x="582" y="364"/>
                    <a:pt x="580" y="369"/>
                    <a:pt x="581" y="372"/>
                  </a:cubicBezTo>
                  <a:cubicBezTo>
                    <a:pt x="590" y="372"/>
                    <a:pt x="579" y="377"/>
                    <a:pt x="578" y="381"/>
                  </a:cubicBezTo>
                  <a:cubicBezTo>
                    <a:pt x="576" y="384"/>
                    <a:pt x="582" y="394"/>
                    <a:pt x="575" y="395"/>
                  </a:cubicBezTo>
                  <a:cubicBezTo>
                    <a:pt x="572" y="392"/>
                    <a:pt x="574" y="389"/>
                    <a:pt x="573" y="387"/>
                  </a:cubicBezTo>
                  <a:cubicBezTo>
                    <a:pt x="573" y="387"/>
                    <a:pt x="571" y="384"/>
                    <a:pt x="572" y="385"/>
                  </a:cubicBezTo>
                  <a:cubicBezTo>
                    <a:pt x="571" y="383"/>
                    <a:pt x="571" y="381"/>
                    <a:pt x="571" y="378"/>
                  </a:cubicBezTo>
                  <a:cubicBezTo>
                    <a:pt x="571" y="376"/>
                    <a:pt x="571" y="373"/>
                    <a:pt x="571" y="371"/>
                  </a:cubicBezTo>
                  <a:cubicBezTo>
                    <a:pt x="571" y="368"/>
                    <a:pt x="570" y="366"/>
                    <a:pt x="570" y="363"/>
                  </a:cubicBezTo>
                  <a:cubicBezTo>
                    <a:pt x="569" y="363"/>
                    <a:pt x="568" y="363"/>
                    <a:pt x="567" y="364"/>
                  </a:cubicBezTo>
                  <a:cubicBezTo>
                    <a:pt x="566" y="361"/>
                    <a:pt x="566" y="358"/>
                    <a:pt x="564" y="355"/>
                  </a:cubicBezTo>
                  <a:cubicBezTo>
                    <a:pt x="563" y="354"/>
                    <a:pt x="562" y="349"/>
                    <a:pt x="561" y="348"/>
                  </a:cubicBezTo>
                  <a:cubicBezTo>
                    <a:pt x="555" y="343"/>
                    <a:pt x="554" y="359"/>
                    <a:pt x="554" y="362"/>
                  </a:cubicBezTo>
                  <a:cubicBezTo>
                    <a:pt x="554" y="365"/>
                    <a:pt x="554" y="366"/>
                    <a:pt x="555" y="368"/>
                  </a:cubicBezTo>
                  <a:cubicBezTo>
                    <a:pt x="555" y="370"/>
                    <a:pt x="556" y="370"/>
                    <a:pt x="556" y="372"/>
                  </a:cubicBezTo>
                  <a:cubicBezTo>
                    <a:pt x="553" y="372"/>
                    <a:pt x="551" y="372"/>
                    <a:pt x="549" y="372"/>
                  </a:cubicBezTo>
                  <a:cubicBezTo>
                    <a:pt x="548" y="374"/>
                    <a:pt x="549" y="377"/>
                    <a:pt x="548" y="379"/>
                  </a:cubicBezTo>
                  <a:cubicBezTo>
                    <a:pt x="546" y="377"/>
                    <a:pt x="544" y="372"/>
                    <a:pt x="541" y="372"/>
                  </a:cubicBezTo>
                  <a:cubicBezTo>
                    <a:pt x="537" y="372"/>
                    <a:pt x="535" y="377"/>
                    <a:pt x="534" y="379"/>
                  </a:cubicBezTo>
                  <a:cubicBezTo>
                    <a:pt x="532" y="382"/>
                    <a:pt x="531" y="384"/>
                    <a:pt x="529" y="387"/>
                  </a:cubicBezTo>
                  <a:cubicBezTo>
                    <a:pt x="528" y="389"/>
                    <a:pt x="527" y="390"/>
                    <a:pt x="525" y="393"/>
                  </a:cubicBezTo>
                  <a:cubicBezTo>
                    <a:pt x="525" y="395"/>
                    <a:pt x="522" y="398"/>
                    <a:pt x="522" y="400"/>
                  </a:cubicBezTo>
                  <a:cubicBezTo>
                    <a:pt x="521" y="403"/>
                    <a:pt x="522" y="407"/>
                    <a:pt x="525" y="408"/>
                  </a:cubicBezTo>
                  <a:cubicBezTo>
                    <a:pt x="529" y="409"/>
                    <a:pt x="532" y="403"/>
                    <a:pt x="534" y="400"/>
                  </a:cubicBezTo>
                  <a:cubicBezTo>
                    <a:pt x="537" y="396"/>
                    <a:pt x="537" y="397"/>
                    <a:pt x="542" y="397"/>
                  </a:cubicBezTo>
                  <a:cubicBezTo>
                    <a:pt x="545" y="397"/>
                    <a:pt x="547" y="395"/>
                    <a:pt x="549" y="396"/>
                  </a:cubicBezTo>
                  <a:cubicBezTo>
                    <a:pt x="550" y="398"/>
                    <a:pt x="548" y="399"/>
                    <a:pt x="548" y="401"/>
                  </a:cubicBezTo>
                  <a:cubicBezTo>
                    <a:pt x="547" y="404"/>
                    <a:pt x="548" y="406"/>
                    <a:pt x="546" y="408"/>
                  </a:cubicBezTo>
                  <a:cubicBezTo>
                    <a:pt x="544" y="409"/>
                    <a:pt x="542" y="408"/>
                    <a:pt x="539" y="409"/>
                  </a:cubicBezTo>
                  <a:cubicBezTo>
                    <a:pt x="536" y="410"/>
                    <a:pt x="535" y="414"/>
                    <a:pt x="536" y="417"/>
                  </a:cubicBezTo>
                  <a:cubicBezTo>
                    <a:pt x="538" y="426"/>
                    <a:pt x="549" y="428"/>
                    <a:pt x="556" y="425"/>
                  </a:cubicBezTo>
                  <a:cubicBezTo>
                    <a:pt x="559" y="424"/>
                    <a:pt x="560" y="423"/>
                    <a:pt x="559" y="420"/>
                  </a:cubicBezTo>
                  <a:cubicBezTo>
                    <a:pt x="558" y="417"/>
                    <a:pt x="555" y="416"/>
                    <a:pt x="559" y="413"/>
                  </a:cubicBezTo>
                  <a:cubicBezTo>
                    <a:pt x="560" y="412"/>
                    <a:pt x="562" y="412"/>
                    <a:pt x="564" y="410"/>
                  </a:cubicBezTo>
                  <a:cubicBezTo>
                    <a:pt x="566" y="409"/>
                    <a:pt x="567" y="407"/>
                    <a:pt x="569" y="405"/>
                  </a:cubicBezTo>
                  <a:cubicBezTo>
                    <a:pt x="570" y="404"/>
                    <a:pt x="572" y="403"/>
                    <a:pt x="574" y="402"/>
                  </a:cubicBezTo>
                  <a:cubicBezTo>
                    <a:pt x="575" y="401"/>
                    <a:pt x="580" y="400"/>
                    <a:pt x="581" y="400"/>
                  </a:cubicBezTo>
                  <a:cubicBezTo>
                    <a:pt x="585" y="403"/>
                    <a:pt x="576" y="408"/>
                    <a:pt x="575" y="410"/>
                  </a:cubicBezTo>
                  <a:cubicBezTo>
                    <a:pt x="571" y="414"/>
                    <a:pt x="571" y="418"/>
                    <a:pt x="566" y="421"/>
                  </a:cubicBezTo>
                  <a:cubicBezTo>
                    <a:pt x="569" y="426"/>
                    <a:pt x="570" y="427"/>
                    <a:pt x="565" y="430"/>
                  </a:cubicBezTo>
                  <a:cubicBezTo>
                    <a:pt x="559" y="432"/>
                    <a:pt x="554" y="430"/>
                    <a:pt x="549" y="432"/>
                  </a:cubicBezTo>
                  <a:cubicBezTo>
                    <a:pt x="544" y="433"/>
                    <a:pt x="542" y="434"/>
                    <a:pt x="537" y="434"/>
                  </a:cubicBezTo>
                  <a:cubicBezTo>
                    <a:pt x="534" y="434"/>
                    <a:pt x="530" y="433"/>
                    <a:pt x="528" y="435"/>
                  </a:cubicBezTo>
                  <a:cubicBezTo>
                    <a:pt x="525" y="438"/>
                    <a:pt x="527" y="443"/>
                    <a:pt x="520" y="444"/>
                  </a:cubicBezTo>
                  <a:cubicBezTo>
                    <a:pt x="514" y="444"/>
                    <a:pt x="508" y="440"/>
                    <a:pt x="503" y="443"/>
                  </a:cubicBezTo>
                  <a:cubicBezTo>
                    <a:pt x="502" y="444"/>
                    <a:pt x="502" y="445"/>
                    <a:pt x="500" y="446"/>
                  </a:cubicBezTo>
                  <a:cubicBezTo>
                    <a:pt x="499" y="446"/>
                    <a:pt x="498" y="446"/>
                    <a:pt x="498" y="446"/>
                  </a:cubicBezTo>
                  <a:cubicBezTo>
                    <a:pt x="496" y="446"/>
                    <a:pt x="495" y="447"/>
                    <a:pt x="495" y="448"/>
                  </a:cubicBezTo>
                  <a:cubicBezTo>
                    <a:pt x="493" y="449"/>
                    <a:pt x="489" y="449"/>
                    <a:pt x="487" y="450"/>
                  </a:cubicBezTo>
                  <a:cubicBezTo>
                    <a:pt x="484" y="452"/>
                    <a:pt x="480" y="457"/>
                    <a:pt x="478" y="460"/>
                  </a:cubicBezTo>
                  <a:cubicBezTo>
                    <a:pt x="474" y="463"/>
                    <a:pt x="476" y="467"/>
                    <a:pt x="476" y="472"/>
                  </a:cubicBezTo>
                  <a:cubicBezTo>
                    <a:pt x="473" y="472"/>
                    <a:pt x="469" y="470"/>
                    <a:pt x="467" y="471"/>
                  </a:cubicBezTo>
                  <a:cubicBezTo>
                    <a:pt x="466" y="472"/>
                    <a:pt x="462" y="476"/>
                    <a:pt x="462" y="478"/>
                  </a:cubicBezTo>
                  <a:cubicBezTo>
                    <a:pt x="460" y="481"/>
                    <a:pt x="461" y="482"/>
                    <a:pt x="457" y="484"/>
                  </a:cubicBezTo>
                  <a:cubicBezTo>
                    <a:pt x="454" y="486"/>
                    <a:pt x="451" y="486"/>
                    <a:pt x="447" y="487"/>
                  </a:cubicBezTo>
                  <a:cubicBezTo>
                    <a:pt x="447" y="489"/>
                    <a:pt x="448" y="491"/>
                    <a:pt x="447" y="493"/>
                  </a:cubicBezTo>
                  <a:cubicBezTo>
                    <a:pt x="447" y="495"/>
                    <a:pt x="447" y="497"/>
                    <a:pt x="446" y="499"/>
                  </a:cubicBezTo>
                  <a:cubicBezTo>
                    <a:pt x="445" y="501"/>
                    <a:pt x="444" y="501"/>
                    <a:pt x="443" y="502"/>
                  </a:cubicBezTo>
                  <a:cubicBezTo>
                    <a:pt x="440" y="505"/>
                    <a:pt x="441" y="511"/>
                    <a:pt x="441" y="515"/>
                  </a:cubicBezTo>
                  <a:cubicBezTo>
                    <a:pt x="444" y="516"/>
                    <a:pt x="453" y="512"/>
                    <a:pt x="455" y="509"/>
                  </a:cubicBezTo>
                  <a:cubicBezTo>
                    <a:pt x="456" y="507"/>
                    <a:pt x="457" y="504"/>
                    <a:pt x="458" y="501"/>
                  </a:cubicBezTo>
                  <a:cubicBezTo>
                    <a:pt x="459" y="500"/>
                    <a:pt x="461" y="498"/>
                    <a:pt x="462" y="497"/>
                  </a:cubicBezTo>
                  <a:cubicBezTo>
                    <a:pt x="464" y="498"/>
                    <a:pt x="464" y="499"/>
                    <a:pt x="467" y="498"/>
                  </a:cubicBezTo>
                  <a:cubicBezTo>
                    <a:pt x="470" y="497"/>
                    <a:pt x="469" y="495"/>
                    <a:pt x="470" y="494"/>
                  </a:cubicBezTo>
                  <a:cubicBezTo>
                    <a:pt x="471" y="492"/>
                    <a:pt x="476" y="491"/>
                    <a:pt x="475" y="488"/>
                  </a:cubicBezTo>
                  <a:cubicBezTo>
                    <a:pt x="478" y="487"/>
                    <a:pt x="488" y="490"/>
                    <a:pt x="489" y="484"/>
                  </a:cubicBezTo>
                  <a:cubicBezTo>
                    <a:pt x="492" y="484"/>
                    <a:pt x="493" y="485"/>
                    <a:pt x="495" y="483"/>
                  </a:cubicBezTo>
                  <a:cubicBezTo>
                    <a:pt x="498" y="481"/>
                    <a:pt x="498" y="474"/>
                    <a:pt x="501" y="472"/>
                  </a:cubicBezTo>
                  <a:cubicBezTo>
                    <a:pt x="504" y="470"/>
                    <a:pt x="509" y="471"/>
                    <a:pt x="510" y="467"/>
                  </a:cubicBezTo>
                  <a:cubicBezTo>
                    <a:pt x="510" y="467"/>
                    <a:pt x="510" y="465"/>
                    <a:pt x="510" y="464"/>
                  </a:cubicBezTo>
                  <a:cubicBezTo>
                    <a:pt x="511" y="466"/>
                    <a:pt x="511" y="467"/>
                    <a:pt x="510" y="467"/>
                  </a:cubicBezTo>
                  <a:cubicBezTo>
                    <a:pt x="512" y="471"/>
                    <a:pt x="521" y="470"/>
                    <a:pt x="524" y="469"/>
                  </a:cubicBezTo>
                  <a:cubicBezTo>
                    <a:pt x="530" y="468"/>
                    <a:pt x="531" y="465"/>
                    <a:pt x="535" y="461"/>
                  </a:cubicBezTo>
                  <a:cubicBezTo>
                    <a:pt x="536" y="459"/>
                    <a:pt x="538" y="455"/>
                    <a:pt x="541" y="454"/>
                  </a:cubicBezTo>
                  <a:cubicBezTo>
                    <a:pt x="542" y="456"/>
                    <a:pt x="543" y="458"/>
                    <a:pt x="543" y="460"/>
                  </a:cubicBezTo>
                  <a:cubicBezTo>
                    <a:pt x="545" y="460"/>
                    <a:pt x="546" y="460"/>
                    <a:pt x="548" y="460"/>
                  </a:cubicBezTo>
                  <a:cubicBezTo>
                    <a:pt x="553" y="459"/>
                    <a:pt x="553" y="453"/>
                    <a:pt x="557" y="451"/>
                  </a:cubicBezTo>
                  <a:cubicBezTo>
                    <a:pt x="558" y="450"/>
                    <a:pt x="559" y="449"/>
                    <a:pt x="560" y="449"/>
                  </a:cubicBezTo>
                  <a:cubicBezTo>
                    <a:pt x="561" y="450"/>
                    <a:pt x="561" y="450"/>
                    <a:pt x="562" y="450"/>
                  </a:cubicBezTo>
                  <a:cubicBezTo>
                    <a:pt x="564" y="449"/>
                    <a:pt x="564" y="446"/>
                    <a:pt x="565" y="445"/>
                  </a:cubicBezTo>
                  <a:cubicBezTo>
                    <a:pt x="567" y="444"/>
                    <a:pt x="567" y="447"/>
                    <a:pt x="569" y="446"/>
                  </a:cubicBezTo>
                  <a:cubicBezTo>
                    <a:pt x="571" y="446"/>
                    <a:pt x="576" y="442"/>
                    <a:pt x="578" y="441"/>
                  </a:cubicBezTo>
                  <a:cubicBezTo>
                    <a:pt x="580" y="439"/>
                    <a:pt x="584" y="437"/>
                    <a:pt x="586" y="435"/>
                  </a:cubicBezTo>
                  <a:cubicBezTo>
                    <a:pt x="590" y="440"/>
                    <a:pt x="586" y="447"/>
                    <a:pt x="596" y="445"/>
                  </a:cubicBezTo>
                  <a:cubicBezTo>
                    <a:pt x="600" y="444"/>
                    <a:pt x="603" y="440"/>
                    <a:pt x="606" y="437"/>
                  </a:cubicBezTo>
                  <a:cubicBezTo>
                    <a:pt x="609" y="435"/>
                    <a:pt x="610" y="434"/>
                    <a:pt x="612" y="431"/>
                  </a:cubicBezTo>
                  <a:cubicBezTo>
                    <a:pt x="616" y="434"/>
                    <a:pt x="623" y="422"/>
                    <a:pt x="625" y="419"/>
                  </a:cubicBezTo>
                  <a:cubicBezTo>
                    <a:pt x="625" y="420"/>
                    <a:pt x="625" y="423"/>
                    <a:pt x="625" y="424"/>
                  </a:cubicBezTo>
                  <a:cubicBezTo>
                    <a:pt x="624" y="426"/>
                    <a:pt x="621" y="427"/>
                    <a:pt x="621" y="429"/>
                  </a:cubicBezTo>
                  <a:cubicBezTo>
                    <a:pt x="621" y="435"/>
                    <a:pt x="631" y="436"/>
                    <a:pt x="636" y="435"/>
                  </a:cubicBezTo>
                  <a:cubicBezTo>
                    <a:pt x="642" y="433"/>
                    <a:pt x="647" y="430"/>
                    <a:pt x="653" y="429"/>
                  </a:cubicBezTo>
                  <a:cubicBezTo>
                    <a:pt x="660" y="427"/>
                    <a:pt x="667" y="425"/>
                    <a:pt x="674" y="422"/>
                  </a:cubicBezTo>
                  <a:cubicBezTo>
                    <a:pt x="675" y="425"/>
                    <a:pt x="674" y="428"/>
                    <a:pt x="670" y="428"/>
                  </a:cubicBezTo>
                  <a:cubicBezTo>
                    <a:pt x="669" y="432"/>
                    <a:pt x="674" y="436"/>
                    <a:pt x="669" y="439"/>
                  </a:cubicBezTo>
                  <a:cubicBezTo>
                    <a:pt x="665" y="441"/>
                    <a:pt x="653" y="440"/>
                    <a:pt x="652" y="435"/>
                  </a:cubicBezTo>
                  <a:cubicBezTo>
                    <a:pt x="651" y="435"/>
                    <a:pt x="649" y="435"/>
                    <a:pt x="648" y="435"/>
                  </a:cubicBezTo>
                  <a:cubicBezTo>
                    <a:pt x="645" y="435"/>
                    <a:pt x="644" y="436"/>
                    <a:pt x="642" y="437"/>
                  </a:cubicBezTo>
                  <a:cubicBezTo>
                    <a:pt x="640" y="437"/>
                    <a:pt x="639" y="437"/>
                    <a:pt x="637" y="437"/>
                  </a:cubicBezTo>
                  <a:cubicBezTo>
                    <a:pt x="634" y="437"/>
                    <a:pt x="633" y="439"/>
                    <a:pt x="630" y="440"/>
                  </a:cubicBezTo>
                  <a:cubicBezTo>
                    <a:pt x="627" y="441"/>
                    <a:pt x="622" y="443"/>
                    <a:pt x="624" y="447"/>
                  </a:cubicBezTo>
                  <a:cubicBezTo>
                    <a:pt x="626" y="451"/>
                    <a:pt x="634" y="452"/>
                    <a:pt x="638" y="452"/>
                  </a:cubicBezTo>
                  <a:cubicBezTo>
                    <a:pt x="639" y="455"/>
                    <a:pt x="638" y="455"/>
                    <a:pt x="637" y="457"/>
                  </a:cubicBezTo>
                  <a:cubicBezTo>
                    <a:pt x="635" y="460"/>
                    <a:pt x="633" y="459"/>
                    <a:pt x="631" y="461"/>
                  </a:cubicBezTo>
                  <a:cubicBezTo>
                    <a:pt x="630" y="457"/>
                    <a:pt x="626" y="453"/>
                    <a:pt x="622" y="451"/>
                  </a:cubicBezTo>
                  <a:cubicBezTo>
                    <a:pt x="622" y="453"/>
                    <a:pt x="622" y="454"/>
                    <a:pt x="622" y="455"/>
                  </a:cubicBezTo>
                  <a:cubicBezTo>
                    <a:pt x="622" y="458"/>
                    <a:pt x="623" y="458"/>
                    <a:pt x="624" y="460"/>
                  </a:cubicBezTo>
                  <a:cubicBezTo>
                    <a:pt x="625" y="463"/>
                    <a:pt x="625" y="466"/>
                    <a:pt x="625" y="469"/>
                  </a:cubicBezTo>
                  <a:cubicBezTo>
                    <a:pt x="624" y="473"/>
                    <a:pt x="623" y="480"/>
                    <a:pt x="618" y="482"/>
                  </a:cubicBezTo>
                  <a:cubicBezTo>
                    <a:pt x="619" y="476"/>
                    <a:pt x="620" y="470"/>
                    <a:pt x="616" y="465"/>
                  </a:cubicBezTo>
                  <a:cubicBezTo>
                    <a:pt x="615" y="465"/>
                    <a:pt x="613" y="460"/>
                    <a:pt x="612" y="460"/>
                  </a:cubicBezTo>
                  <a:cubicBezTo>
                    <a:pt x="609" y="461"/>
                    <a:pt x="609" y="466"/>
                    <a:pt x="609" y="468"/>
                  </a:cubicBezTo>
                  <a:cubicBezTo>
                    <a:pt x="609" y="470"/>
                    <a:pt x="609" y="471"/>
                    <a:pt x="608" y="473"/>
                  </a:cubicBezTo>
                  <a:cubicBezTo>
                    <a:pt x="606" y="474"/>
                    <a:pt x="604" y="474"/>
                    <a:pt x="603" y="475"/>
                  </a:cubicBezTo>
                  <a:cubicBezTo>
                    <a:pt x="601" y="476"/>
                    <a:pt x="601" y="477"/>
                    <a:pt x="600" y="478"/>
                  </a:cubicBezTo>
                  <a:cubicBezTo>
                    <a:pt x="597" y="481"/>
                    <a:pt x="593" y="485"/>
                    <a:pt x="588" y="484"/>
                  </a:cubicBezTo>
                  <a:cubicBezTo>
                    <a:pt x="588" y="482"/>
                    <a:pt x="588" y="480"/>
                    <a:pt x="588" y="479"/>
                  </a:cubicBezTo>
                  <a:cubicBezTo>
                    <a:pt x="589" y="479"/>
                    <a:pt x="590" y="479"/>
                    <a:pt x="591" y="478"/>
                  </a:cubicBezTo>
                  <a:cubicBezTo>
                    <a:pt x="593" y="473"/>
                    <a:pt x="587" y="472"/>
                    <a:pt x="583" y="474"/>
                  </a:cubicBezTo>
                  <a:cubicBezTo>
                    <a:pt x="580" y="475"/>
                    <a:pt x="579" y="476"/>
                    <a:pt x="578" y="478"/>
                  </a:cubicBezTo>
                  <a:cubicBezTo>
                    <a:pt x="575" y="481"/>
                    <a:pt x="575" y="481"/>
                    <a:pt x="575" y="485"/>
                  </a:cubicBezTo>
                  <a:cubicBezTo>
                    <a:pt x="575" y="488"/>
                    <a:pt x="574" y="490"/>
                    <a:pt x="577" y="491"/>
                  </a:cubicBezTo>
                  <a:cubicBezTo>
                    <a:pt x="580" y="492"/>
                    <a:pt x="586" y="490"/>
                    <a:pt x="589" y="492"/>
                  </a:cubicBezTo>
                  <a:cubicBezTo>
                    <a:pt x="592" y="493"/>
                    <a:pt x="591" y="499"/>
                    <a:pt x="591" y="502"/>
                  </a:cubicBezTo>
                  <a:cubicBezTo>
                    <a:pt x="587" y="503"/>
                    <a:pt x="582" y="504"/>
                    <a:pt x="578" y="503"/>
                  </a:cubicBezTo>
                  <a:cubicBezTo>
                    <a:pt x="576" y="503"/>
                    <a:pt x="575" y="503"/>
                    <a:pt x="574" y="503"/>
                  </a:cubicBezTo>
                  <a:cubicBezTo>
                    <a:pt x="573" y="503"/>
                    <a:pt x="572" y="502"/>
                    <a:pt x="571" y="501"/>
                  </a:cubicBezTo>
                  <a:cubicBezTo>
                    <a:pt x="571" y="501"/>
                    <a:pt x="571" y="500"/>
                    <a:pt x="570" y="499"/>
                  </a:cubicBezTo>
                  <a:cubicBezTo>
                    <a:pt x="562" y="495"/>
                    <a:pt x="558" y="502"/>
                    <a:pt x="555" y="509"/>
                  </a:cubicBezTo>
                  <a:cubicBezTo>
                    <a:pt x="553" y="513"/>
                    <a:pt x="547" y="517"/>
                    <a:pt x="547" y="522"/>
                  </a:cubicBezTo>
                  <a:cubicBezTo>
                    <a:pt x="548" y="529"/>
                    <a:pt x="556" y="525"/>
                    <a:pt x="557" y="529"/>
                  </a:cubicBezTo>
                  <a:cubicBezTo>
                    <a:pt x="558" y="533"/>
                    <a:pt x="553" y="534"/>
                    <a:pt x="551" y="537"/>
                  </a:cubicBezTo>
                  <a:cubicBezTo>
                    <a:pt x="549" y="539"/>
                    <a:pt x="547" y="545"/>
                    <a:pt x="548" y="548"/>
                  </a:cubicBezTo>
                  <a:cubicBezTo>
                    <a:pt x="554" y="550"/>
                    <a:pt x="563" y="543"/>
                    <a:pt x="567" y="539"/>
                  </a:cubicBezTo>
                  <a:cubicBezTo>
                    <a:pt x="569" y="537"/>
                    <a:pt x="569" y="537"/>
                    <a:pt x="571" y="535"/>
                  </a:cubicBezTo>
                  <a:cubicBezTo>
                    <a:pt x="573" y="531"/>
                    <a:pt x="576" y="527"/>
                    <a:pt x="579" y="523"/>
                  </a:cubicBezTo>
                  <a:cubicBezTo>
                    <a:pt x="582" y="528"/>
                    <a:pt x="580" y="532"/>
                    <a:pt x="579" y="536"/>
                  </a:cubicBezTo>
                  <a:cubicBezTo>
                    <a:pt x="578" y="541"/>
                    <a:pt x="578" y="542"/>
                    <a:pt x="573" y="544"/>
                  </a:cubicBezTo>
                  <a:cubicBezTo>
                    <a:pt x="571" y="546"/>
                    <a:pt x="567" y="546"/>
                    <a:pt x="566" y="549"/>
                  </a:cubicBezTo>
                  <a:cubicBezTo>
                    <a:pt x="566" y="552"/>
                    <a:pt x="566" y="556"/>
                    <a:pt x="568" y="557"/>
                  </a:cubicBezTo>
                  <a:cubicBezTo>
                    <a:pt x="566" y="558"/>
                    <a:pt x="563" y="556"/>
                    <a:pt x="561" y="556"/>
                  </a:cubicBezTo>
                  <a:cubicBezTo>
                    <a:pt x="558" y="556"/>
                    <a:pt x="554" y="555"/>
                    <a:pt x="552" y="556"/>
                  </a:cubicBezTo>
                  <a:cubicBezTo>
                    <a:pt x="548" y="557"/>
                    <a:pt x="546" y="560"/>
                    <a:pt x="543" y="563"/>
                  </a:cubicBezTo>
                  <a:cubicBezTo>
                    <a:pt x="541" y="565"/>
                    <a:pt x="538" y="566"/>
                    <a:pt x="535" y="568"/>
                  </a:cubicBezTo>
                  <a:cubicBezTo>
                    <a:pt x="533" y="569"/>
                    <a:pt x="525" y="573"/>
                    <a:pt x="525" y="577"/>
                  </a:cubicBezTo>
                  <a:cubicBezTo>
                    <a:pt x="525" y="581"/>
                    <a:pt x="531" y="582"/>
                    <a:pt x="531" y="584"/>
                  </a:cubicBezTo>
                  <a:cubicBezTo>
                    <a:pt x="533" y="588"/>
                    <a:pt x="529" y="585"/>
                    <a:pt x="527" y="587"/>
                  </a:cubicBezTo>
                  <a:cubicBezTo>
                    <a:pt x="524" y="588"/>
                    <a:pt x="526" y="590"/>
                    <a:pt x="525" y="591"/>
                  </a:cubicBezTo>
                  <a:cubicBezTo>
                    <a:pt x="523" y="592"/>
                    <a:pt x="523" y="592"/>
                    <a:pt x="522" y="593"/>
                  </a:cubicBezTo>
                  <a:cubicBezTo>
                    <a:pt x="518" y="596"/>
                    <a:pt x="516" y="600"/>
                    <a:pt x="516" y="605"/>
                  </a:cubicBezTo>
                  <a:cubicBezTo>
                    <a:pt x="520" y="606"/>
                    <a:pt x="524" y="603"/>
                    <a:pt x="528" y="602"/>
                  </a:cubicBezTo>
                  <a:cubicBezTo>
                    <a:pt x="533" y="600"/>
                    <a:pt x="540" y="599"/>
                    <a:pt x="546" y="600"/>
                  </a:cubicBezTo>
                  <a:cubicBezTo>
                    <a:pt x="548" y="600"/>
                    <a:pt x="550" y="601"/>
                    <a:pt x="552" y="601"/>
                  </a:cubicBezTo>
                  <a:cubicBezTo>
                    <a:pt x="555" y="601"/>
                    <a:pt x="558" y="601"/>
                    <a:pt x="559" y="604"/>
                  </a:cubicBezTo>
                  <a:cubicBezTo>
                    <a:pt x="559" y="604"/>
                    <a:pt x="559" y="605"/>
                    <a:pt x="559" y="605"/>
                  </a:cubicBezTo>
                  <a:cubicBezTo>
                    <a:pt x="558" y="605"/>
                    <a:pt x="558" y="606"/>
                    <a:pt x="558" y="607"/>
                  </a:cubicBezTo>
                  <a:cubicBezTo>
                    <a:pt x="556" y="608"/>
                    <a:pt x="551" y="607"/>
                    <a:pt x="548" y="607"/>
                  </a:cubicBezTo>
                  <a:cubicBezTo>
                    <a:pt x="542" y="607"/>
                    <a:pt x="528" y="605"/>
                    <a:pt x="523" y="610"/>
                  </a:cubicBezTo>
                  <a:cubicBezTo>
                    <a:pt x="518" y="613"/>
                    <a:pt x="519" y="622"/>
                    <a:pt x="516" y="627"/>
                  </a:cubicBezTo>
                  <a:cubicBezTo>
                    <a:pt x="513" y="623"/>
                    <a:pt x="515" y="615"/>
                    <a:pt x="509" y="614"/>
                  </a:cubicBezTo>
                  <a:cubicBezTo>
                    <a:pt x="505" y="612"/>
                    <a:pt x="503" y="617"/>
                    <a:pt x="503" y="620"/>
                  </a:cubicBezTo>
                  <a:cubicBezTo>
                    <a:pt x="502" y="626"/>
                    <a:pt x="503" y="625"/>
                    <a:pt x="499" y="629"/>
                  </a:cubicBezTo>
                  <a:cubicBezTo>
                    <a:pt x="495" y="632"/>
                    <a:pt x="496" y="634"/>
                    <a:pt x="495" y="639"/>
                  </a:cubicBezTo>
                  <a:cubicBezTo>
                    <a:pt x="493" y="640"/>
                    <a:pt x="491" y="642"/>
                    <a:pt x="488" y="643"/>
                  </a:cubicBezTo>
                  <a:cubicBezTo>
                    <a:pt x="486" y="644"/>
                    <a:pt x="484" y="643"/>
                    <a:pt x="482" y="644"/>
                  </a:cubicBezTo>
                  <a:cubicBezTo>
                    <a:pt x="477" y="646"/>
                    <a:pt x="482" y="647"/>
                    <a:pt x="483" y="650"/>
                  </a:cubicBezTo>
                  <a:cubicBezTo>
                    <a:pt x="484" y="652"/>
                    <a:pt x="483" y="653"/>
                    <a:pt x="484" y="655"/>
                  </a:cubicBezTo>
                  <a:cubicBezTo>
                    <a:pt x="484" y="656"/>
                    <a:pt x="486" y="657"/>
                    <a:pt x="487" y="657"/>
                  </a:cubicBezTo>
                  <a:cubicBezTo>
                    <a:pt x="490" y="659"/>
                    <a:pt x="495" y="661"/>
                    <a:pt x="497" y="665"/>
                  </a:cubicBezTo>
                  <a:cubicBezTo>
                    <a:pt x="489" y="666"/>
                    <a:pt x="480" y="664"/>
                    <a:pt x="473" y="666"/>
                  </a:cubicBezTo>
                  <a:cubicBezTo>
                    <a:pt x="469" y="667"/>
                    <a:pt x="468" y="667"/>
                    <a:pt x="467" y="670"/>
                  </a:cubicBezTo>
                  <a:cubicBezTo>
                    <a:pt x="466" y="673"/>
                    <a:pt x="466" y="674"/>
                    <a:pt x="467" y="676"/>
                  </a:cubicBezTo>
                  <a:cubicBezTo>
                    <a:pt x="467" y="677"/>
                    <a:pt x="469" y="676"/>
                    <a:pt x="468" y="679"/>
                  </a:cubicBezTo>
                  <a:cubicBezTo>
                    <a:pt x="465" y="679"/>
                    <a:pt x="465" y="680"/>
                    <a:pt x="464" y="682"/>
                  </a:cubicBezTo>
                  <a:cubicBezTo>
                    <a:pt x="462" y="683"/>
                    <a:pt x="456" y="684"/>
                    <a:pt x="455" y="687"/>
                  </a:cubicBezTo>
                  <a:cubicBezTo>
                    <a:pt x="454" y="689"/>
                    <a:pt x="455" y="690"/>
                    <a:pt x="456" y="691"/>
                  </a:cubicBezTo>
                  <a:cubicBezTo>
                    <a:pt x="457" y="694"/>
                    <a:pt x="457" y="695"/>
                    <a:pt x="458" y="699"/>
                  </a:cubicBezTo>
                  <a:cubicBezTo>
                    <a:pt x="461" y="699"/>
                    <a:pt x="465" y="699"/>
                    <a:pt x="468" y="699"/>
                  </a:cubicBezTo>
                  <a:cubicBezTo>
                    <a:pt x="472" y="698"/>
                    <a:pt x="476" y="696"/>
                    <a:pt x="476" y="702"/>
                  </a:cubicBezTo>
                  <a:cubicBezTo>
                    <a:pt x="475" y="705"/>
                    <a:pt x="471" y="706"/>
                    <a:pt x="470" y="708"/>
                  </a:cubicBezTo>
                  <a:cubicBezTo>
                    <a:pt x="467" y="711"/>
                    <a:pt x="466" y="714"/>
                    <a:pt x="462" y="713"/>
                  </a:cubicBezTo>
                  <a:cubicBezTo>
                    <a:pt x="460" y="709"/>
                    <a:pt x="462" y="705"/>
                    <a:pt x="457" y="702"/>
                  </a:cubicBezTo>
                  <a:cubicBezTo>
                    <a:pt x="452" y="699"/>
                    <a:pt x="446" y="701"/>
                    <a:pt x="446" y="706"/>
                  </a:cubicBezTo>
                  <a:cubicBezTo>
                    <a:pt x="446" y="708"/>
                    <a:pt x="448" y="710"/>
                    <a:pt x="447" y="712"/>
                  </a:cubicBezTo>
                  <a:cubicBezTo>
                    <a:pt x="447" y="715"/>
                    <a:pt x="446" y="717"/>
                    <a:pt x="447" y="720"/>
                  </a:cubicBezTo>
                  <a:cubicBezTo>
                    <a:pt x="447" y="723"/>
                    <a:pt x="447" y="724"/>
                    <a:pt x="451" y="726"/>
                  </a:cubicBezTo>
                  <a:cubicBezTo>
                    <a:pt x="455" y="728"/>
                    <a:pt x="460" y="727"/>
                    <a:pt x="465" y="728"/>
                  </a:cubicBezTo>
                  <a:cubicBezTo>
                    <a:pt x="463" y="730"/>
                    <a:pt x="459" y="731"/>
                    <a:pt x="456" y="732"/>
                  </a:cubicBezTo>
                  <a:cubicBezTo>
                    <a:pt x="455" y="733"/>
                    <a:pt x="454" y="736"/>
                    <a:pt x="453" y="737"/>
                  </a:cubicBezTo>
                  <a:cubicBezTo>
                    <a:pt x="452" y="739"/>
                    <a:pt x="450" y="740"/>
                    <a:pt x="447" y="740"/>
                  </a:cubicBezTo>
                  <a:cubicBezTo>
                    <a:pt x="443" y="741"/>
                    <a:pt x="442" y="740"/>
                    <a:pt x="438" y="744"/>
                  </a:cubicBezTo>
                  <a:cubicBezTo>
                    <a:pt x="436" y="747"/>
                    <a:pt x="436" y="745"/>
                    <a:pt x="436" y="749"/>
                  </a:cubicBezTo>
                  <a:cubicBezTo>
                    <a:pt x="436" y="750"/>
                    <a:pt x="436" y="752"/>
                    <a:pt x="436" y="754"/>
                  </a:cubicBezTo>
                  <a:cubicBezTo>
                    <a:pt x="436" y="761"/>
                    <a:pt x="429" y="758"/>
                    <a:pt x="427" y="763"/>
                  </a:cubicBezTo>
                  <a:cubicBezTo>
                    <a:pt x="426" y="765"/>
                    <a:pt x="427" y="767"/>
                    <a:pt x="426" y="769"/>
                  </a:cubicBezTo>
                  <a:cubicBezTo>
                    <a:pt x="425" y="770"/>
                    <a:pt x="423" y="771"/>
                    <a:pt x="422" y="773"/>
                  </a:cubicBezTo>
                  <a:cubicBezTo>
                    <a:pt x="422" y="774"/>
                    <a:pt x="422" y="775"/>
                    <a:pt x="421" y="776"/>
                  </a:cubicBezTo>
                  <a:cubicBezTo>
                    <a:pt x="420" y="778"/>
                    <a:pt x="417" y="778"/>
                    <a:pt x="417" y="779"/>
                  </a:cubicBezTo>
                  <a:cubicBezTo>
                    <a:pt x="416" y="781"/>
                    <a:pt x="416" y="783"/>
                    <a:pt x="416" y="785"/>
                  </a:cubicBezTo>
                  <a:cubicBezTo>
                    <a:pt x="416" y="787"/>
                    <a:pt x="415" y="789"/>
                    <a:pt x="418" y="790"/>
                  </a:cubicBezTo>
                  <a:cubicBezTo>
                    <a:pt x="421" y="790"/>
                    <a:pt x="421" y="787"/>
                    <a:pt x="422" y="785"/>
                  </a:cubicBezTo>
                  <a:cubicBezTo>
                    <a:pt x="425" y="782"/>
                    <a:pt x="431" y="781"/>
                    <a:pt x="436" y="780"/>
                  </a:cubicBezTo>
                  <a:cubicBezTo>
                    <a:pt x="437" y="779"/>
                    <a:pt x="438" y="779"/>
                    <a:pt x="441" y="780"/>
                  </a:cubicBezTo>
                  <a:cubicBezTo>
                    <a:pt x="439" y="780"/>
                    <a:pt x="438" y="780"/>
                    <a:pt x="436" y="780"/>
                  </a:cubicBezTo>
                  <a:cubicBezTo>
                    <a:pt x="435" y="782"/>
                    <a:pt x="434" y="784"/>
                    <a:pt x="433" y="785"/>
                  </a:cubicBezTo>
                  <a:cubicBezTo>
                    <a:pt x="432" y="786"/>
                    <a:pt x="429" y="787"/>
                    <a:pt x="429" y="788"/>
                  </a:cubicBezTo>
                  <a:cubicBezTo>
                    <a:pt x="428" y="790"/>
                    <a:pt x="429" y="792"/>
                    <a:pt x="428" y="794"/>
                  </a:cubicBezTo>
                  <a:cubicBezTo>
                    <a:pt x="427" y="798"/>
                    <a:pt x="423" y="799"/>
                    <a:pt x="421" y="801"/>
                  </a:cubicBezTo>
                  <a:cubicBezTo>
                    <a:pt x="419" y="804"/>
                    <a:pt x="419" y="808"/>
                    <a:pt x="415" y="811"/>
                  </a:cubicBezTo>
                  <a:cubicBezTo>
                    <a:pt x="411" y="813"/>
                    <a:pt x="408" y="810"/>
                    <a:pt x="407" y="815"/>
                  </a:cubicBezTo>
                  <a:cubicBezTo>
                    <a:pt x="407" y="818"/>
                    <a:pt x="406" y="823"/>
                    <a:pt x="407" y="825"/>
                  </a:cubicBezTo>
                  <a:cubicBezTo>
                    <a:pt x="408" y="828"/>
                    <a:pt x="418" y="833"/>
                    <a:pt x="416" y="837"/>
                  </a:cubicBezTo>
                  <a:cubicBezTo>
                    <a:pt x="415" y="839"/>
                    <a:pt x="406" y="839"/>
                    <a:pt x="407" y="835"/>
                  </a:cubicBezTo>
                  <a:cubicBezTo>
                    <a:pt x="404" y="836"/>
                    <a:pt x="403" y="844"/>
                    <a:pt x="401" y="847"/>
                  </a:cubicBezTo>
                  <a:cubicBezTo>
                    <a:pt x="399" y="850"/>
                    <a:pt x="394" y="853"/>
                    <a:pt x="393" y="857"/>
                  </a:cubicBezTo>
                  <a:cubicBezTo>
                    <a:pt x="391" y="861"/>
                    <a:pt x="392" y="866"/>
                    <a:pt x="396" y="870"/>
                  </a:cubicBezTo>
                  <a:cubicBezTo>
                    <a:pt x="397" y="871"/>
                    <a:pt x="400" y="872"/>
                    <a:pt x="399" y="874"/>
                  </a:cubicBezTo>
                  <a:cubicBezTo>
                    <a:pt x="399" y="876"/>
                    <a:pt x="395" y="874"/>
                    <a:pt x="396" y="877"/>
                  </a:cubicBezTo>
                  <a:cubicBezTo>
                    <a:pt x="399" y="878"/>
                    <a:pt x="400" y="876"/>
                    <a:pt x="403" y="876"/>
                  </a:cubicBezTo>
                  <a:cubicBezTo>
                    <a:pt x="403" y="877"/>
                    <a:pt x="403" y="878"/>
                    <a:pt x="403" y="880"/>
                  </a:cubicBezTo>
                  <a:cubicBezTo>
                    <a:pt x="403" y="880"/>
                    <a:pt x="402" y="881"/>
                    <a:pt x="402" y="882"/>
                  </a:cubicBezTo>
                  <a:cubicBezTo>
                    <a:pt x="398" y="882"/>
                    <a:pt x="394" y="884"/>
                    <a:pt x="391" y="887"/>
                  </a:cubicBezTo>
                  <a:cubicBezTo>
                    <a:pt x="389" y="889"/>
                    <a:pt x="389" y="890"/>
                    <a:pt x="386" y="892"/>
                  </a:cubicBezTo>
                  <a:cubicBezTo>
                    <a:pt x="383" y="894"/>
                    <a:pt x="380" y="895"/>
                    <a:pt x="380" y="898"/>
                  </a:cubicBezTo>
                  <a:cubicBezTo>
                    <a:pt x="375" y="897"/>
                    <a:pt x="374" y="886"/>
                    <a:pt x="370" y="889"/>
                  </a:cubicBezTo>
                  <a:cubicBezTo>
                    <a:pt x="369" y="890"/>
                    <a:pt x="367" y="895"/>
                    <a:pt x="367" y="896"/>
                  </a:cubicBezTo>
                  <a:cubicBezTo>
                    <a:pt x="366" y="899"/>
                    <a:pt x="368" y="900"/>
                    <a:pt x="369" y="902"/>
                  </a:cubicBezTo>
                  <a:cubicBezTo>
                    <a:pt x="369" y="903"/>
                    <a:pt x="369" y="905"/>
                    <a:pt x="368" y="906"/>
                  </a:cubicBezTo>
                  <a:cubicBezTo>
                    <a:pt x="368" y="907"/>
                    <a:pt x="365" y="907"/>
                    <a:pt x="364" y="908"/>
                  </a:cubicBezTo>
                  <a:cubicBezTo>
                    <a:pt x="363" y="908"/>
                    <a:pt x="363" y="909"/>
                    <a:pt x="362" y="910"/>
                  </a:cubicBezTo>
                  <a:cubicBezTo>
                    <a:pt x="360" y="911"/>
                    <a:pt x="360" y="912"/>
                    <a:pt x="357" y="912"/>
                  </a:cubicBezTo>
                  <a:cubicBezTo>
                    <a:pt x="356" y="912"/>
                    <a:pt x="352" y="909"/>
                    <a:pt x="350" y="909"/>
                  </a:cubicBezTo>
                  <a:cubicBezTo>
                    <a:pt x="348" y="908"/>
                    <a:pt x="347" y="909"/>
                    <a:pt x="345" y="908"/>
                  </a:cubicBezTo>
                  <a:cubicBezTo>
                    <a:pt x="345" y="906"/>
                    <a:pt x="346" y="903"/>
                    <a:pt x="345" y="902"/>
                  </a:cubicBezTo>
                  <a:cubicBezTo>
                    <a:pt x="344" y="898"/>
                    <a:pt x="340" y="901"/>
                    <a:pt x="338" y="904"/>
                  </a:cubicBezTo>
                  <a:cubicBezTo>
                    <a:pt x="336" y="906"/>
                    <a:pt x="336" y="908"/>
                    <a:pt x="334" y="910"/>
                  </a:cubicBezTo>
                  <a:cubicBezTo>
                    <a:pt x="332" y="913"/>
                    <a:pt x="330" y="914"/>
                    <a:pt x="328" y="917"/>
                  </a:cubicBezTo>
                  <a:cubicBezTo>
                    <a:pt x="327" y="918"/>
                    <a:pt x="326" y="922"/>
                    <a:pt x="326" y="924"/>
                  </a:cubicBezTo>
                  <a:cubicBezTo>
                    <a:pt x="328" y="925"/>
                    <a:pt x="332" y="925"/>
                    <a:pt x="334" y="925"/>
                  </a:cubicBezTo>
                  <a:cubicBezTo>
                    <a:pt x="336" y="924"/>
                    <a:pt x="339" y="923"/>
                    <a:pt x="341" y="924"/>
                  </a:cubicBezTo>
                  <a:cubicBezTo>
                    <a:pt x="346" y="924"/>
                    <a:pt x="352" y="929"/>
                    <a:pt x="357" y="929"/>
                  </a:cubicBezTo>
                  <a:cubicBezTo>
                    <a:pt x="360" y="929"/>
                    <a:pt x="363" y="926"/>
                    <a:pt x="366" y="927"/>
                  </a:cubicBezTo>
                  <a:cubicBezTo>
                    <a:pt x="369" y="928"/>
                    <a:pt x="368" y="930"/>
                    <a:pt x="369" y="931"/>
                  </a:cubicBezTo>
                  <a:cubicBezTo>
                    <a:pt x="369" y="931"/>
                    <a:pt x="369" y="931"/>
                    <a:pt x="369" y="931"/>
                  </a:cubicBezTo>
                  <a:cubicBezTo>
                    <a:pt x="367" y="932"/>
                    <a:pt x="360" y="934"/>
                    <a:pt x="361" y="936"/>
                  </a:cubicBezTo>
                  <a:cubicBezTo>
                    <a:pt x="362" y="937"/>
                    <a:pt x="370" y="936"/>
                    <a:pt x="372" y="936"/>
                  </a:cubicBezTo>
                  <a:cubicBezTo>
                    <a:pt x="374" y="942"/>
                    <a:pt x="359" y="938"/>
                    <a:pt x="357" y="941"/>
                  </a:cubicBezTo>
                  <a:cubicBezTo>
                    <a:pt x="355" y="942"/>
                    <a:pt x="356" y="943"/>
                    <a:pt x="357" y="945"/>
                  </a:cubicBezTo>
                  <a:cubicBezTo>
                    <a:pt x="358" y="948"/>
                    <a:pt x="359" y="950"/>
                    <a:pt x="360" y="953"/>
                  </a:cubicBezTo>
                  <a:cubicBezTo>
                    <a:pt x="358" y="952"/>
                    <a:pt x="357" y="949"/>
                    <a:pt x="355" y="948"/>
                  </a:cubicBezTo>
                  <a:cubicBezTo>
                    <a:pt x="352" y="946"/>
                    <a:pt x="352" y="948"/>
                    <a:pt x="351" y="949"/>
                  </a:cubicBezTo>
                  <a:cubicBezTo>
                    <a:pt x="349" y="950"/>
                    <a:pt x="351" y="951"/>
                    <a:pt x="348" y="951"/>
                  </a:cubicBezTo>
                  <a:cubicBezTo>
                    <a:pt x="346" y="951"/>
                    <a:pt x="345" y="950"/>
                    <a:pt x="344" y="949"/>
                  </a:cubicBezTo>
                  <a:cubicBezTo>
                    <a:pt x="343" y="953"/>
                    <a:pt x="345" y="954"/>
                    <a:pt x="343" y="957"/>
                  </a:cubicBezTo>
                  <a:cubicBezTo>
                    <a:pt x="341" y="961"/>
                    <a:pt x="336" y="960"/>
                    <a:pt x="332" y="960"/>
                  </a:cubicBezTo>
                  <a:cubicBezTo>
                    <a:pt x="330" y="955"/>
                    <a:pt x="330" y="955"/>
                    <a:pt x="330" y="955"/>
                  </a:cubicBezTo>
                  <a:cubicBezTo>
                    <a:pt x="326" y="959"/>
                    <a:pt x="319" y="962"/>
                    <a:pt x="318" y="967"/>
                  </a:cubicBezTo>
                  <a:cubicBezTo>
                    <a:pt x="317" y="970"/>
                    <a:pt x="317" y="972"/>
                    <a:pt x="316" y="974"/>
                  </a:cubicBezTo>
                  <a:cubicBezTo>
                    <a:pt x="315" y="976"/>
                    <a:pt x="313" y="976"/>
                    <a:pt x="314" y="979"/>
                  </a:cubicBezTo>
                  <a:cubicBezTo>
                    <a:pt x="317" y="979"/>
                    <a:pt x="321" y="978"/>
                    <a:pt x="325" y="979"/>
                  </a:cubicBezTo>
                  <a:cubicBezTo>
                    <a:pt x="329" y="986"/>
                    <a:pt x="314" y="983"/>
                    <a:pt x="311" y="985"/>
                  </a:cubicBezTo>
                  <a:cubicBezTo>
                    <a:pt x="312" y="985"/>
                    <a:pt x="310" y="989"/>
                    <a:pt x="310" y="988"/>
                  </a:cubicBezTo>
                  <a:cubicBezTo>
                    <a:pt x="309" y="989"/>
                    <a:pt x="310" y="992"/>
                    <a:pt x="309" y="993"/>
                  </a:cubicBezTo>
                  <a:cubicBezTo>
                    <a:pt x="308" y="995"/>
                    <a:pt x="300" y="994"/>
                    <a:pt x="302" y="998"/>
                  </a:cubicBezTo>
                  <a:cubicBezTo>
                    <a:pt x="304" y="998"/>
                    <a:pt x="304" y="999"/>
                    <a:pt x="304" y="1001"/>
                  </a:cubicBezTo>
                  <a:cubicBezTo>
                    <a:pt x="304" y="1004"/>
                    <a:pt x="303" y="1004"/>
                    <a:pt x="300" y="1005"/>
                  </a:cubicBezTo>
                  <a:cubicBezTo>
                    <a:pt x="294" y="1008"/>
                    <a:pt x="296" y="1007"/>
                    <a:pt x="297" y="1013"/>
                  </a:cubicBezTo>
                  <a:cubicBezTo>
                    <a:pt x="292" y="1016"/>
                    <a:pt x="291" y="1018"/>
                    <a:pt x="297" y="1019"/>
                  </a:cubicBezTo>
                  <a:cubicBezTo>
                    <a:pt x="297" y="1025"/>
                    <a:pt x="285" y="1020"/>
                    <a:pt x="283" y="1017"/>
                  </a:cubicBezTo>
                  <a:cubicBezTo>
                    <a:pt x="278" y="1023"/>
                    <a:pt x="285" y="1027"/>
                    <a:pt x="289" y="1028"/>
                  </a:cubicBezTo>
                  <a:cubicBezTo>
                    <a:pt x="289" y="1031"/>
                    <a:pt x="283" y="1033"/>
                    <a:pt x="282" y="1037"/>
                  </a:cubicBezTo>
                  <a:cubicBezTo>
                    <a:pt x="284" y="1038"/>
                    <a:pt x="288" y="1039"/>
                    <a:pt x="285" y="1042"/>
                  </a:cubicBezTo>
                  <a:cubicBezTo>
                    <a:pt x="282" y="1044"/>
                    <a:pt x="277" y="1039"/>
                    <a:pt x="274" y="1040"/>
                  </a:cubicBezTo>
                  <a:cubicBezTo>
                    <a:pt x="273" y="1041"/>
                    <a:pt x="274" y="1045"/>
                    <a:pt x="273" y="1047"/>
                  </a:cubicBezTo>
                  <a:cubicBezTo>
                    <a:pt x="272" y="1048"/>
                    <a:pt x="269" y="1048"/>
                    <a:pt x="267" y="1047"/>
                  </a:cubicBezTo>
                  <a:cubicBezTo>
                    <a:pt x="267" y="1047"/>
                    <a:pt x="267" y="1046"/>
                    <a:pt x="266" y="1046"/>
                  </a:cubicBezTo>
                  <a:cubicBezTo>
                    <a:pt x="262" y="1046"/>
                    <a:pt x="266" y="1052"/>
                    <a:pt x="268" y="1053"/>
                  </a:cubicBezTo>
                  <a:cubicBezTo>
                    <a:pt x="270" y="1054"/>
                    <a:pt x="272" y="1053"/>
                    <a:pt x="271" y="1056"/>
                  </a:cubicBezTo>
                  <a:cubicBezTo>
                    <a:pt x="271" y="1058"/>
                    <a:pt x="263" y="1061"/>
                    <a:pt x="260" y="1061"/>
                  </a:cubicBezTo>
                  <a:cubicBezTo>
                    <a:pt x="259" y="1067"/>
                    <a:pt x="267" y="1065"/>
                    <a:pt x="272" y="1065"/>
                  </a:cubicBezTo>
                  <a:cubicBezTo>
                    <a:pt x="272" y="1065"/>
                    <a:pt x="273" y="1064"/>
                    <a:pt x="273" y="1064"/>
                  </a:cubicBezTo>
                  <a:cubicBezTo>
                    <a:pt x="274" y="1063"/>
                    <a:pt x="275" y="1061"/>
                    <a:pt x="277" y="1060"/>
                  </a:cubicBezTo>
                  <a:cubicBezTo>
                    <a:pt x="278" y="1059"/>
                    <a:pt x="283" y="1060"/>
                    <a:pt x="285" y="1060"/>
                  </a:cubicBezTo>
                  <a:cubicBezTo>
                    <a:pt x="283" y="1063"/>
                    <a:pt x="275" y="1068"/>
                    <a:pt x="278" y="1073"/>
                  </a:cubicBezTo>
                  <a:cubicBezTo>
                    <a:pt x="279" y="1075"/>
                    <a:pt x="284" y="1075"/>
                    <a:pt x="286" y="1079"/>
                  </a:cubicBezTo>
                  <a:cubicBezTo>
                    <a:pt x="287" y="1082"/>
                    <a:pt x="286" y="1083"/>
                    <a:pt x="291" y="1084"/>
                  </a:cubicBezTo>
                  <a:cubicBezTo>
                    <a:pt x="293" y="1084"/>
                    <a:pt x="296" y="1083"/>
                    <a:pt x="298" y="1084"/>
                  </a:cubicBezTo>
                  <a:cubicBezTo>
                    <a:pt x="299" y="1084"/>
                    <a:pt x="299" y="1085"/>
                    <a:pt x="301" y="1085"/>
                  </a:cubicBezTo>
                  <a:cubicBezTo>
                    <a:pt x="303" y="1083"/>
                    <a:pt x="302" y="1079"/>
                    <a:pt x="305" y="1077"/>
                  </a:cubicBezTo>
                  <a:cubicBezTo>
                    <a:pt x="306" y="1076"/>
                    <a:pt x="308" y="1076"/>
                    <a:pt x="309" y="1076"/>
                  </a:cubicBezTo>
                  <a:cubicBezTo>
                    <a:pt x="311" y="1076"/>
                    <a:pt x="311" y="1078"/>
                    <a:pt x="312" y="1078"/>
                  </a:cubicBezTo>
                  <a:cubicBezTo>
                    <a:pt x="315" y="1078"/>
                    <a:pt x="314" y="1073"/>
                    <a:pt x="315" y="1071"/>
                  </a:cubicBezTo>
                  <a:cubicBezTo>
                    <a:pt x="316" y="1068"/>
                    <a:pt x="319" y="1066"/>
                    <a:pt x="322" y="1065"/>
                  </a:cubicBezTo>
                  <a:cubicBezTo>
                    <a:pt x="325" y="1064"/>
                    <a:pt x="325" y="1065"/>
                    <a:pt x="326" y="1063"/>
                  </a:cubicBezTo>
                  <a:cubicBezTo>
                    <a:pt x="328" y="1061"/>
                    <a:pt x="328" y="1060"/>
                    <a:pt x="330" y="1058"/>
                  </a:cubicBezTo>
                  <a:cubicBezTo>
                    <a:pt x="331" y="1057"/>
                    <a:pt x="332" y="1056"/>
                    <a:pt x="333" y="1056"/>
                  </a:cubicBezTo>
                  <a:cubicBezTo>
                    <a:pt x="334" y="1054"/>
                    <a:pt x="334" y="1055"/>
                    <a:pt x="336" y="1054"/>
                  </a:cubicBezTo>
                  <a:cubicBezTo>
                    <a:pt x="341" y="1052"/>
                    <a:pt x="351" y="1050"/>
                    <a:pt x="353" y="1044"/>
                  </a:cubicBezTo>
                  <a:cubicBezTo>
                    <a:pt x="348" y="1044"/>
                    <a:pt x="345" y="1037"/>
                    <a:pt x="348" y="1033"/>
                  </a:cubicBezTo>
                  <a:cubicBezTo>
                    <a:pt x="343" y="1032"/>
                    <a:pt x="339" y="1035"/>
                    <a:pt x="334" y="1035"/>
                  </a:cubicBezTo>
                  <a:cubicBezTo>
                    <a:pt x="332" y="1030"/>
                    <a:pt x="338" y="1028"/>
                    <a:pt x="343" y="1026"/>
                  </a:cubicBezTo>
                  <a:cubicBezTo>
                    <a:pt x="346" y="1025"/>
                    <a:pt x="350" y="1024"/>
                    <a:pt x="353" y="1023"/>
                  </a:cubicBezTo>
                  <a:cubicBezTo>
                    <a:pt x="355" y="1022"/>
                    <a:pt x="357" y="1020"/>
                    <a:pt x="359" y="1020"/>
                  </a:cubicBezTo>
                  <a:cubicBezTo>
                    <a:pt x="361" y="1020"/>
                    <a:pt x="363" y="1022"/>
                    <a:pt x="361" y="1025"/>
                  </a:cubicBezTo>
                  <a:cubicBezTo>
                    <a:pt x="360" y="1026"/>
                    <a:pt x="355" y="1027"/>
                    <a:pt x="354" y="1029"/>
                  </a:cubicBezTo>
                  <a:cubicBezTo>
                    <a:pt x="352" y="1030"/>
                    <a:pt x="350" y="1033"/>
                    <a:pt x="353" y="1035"/>
                  </a:cubicBezTo>
                  <a:cubicBezTo>
                    <a:pt x="355" y="1037"/>
                    <a:pt x="360" y="1033"/>
                    <a:pt x="361" y="1037"/>
                  </a:cubicBezTo>
                  <a:cubicBezTo>
                    <a:pt x="362" y="1038"/>
                    <a:pt x="361" y="1039"/>
                    <a:pt x="361" y="1040"/>
                  </a:cubicBezTo>
                  <a:cubicBezTo>
                    <a:pt x="362" y="1042"/>
                    <a:pt x="362" y="1041"/>
                    <a:pt x="364" y="1042"/>
                  </a:cubicBezTo>
                  <a:cubicBezTo>
                    <a:pt x="367" y="1044"/>
                    <a:pt x="368" y="1046"/>
                    <a:pt x="368" y="1050"/>
                  </a:cubicBezTo>
                  <a:cubicBezTo>
                    <a:pt x="362" y="1050"/>
                    <a:pt x="356" y="1049"/>
                    <a:pt x="351" y="1050"/>
                  </a:cubicBezTo>
                  <a:cubicBezTo>
                    <a:pt x="350" y="1054"/>
                    <a:pt x="348" y="1058"/>
                    <a:pt x="345" y="1061"/>
                  </a:cubicBezTo>
                  <a:cubicBezTo>
                    <a:pt x="341" y="1066"/>
                    <a:pt x="335" y="1064"/>
                    <a:pt x="330" y="1068"/>
                  </a:cubicBezTo>
                  <a:cubicBezTo>
                    <a:pt x="327" y="1071"/>
                    <a:pt x="326" y="1077"/>
                    <a:pt x="327" y="1080"/>
                  </a:cubicBezTo>
                  <a:cubicBezTo>
                    <a:pt x="328" y="1082"/>
                    <a:pt x="332" y="1089"/>
                    <a:pt x="331" y="1091"/>
                  </a:cubicBezTo>
                  <a:cubicBezTo>
                    <a:pt x="329" y="1095"/>
                    <a:pt x="325" y="1088"/>
                    <a:pt x="324" y="1087"/>
                  </a:cubicBezTo>
                  <a:cubicBezTo>
                    <a:pt x="321" y="1086"/>
                    <a:pt x="320" y="1087"/>
                    <a:pt x="317" y="1086"/>
                  </a:cubicBezTo>
                  <a:cubicBezTo>
                    <a:pt x="314" y="1085"/>
                    <a:pt x="310" y="1081"/>
                    <a:pt x="307" y="1083"/>
                  </a:cubicBezTo>
                  <a:cubicBezTo>
                    <a:pt x="304" y="1085"/>
                    <a:pt x="306" y="1087"/>
                    <a:pt x="302" y="1088"/>
                  </a:cubicBezTo>
                  <a:cubicBezTo>
                    <a:pt x="300" y="1089"/>
                    <a:pt x="296" y="1088"/>
                    <a:pt x="294" y="1090"/>
                  </a:cubicBezTo>
                  <a:cubicBezTo>
                    <a:pt x="293" y="1092"/>
                    <a:pt x="295" y="1094"/>
                    <a:pt x="293" y="1096"/>
                  </a:cubicBezTo>
                  <a:cubicBezTo>
                    <a:pt x="292" y="1098"/>
                    <a:pt x="286" y="1100"/>
                    <a:pt x="289" y="1103"/>
                  </a:cubicBezTo>
                  <a:cubicBezTo>
                    <a:pt x="291" y="1104"/>
                    <a:pt x="295" y="1103"/>
                    <a:pt x="297" y="1103"/>
                  </a:cubicBezTo>
                  <a:cubicBezTo>
                    <a:pt x="296" y="1105"/>
                    <a:pt x="289" y="1106"/>
                    <a:pt x="287" y="1105"/>
                  </a:cubicBezTo>
                  <a:cubicBezTo>
                    <a:pt x="285" y="1104"/>
                    <a:pt x="285" y="1103"/>
                    <a:pt x="285" y="1101"/>
                  </a:cubicBezTo>
                  <a:cubicBezTo>
                    <a:pt x="285" y="1100"/>
                    <a:pt x="286" y="1097"/>
                    <a:pt x="286" y="1097"/>
                  </a:cubicBezTo>
                  <a:cubicBezTo>
                    <a:pt x="286" y="1095"/>
                    <a:pt x="282" y="1094"/>
                    <a:pt x="281" y="1092"/>
                  </a:cubicBezTo>
                  <a:cubicBezTo>
                    <a:pt x="279" y="1090"/>
                    <a:pt x="278" y="1085"/>
                    <a:pt x="277" y="1082"/>
                  </a:cubicBezTo>
                  <a:cubicBezTo>
                    <a:pt x="277" y="1080"/>
                    <a:pt x="278" y="1077"/>
                    <a:pt x="277" y="1075"/>
                  </a:cubicBezTo>
                  <a:cubicBezTo>
                    <a:pt x="277" y="1073"/>
                    <a:pt x="274" y="1072"/>
                    <a:pt x="274" y="1070"/>
                  </a:cubicBezTo>
                  <a:cubicBezTo>
                    <a:pt x="269" y="1069"/>
                    <a:pt x="268" y="1075"/>
                    <a:pt x="265" y="1076"/>
                  </a:cubicBezTo>
                  <a:cubicBezTo>
                    <a:pt x="263" y="1074"/>
                    <a:pt x="259" y="1073"/>
                    <a:pt x="257" y="1075"/>
                  </a:cubicBezTo>
                  <a:cubicBezTo>
                    <a:pt x="255" y="1076"/>
                    <a:pt x="255" y="1079"/>
                    <a:pt x="253" y="1081"/>
                  </a:cubicBezTo>
                  <a:cubicBezTo>
                    <a:pt x="251" y="1082"/>
                    <a:pt x="240" y="1081"/>
                    <a:pt x="242" y="1087"/>
                  </a:cubicBezTo>
                  <a:cubicBezTo>
                    <a:pt x="246" y="1088"/>
                    <a:pt x="249" y="1087"/>
                    <a:pt x="252" y="1088"/>
                  </a:cubicBezTo>
                  <a:cubicBezTo>
                    <a:pt x="253" y="1089"/>
                    <a:pt x="254" y="1090"/>
                    <a:pt x="254" y="1091"/>
                  </a:cubicBezTo>
                  <a:cubicBezTo>
                    <a:pt x="256" y="1091"/>
                    <a:pt x="257" y="1090"/>
                    <a:pt x="258" y="1092"/>
                  </a:cubicBezTo>
                  <a:cubicBezTo>
                    <a:pt x="255" y="1093"/>
                    <a:pt x="244" y="1094"/>
                    <a:pt x="247" y="1099"/>
                  </a:cubicBezTo>
                  <a:cubicBezTo>
                    <a:pt x="249" y="1104"/>
                    <a:pt x="260" y="1101"/>
                    <a:pt x="264" y="1101"/>
                  </a:cubicBezTo>
                  <a:cubicBezTo>
                    <a:pt x="264" y="1104"/>
                    <a:pt x="260" y="1103"/>
                    <a:pt x="258" y="1104"/>
                  </a:cubicBezTo>
                  <a:cubicBezTo>
                    <a:pt x="255" y="1105"/>
                    <a:pt x="254" y="1108"/>
                    <a:pt x="252" y="1110"/>
                  </a:cubicBezTo>
                  <a:cubicBezTo>
                    <a:pt x="247" y="1112"/>
                    <a:pt x="248" y="1104"/>
                    <a:pt x="245" y="1103"/>
                  </a:cubicBezTo>
                  <a:cubicBezTo>
                    <a:pt x="243" y="1103"/>
                    <a:pt x="240" y="1105"/>
                    <a:pt x="239" y="1105"/>
                  </a:cubicBezTo>
                  <a:cubicBezTo>
                    <a:pt x="238" y="1102"/>
                    <a:pt x="240" y="1097"/>
                    <a:pt x="239" y="1095"/>
                  </a:cubicBezTo>
                  <a:cubicBezTo>
                    <a:pt x="238" y="1093"/>
                    <a:pt x="234" y="1090"/>
                    <a:pt x="232" y="1090"/>
                  </a:cubicBezTo>
                  <a:cubicBezTo>
                    <a:pt x="226" y="1088"/>
                    <a:pt x="224" y="1093"/>
                    <a:pt x="219" y="1094"/>
                  </a:cubicBezTo>
                  <a:cubicBezTo>
                    <a:pt x="216" y="1094"/>
                    <a:pt x="214" y="1093"/>
                    <a:pt x="212" y="1094"/>
                  </a:cubicBezTo>
                  <a:cubicBezTo>
                    <a:pt x="210" y="1094"/>
                    <a:pt x="208" y="1095"/>
                    <a:pt x="206" y="1097"/>
                  </a:cubicBezTo>
                  <a:cubicBezTo>
                    <a:pt x="205" y="1098"/>
                    <a:pt x="205" y="1099"/>
                    <a:pt x="204" y="1100"/>
                  </a:cubicBezTo>
                  <a:cubicBezTo>
                    <a:pt x="203" y="1102"/>
                    <a:pt x="203" y="1101"/>
                    <a:pt x="202" y="1102"/>
                  </a:cubicBezTo>
                  <a:cubicBezTo>
                    <a:pt x="200" y="1103"/>
                    <a:pt x="199" y="1106"/>
                    <a:pt x="197" y="1107"/>
                  </a:cubicBezTo>
                  <a:cubicBezTo>
                    <a:pt x="200" y="1108"/>
                    <a:pt x="205" y="1110"/>
                    <a:pt x="200" y="1112"/>
                  </a:cubicBezTo>
                  <a:cubicBezTo>
                    <a:pt x="198" y="1113"/>
                    <a:pt x="195" y="1112"/>
                    <a:pt x="193" y="1113"/>
                  </a:cubicBezTo>
                  <a:cubicBezTo>
                    <a:pt x="192" y="1113"/>
                    <a:pt x="192" y="1115"/>
                    <a:pt x="190" y="1116"/>
                  </a:cubicBezTo>
                  <a:cubicBezTo>
                    <a:pt x="189" y="1117"/>
                    <a:pt x="188" y="1117"/>
                    <a:pt x="187" y="1117"/>
                  </a:cubicBezTo>
                  <a:cubicBezTo>
                    <a:pt x="184" y="1118"/>
                    <a:pt x="182" y="1120"/>
                    <a:pt x="179" y="1121"/>
                  </a:cubicBezTo>
                  <a:cubicBezTo>
                    <a:pt x="176" y="1122"/>
                    <a:pt x="170" y="1122"/>
                    <a:pt x="172" y="1127"/>
                  </a:cubicBezTo>
                  <a:cubicBezTo>
                    <a:pt x="176" y="1127"/>
                    <a:pt x="179" y="1124"/>
                    <a:pt x="183" y="1124"/>
                  </a:cubicBezTo>
                  <a:cubicBezTo>
                    <a:pt x="186" y="1124"/>
                    <a:pt x="185" y="1127"/>
                    <a:pt x="187" y="1128"/>
                  </a:cubicBezTo>
                  <a:cubicBezTo>
                    <a:pt x="190" y="1129"/>
                    <a:pt x="191" y="1126"/>
                    <a:pt x="193" y="1128"/>
                  </a:cubicBezTo>
                  <a:cubicBezTo>
                    <a:pt x="195" y="1129"/>
                    <a:pt x="186" y="1129"/>
                    <a:pt x="188" y="1133"/>
                  </a:cubicBezTo>
                  <a:cubicBezTo>
                    <a:pt x="188" y="1134"/>
                    <a:pt x="190" y="1136"/>
                    <a:pt x="191" y="1136"/>
                  </a:cubicBezTo>
                  <a:cubicBezTo>
                    <a:pt x="193" y="1138"/>
                    <a:pt x="194" y="1141"/>
                    <a:pt x="196" y="1143"/>
                  </a:cubicBezTo>
                  <a:cubicBezTo>
                    <a:pt x="200" y="1147"/>
                    <a:pt x="201" y="1146"/>
                    <a:pt x="205" y="1147"/>
                  </a:cubicBezTo>
                  <a:cubicBezTo>
                    <a:pt x="212" y="1148"/>
                    <a:pt x="205" y="1149"/>
                    <a:pt x="203" y="1151"/>
                  </a:cubicBezTo>
                  <a:cubicBezTo>
                    <a:pt x="203" y="1152"/>
                    <a:pt x="202" y="1154"/>
                    <a:pt x="203" y="1155"/>
                  </a:cubicBezTo>
                  <a:cubicBezTo>
                    <a:pt x="203" y="1157"/>
                    <a:pt x="205" y="1156"/>
                    <a:pt x="207" y="1157"/>
                  </a:cubicBezTo>
                  <a:cubicBezTo>
                    <a:pt x="211" y="1159"/>
                    <a:pt x="211" y="1162"/>
                    <a:pt x="212" y="1165"/>
                  </a:cubicBezTo>
                  <a:cubicBezTo>
                    <a:pt x="209" y="1164"/>
                    <a:pt x="205" y="1164"/>
                    <a:pt x="202" y="1163"/>
                  </a:cubicBezTo>
                  <a:cubicBezTo>
                    <a:pt x="202" y="1161"/>
                    <a:pt x="200" y="1162"/>
                    <a:pt x="198" y="1161"/>
                  </a:cubicBezTo>
                  <a:cubicBezTo>
                    <a:pt x="198" y="1160"/>
                    <a:pt x="198" y="1160"/>
                    <a:pt x="198" y="1159"/>
                  </a:cubicBezTo>
                  <a:cubicBezTo>
                    <a:pt x="196" y="1158"/>
                    <a:pt x="195" y="1159"/>
                    <a:pt x="194" y="1157"/>
                  </a:cubicBezTo>
                  <a:cubicBezTo>
                    <a:pt x="192" y="1154"/>
                    <a:pt x="195" y="1153"/>
                    <a:pt x="191" y="1150"/>
                  </a:cubicBezTo>
                  <a:cubicBezTo>
                    <a:pt x="187" y="1148"/>
                    <a:pt x="186" y="1148"/>
                    <a:pt x="186" y="1143"/>
                  </a:cubicBezTo>
                  <a:cubicBezTo>
                    <a:pt x="186" y="1142"/>
                    <a:pt x="186" y="1140"/>
                    <a:pt x="185" y="1138"/>
                  </a:cubicBezTo>
                  <a:cubicBezTo>
                    <a:pt x="185" y="1138"/>
                    <a:pt x="184" y="1138"/>
                    <a:pt x="184" y="1137"/>
                  </a:cubicBezTo>
                  <a:cubicBezTo>
                    <a:pt x="183" y="1137"/>
                    <a:pt x="183" y="1135"/>
                    <a:pt x="183" y="1134"/>
                  </a:cubicBezTo>
                  <a:cubicBezTo>
                    <a:pt x="182" y="1133"/>
                    <a:pt x="180" y="1132"/>
                    <a:pt x="178" y="1132"/>
                  </a:cubicBezTo>
                  <a:cubicBezTo>
                    <a:pt x="175" y="1133"/>
                    <a:pt x="176" y="1133"/>
                    <a:pt x="174" y="1135"/>
                  </a:cubicBezTo>
                  <a:cubicBezTo>
                    <a:pt x="174" y="1136"/>
                    <a:pt x="174" y="1136"/>
                    <a:pt x="174" y="1137"/>
                  </a:cubicBezTo>
                  <a:cubicBezTo>
                    <a:pt x="174" y="1138"/>
                    <a:pt x="174" y="1138"/>
                    <a:pt x="173" y="1139"/>
                  </a:cubicBezTo>
                  <a:cubicBezTo>
                    <a:pt x="173" y="1139"/>
                    <a:pt x="171" y="1141"/>
                    <a:pt x="170" y="1142"/>
                  </a:cubicBezTo>
                  <a:cubicBezTo>
                    <a:pt x="168" y="1144"/>
                    <a:pt x="167" y="1148"/>
                    <a:pt x="165" y="1150"/>
                  </a:cubicBezTo>
                  <a:cubicBezTo>
                    <a:pt x="164" y="1150"/>
                    <a:pt x="160" y="1150"/>
                    <a:pt x="159" y="1150"/>
                  </a:cubicBezTo>
                  <a:cubicBezTo>
                    <a:pt x="157" y="1151"/>
                    <a:pt x="156" y="1152"/>
                    <a:pt x="154" y="1151"/>
                  </a:cubicBezTo>
                  <a:cubicBezTo>
                    <a:pt x="152" y="1146"/>
                    <a:pt x="176" y="1136"/>
                    <a:pt x="167" y="1131"/>
                  </a:cubicBezTo>
                  <a:cubicBezTo>
                    <a:pt x="165" y="1130"/>
                    <a:pt x="162" y="1130"/>
                    <a:pt x="160" y="1130"/>
                  </a:cubicBezTo>
                  <a:cubicBezTo>
                    <a:pt x="156" y="1130"/>
                    <a:pt x="154" y="1130"/>
                    <a:pt x="152" y="1133"/>
                  </a:cubicBezTo>
                  <a:cubicBezTo>
                    <a:pt x="151" y="1134"/>
                    <a:pt x="152" y="1134"/>
                    <a:pt x="150" y="1136"/>
                  </a:cubicBezTo>
                  <a:cubicBezTo>
                    <a:pt x="148" y="1137"/>
                    <a:pt x="146" y="1136"/>
                    <a:pt x="144" y="1137"/>
                  </a:cubicBezTo>
                  <a:cubicBezTo>
                    <a:pt x="142" y="1139"/>
                    <a:pt x="141" y="1142"/>
                    <a:pt x="140" y="1144"/>
                  </a:cubicBezTo>
                  <a:cubicBezTo>
                    <a:pt x="138" y="1145"/>
                    <a:pt x="136" y="1144"/>
                    <a:pt x="134" y="1145"/>
                  </a:cubicBezTo>
                  <a:cubicBezTo>
                    <a:pt x="132" y="1145"/>
                    <a:pt x="129" y="1147"/>
                    <a:pt x="128" y="1148"/>
                  </a:cubicBezTo>
                  <a:cubicBezTo>
                    <a:pt x="125" y="1150"/>
                    <a:pt x="123" y="1154"/>
                    <a:pt x="122" y="1158"/>
                  </a:cubicBezTo>
                  <a:cubicBezTo>
                    <a:pt x="122" y="1163"/>
                    <a:pt x="126" y="1166"/>
                    <a:pt x="130" y="1167"/>
                  </a:cubicBezTo>
                  <a:cubicBezTo>
                    <a:pt x="132" y="1167"/>
                    <a:pt x="135" y="1165"/>
                    <a:pt x="136" y="1167"/>
                  </a:cubicBezTo>
                  <a:cubicBezTo>
                    <a:pt x="137" y="1170"/>
                    <a:pt x="126" y="1170"/>
                    <a:pt x="125" y="1170"/>
                  </a:cubicBezTo>
                  <a:cubicBezTo>
                    <a:pt x="124" y="1173"/>
                    <a:pt x="125" y="1174"/>
                    <a:pt x="126" y="1176"/>
                  </a:cubicBezTo>
                  <a:cubicBezTo>
                    <a:pt x="127" y="1180"/>
                    <a:pt x="127" y="1180"/>
                    <a:pt x="131" y="1180"/>
                  </a:cubicBezTo>
                  <a:cubicBezTo>
                    <a:pt x="135" y="1180"/>
                    <a:pt x="137" y="1179"/>
                    <a:pt x="140" y="1179"/>
                  </a:cubicBezTo>
                  <a:cubicBezTo>
                    <a:pt x="143" y="1179"/>
                    <a:pt x="144" y="1181"/>
                    <a:pt x="147" y="1182"/>
                  </a:cubicBezTo>
                  <a:cubicBezTo>
                    <a:pt x="153" y="1183"/>
                    <a:pt x="155" y="1177"/>
                    <a:pt x="160" y="1175"/>
                  </a:cubicBezTo>
                  <a:cubicBezTo>
                    <a:pt x="162" y="1174"/>
                    <a:pt x="165" y="1175"/>
                    <a:pt x="168" y="1174"/>
                  </a:cubicBezTo>
                  <a:cubicBezTo>
                    <a:pt x="170" y="1173"/>
                    <a:pt x="174" y="1172"/>
                    <a:pt x="177" y="1172"/>
                  </a:cubicBezTo>
                  <a:cubicBezTo>
                    <a:pt x="178" y="1177"/>
                    <a:pt x="171" y="1176"/>
                    <a:pt x="169" y="1176"/>
                  </a:cubicBezTo>
                  <a:cubicBezTo>
                    <a:pt x="165" y="1176"/>
                    <a:pt x="161" y="1178"/>
                    <a:pt x="159" y="1179"/>
                  </a:cubicBezTo>
                  <a:cubicBezTo>
                    <a:pt x="153" y="1183"/>
                    <a:pt x="146" y="1183"/>
                    <a:pt x="147" y="1191"/>
                  </a:cubicBezTo>
                  <a:cubicBezTo>
                    <a:pt x="151" y="1192"/>
                    <a:pt x="156" y="1194"/>
                    <a:pt x="155" y="1198"/>
                  </a:cubicBezTo>
                  <a:cubicBezTo>
                    <a:pt x="151" y="1200"/>
                    <a:pt x="148" y="1196"/>
                    <a:pt x="145" y="1194"/>
                  </a:cubicBezTo>
                  <a:cubicBezTo>
                    <a:pt x="144" y="1193"/>
                    <a:pt x="142" y="1192"/>
                    <a:pt x="141" y="1191"/>
                  </a:cubicBezTo>
                  <a:cubicBezTo>
                    <a:pt x="138" y="1191"/>
                    <a:pt x="138" y="1191"/>
                    <a:pt x="136" y="1192"/>
                  </a:cubicBezTo>
                  <a:cubicBezTo>
                    <a:pt x="133" y="1193"/>
                    <a:pt x="130" y="1191"/>
                    <a:pt x="128" y="1191"/>
                  </a:cubicBezTo>
                  <a:cubicBezTo>
                    <a:pt x="126" y="1190"/>
                    <a:pt x="125" y="1189"/>
                    <a:pt x="123" y="1187"/>
                  </a:cubicBezTo>
                  <a:cubicBezTo>
                    <a:pt x="122" y="1187"/>
                    <a:pt x="123" y="1185"/>
                    <a:pt x="121" y="1186"/>
                  </a:cubicBezTo>
                  <a:cubicBezTo>
                    <a:pt x="120" y="1186"/>
                    <a:pt x="121" y="1188"/>
                    <a:pt x="120" y="1188"/>
                  </a:cubicBezTo>
                  <a:cubicBezTo>
                    <a:pt x="118" y="1189"/>
                    <a:pt x="117" y="1188"/>
                    <a:pt x="115" y="1187"/>
                  </a:cubicBezTo>
                  <a:cubicBezTo>
                    <a:pt x="112" y="1187"/>
                    <a:pt x="112" y="1188"/>
                    <a:pt x="110" y="1189"/>
                  </a:cubicBezTo>
                  <a:cubicBezTo>
                    <a:pt x="108" y="1190"/>
                    <a:pt x="106" y="1189"/>
                    <a:pt x="104" y="1189"/>
                  </a:cubicBezTo>
                  <a:cubicBezTo>
                    <a:pt x="102" y="1189"/>
                    <a:pt x="99" y="1189"/>
                    <a:pt x="97" y="1189"/>
                  </a:cubicBezTo>
                  <a:cubicBezTo>
                    <a:pt x="95" y="1189"/>
                    <a:pt x="93" y="1191"/>
                    <a:pt x="92" y="1191"/>
                  </a:cubicBezTo>
                  <a:cubicBezTo>
                    <a:pt x="88" y="1192"/>
                    <a:pt x="83" y="1191"/>
                    <a:pt x="83" y="1196"/>
                  </a:cubicBezTo>
                  <a:cubicBezTo>
                    <a:pt x="84" y="1201"/>
                    <a:pt x="87" y="1199"/>
                    <a:pt x="89" y="1200"/>
                  </a:cubicBezTo>
                  <a:cubicBezTo>
                    <a:pt x="91" y="1200"/>
                    <a:pt x="92" y="1201"/>
                    <a:pt x="94" y="1202"/>
                  </a:cubicBezTo>
                  <a:cubicBezTo>
                    <a:pt x="90" y="1203"/>
                    <a:pt x="82" y="1201"/>
                    <a:pt x="79" y="1205"/>
                  </a:cubicBezTo>
                  <a:cubicBezTo>
                    <a:pt x="78" y="1206"/>
                    <a:pt x="79" y="1207"/>
                    <a:pt x="79" y="1208"/>
                  </a:cubicBezTo>
                  <a:cubicBezTo>
                    <a:pt x="78" y="1209"/>
                    <a:pt x="78" y="1209"/>
                    <a:pt x="77" y="1210"/>
                  </a:cubicBezTo>
                  <a:cubicBezTo>
                    <a:pt x="76" y="1211"/>
                    <a:pt x="75" y="1210"/>
                    <a:pt x="74" y="1211"/>
                  </a:cubicBezTo>
                  <a:cubicBezTo>
                    <a:pt x="74" y="1212"/>
                    <a:pt x="74" y="1214"/>
                    <a:pt x="74" y="1214"/>
                  </a:cubicBezTo>
                  <a:cubicBezTo>
                    <a:pt x="77" y="1215"/>
                    <a:pt x="77" y="1217"/>
                    <a:pt x="80" y="1218"/>
                  </a:cubicBezTo>
                  <a:cubicBezTo>
                    <a:pt x="82" y="1218"/>
                    <a:pt x="83" y="1217"/>
                    <a:pt x="85" y="1217"/>
                  </a:cubicBezTo>
                  <a:cubicBezTo>
                    <a:pt x="87" y="1216"/>
                    <a:pt x="90" y="1216"/>
                    <a:pt x="91" y="1216"/>
                  </a:cubicBezTo>
                  <a:cubicBezTo>
                    <a:pt x="94" y="1215"/>
                    <a:pt x="95" y="1211"/>
                    <a:pt x="97" y="1208"/>
                  </a:cubicBezTo>
                  <a:cubicBezTo>
                    <a:pt x="99" y="1206"/>
                    <a:pt x="101" y="1206"/>
                    <a:pt x="103" y="1206"/>
                  </a:cubicBezTo>
                  <a:cubicBezTo>
                    <a:pt x="110" y="1206"/>
                    <a:pt x="113" y="1206"/>
                    <a:pt x="118" y="1211"/>
                  </a:cubicBezTo>
                  <a:cubicBezTo>
                    <a:pt x="120" y="1213"/>
                    <a:pt x="124" y="1214"/>
                    <a:pt x="126" y="1217"/>
                  </a:cubicBezTo>
                  <a:cubicBezTo>
                    <a:pt x="127" y="1219"/>
                    <a:pt x="126" y="1222"/>
                    <a:pt x="126" y="1224"/>
                  </a:cubicBezTo>
                  <a:cubicBezTo>
                    <a:pt x="128" y="1225"/>
                    <a:pt x="131" y="1224"/>
                    <a:pt x="133" y="1225"/>
                  </a:cubicBezTo>
                  <a:cubicBezTo>
                    <a:pt x="133" y="1225"/>
                    <a:pt x="133" y="1226"/>
                    <a:pt x="133" y="1227"/>
                  </a:cubicBezTo>
                  <a:cubicBezTo>
                    <a:pt x="129" y="1228"/>
                    <a:pt x="127" y="1227"/>
                    <a:pt x="125" y="1225"/>
                  </a:cubicBezTo>
                  <a:cubicBezTo>
                    <a:pt x="125" y="1224"/>
                    <a:pt x="125" y="1224"/>
                    <a:pt x="124" y="1223"/>
                  </a:cubicBezTo>
                  <a:cubicBezTo>
                    <a:pt x="124" y="1223"/>
                    <a:pt x="123" y="1223"/>
                    <a:pt x="123" y="1222"/>
                  </a:cubicBezTo>
                  <a:cubicBezTo>
                    <a:pt x="122" y="1222"/>
                    <a:pt x="122" y="1222"/>
                    <a:pt x="121" y="1222"/>
                  </a:cubicBezTo>
                  <a:cubicBezTo>
                    <a:pt x="120" y="1221"/>
                    <a:pt x="121" y="1219"/>
                    <a:pt x="120" y="1219"/>
                  </a:cubicBezTo>
                  <a:cubicBezTo>
                    <a:pt x="118" y="1217"/>
                    <a:pt x="115" y="1217"/>
                    <a:pt x="113" y="1216"/>
                  </a:cubicBezTo>
                  <a:cubicBezTo>
                    <a:pt x="109" y="1214"/>
                    <a:pt x="108" y="1214"/>
                    <a:pt x="104" y="1215"/>
                  </a:cubicBezTo>
                  <a:cubicBezTo>
                    <a:pt x="102" y="1216"/>
                    <a:pt x="97" y="1215"/>
                    <a:pt x="96" y="1217"/>
                  </a:cubicBezTo>
                  <a:cubicBezTo>
                    <a:pt x="94" y="1220"/>
                    <a:pt x="95" y="1222"/>
                    <a:pt x="96" y="1224"/>
                  </a:cubicBezTo>
                  <a:cubicBezTo>
                    <a:pt x="97" y="1227"/>
                    <a:pt x="97" y="1230"/>
                    <a:pt x="98" y="1233"/>
                  </a:cubicBezTo>
                  <a:cubicBezTo>
                    <a:pt x="98" y="1236"/>
                    <a:pt x="99" y="1239"/>
                    <a:pt x="100" y="1241"/>
                  </a:cubicBezTo>
                  <a:cubicBezTo>
                    <a:pt x="101" y="1243"/>
                    <a:pt x="102" y="1243"/>
                    <a:pt x="101" y="1245"/>
                  </a:cubicBezTo>
                  <a:cubicBezTo>
                    <a:pt x="99" y="1245"/>
                    <a:pt x="99" y="1242"/>
                    <a:pt x="97" y="1240"/>
                  </a:cubicBezTo>
                  <a:cubicBezTo>
                    <a:pt x="96" y="1238"/>
                    <a:pt x="93" y="1236"/>
                    <a:pt x="92" y="1233"/>
                  </a:cubicBezTo>
                  <a:cubicBezTo>
                    <a:pt x="91" y="1230"/>
                    <a:pt x="89" y="1221"/>
                    <a:pt x="84" y="1221"/>
                  </a:cubicBezTo>
                  <a:cubicBezTo>
                    <a:pt x="80" y="1221"/>
                    <a:pt x="78" y="1228"/>
                    <a:pt x="75" y="1230"/>
                  </a:cubicBezTo>
                  <a:cubicBezTo>
                    <a:pt x="74" y="1231"/>
                    <a:pt x="71" y="1230"/>
                    <a:pt x="70" y="1231"/>
                  </a:cubicBezTo>
                  <a:cubicBezTo>
                    <a:pt x="69" y="1232"/>
                    <a:pt x="68" y="1235"/>
                    <a:pt x="67" y="1237"/>
                  </a:cubicBezTo>
                  <a:cubicBezTo>
                    <a:pt x="64" y="1235"/>
                    <a:pt x="63" y="1232"/>
                    <a:pt x="64" y="1229"/>
                  </a:cubicBezTo>
                  <a:cubicBezTo>
                    <a:pt x="69" y="1227"/>
                    <a:pt x="77" y="1222"/>
                    <a:pt x="70" y="1216"/>
                  </a:cubicBezTo>
                  <a:cubicBezTo>
                    <a:pt x="67" y="1214"/>
                    <a:pt x="63" y="1212"/>
                    <a:pt x="61" y="1215"/>
                  </a:cubicBezTo>
                  <a:cubicBezTo>
                    <a:pt x="59" y="1218"/>
                    <a:pt x="62" y="1228"/>
                    <a:pt x="58" y="1229"/>
                  </a:cubicBezTo>
                  <a:cubicBezTo>
                    <a:pt x="56" y="1229"/>
                    <a:pt x="55" y="1227"/>
                    <a:pt x="54" y="1226"/>
                  </a:cubicBezTo>
                  <a:cubicBezTo>
                    <a:pt x="53" y="1225"/>
                    <a:pt x="51" y="1225"/>
                    <a:pt x="50" y="1225"/>
                  </a:cubicBezTo>
                  <a:cubicBezTo>
                    <a:pt x="47" y="1226"/>
                    <a:pt x="44" y="1228"/>
                    <a:pt x="43" y="1231"/>
                  </a:cubicBezTo>
                  <a:cubicBezTo>
                    <a:pt x="41" y="1239"/>
                    <a:pt x="52" y="1238"/>
                    <a:pt x="57" y="1237"/>
                  </a:cubicBezTo>
                  <a:cubicBezTo>
                    <a:pt x="57" y="1237"/>
                    <a:pt x="57" y="1236"/>
                    <a:pt x="57" y="1236"/>
                  </a:cubicBezTo>
                  <a:cubicBezTo>
                    <a:pt x="59" y="1236"/>
                    <a:pt x="59" y="1238"/>
                    <a:pt x="59" y="1240"/>
                  </a:cubicBezTo>
                  <a:cubicBezTo>
                    <a:pt x="62" y="1240"/>
                    <a:pt x="63" y="1241"/>
                    <a:pt x="65" y="1242"/>
                  </a:cubicBezTo>
                  <a:cubicBezTo>
                    <a:pt x="68" y="1244"/>
                    <a:pt x="68" y="1244"/>
                    <a:pt x="68" y="1248"/>
                  </a:cubicBezTo>
                  <a:cubicBezTo>
                    <a:pt x="69" y="1253"/>
                    <a:pt x="70" y="1259"/>
                    <a:pt x="63" y="1258"/>
                  </a:cubicBezTo>
                  <a:cubicBezTo>
                    <a:pt x="63" y="1257"/>
                    <a:pt x="63" y="1256"/>
                    <a:pt x="62" y="1256"/>
                  </a:cubicBezTo>
                  <a:cubicBezTo>
                    <a:pt x="62" y="1255"/>
                    <a:pt x="61" y="1255"/>
                    <a:pt x="61" y="1254"/>
                  </a:cubicBezTo>
                  <a:cubicBezTo>
                    <a:pt x="61" y="1254"/>
                    <a:pt x="61" y="1253"/>
                    <a:pt x="61" y="1253"/>
                  </a:cubicBezTo>
                  <a:cubicBezTo>
                    <a:pt x="59" y="1250"/>
                    <a:pt x="56" y="1247"/>
                    <a:pt x="53" y="1247"/>
                  </a:cubicBezTo>
                  <a:cubicBezTo>
                    <a:pt x="50" y="1246"/>
                    <a:pt x="48" y="1248"/>
                    <a:pt x="46" y="1246"/>
                  </a:cubicBezTo>
                  <a:cubicBezTo>
                    <a:pt x="45" y="1245"/>
                    <a:pt x="46" y="1244"/>
                    <a:pt x="45" y="1243"/>
                  </a:cubicBezTo>
                  <a:cubicBezTo>
                    <a:pt x="44" y="1242"/>
                    <a:pt x="41" y="1242"/>
                    <a:pt x="40" y="1242"/>
                  </a:cubicBezTo>
                  <a:cubicBezTo>
                    <a:pt x="40" y="1244"/>
                    <a:pt x="40" y="1246"/>
                    <a:pt x="40" y="1248"/>
                  </a:cubicBezTo>
                  <a:cubicBezTo>
                    <a:pt x="44" y="1248"/>
                    <a:pt x="45" y="1260"/>
                    <a:pt x="39" y="1256"/>
                  </a:cubicBezTo>
                  <a:cubicBezTo>
                    <a:pt x="33" y="1252"/>
                    <a:pt x="35" y="1247"/>
                    <a:pt x="34" y="1241"/>
                  </a:cubicBezTo>
                  <a:cubicBezTo>
                    <a:pt x="33" y="1237"/>
                    <a:pt x="31" y="1235"/>
                    <a:pt x="27" y="1236"/>
                  </a:cubicBezTo>
                  <a:cubicBezTo>
                    <a:pt x="23" y="1237"/>
                    <a:pt x="24" y="1240"/>
                    <a:pt x="24" y="1243"/>
                  </a:cubicBezTo>
                  <a:cubicBezTo>
                    <a:pt x="24" y="1247"/>
                    <a:pt x="25" y="1248"/>
                    <a:pt x="28" y="1249"/>
                  </a:cubicBezTo>
                  <a:cubicBezTo>
                    <a:pt x="30" y="1250"/>
                    <a:pt x="32" y="1250"/>
                    <a:pt x="33" y="1252"/>
                  </a:cubicBezTo>
                  <a:cubicBezTo>
                    <a:pt x="34" y="1254"/>
                    <a:pt x="34" y="1257"/>
                    <a:pt x="34" y="1259"/>
                  </a:cubicBezTo>
                  <a:cubicBezTo>
                    <a:pt x="35" y="1262"/>
                    <a:pt x="36" y="1265"/>
                    <a:pt x="32" y="1267"/>
                  </a:cubicBezTo>
                  <a:cubicBezTo>
                    <a:pt x="31" y="1267"/>
                    <a:pt x="26" y="1267"/>
                    <a:pt x="25" y="1267"/>
                  </a:cubicBezTo>
                  <a:cubicBezTo>
                    <a:pt x="24" y="1266"/>
                    <a:pt x="24" y="1264"/>
                    <a:pt x="22" y="1264"/>
                  </a:cubicBezTo>
                  <a:cubicBezTo>
                    <a:pt x="22" y="1264"/>
                    <a:pt x="19" y="1264"/>
                    <a:pt x="19" y="1264"/>
                  </a:cubicBezTo>
                  <a:cubicBezTo>
                    <a:pt x="14" y="1267"/>
                    <a:pt x="21" y="1271"/>
                    <a:pt x="24" y="1271"/>
                  </a:cubicBezTo>
                  <a:cubicBezTo>
                    <a:pt x="29" y="1273"/>
                    <a:pt x="36" y="1271"/>
                    <a:pt x="42" y="1271"/>
                  </a:cubicBezTo>
                  <a:cubicBezTo>
                    <a:pt x="47" y="1272"/>
                    <a:pt x="53" y="1272"/>
                    <a:pt x="58" y="1273"/>
                  </a:cubicBezTo>
                  <a:cubicBezTo>
                    <a:pt x="61" y="1273"/>
                    <a:pt x="66" y="1273"/>
                    <a:pt x="66" y="1277"/>
                  </a:cubicBezTo>
                  <a:cubicBezTo>
                    <a:pt x="62" y="1278"/>
                    <a:pt x="57" y="1277"/>
                    <a:pt x="54" y="1277"/>
                  </a:cubicBezTo>
                  <a:cubicBezTo>
                    <a:pt x="52" y="1277"/>
                    <a:pt x="49" y="1277"/>
                    <a:pt x="48" y="1277"/>
                  </a:cubicBezTo>
                  <a:cubicBezTo>
                    <a:pt x="45" y="1276"/>
                    <a:pt x="42" y="1275"/>
                    <a:pt x="39" y="1274"/>
                  </a:cubicBezTo>
                  <a:cubicBezTo>
                    <a:pt x="36" y="1274"/>
                    <a:pt x="34" y="1274"/>
                    <a:pt x="33" y="1277"/>
                  </a:cubicBezTo>
                  <a:cubicBezTo>
                    <a:pt x="31" y="1280"/>
                    <a:pt x="30" y="1283"/>
                    <a:pt x="30" y="1286"/>
                  </a:cubicBezTo>
                  <a:cubicBezTo>
                    <a:pt x="25" y="1287"/>
                    <a:pt x="14" y="1286"/>
                    <a:pt x="18" y="1294"/>
                  </a:cubicBezTo>
                  <a:cubicBezTo>
                    <a:pt x="15" y="1294"/>
                    <a:pt x="15" y="1299"/>
                    <a:pt x="15" y="1302"/>
                  </a:cubicBezTo>
                  <a:cubicBezTo>
                    <a:pt x="17" y="1306"/>
                    <a:pt x="23" y="1304"/>
                    <a:pt x="27" y="1305"/>
                  </a:cubicBezTo>
                  <a:cubicBezTo>
                    <a:pt x="31" y="1307"/>
                    <a:pt x="30" y="1311"/>
                    <a:pt x="35" y="1311"/>
                  </a:cubicBezTo>
                  <a:cubicBezTo>
                    <a:pt x="38" y="1310"/>
                    <a:pt x="38" y="1310"/>
                    <a:pt x="40" y="1309"/>
                  </a:cubicBezTo>
                  <a:cubicBezTo>
                    <a:pt x="43" y="1308"/>
                    <a:pt x="48" y="1309"/>
                    <a:pt x="50" y="1309"/>
                  </a:cubicBezTo>
                  <a:cubicBezTo>
                    <a:pt x="51" y="1311"/>
                    <a:pt x="44" y="1315"/>
                    <a:pt x="42" y="1315"/>
                  </a:cubicBezTo>
                  <a:cubicBezTo>
                    <a:pt x="39" y="1316"/>
                    <a:pt x="35" y="1313"/>
                    <a:pt x="32" y="1312"/>
                  </a:cubicBezTo>
                  <a:cubicBezTo>
                    <a:pt x="30" y="1311"/>
                    <a:pt x="28" y="1311"/>
                    <a:pt x="25" y="1312"/>
                  </a:cubicBezTo>
                  <a:cubicBezTo>
                    <a:pt x="25" y="1313"/>
                    <a:pt x="25" y="1314"/>
                    <a:pt x="25" y="1316"/>
                  </a:cubicBezTo>
                  <a:cubicBezTo>
                    <a:pt x="27" y="1316"/>
                    <a:pt x="30" y="1319"/>
                    <a:pt x="32" y="1320"/>
                  </a:cubicBezTo>
                  <a:cubicBezTo>
                    <a:pt x="34" y="1321"/>
                    <a:pt x="34" y="1321"/>
                    <a:pt x="35" y="1321"/>
                  </a:cubicBezTo>
                  <a:cubicBezTo>
                    <a:pt x="37" y="1322"/>
                    <a:pt x="39" y="1321"/>
                    <a:pt x="41" y="1322"/>
                  </a:cubicBezTo>
                  <a:cubicBezTo>
                    <a:pt x="43" y="1327"/>
                    <a:pt x="31" y="1327"/>
                    <a:pt x="28" y="1329"/>
                  </a:cubicBezTo>
                  <a:cubicBezTo>
                    <a:pt x="24" y="1331"/>
                    <a:pt x="13" y="1332"/>
                    <a:pt x="16" y="1339"/>
                  </a:cubicBezTo>
                  <a:cubicBezTo>
                    <a:pt x="24" y="1340"/>
                    <a:pt x="31" y="1333"/>
                    <a:pt x="40" y="1335"/>
                  </a:cubicBezTo>
                  <a:cubicBezTo>
                    <a:pt x="42" y="1339"/>
                    <a:pt x="32" y="1343"/>
                    <a:pt x="29" y="1343"/>
                  </a:cubicBezTo>
                  <a:cubicBezTo>
                    <a:pt x="26" y="1343"/>
                    <a:pt x="20" y="1340"/>
                    <a:pt x="18" y="1342"/>
                  </a:cubicBezTo>
                  <a:cubicBezTo>
                    <a:pt x="16" y="1343"/>
                    <a:pt x="17" y="1345"/>
                    <a:pt x="16" y="1346"/>
                  </a:cubicBezTo>
                  <a:cubicBezTo>
                    <a:pt x="16" y="1347"/>
                    <a:pt x="13" y="1349"/>
                    <a:pt x="15" y="1351"/>
                  </a:cubicBezTo>
                  <a:cubicBezTo>
                    <a:pt x="15" y="1351"/>
                    <a:pt x="18" y="1351"/>
                    <a:pt x="19" y="1351"/>
                  </a:cubicBezTo>
                  <a:cubicBezTo>
                    <a:pt x="19" y="1352"/>
                    <a:pt x="21" y="1353"/>
                    <a:pt x="21" y="1353"/>
                  </a:cubicBezTo>
                  <a:cubicBezTo>
                    <a:pt x="24" y="1354"/>
                    <a:pt x="27" y="1353"/>
                    <a:pt x="30" y="1354"/>
                  </a:cubicBezTo>
                  <a:cubicBezTo>
                    <a:pt x="32" y="1357"/>
                    <a:pt x="30" y="1362"/>
                    <a:pt x="33" y="1365"/>
                  </a:cubicBezTo>
                  <a:cubicBezTo>
                    <a:pt x="37" y="1369"/>
                    <a:pt x="46" y="1365"/>
                    <a:pt x="50" y="1364"/>
                  </a:cubicBezTo>
                  <a:cubicBezTo>
                    <a:pt x="62" y="1364"/>
                    <a:pt x="73" y="1364"/>
                    <a:pt x="84" y="1364"/>
                  </a:cubicBezTo>
                  <a:cubicBezTo>
                    <a:pt x="88" y="1364"/>
                    <a:pt x="94" y="1365"/>
                    <a:pt x="97" y="1363"/>
                  </a:cubicBezTo>
                  <a:cubicBezTo>
                    <a:pt x="102" y="1361"/>
                    <a:pt x="102" y="1356"/>
                    <a:pt x="108" y="1355"/>
                  </a:cubicBezTo>
                  <a:cubicBezTo>
                    <a:pt x="111" y="1355"/>
                    <a:pt x="113" y="1355"/>
                    <a:pt x="116" y="1357"/>
                  </a:cubicBezTo>
                  <a:cubicBezTo>
                    <a:pt x="117" y="1358"/>
                    <a:pt x="119" y="1361"/>
                    <a:pt x="120" y="1362"/>
                  </a:cubicBezTo>
                  <a:cubicBezTo>
                    <a:pt x="123" y="1364"/>
                    <a:pt x="132" y="1362"/>
                    <a:pt x="130" y="1369"/>
                  </a:cubicBezTo>
                  <a:cubicBezTo>
                    <a:pt x="128" y="1369"/>
                    <a:pt x="124" y="1369"/>
                    <a:pt x="122" y="1369"/>
                  </a:cubicBezTo>
                  <a:cubicBezTo>
                    <a:pt x="120" y="1368"/>
                    <a:pt x="120" y="1366"/>
                    <a:pt x="118" y="1365"/>
                  </a:cubicBezTo>
                  <a:cubicBezTo>
                    <a:pt x="115" y="1363"/>
                    <a:pt x="108" y="1363"/>
                    <a:pt x="105" y="1365"/>
                  </a:cubicBezTo>
                  <a:cubicBezTo>
                    <a:pt x="98" y="1369"/>
                    <a:pt x="89" y="1365"/>
                    <a:pt x="81" y="1365"/>
                  </a:cubicBezTo>
                  <a:cubicBezTo>
                    <a:pt x="76" y="1365"/>
                    <a:pt x="71" y="1365"/>
                    <a:pt x="67" y="1365"/>
                  </a:cubicBezTo>
                  <a:cubicBezTo>
                    <a:pt x="64" y="1365"/>
                    <a:pt x="61" y="1365"/>
                    <a:pt x="59" y="1366"/>
                  </a:cubicBezTo>
                  <a:cubicBezTo>
                    <a:pt x="55" y="1366"/>
                    <a:pt x="54" y="1367"/>
                    <a:pt x="51" y="1369"/>
                  </a:cubicBezTo>
                  <a:cubicBezTo>
                    <a:pt x="47" y="1371"/>
                    <a:pt x="44" y="1371"/>
                    <a:pt x="40" y="1371"/>
                  </a:cubicBezTo>
                  <a:cubicBezTo>
                    <a:pt x="37" y="1372"/>
                    <a:pt x="36" y="1374"/>
                    <a:pt x="33" y="1373"/>
                  </a:cubicBezTo>
                  <a:cubicBezTo>
                    <a:pt x="30" y="1373"/>
                    <a:pt x="29" y="1370"/>
                    <a:pt x="29" y="1367"/>
                  </a:cubicBezTo>
                  <a:cubicBezTo>
                    <a:pt x="26" y="1367"/>
                    <a:pt x="21" y="1366"/>
                    <a:pt x="18" y="1367"/>
                  </a:cubicBezTo>
                  <a:cubicBezTo>
                    <a:pt x="14" y="1369"/>
                    <a:pt x="14" y="1372"/>
                    <a:pt x="10" y="1370"/>
                  </a:cubicBezTo>
                  <a:cubicBezTo>
                    <a:pt x="6" y="1368"/>
                    <a:pt x="6" y="1367"/>
                    <a:pt x="4" y="1370"/>
                  </a:cubicBezTo>
                  <a:cubicBezTo>
                    <a:pt x="3" y="1371"/>
                    <a:pt x="2" y="1373"/>
                    <a:pt x="2" y="1375"/>
                  </a:cubicBezTo>
                  <a:cubicBezTo>
                    <a:pt x="1" y="1377"/>
                    <a:pt x="0" y="1382"/>
                    <a:pt x="1" y="1383"/>
                  </a:cubicBezTo>
                  <a:cubicBezTo>
                    <a:pt x="2" y="1386"/>
                    <a:pt x="5" y="1385"/>
                    <a:pt x="7" y="1385"/>
                  </a:cubicBezTo>
                  <a:cubicBezTo>
                    <a:pt x="7" y="1388"/>
                    <a:pt x="6" y="1389"/>
                    <a:pt x="6" y="1391"/>
                  </a:cubicBezTo>
                  <a:cubicBezTo>
                    <a:pt x="5" y="1394"/>
                    <a:pt x="4" y="1397"/>
                    <a:pt x="9" y="1396"/>
                  </a:cubicBezTo>
                  <a:cubicBezTo>
                    <a:pt x="11" y="1399"/>
                    <a:pt x="12" y="1403"/>
                    <a:pt x="15" y="1406"/>
                  </a:cubicBezTo>
                  <a:cubicBezTo>
                    <a:pt x="16" y="1406"/>
                    <a:pt x="16" y="1404"/>
                    <a:pt x="17" y="1403"/>
                  </a:cubicBezTo>
                  <a:cubicBezTo>
                    <a:pt x="18" y="1400"/>
                    <a:pt x="19" y="1399"/>
                    <a:pt x="22" y="1398"/>
                  </a:cubicBezTo>
                  <a:cubicBezTo>
                    <a:pt x="27" y="1397"/>
                    <a:pt x="29" y="1398"/>
                    <a:pt x="34" y="1400"/>
                  </a:cubicBezTo>
                  <a:cubicBezTo>
                    <a:pt x="34" y="1412"/>
                    <a:pt x="40" y="1400"/>
                    <a:pt x="44" y="1399"/>
                  </a:cubicBezTo>
                  <a:cubicBezTo>
                    <a:pt x="44" y="1401"/>
                    <a:pt x="44" y="1403"/>
                    <a:pt x="44" y="1404"/>
                  </a:cubicBezTo>
                  <a:cubicBezTo>
                    <a:pt x="41" y="1405"/>
                    <a:pt x="39" y="1407"/>
                    <a:pt x="36" y="1407"/>
                  </a:cubicBezTo>
                  <a:cubicBezTo>
                    <a:pt x="34" y="1406"/>
                    <a:pt x="33" y="1404"/>
                    <a:pt x="31" y="1403"/>
                  </a:cubicBezTo>
                  <a:cubicBezTo>
                    <a:pt x="29" y="1402"/>
                    <a:pt x="25" y="1402"/>
                    <a:pt x="23" y="1403"/>
                  </a:cubicBezTo>
                  <a:cubicBezTo>
                    <a:pt x="17" y="1404"/>
                    <a:pt x="20" y="1414"/>
                    <a:pt x="15" y="1413"/>
                  </a:cubicBezTo>
                  <a:cubicBezTo>
                    <a:pt x="13" y="1418"/>
                    <a:pt x="19" y="1417"/>
                    <a:pt x="22" y="1418"/>
                  </a:cubicBezTo>
                  <a:cubicBezTo>
                    <a:pt x="23" y="1422"/>
                    <a:pt x="24" y="1423"/>
                    <a:pt x="21" y="1424"/>
                  </a:cubicBezTo>
                  <a:cubicBezTo>
                    <a:pt x="18" y="1426"/>
                    <a:pt x="15" y="1427"/>
                    <a:pt x="13" y="1430"/>
                  </a:cubicBezTo>
                  <a:cubicBezTo>
                    <a:pt x="11" y="1434"/>
                    <a:pt x="16" y="1434"/>
                    <a:pt x="18" y="1437"/>
                  </a:cubicBezTo>
                  <a:cubicBezTo>
                    <a:pt x="20" y="1440"/>
                    <a:pt x="19" y="1445"/>
                    <a:pt x="18" y="1448"/>
                  </a:cubicBezTo>
                  <a:cubicBezTo>
                    <a:pt x="16" y="1453"/>
                    <a:pt x="13" y="1466"/>
                    <a:pt x="20" y="1469"/>
                  </a:cubicBezTo>
                  <a:cubicBezTo>
                    <a:pt x="28" y="1471"/>
                    <a:pt x="25" y="1455"/>
                    <a:pt x="26" y="1451"/>
                  </a:cubicBezTo>
                  <a:cubicBezTo>
                    <a:pt x="33" y="1450"/>
                    <a:pt x="34" y="1453"/>
                    <a:pt x="35" y="1459"/>
                  </a:cubicBezTo>
                  <a:cubicBezTo>
                    <a:pt x="35" y="1466"/>
                    <a:pt x="36" y="1475"/>
                    <a:pt x="45" y="1473"/>
                  </a:cubicBezTo>
                  <a:cubicBezTo>
                    <a:pt x="45" y="1471"/>
                    <a:pt x="47" y="1472"/>
                    <a:pt x="48" y="1470"/>
                  </a:cubicBezTo>
                  <a:cubicBezTo>
                    <a:pt x="49" y="1469"/>
                    <a:pt x="49" y="1467"/>
                    <a:pt x="50" y="1466"/>
                  </a:cubicBezTo>
                  <a:cubicBezTo>
                    <a:pt x="50" y="1463"/>
                    <a:pt x="50" y="1459"/>
                    <a:pt x="52" y="1457"/>
                  </a:cubicBezTo>
                  <a:cubicBezTo>
                    <a:pt x="53" y="1458"/>
                    <a:pt x="55" y="1458"/>
                    <a:pt x="55" y="1459"/>
                  </a:cubicBezTo>
                  <a:cubicBezTo>
                    <a:pt x="56" y="1461"/>
                    <a:pt x="55" y="1463"/>
                    <a:pt x="55" y="1464"/>
                  </a:cubicBezTo>
                  <a:cubicBezTo>
                    <a:pt x="55" y="1466"/>
                    <a:pt x="55" y="1467"/>
                    <a:pt x="56" y="1469"/>
                  </a:cubicBezTo>
                  <a:cubicBezTo>
                    <a:pt x="56" y="1470"/>
                    <a:pt x="58" y="1471"/>
                    <a:pt x="57" y="1473"/>
                  </a:cubicBezTo>
                  <a:cubicBezTo>
                    <a:pt x="57" y="1474"/>
                    <a:pt x="55" y="1474"/>
                    <a:pt x="54" y="1475"/>
                  </a:cubicBezTo>
                  <a:cubicBezTo>
                    <a:pt x="54" y="1476"/>
                    <a:pt x="54" y="1477"/>
                    <a:pt x="53" y="1477"/>
                  </a:cubicBezTo>
                  <a:cubicBezTo>
                    <a:pt x="51" y="1478"/>
                    <a:pt x="46" y="1479"/>
                    <a:pt x="45" y="1478"/>
                  </a:cubicBezTo>
                  <a:cubicBezTo>
                    <a:pt x="41" y="1480"/>
                    <a:pt x="39" y="1479"/>
                    <a:pt x="38" y="1484"/>
                  </a:cubicBezTo>
                  <a:cubicBezTo>
                    <a:pt x="33" y="1484"/>
                    <a:pt x="33" y="1480"/>
                    <a:pt x="28" y="1481"/>
                  </a:cubicBezTo>
                  <a:cubicBezTo>
                    <a:pt x="28" y="1483"/>
                    <a:pt x="26" y="1485"/>
                    <a:pt x="26" y="1487"/>
                  </a:cubicBezTo>
                  <a:cubicBezTo>
                    <a:pt x="28" y="1489"/>
                    <a:pt x="32" y="1486"/>
                    <a:pt x="35" y="1488"/>
                  </a:cubicBezTo>
                  <a:cubicBezTo>
                    <a:pt x="35" y="1488"/>
                    <a:pt x="36" y="1490"/>
                    <a:pt x="37" y="1490"/>
                  </a:cubicBezTo>
                  <a:cubicBezTo>
                    <a:pt x="38" y="1492"/>
                    <a:pt x="41" y="1492"/>
                    <a:pt x="42" y="1493"/>
                  </a:cubicBezTo>
                  <a:cubicBezTo>
                    <a:pt x="40" y="1495"/>
                    <a:pt x="38" y="1495"/>
                    <a:pt x="36" y="1494"/>
                  </a:cubicBezTo>
                  <a:cubicBezTo>
                    <a:pt x="34" y="1494"/>
                    <a:pt x="35" y="1492"/>
                    <a:pt x="32" y="1493"/>
                  </a:cubicBezTo>
                  <a:cubicBezTo>
                    <a:pt x="32" y="1496"/>
                    <a:pt x="33" y="1499"/>
                    <a:pt x="33" y="1502"/>
                  </a:cubicBezTo>
                  <a:cubicBezTo>
                    <a:pt x="30" y="1503"/>
                    <a:pt x="28" y="1499"/>
                    <a:pt x="26" y="1498"/>
                  </a:cubicBezTo>
                  <a:cubicBezTo>
                    <a:pt x="25" y="1498"/>
                    <a:pt x="23" y="1498"/>
                    <a:pt x="21" y="1498"/>
                  </a:cubicBezTo>
                  <a:cubicBezTo>
                    <a:pt x="20" y="1503"/>
                    <a:pt x="26" y="1506"/>
                    <a:pt x="29" y="1509"/>
                  </a:cubicBezTo>
                  <a:cubicBezTo>
                    <a:pt x="31" y="1513"/>
                    <a:pt x="28" y="1515"/>
                    <a:pt x="28" y="1519"/>
                  </a:cubicBezTo>
                  <a:cubicBezTo>
                    <a:pt x="27" y="1522"/>
                    <a:pt x="27" y="1526"/>
                    <a:pt x="27" y="1529"/>
                  </a:cubicBezTo>
                  <a:cubicBezTo>
                    <a:pt x="26" y="1534"/>
                    <a:pt x="28" y="1536"/>
                    <a:pt x="33" y="1535"/>
                  </a:cubicBezTo>
                  <a:cubicBezTo>
                    <a:pt x="34" y="1531"/>
                    <a:pt x="32" y="1526"/>
                    <a:pt x="38" y="1526"/>
                  </a:cubicBezTo>
                  <a:cubicBezTo>
                    <a:pt x="40" y="1527"/>
                    <a:pt x="41" y="1529"/>
                    <a:pt x="43" y="1527"/>
                  </a:cubicBezTo>
                  <a:cubicBezTo>
                    <a:pt x="45" y="1526"/>
                    <a:pt x="44" y="1522"/>
                    <a:pt x="48" y="1523"/>
                  </a:cubicBezTo>
                  <a:cubicBezTo>
                    <a:pt x="49" y="1529"/>
                    <a:pt x="40" y="1527"/>
                    <a:pt x="38" y="1530"/>
                  </a:cubicBezTo>
                  <a:cubicBezTo>
                    <a:pt x="37" y="1532"/>
                    <a:pt x="38" y="1534"/>
                    <a:pt x="37" y="1536"/>
                  </a:cubicBezTo>
                  <a:cubicBezTo>
                    <a:pt x="35" y="1538"/>
                    <a:pt x="34" y="1539"/>
                    <a:pt x="32" y="1539"/>
                  </a:cubicBezTo>
                  <a:cubicBezTo>
                    <a:pt x="31" y="1546"/>
                    <a:pt x="32" y="1553"/>
                    <a:pt x="32" y="1559"/>
                  </a:cubicBezTo>
                  <a:cubicBezTo>
                    <a:pt x="32" y="1566"/>
                    <a:pt x="28" y="1572"/>
                    <a:pt x="30" y="1578"/>
                  </a:cubicBezTo>
                  <a:cubicBezTo>
                    <a:pt x="31" y="1579"/>
                    <a:pt x="32" y="1583"/>
                    <a:pt x="34" y="1583"/>
                  </a:cubicBezTo>
                  <a:cubicBezTo>
                    <a:pt x="38" y="1585"/>
                    <a:pt x="39" y="1580"/>
                    <a:pt x="39" y="1577"/>
                  </a:cubicBezTo>
                  <a:cubicBezTo>
                    <a:pt x="39" y="1576"/>
                    <a:pt x="38" y="1572"/>
                    <a:pt x="40" y="1571"/>
                  </a:cubicBezTo>
                  <a:cubicBezTo>
                    <a:pt x="43" y="1569"/>
                    <a:pt x="47" y="1578"/>
                    <a:pt x="47" y="1580"/>
                  </a:cubicBezTo>
                  <a:cubicBezTo>
                    <a:pt x="52" y="1582"/>
                    <a:pt x="51" y="1574"/>
                    <a:pt x="53" y="1571"/>
                  </a:cubicBezTo>
                  <a:cubicBezTo>
                    <a:pt x="55" y="1569"/>
                    <a:pt x="57" y="1570"/>
                    <a:pt x="58" y="1568"/>
                  </a:cubicBezTo>
                  <a:cubicBezTo>
                    <a:pt x="60" y="1567"/>
                    <a:pt x="59" y="1564"/>
                    <a:pt x="59" y="1562"/>
                  </a:cubicBezTo>
                  <a:cubicBezTo>
                    <a:pt x="62" y="1561"/>
                    <a:pt x="72" y="1561"/>
                    <a:pt x="70" y="1566"/>
                  </a:cubicBezTo>
                  <a:cubicBezTo>
                    <a:pt x="67" y="1566"/>
                    <a:pt x="66" y="1569"/>
                    <a:pt x="67" y="1571"/>
                  </a:cubicBezTo>
                  <a:cubicBezTo>
                    <a:pt x="71" y="1571"/>
                    <a:pt x="75" y="1570"/>
                    <a:pt x="79" y="1571"/>
                  </a:cubicBezTo>
                  <a:cubicBezTo>
                    <a:pt x="80" y="1575"/>
                    <a:pt x="80" y="1576"/>
                    <a:pt x="76" y="1578"/>
                  </a:cubicBezTo>
                  <a:cubicBezTo>
                    <a:pt x="75" y="1578"/>
                    <a:pt x="73" y="1579"/>
                    <a:pt x="72" y="1579"/>
                  </a:cubicBezTo>
                  <a:cubicBezTo>
                    <a:pt x="69" y="1578"/>
                    <a:pt x="68" y="1576"/>
                    <a:pt x="66" y="1577"/>
                  </a:cubicBezTo>
                  <a:cubicBezTo>
                    <a:pt x="65" y="1579"/>
                    <a:pt x="64" y="1583"/>
                    <a:pt x="65" y="1585"/>
                  </a:cubicBezTo>
                  <a:cubicBezTo>
                    <a:pt x="65" y="1588"/>
                    <a:pt x="67" y="1588"/>
                    <a:pt x="66" y="1591"/>
                  </a:cubicBezTo>
                  <a:cubicBezTo>
                    <a:pt x="65" y="1591"/>
                    <a:pt x="64" y="1591"/>
                    <a:pt x="63" y="1591"/>
                  </a:cubicBezTo>
                  <a:cubicBezTo>
                    <a:pt x="63" y="1589"/>
                    <a:pt x="63" y="1587"/>
                    <a:pt x="63" y="1585"/>
                  </a:cubicBezTo>
                  <a:cubicBezTo>
                    <a:pt x="58" y="1585"/>
                    <a:pt x="52" y="1584"/>
                    <a:pt x="47" y="1585"/>
                  </a:cubicBezTo>
                  <a:cubicBezTo>
                    <a:pt x="46" y="1589"/>
                    <a:pt x="49" y="1590"/>
                    <a:pt x="49" y="1593"/>
                  </a:cubicBezTo>
                  <a:cubicBezTo>
                    <a:pt x="50" y="1596"/>
                    <a:pt x="49" y="1597"/>
                    <a:pt x="49" y="1599"/>
                  </a:cubicBezTo>
                  <a:cubicBezTo>
                    <a:pt x="47" y="1604"/>
                    <a:pt x="48" y="1608"/>
                    <a:pt x="47" y="1613"/>
                  </a:cubicBezTo>
                  <a:cubicBezTo>
                    <a:pt x="47" y="1615"/>
                    <a:pt x="46" y="1619"/>
                    <a:pt x="47" y="1622"/>
                  </a:cubicBezTo>
                  <a:cubicBezTo>
                    <a:pt x="47" y="1624"/>
                    <a:pt x="49" y="1624"/>
                    <a:pt x="50" y="1626"/>
                  </a:cubicBezTo>
                  <a:cubicBezTo>
                    <a:pt x="52" y="1628"/>
                    <a:pt x="53" y="1631"/>
                    <a:pt x="54" y="1633"/>
                  </a:cubicBezTo>
                  <a:cubicBezTo>
                    <a:pt x="57" y="1637"/>
                    <a:pt x="62" y="1639"/>
                    <a:pt x="67" y="1641"/>
                  </a:cubicBezTo>
                  <a:cubicBezTo>
                    <a:pt x="66" y="1644"/>
                    <a:pt x="68" y="1644"/>
                    <a:pt x="69" y="1646"/>
                  </a:cubicBezTo>
                  <a:cubicBezTo>
                    <a:pt x="69" y="1647"/>
                    <a:pt x="68" y="1649"/>
                    <a:pt x="68" y="1651"/>
                  </a:cubicBezTo>
                  <a:cubicBezTo>
                    <a:pt x="69" y="1654"/>
                    <a:pt x="69" y="1657"/>
                    <a:pt x="72" y="1658"/>
                  </a:cubicBezTo>
                  <a:cubicBezTo>
                    <a:pt x="73" y="1659"/>
                    <a:pt x="76" y="1658"/>
                    <a:pt x="78" y="1659"/>
                  </a:cubicBezTo>
                  <a:cubicBezTo>
                    <a:pt x="80" y="1660"/>
                    <a:pt x="80" y="1663"/>
                    <a:pt x="83" y="1664"/>
                  </a:cubicBezTo>
                  <a:cubicBezTo>
                    <a:pt x="84" y="1664"/>
                    <a:pt x="86" y="1663"/>
                    <a:pt x="88" y="1664"/>
                  </a:cubicBezTo>
                  <a:cubicBezTo>
                    <a:pt x="90" y="1666"/>
                    <a:pt x="91" y="1668"/>
                    <a:pt x="93" y="1670"/>
                  </a:cubicBezTo>
                  <a:cubicBezTo>
                    <a:pt x="95" y="1671"/>
                    <a:pt x="95" y="1672"/>
                    <a:pt x="97" y="1673"/>
                  </a:cubicBezTo>
                  <a:cubicBezTo>
                    <a:pt x="99" y="1674"/>
                    <a:pt x="102" y="1673"/>
                    <a:pt x="105" y="1674"/>
                  </a:cubicBezTo>
                  <a:cubicBezTo>
                    <a:pt x="112" y="1676"/>
                    <a:pt x="108" y="1680"/>
                    <a:pt x="106" y="1684"/>
                  </a:cubicBezTo>
                  <a:cubicBezTo>
                    <a:pt x="104" y="1690"/>
                    <a:pt x="109" y="1690"/>
                    <a:pt x="114" y="1690"/>
                  </a:cubicBezTo>
                  <a:cubicBezTo>
                    <a:pt x="116" y="1690"/>
                    <a:pt x="118" y="1688"/>
                    <a:pt x="120" y="1689"/>
                  </a:cubicBezTo>
                  <a:cubicBezTo>
                    <a:pt x="122" y="1690"/>
                    <a:pt x="122" y="1692"/>
                    <a:pt x="123" y="1693"/>
                  </a:cubicBezTo>
                  <a:cubicBezTo>
                    <a:pt x="125" y="1697"/>
                    <a:pt x="129" y="1696"/>
                    <a:pt x="133" y="1698"/>
                  </a:cubicBezTo>
                  <a:cubicBezTo>
                    <a:pt x="135" y="1699"/>
                    <a:pt x="136" y="1701"/>
                    <a:pt x="138" y="1700"/>
                  </a:cubicBezTo>
                  <a:cubicBezTo>
                    <a:pt x="138" y="1693"/>
                    <a:pt x="143" y="1695"/>
                    <a:pt x="149" y="1697"/>
                  </a:cubicBezTo>
                  <a:cubicBezTo>
                    <a:pt x="154" y="1698"/>
                    <a:pt x="161" y="1699"/>
                    <a:pt x="167" y="1698"/>
                  </a:cubicBezTo>
                  <a:cubicBezTo>
                    <a:pt x="169" y="1697"/>
                    <a:pt x="171" y="1696"/>
                    <a:pt x="174" y="1695"/>
                  </a:cubicBezTo>
                  <a:cubicBezTo>
                    <a:pt x="177" y="1695"/>
                    <a:pt x="180" y="1695"/>
                    <a:pt x="183" y="1695"/>
                  </a:cubicBezTo>
                  <a:cubicBezTo>
                    <a:pt x="187" y="1696"/>
                    <a:pt x="187" y="1695"/>
                    <a:pt x="190" y="1692"/>
                  </a:cubicBezTo>
                  <a:cubicBezTo>
                    <a:pt x="194" y="1689"/>
                    <a:pt x="199" y="1690"/>
                    <a:pt x="202" y="1685"/>
                  </a:cubicBezTo>
                  <a:cubicBezTo>
                    <a:pt x="203" y="1683"/>
                    <a:pt x="202" y="1681"/>
                    <a:pt x="204" y="1679"/>
                  </a:cubicBezTo>
                  <a:cubicBezTo>
                    <a:pt x="204" y="1677"/>
                    <a:pt x="206" y="1676"/>
                    <a:pt x="207" y="1675"/>
                  </a:cubicBezTo>
                  <a:cubicBezTo>
                    <a:pt x="209" y="1672"/>
                    <a:pt x="212" y="1668"/>
                    <a:pt x="217" y="1666"/>
                  </a:cubicBezTo>
                  <a:cubicBezTo>
                    <a:pt x="220" y="1665"/>
                    <a:pt x="221" y="1666"/>
                    <a:pt x="223" y="1663"/>
                  </a:cubicBezTo>
                  <a:cubicBezTo>
                    <a:pt x="225" y="1661"/>
                    <a:pt x="225" y="1660"/>
                    <a:pt x="227" y="1658"/>
                  </a:cubicBezTo>
                  <a:cubicBezTo>
                    <a:pt x="229" y="1656"/>
                    <a:pt x="230" y="1655"/>
                    <a:pt x="232" y="1653"/>
                  </a:cubicBezTo>
                  <a:cubicBezTo>
                    <a:pt x="234" y="1649"/>
                    <a:pt x="237" y="1647"/>
                    <a:pt x="240" y="1644"/>
                  </a:cubicBezTo>
                  <a:cubicBezTo>
                    <a:pt x="243" y="1641"/>
                    <a:pt x="245" y="1639"/>
                    <a:pt x="248" y="1637"/>
                  </a:cubicBezTo>
                  <a:cubicBezTo>
                    <a:pt x="252" y="1634"/>
                    <a:pt x="252" y="1629"/>
                    <a:pt x="256" y="1625"/>
                  </a:cubicBezTo>
                  <a:cubicBezTo>
                    <a:pt x="257" y="1624"/>
                    <a:pt x="260" y="1623"/>
                    <a:pt x="261" y="1622"/>
                  </a:cubicBezTo>
                  <a:cubicBezTo>
                    <a:pt x="263" y="1620"/>
                    <a:pt x="264" y="1619"/>
                    <a:pt x="265" y="1617"/>
                  </a:cubicBezTo>
                  <a:cubicBezTo>
                    <a:pt x="266" y="1615"/>
                    <a:pt x="267" y="1614"/>
                    <a:pt x="268" y="1612"/>
                  </a:cubicBezTo>
                  <a:cubicBezTo>
                    <a:pt x="270" y="1610"/>
                    <a:pt x="272" y="1609"/>
                    <a:pt x="274" y="1605"/>
                  </a:cubicBezTo>
                  <a:cubicBezTo>
                    <a:pt x="275" y="1601"/>
                    <a:pt x="277" y="1597"/>
                    <a:pt x="279" y="1594"/>
                  </a:cubicBezTo>
                  <a:cubicBezTo>
                    <a:pt x="281" y="1592"/>
                    <a:pt x="280" y="1593"/>
                    <a:pt x="282" y="1592"/>
                  </a:cubicBezTo>
                  <a:cubicBezTo>
                    <a:pt x="283" y="1592"/>
                    <a:pt x="286" y="1592"/>
                    <a:pt x="287" y="1593"/>
                  </a:cubicBezTo>
                  <a:cubicBezTo>
                    <a:pt x="288" y="1594"/>
                    <a:pt x="287" y="1595"/>
                    <a:pt x="288" y="1596"/>
                  </a:cubicBezTo>
                  <a:cubicBezTo>
                    <a:pt x="290" y="1603"/>
                    <a:pt x="294" y="1599"/>
                    <a:pt x="296" y="1596"/>
                  </a:cubicBezTo>
                  <a:cubicBezTo>
                    <a:pt x="297" y="1594"/>
                    <a:pt x="298" y="1592"/>
                    <a:pt x="300" y="1592"/>
                  </a:cubicBezTo>
                  <a:cubicBezTo>
                    <a:pt x="302" y="1592"/>
                    <a:pt x="302" y="1594"/>
                    <a:pt x="304" y="1594"/>
                  </a:cubicBezTo>
                  <a:cubicBezTo>
                    <a:pt x="305" y="1595"/>
                    <a:pt x="307" y="1594"/>
                    <a:pt x="309" y="1594"/>
                  </a:cubicBezTo>
                  <a:cubicBezTo>
                    <a:pt x="316" y="1591"/>
                    <a:pt x="314" y="1581"/>
                    <a:pt x="314" y="1574"/>
                  </a:cubicBezTo>
                  <a:cubicBezTo>
                    <a:pt x="314" y="1568"/>
                    <a:pt x="316" y="1563"/>
                    <a:pt x="316" y="1557"/>
                  </a:cubicBezTo>
                  <a:cubicBezTo>
                    <a:pt x="316" y="1554"/>
                    <a:pt x="316" y="1552"/>
                    <a:pt x="315" y="1549"/>
                  </a:cubicBezTo>
                  <a:cubicBezTo>
                    <a:pt x="314" y="1545"/>
                    <a:pt x="312" y="1542"/>
                    <a:pt x="308" y="1540"/>
                  </a:cubicBezTo>
                  <a:cubicBezTo>
                    <a:pt x="307" y="1540"/>
                    <a:pt x="305" y="1540"/>
                    <a:pt x="304" y="1539"/>
                  </a:cubicBezTo>
                  <a:cubicBezTo>
                    <a:pt x="304" y="1538"/>
                    <a:pt x="303" y="1536"/>
                    <a:pt x="304" y="1535"/>
                  </a:cubicBezTo>
                  <a:cubicBezTo>
                    <a:pt x="307" y="1532"/>
                    <a:pt x="313" y="1539"/>
                    <a:pt x="316" y="1540"/>
                  </a:cubicBezTo>
                  <a:cubicBezTo>
                    <a:pt x="320" y="1540"/>
                    <a:pt x="321" y="1537"/>
                    <a:pt x="323" y="1534"/>
                  </a:cubicBezTo>
                  <a:cubicBezTo>
                    <a:pt x="325" y="1531"/>
                    <a:pt x="326" y="1530"/>
                    <a:pt x="325" y="1526"/>
                  </a:cubicBezTo>
                  <a:cubicBezTo>
                    <a:pt x="325" y="1525"/>
                    <a:pt x="324" y="1524"/>
                    <a:pt x="325" y="1522"/>
                  </a:cubicBezTo>
                  <a:cubicBezTo>
                    <a:pt x="331" y="1520"/>
                    <a:pt x="329" y="1530"/>
                    <a:pt x="329" y="1533"/>
                  </a:cubicBezTo>
                  <a:cubicBezTo>
                    <a:pt x="329" y="1538"/>
                    <a:pt x="333" y="1544"/>
                    <a:pt x="332" y="1548"/>
                  </a:cubicBezTo>
                  <a:cubicBezTo>
                    <a:pt x="331" y="1551"/>
                    <a:pt x="329" y="1552"/>
                    <a:pt x="329" y="1555"/>
                  </a:cubicBezTo>
                  <a:cubicBezTo>
                    <a:pt x="329" y="1556"/>
                    <a:pt x="330" y="1558"/>
                    <a:pt x="330" y="1559"/>
                  </a:cubicBezTo>
                  <a:cubicBezTo>
                    <a:pt x="331" y="1561"/>
                    <a:pt x="332" y="1562"/>
                    <a:pt x="333" y="1565"/>
                  </a:cubicBezTo>
                  <a:cubicBezTo>
                    <a:pt x="334" y="1568"/>
                    <a:pt x="334" y="1570"/>
                    <a:pt x="334" y="1573"/>
                  </a:cubicBezTo>
                  <a:cubicBezTo>
                    <a:pt x="336" y="1573"/>
                    <a:pt x="338" y="1573"/>
                    <a:pt x="340" y="1572"/>
                  </a:cubicBezTo>
                  <a:cubicBezTo>
                    <a:pt x="341" y="1574"/>
                    <a:pt x="345" y="1579"/>
                    <a:pt x="346" y="1580"/>
                  </a:cubicBezTo>
                  <a:cubicBezTo>
                    <a:pt x="350" y="1582"/>
                    <a:pt x="352" y="1578"/>
                    <a:pt x="352" y="1584"/>
                  </a:cubicBezTo>
                  <a:cubicBezTo>
                    <a:pt x="353" y="1593"/>
                    <a:pt x="346" y="1586"/>
                    <a:pt x="341" y="1587"/>
                  </a:cubicBezTo>
                  <a:cubicBezTo>
                    <a:pt x="340" y="1590"/>
                    <a:pt x="341" y="1592"/>
                    <a:pt x="343" y="1593"/>
                  </a:cubicBezTo>
                  <a:cubicBezTo>
                    <a:pt x="344" y="1594"/>
                    <a:pt x="345" y="1594"/>
                    <a:pt x="346" y="1594"/>
                  </a:cubicBezTo>
                  <a:cubicBezTo>
                    <a:pt x="347" y="1595"/>
                    <a:pt x="346" y="1595"/>
                    <a:pt x="346" y="1596"/>
                  </a:cubicBezTo>
                  <a:cubicBezTo>
                    <a:pt x="348" y="1601"/>
                    <a:pt x="345" y="1607"/>
                    <a:pt x="350" y="1610"/>
                  </a:cubicBezTo>
                  <a:cubicBezTo>
                    <a:pt x="355" y="1605"/>
                    <a:pt x="352" y="1595"/>
                    <a:pt x="357" y="1589"/>
                  </a:cubicBezTo>
                  <a:cubicBezTo>
                    <a:pt x="358" y="1588"/>
                    <a:pt x="361" y="1586"/>
                    <a:pt x="363" y="1587"/>
                  </a:cubicBezTo>
                  <a:cubicBezTo>
                    <a:pt x="366" y="1588"/>
                    <a:pt x="366" y="1594"/>
                    <a:pt x="367" y="1597"/>
                  </a:cubicBezTo>
                  <a:cubicBezTo>
                    <a:pt x="368" y="1600"/>
                    <a:pt x="368" y="1603"/>
                    <a:pt x="371" y="1605"/>
                  </a:cubicBezTo>
                  <a:cubicBezTo>
                    <a:pt x="372" y="1605"/>
                    <a:pt x="373" y="1605"/>
                    <a:pt x="374" y="1606"/>
                  </a:cubicBezTo>
                  <a:cubicBezTo>
                    <a:pt x="376" y="1606"/>
                    <a:pt x="375" y="1608"/>
                    <a:pt x="376" y="1608"/>
                  </a:cubicBezTo>
                  <a:cubicBezTo>
                    <a:pt x="381" y="1609"/>
                    <a:pt x="383" y="1605"/>
                    <a:pt x="384" y="1601"/>
                  </a:cubicBezTo>
                  <a:cubicBezTo>
                    <a:pt x="385" y="1597"/>
                    <a:pt x="384" y="1593"/>
                    <a:pt x="385" y="1588"/>
                  </a:cubicBezTo>
                  <a:cubicBezTo>
                    <a:pt x="388" y="1579"/>
                    <a:pt x="388" y="1570"/>
                    <a:pt x="388" y="1561"/>
                  </a:cubicBezTo>
                  <a:cubicBezTo>
                    <a:pt x="388" y="1553"/>
                    <a:pt x="385" y="1545"/>
                    <a:pt x="385" y="1537"/>
                  </a:cubicBezTo>
                  <a:cubicBezTo>
                    <a:pt x="385" y="1535"/>
                    <a:pt x="385" y="1532"/>
                    <a:pt x="385" y="1530"/>
                  </a:cubicBezTo>
                  <a:cubicBezTo>
                    <a:pt x="386" y="1527"/>
                    <a:pt x="390" y="1524"/>
                    <a:pt x="391" y="1522"/>
                  </a:cubicBezTo>
                  <a:cubicBezTo>
                    <a:pt x="393" y="1520"/>
                    <a:pt x="393" y="1519"/>
                    <a:pt x="394" y="1516"/>
                  </a:cubicBezTo>
                  <a:cubicBezTo>
                    <a:pt x="394" y="1512"/>
                    <a:pt x="389" y="1508"/>
                    <a:pt x="390" y="1504"/>
                  </a:cubicBezTo>
                  <a:cubicBezTo>
                    <a:pt x="396" y="1504"/>
                    <a:pt x="399" y="1499"/>
                    <a:pt x="404" y="1497"/>
                  </a:cubicBezTo>
                  <a:cubicBezTo>
                    <a:pt x="407" y="1496"/>
                    <a:pt x="412" y="1493"/>
                    <a:pt x="415" y="1489"/>
                  </a:cubicBezTo>
                  <a:cubicBezTo>
                    <a:pt x="417" y="1485"/>
                    <a:pt x="416" y="1478"/>
                    <a:pt x="418" y="1473"/>
                  </a:cubicBezTo>
                  <a:cubicBezTo>
                    <a:pt x="419" y="1470"/>
                    <a:pt x="421" y="1469"/>
                    <a:pt x="422" y="1466"/>
                  </a:cubicBezTo>
                  <a:cubicBezTo>
                    <a:pt x="422" y="1466"/>
                    <a:pt x="422" y="1464"/>
                    <a:pt x="422" y="1463"/>
                  </a:cubicBezTo>
                  <a:cubicBezTo>
                    <a:pt x="422" y="1463"/>
                    <a:pt x="421" y="1463"/>
                    <a:pt x="420" y="1464"/>
                  </a:cubicBezTo>
                  <a:cubicBezTo>
                    <a:pt x="422" y="1457"/>
                    <a:pt x="427" y="1451"/>
                    <a:pt x="430" y="1446"/>
                  </a:cubicBezTo>
                  <a:cubicBezTo>
                    <a:pt x="432" y="1443"/>
                    <a:pt x="433" y="1442"/>
                    <a:pt x="433" y="1440"/>
                  </a:cubicBezTo>
                  <a:cubicBezTo>
                    <a:pt x="434" y="1437"/>
                    <a:pt x="433" y="1434"/>
                    <a:pt x="433" y="1431"/>
                  </a:cubicBezTo>
                  <a:cubicBezTo>
                    <a:pt x="431" y="1419"/>
                    <a:pt x="423" y="1410"/>
                    <a:pt x="420" y="1398"/>
                  </a:cubicBezTo>
                  <a:cubicBezTo>
                    <a:pt x="419" y="1394"/>
                    <a:pt x="418" y="1390"/>
                    <a:pt x="417" y="1386"/>
                  </a:cubicBezTo>
                  <a:cubicBezTo>
                    <a:pt x="417" y="1383"/>
                    <a:pt x="415" y="1377"/>
                    <a:pt x="416" y="1374"/>
                  </a:cubicBezTo>
                  <a:cubicBezTo>
                    <a:pt x="418" y="1374"/>
                    <a:pt x="419" y="1375"/>
                    <a:pt x="421" y="1374"/>
                  </a:cubicBezTo>
                  <a:cubicBezTo>
                    <a:pt x="424" y="1374"/>
                    <a:pt x="426" y="1373"/>
                    <a:pt x="428" y="1372"/>
                  </a:cubicBezTo>
                  <a:cubicBezTo>
                    <a:pt x="429" y="1371"/>
                    <a:pt x="430" y="1371"/>
                    <a:pt x="431" y="1371"/>
                  </a:cubicBezTo>
                  <a:cubicBezTo>
                    <a:pt x="431" y="1370"/>
                    <a:pt x="431" y="1370"/>
                    <a:pt x="432" y="1370"/>
                  </a:cubicBezTo>
                  <a:cubicBezTo>
                    <a:pt x="434" y="1370"/>
                    <a:pt x="435" y="1369"/>
                    <a:pt x="436" y="1369"/>
                  </a:cubicBezTo>
                  <a:cubicBezTo>
                    <a:pt x="437" y="1367"/>
                    <a:pt x="436" y="1367"/>
                    <a:pt x="437" y="1365"/>
                  </a:cubicBezTo>
                  <a:cubicBezTo>
                    <a:pt x="437" y="1363"/>
                    <a:pt x="437" y="1364"/>
                    <a:pt x="439" y="1361"/>
                  </a:cubicBezTo>
                  <a:cubicBezTo>
                    <a:pt x="441" y="1356"/>
                    <a:pt x="443" y="1351"/>
                    <a:pt x="445" y="1346"/>
                  </a:cubicBezTo>
                  <a:cubicBezTo>
                    <a:pt x="447" y="1343"/>
                    <a:pt x="452" y="1338"/>
                    <a:pt x="451" y="1334"/>
                  </a:cubicBezTo>
                  <a:cubicBezTo>
                    <a:pt x="448" y="1333"/>
                    <a:pt x="445" y="1327"/>
                    <a:pt x="443" y="1325"/>
                  </a:cubicBezTo>
                  <a:cubicBezTo>
                    <a:pt x="442" y="1324"/>
                    <a:pt x="441" y="1324"/>
                    <a:pt x="440" y="1322"/>
                  </a:cubicBezTo>
                  <a:cubicBezTo>
                    <a:pt x="439" y="1322"/>
                    <a:pt x="440" y="1320"/>
                    <a:pt x="439" y="1320"/>
                  </a:cubicBezTo>
                  <a:cubicBezTo>
                    <a:pt x="435" y="1314"/>
                    <a:pt x="427" y="1318"/>
                    <a:pt x="423" y="1314"/>
                  </a:cubicBezTo>
                  <a:cubicBezTo>
                    <a:pt x="420" y="1311"/>
                    <a:pt x="419" y="1308"/>
                    <a:pt x="416" y="1306"/>
                  </a:cubicBezTo>
                  <a:cubicBezTo>
                    <a:pt x="413" y="1304"/>
                    <a:pt x="408" y="1303"/>
                    <a:pt x="406" y="1299"/>
                  </a:cubicBezTo>
                  <a:cubicBezTo>
                    <a:pt x="403" y="1293"/>
                    <a:pt x="408" y="1285"/>
                    <a:pt x="409" y="1279"/>
                  </a:cubicBezTo>
                  <a:cubicBezTo>
                    <a:pt x="412" y="1266"/>
                    <a:pt x="412" y="1253"/>
                    <a:pt x="412" y="1239"/>
                  </a:cubicBezTo>
                  <a:cubicBezTo>
                    <a:pt x="412" y="1235"/>
                    <a:pt x="413" y="1231"/>
                    <a:pt x="412" y="1227"/>
                  </a:cubicBezTo>
                  <a:cubicBezTo>
                    <a:pt x="412" y="1225"/>
                    <a:pt x="411" y="1223"/>
                    <a:pt x="410" y="1221"/>
                  </a:cubicBezTo>
                  <a:cubicBezTo>
                    <a:pt x="407" y="1214"/>
                    <a:pt x="404" y="1207"/>
                    <a:pt x="400" y="1201"/>
                  </a:cubicBezTo>
                  <a:cubicBezTo>
                    <a:pt x="399" y="1198"/>
                    <a:pt x="398" y="1198"/>
                    <a:pt x="398" y="1195"/>
                  </a:cubicBezTo>
                  <a:cubicBezTo>
                    <a:pt x="399" y="1190"/>
                    <a:pt x="400" y="1186"/>
                    <a:pt x="400" y="1182"/>
                  </a:cubicBezTo>
                  <a:cubicBezTo>
                    <a:pt x="400" y="1176"/>
                    <a:pt x="400" y="1171"/>
                    <a:pt x="400" y="1165"/>
                  </a:cubicBezTo>
                  <a:cubicBezTo>
                    <a:pt x="400" y="1163"/>
                    <a:pt x="399" y="1159"/>
                    <a:pt x="400" y="1157"/>
                  </a:cubicBezTo>
                  <a:cubicBezTo>
                    <a:pt x="400" y="1156"/>
                    <a:pt x="402" y="1157"/>
                    <a:pt x="402" y="1156"/>
                  </a:cubicBezTo>
                  <a:cubicBezTo>
                    <a:pt x="403" y="1155"/>
                    <a:pt x="403" y="1153"/>
                    <a:pt x="404" y="1152"/>
                  </a:cubicBezTo>
                  <a:cubicBezTo>
                    <a:pt x="405" y="1151"/>
                    <a:pt x="408" y="1149"/>
                    <a:pt x="408" y="1147"/>
                  </a:cubicBezTo>
                  <a:cubicBezTo>
                    <a:pt x="409" y="1145"/>
                    <a:pt x="408" y="1144"/>
                    <a:pt x="407" y="1142"/>
                  </a:cubicBezTo>
                  <a:cubicBezTo>
                    <a:pt x="405" y="1138"/>
                    <a:pt x="405" y="1134"/>
                    <a:pt x="404" y="1130"/>
                  </a:cubicBezTo>
                  <a:cubicBezTo>
                    <a:pt x="403" y="1127"/>
                    <a:pt x="402" y="1124"/>
                    <a:pt x="400" y="1121"/>
                  </a:cubicBezTo>
                  <a:cubicBezTo>
                    <a:pt x="400" y="1119"/>
                    <a:pt x="399" y="1117"/>
                    <a:pt x="399" y="1115"/>
                  </a:cubicBezTo>
                  <a:cubicBezTo>
                    <a:pt x="399" y="1113"/>
                    <a:pt x="400" y="1112"/>
                    <a:pt x="401" y="1110"/>
                  </a:cubicBezTo>
                  <a:cubicBezTo>
                    <a:pt x="404" y="1105"/>
                    <a:pt x="403" y="1097"/>
                    <a:pt x="403" y="1092"/>
                  </a:cubicBezTo>
                  <a:cubicBezTo>
                    <a:pt x="403" y="1088"/>
                    <a:pt x="403" y="1084"/>
                    <a:pt x="403" y="1080"/>
                  </a:cubicBezTo>
                  <a:cubicBezTo>
                    <a:pt x="404" y="1073"/>
                    <a:pt x="409" y="1071"/>
                    <a:pt x="412" y="1066"/>
                  </a:cubicBezTo>
                  <a:cubicBezTo>
                    <a:pt x="415" y="1062"/>
                    <a:pt x="418" y="1057"/>
                    <a:pt x="419" y="1053"/>
                  </a:cubicBezTo>
                  <a:cubicBezTo>
                    <a:pt x="420" y="1050"/>
                    <a:pt x="421" y="1047"/>
                    <a:pt x="422" y="1045"/>
                  </a:cubicBezTo>
                  <a:cubicBezTo>
                    <a:pt x="423" y="1041"/>
                    <a:pt x="422" y="1039"/>
                    <a:pt x="425" y="1036"/>
                  </a:cubicBezTo>
                  <a:cubicBezTo>
                    <a:pt x="427" y="1034"/>
                    <a:pt x="429" y="1032"/>
                    <a:pt x="431" y="1031"/>
                  </a:cubicBezTo>
                  <a:cubicBezTo>
                    <a:pt x="433" y="1030"/>
                    <a:pt x="435" y="1030"/>
                    <a:pt x="436" y="1029"/>
                  </a:cubicBezTo>
                  <a:cubicBezTo>
                    <a:pt x="439" y="1027"/>
                    <a:pt x="440" y="1023"/>
                    <a:pt x="444" y="1021"/>
                  </a:cubicBezTo>
                  <a:cubicBezTo>
                    <a:pt x="449" y="1019"/>
                    <a:pt x="453" y="1018"/>
                    <a:pt x="458" y="1018"/>
                  </a:cubicBezTo>
                  <a:cubicBezTo>
                    <a:pt x="463" y="1018"/>
                    <a:pt x="467" y="1017"/>
                    <a:pt x="472" y="1017"/>
                  </a:cubicBezTo>
                  <a:cubicBezTo>
                    <a:pt x="478" y="1018"/>
                    <a:pt x="483" y="1019"/>
                    <a:pt x="489" y="1019"/>
                  </a:cubicBezTo>
                  <a:cubicBezTo>
                    <a:pt x="493" y="1020"/>
                    <a:pt x="499" y="1020"/>
                    <a:pt x="503" y="1022"/>
                  </a:cubicBezTo>
                  <a:cubicBezTo>
                    <a:pt x="505" y="1019"/>
                    <a:pt x="506" y="1014"/>
                    <a:pt x="507" y="1011"/>
                  </a:cubicBezTo>
                  <a:cubicBezTo>
                    <a:pt x="509" y="1007"/>
                    <a:pt x="510" y="1004"/>
                    <a:pt x="510" y="1000"/>
                  </a:cubicBezTo>
                  <a:cubicBezTo>
                    <a:pt x="509" y="996"/>
                    <a:pt x="507" y="992"/>
                    <a:pt x="506" y="988"/>
                  </a:cubicBezTo>
                  <a:cubicBezTo>
                    <a:pt x="506" y="985"/>
                    <a:pt x="506" y="981"/>
                    <a:pt x="506" y="977"/>
                  </a:cubicBezTo>
                  <a:cubicBezTo>
                    <a:pt x="506" y="971"/>
                    <a:pt x="508" y="963"/>
                    <a:pt x="503" y="959"/>
                  </a:cubicBezTo>
                  <a:cubicBezTo>
                    <a:pt x="500" y="957"/>
                    <a:pt x="498" y="956"/>
                    <a:pt x="495" y="955"/>
                  </a:cubicBezTo>
                  <a:cubicBezTo>
                    <a:pt x="493" y="953"/>
                    <a:pt x="492" y="951"/>
                    <a:pt x="489" y="950"/>
                  </a:cubicBezTo>
                  <a:cubicBezTo>
                    <a:pt x="490" y="947"/>
                    <a:pt x="492" y="944"/>
                    <a:pt x="494" y="941"/>
                  </a:cubicBezTo>
                  <a:cubicBezTo>
                    <a:pt x="497" y="937"/>
                    <a:pt x="500" y="933"/>
                    <a:pt x="502" y="928"/>
                  </a:cubicBezTo>
                  <a:cubicBezTo>
                    <a:pt x="504" y="925"/>
                    <a:pt x="505" y="921"/>
                    <a:pt x="506" y="917"/>
                  </a:cubicBezTo>
                  <a:cubicBezTo>
                    <a:pt x="506" y="915"/>
                    <a:pt x="506" y="913"/>
                    <a:pt x="507" y="911"/>
                  </a:cubicBezTo>
                  <a:cubicBezTo>
                    <a:pt x="508" y="909"/>
                    <a:pt x="508" y="907"/>
                    <a:pt x="509" y="905"/>
                  </a:cubicBezTo>
                  <a:cubicBezTo>
                    <a:pt x="512" y="902"/>
                    <a:pt x="512" y="896"/>
                    <a:pt x="515" y="891"/>
                  </a:cubicBezTo>
                  <a:cubicBezTo>
                    <a:pt x="517" y="887"/>
                    <a:pt x="518" y="882"/>
                    <a:pt x="520" y="878"/>
                  </a:cubicBezTo>
                  <a:cubicBezTo>
                    <a:pt x="521" y="875"/>
                    <a:pt x="523" y="871"/>
                    <a:pt x="526" y="869"/>
                  </a:cubicBezTo>
                  <a:cubicBezTo>
                    <a:pt x="530" y="866"/>
                    <a:pt x="530" y="865"/>
                    <a:pt x="530" y="859"/>
                  </a:cubicBezTo>
                  <a:cubicBezTo>
                    <a:pt x="530" y="853"/>
                    <a:pt x="530" y="848"/>
                    <a:pt x="530" y="843"/>
                  </a:cubicBezTo>
                  <a:cubicBezTo>
                    <a:pt x="529" y="837"/>
                    <a:pt x="528" y="831"/>
                    <a:pt x="529" y="825"/>
                  </a:cubicBezTo>
                  <a:cubicBezTo>
                    <a:pt x="529" y="820"/>
                    <a:pt x="532" y="816"/>
                    <a:pt x="533" y="812"/>
                  </a:cubicBezTo>
                  <a:cubicBezTo>
                    <a:pt x="534" y="810"/>
                    <a:pt x="534" y="808"/>
                    <a:pt x="535" y="806"/>
                  </a:cubicBezTo>
                  <a:cubicBezTo>
                    <a:pt x="536" y="806"/>
                    <a:pt x="537" y="805"/>
                    <a:pt x="538" y="804"/>
                  </a:cubicBezTo>
                  <a:cubicBezTo>
                    <a:pt x="539" y="802"/>
                    <a:pt x="539" y="801"/>
                    <a:pt x="539" y="798"/>
                  </a:cubicBezTo>
                  <a:cubicBezTo>
                    <a:pt x="541" y="791"/>
                    <a:pt x="537" y="784"/>
                    <a:pt x="536" y="776"/>
                  </a:cubicBezTo>
                  <a:cubicBezTo>
                    <a:pt x="535" y="770"/>
                    <a:pt x="534" y="763"/>
                    <a:pt x="533" y="757"/>
                  </a:cubicBezTo>
                  <a:cubicBezTo>
                    <a:pt x="533" y="757"/>
                    <a:pt x="533" y="751"/>
                    <a:pt x="533" y="750"/>
                  </a:cubicBezTo>
                  <a:cubicBezTo>
                    <a:pt x="535" y="747"/>
                    <a:pt x="548" y="750"/>
                    <a:pt x="552" y="749"/>
                  </a:cubicBezTo>
                  <a:cubicBezTo>
                    <a:pt x="556" y="748"/>
                    <a:pt x="561" y="747"/>
                    <a:pt x="564" y="745"/>
                  </a:cubicBezTo>
                  <a:cubicBezTo>
                    <a:pt x="570" y="743"/>
                    <a:pt x="570" y="736"/>
                    <a:pt x="575" y="733"/>
                  </a:cubicBezTo>
                  <a:cubicBezTo>
                    <a:pt x="578" y="731"/>
                    <a:pt x="583" y="732"/>
                    <a:pt x="585" y="729"/>
                  </a:cubicBezTo>
                  <a:cubicBezTo>
                    <a:pt x="588" y="723"/>
                    <a:pt x="580" y="714"/>
                    <a:pt x="580" y="709"/>
                  </a:cubicBezTo>
                  <a:cubicBezTo>
                    <a:pt x="579" y="703"/>
                    <a:pt x="582" y="701"/>
                    <a:pt x="586" y="698"/>
                  </a:cubicBezTo>
                  <a:cubicBezTo>
                    <a:pt x="591" y="695"/>
                    <a:pt x="592" y="692"/>
                    <a:pt x="594" y="687"/>
                  </a:cubicBezTo>
                  <a:cubicBezTo>
                    <a:pt x="598" y="679"/>
                    <a:pt x="602" y="670"/>
                    <a:pt x="605" y="662"/>
                  </a:cubicBezTo>
                  <a:cubicBezTo>
                    <a:pt x="607" y="658"/>
                    <a:pt x="610" y="654"/>
                    <a:pt x="611" y="649"/>
                  </a:cubicBezTo>
                  <a:cubicBezTo>
                    <a:pt x="611" y="645"/>
                    <a:pt x="613" y="641"/>
                    <a:pt x="616" y="638"/>
                  </a:cubicBezTo>
                  <a:cubicBezTo>
                    <a:pt x="620" y="635"/>
                    <a:pt x="624" y="634"/>
                    <a:pt x="628" y="632"/>
                  </a:cubicBezTo>
                  <a:cubicBezTo>
                    <a:pt x="632" y="629"/>
                    <a:pt x="631" y="617"/>
                    <a:pt x="630" y="613"/>
                  </a:cubicBezTo>
                  <a:cubicBezTo>
                    <a:pt x="629" y="610"/>
                    <a:pt x="627" y="607"/>
                    <a:pt x="627" y="605"/>
                  </a:cubicBezTo>
                  <a:cubicBezTo>
                    <a:pt x="627" y="603"/>
                    <a:pt x="627" y="601"/>
                    <a:pt x="627" y="600"/>
                  </a:cubicBezTo>
                  <a:cubicBezTo>
                    <a:pt x="626" y="598"/>
                    <a:pt x="624" y="596"/>
                    <a:pt x="624" y="594"/>
                  </a:cubicBezTo>
                  <a:cubicBezTo>
                    <a:pt x="623" y="591"/>
                    <a:pt x="623" y="588"/>
                    <a:pt x="622" y="584"/>
                  </a:cubicBezTo>
                  <a:cubicBezTo>
                    <a:pt x="621" y="582"/>
                    <a:pt x="621" y="580"/>
                    <a:pt x="621" y="578"/>
                  </a:cubicBezTo>
                  <a:cubicBezTo>
                    <a:pt x="621" y="574"/>
                    <a:pt x="621" y="572"/>
                    <a:pt x="622" y="569"/>
                  </a:cubicBezTo>
                  <a:cubicBezTo>
                    <a:pt x="623" y="564"/>
                    <a:pt x="624" y="562"/>
                    <a:pt x="629" y="559"/>
                  </a:cubicBezTo>
                  <a:cubicBezTo>
                    <a:pt x="633" y="558"/>
                    <a:pt x="634" y="555"/>
                    <a:pt x="634" y="551"/>
                  </a:cubicBezTo>
                  <a:cubicBezTo>
                    <a:pt x="635" y="546"/>
                    <a:pt x="637" y="542"/>
                    <a:pt x="639" y="537"/>
                  </a:cubicBezTo>
                  <a:cubicBezTo>
                    <a:pt x="640" y="534"/>
                    <a:pt x="642" y="530"/>
                    <a:pt x="643" y="527"/>
                  </a:cubicBezTo>
                  <a:cubicBezTo>
                    <a:pt x="644" y="525"/>
                    <a:pt x="644" y="523"/>
                    <a:pt x="645" y="522"/>
                  </a:cubicBezTo>
                  <a:cubicBezTo>
                    <a:pt x="645" y="522"/>
                    <a:pt x="644" y="522"/>
                    <a:pt x="643" y="523"/>
                  </a:cubicBezTo>
                  <a:cubicBezTo>
                    <a:pt x="644" y="521"/>
                    <a:pt x="645" y="520"/>
                    <a:pt x="646" y="518"/>
                  </a:cubicBezTo>
                  <a:cubicBezTo>
                    <a:pt x="647" y="516"/>
                    <a:pt x="647" y="513"/>
                    <a:pt x="650" y="512"/>
                  </a:cubicBezTo>
                  <a:cubicBezTo>
                    <a:pt x="650" y="510"/>
                    <a:pt x="653" y="508"/>
                    <a:pt x="654" y="507"/>
                  </a:cubicBezTo>
                  <a:cubicBezTo>
                    <a:pt x="657" y="503"/>
                    <a:pt x="660" y="498"/>
                    <a:pt x="663" y="494"/>
                  </a:cubicBezTo>
                  <a:cubicBezTo>
                    <a:pt x="666" y="490"/>
                    <a:pt x="668" y="488"/>
                    <a:pt x="672" y="486"/>
                  </a:cubicBezTo>
                  <a:cubicBezTo>
                    <a:pt x="674" y="484"/>
                    <a:pt x="677" y="481"/>
                    <a:pt x="680" y="480"/>
                  </a:cubicBezTo>
                  <a:cubicBezTo>
                    <a:pt x="684" y="479"/>
                    <a:pt x="691" y="479"/>
                    <a:pt x="695" y="481"/>
                  </a:cubicBezTo>
                  <a:cubicBezTo>
                    <a:pt x="698" y="482"/>
                    <a:pt x="700" y="484"/>
                    <a:pt x="704" y="486"/>
                  </a:cubicBezTo>
                  <a:cubicBezTo>
                    <a:pt x="709" y="487"/>
                    <a:pt x="714" y="490"/>
                    <a:pt x="719" y="492"/>
                  </a:cubicBezTo>
                  <a:cubicBezTo>
                    <a:pt x="720" y="490"/>
                    <a:pt x="720" y="488"/>
                    <a:pt x="721" y="486"/>
                  </a:cubicBezTo>
                  <a:cubicBezTo>
                    <a:pt x="723" y="482"/>
                    <a:pt x="726" y="477"/>
                    <a:pt x="728" y="472"/>
                  </a:cubicBezTo>
                  <a:cubicBezTo>
                    <a:pt x="730" y="469"/>
                    <a:pt x="732" y="467"/>
                    <a:pt x="733" y="464"/>
                  </a:cubicBezTo>
                  <a:cubicBezTo>
                    <a:pt x="733" y="463"/>
                    <a:pt x="734" y="461"/>
                    <a:pt x="735" y="459"/>
                  </a:cubicBezTo>
                  <a:cubicBezTo>
                    <a:pt x="735" y="458"/>
                    <a:pt x="735" y="454"/>
                    <a:pt x="735" y="452"/>
                  </a:cubicBezTo>
                  <a:cubicBezTo>
                    <a:pt x="735" y="429"/>
                    <a:pt x="735" y="429"/>
                    <a:pt x="735" y="429"/>
                  </a:cubicBezTo>
                  <a:cubicBezTo>
                    <a:pt x="735" y="424"/>
                    <a:pt x="735" y="418"/>
                    <a:pt x="734" y="413"/>
                  </a:cubicBezTo>
                  <a:cubicBezTo>
                    <a:pt x="737" y="416"/>
                    <a:pt x="742" y="415"/>
                    <a:pt x="746" y="415"/>
                  </a:cubicBezTo>
                  <a:cubicBezTo>
                    <a:pt x="748" y="415"/>
                    <a:pt x="749" y="416"/>
                    <a:pt x="752" y="417"/>
                  </a:cubicBezTo>
                  <a:cubicBezTo>
                    <a:pt x="754" y="418"/>
                    <a:pt x="758" y="418"/>
                    <a:pt x="760" y="419"/>
                  </a:cubicBezTo>
                  <a:cubicBezTo>
                    <a:pt x="769" y="422"/>
                    <a:pt x="778" y="424"/>
                    <a:pt x="787" y="426"/>
                  </a:cubicBezTo>
                  <a:cubicBezTo>
                    <a:pt x="793" y="427"/>
                    <a:pt x="799" y="426"/>
                    <a:pt x="804" y="429"/>
                  </a:cubicBezTo>
                  <a:cubicBezTo>
                    <a:pt x="811" y="433"/>
                    <a:pt x="817" y="435"/>
                    <a:pt x="824" y="436"/>
                  </a:cubicBezTo>
                  <a:cubicBezTo>
                    <a:pt x="826" y="436"/>
                    <a:pt x="827" y="437"/>
                    <a:pt x="829" y="436"/>
                  </a:cubicBezTo>
                  <a:cubicBezTo>
                    <a:pt x="830" y="435"/>
                    <a:pt x="833" y="431"/>
                    <a:pt x="833" y="429"/>
                  </a:cubicBezTo>
                  <a:cubicBezTo>
                    <a:pt x="835" y="427"/>
                    <a:pt x="835" y="426"/>
                    <a:pt x="836" y="424"/>
                  </a:cubicBezTo>
                  <a:cubicBezTo>
                    <a:pt x="836" y="423"/>
                    <a:pt x="839" y="421"/>
                    <a:pt x="839" y="420"/>
                  </a:cubicBezTo>
                  <a:cubicBezTo>
                    <a:pt x="839" y="416"/>
                    <a:pt x="826" y="413"/>
                    <a:pt x="823" y="411"/>
                  </a:cubicBezTo>
                  <a:cubicBezTo>
                    <a:pt x="825" y="408"/>
                    <a:pt x="830" y="407"/>
                    <a:pt x="833" y="405"/>
                  </a:cubicBezTo>
                  <a:cubicBezTo>
                    <a:pt x="838" y="402"/>
                    <a:pt x="842" y="399"/>
                    <a:pt x="847" y="395"/>
                  </a:cubicBezTo>
                  <a:cubicBezTo>
                    <a:pt x="852" y="391"/>
                    <a:pt x="855" y="389"/>
                    <a:pt x="855" y="382"/>
                  </a:cubicBezTo>
                  <a:cubicBezTo>
                    <a:pt x="855" y="374"/>
                    <a:pt x="853" y="368"/>
                    <a:pt x="848" y="361"/>
                  </a:cubicBezTo>
                  <a:cubicBezTo>
                    <a:pt x="845" y="357"/>
                    <a:pt x="842" y="352"/>
                    <a:pt x="840" y="347"/>
                  </a:cubicBezTo>
                  <a:cubicBezTo>
                    <a:pt x="838" y="345"/>
                    <a:pt x="837" y="341"/>
                    <a:pt x="835" y="339"/>
                  </a:cubicBezTo>
                  <a:cubicBezTo>
                    <a:pt x="836" y="336"/>
                    <a:pt x="849" y="336"/>
                    <a:pt x="852" y="336"/>
                  </a:cubicBezTo>
                  <a:cubicBezTo>
                    <a:pt x="857" y="335"/>
                    <a:pt x="863" y="335"/>
                    <a:pt x="869" y="334"/>
                  </a:cubicBezTo>
                  <a:cubicBezTo>
                    <a:pt x="869" y="333"/>
                    <a:pt x="869" y="332"/>
                    <a:pt x="869" y="332"/>
                  </a:cubicBezTo>
                  <a:cubicBezTo>
                    <a:pt x="871" y="331"/>
                    <a:pt x="875" y="334"/>
                    <a:pt x="877" y="335"/>
                  </a:cubicBezTo>
                  <a:cubicBezTo>
                    <a:pt x="880" y="336"/>
                    <a:pt x="883" y="338"/>
                    <a:pt x="886" y="339"/>
                  </a:cubicBezTo>
                  <a:cubicBezTo>
                    <a:pt x="886" y="336"/>
                    <a:pt x="886" y="332"/>
                    <a:pt x="886" y="329"/>
                  </a:cubicBezTo>
                  <a:cubicBezTo>
                    <a:pt x="885" y="324"/>
                    <a:pt x="883" y="322"/>
                    <a:pt x="882" y="319"/>
                  </a:cubicBezTo>
                  <a:cubicBezTo>
                    <a:pt x="879" y="312"/>
                    <a:pt x="886" y="310"/>
                    <a:pt x="891" y="308"/>
                  </a:cubicBezTo>
                  <a:cubicBezTo>
                    <a:pt x="896" y="307"/>
                    <a:pt x="901" y="304"/>
                    <a:pt x="907" y="304"/>
                  </a:cubicBezTo>
                  <a:cubicBezTo>
                    <a:pt x="909" y="304"/>
                    <a:pt x="914" y="303"/>
                    <a:pt x="916" y="305"/>
                  </a:cubicBezTo>
                  <a:cubicBezTo>
                    <a:pt x="918" y="307"/>
                    <a:pt x="918" y="311"/>
                    <a:pt x="919" y="313"/>
                  </a:cubicBezTo>
                  <a:cubicBezTo>
                    <a:pt x="920" y="315"/>
                    <a:pt x="922" y="316"/>
                    <a:pt x="923" y="317"/>
                  </a:cubicBezTo>
                  <a:cubicBezTo>
                    <a:pt x="924" y="319"/>
                    <a:pt x="924" y="320"/>
                    <a:pt x="925" y="322"/>
                  </a:cubicBezTo>
                  <a:cubicBezTo>
                    <a:pt x="926" y="326"/>
                    <a:pt x="928" y="331"/>
                    <a:pt x="931" y="335"/>
                  </a:cubicBezTo>
                  <a:cubicBezTo>
                    <a:pt x="933" y="338"/>
                    <a:pt x="935" y="340"/>
                    <a:pt x="937" y="342"/>
                  </a:cubicBezTo>
                  <a:cubicBezTo>
                    <a:pt x="940" y="345"/>
                    <a:pt x="943" y="349"/>
                    <a:pt x="945" y="352"/>
                  </a:cubicBezTo>
                  <a:cubicBezTo>
                    <a:pt x="946" y="353"/>
                    <a:pt x="947" y="355"/>
                    <a:pt x="948" y="356"/>
                  </a:cubicBezTo>
                  <a:cubicBezTo>
                    <a:pt x="949" y="358"/>
                    <a:pt x="951" y="359"/>
                    <a:pt x="951" y="361"/>
                  </a:cubicBezTo>
                  <a:cubicBezTo>
                    <a:pt x="952" y="362"/>
                    <a:pt x="952" y="363"/>
                    <a:pt x="953" y="364"/>
                  </a:cubicBezTo>
                  <a:cubicBezTo>
                    <a:pt x="955" y="366"/>
                    <a:pt x="955" y="364"/>
                    <a:pt x="956" y="367"/>
                  </a:cubicBezTo>
                  <a:cubicBezTo>
                    <a:pt x="957" y="374"/>
                    <a:pt x="956" y="382"/>
                    <a:pt x="957" y="389"/>
                  </a:cubicBezTo>
                  <a:cubicBezTo>
                    <a:pt x="959" y="389"/>
                    <a:pt x="960" y="388"/>
                    <a:pt x="962" y="388"/>
                  </a:cubicBezTo>
                  <a:cubicBezTo>
                    <a:pt x="964" y="388"/>
                    <a:pt x="966" y="388"/>
                    <a:pt x="967" y="389"/>
                  </a:cubicBezTo>
                  <a:cubicBezTo>
                    <a:pt x="973" y="390"/>
                    <a:pt x="977" y="391"/>
                    <a:pt x="982" y="393"/>
                  </a:cubicBezTo>
                  <a:cubicBezTo>
                    <a:pt x="984" y="394"/>
                    <a:pt x="985" y="395"/>
                    <a:pt x="987" y="395"/>
                  </a:cubicBezTo>
                  <a:cubicBezTo>
                    <a:pt x="989" y="395"/>
                    <a:pt x="992" y="395"/>
                    <a:pt x="994" y="395"/>
                  </a:cubicBezTo>
                  <a:cubicBezTo>
                    <a:pt x="998" y="397"/>
                    <a:pt x="998" y="400"/>
                    <a:pt x="1002" y="401"/>
                  </a:cubicBezTo>
                  <a:cubicBezTo>
                    <a:pt x="1006" y="402"/>
                    <a:pt x="1011" y="398"/>
                    <a:pt x="1015" y="398"/>
                  </a:cubicBezTo>
                  <a:cubicBezTo>
                    <a:pt x="1017" y="398"/>
                    <a:pt x="1019" y="398"/>
                    <a:pt x="1021" y="398"/>
                  </a:cubicBezTo>
                  <a:cubicBezTo>
                    <a:pt x="1024" y="398"/>
                    <a:pt x="1022" y="398"/>
                    <a:pt x="1024" y="395"/>
                  </a:cubicBezTo>
                  <a:cubicBezTo>
                    <a:pt x="1024" y="395"/>
                    <a:pt x="1024" y="394"/>
                    <a:pt x="1024" y="393"/>
                  </a:cubicBezTo>
                  <a:cubicBezTo>
                    <a:pt x="1024" y="392"/>
                    <a:pt x="1026" y="393"/>
                    <a:pt x="1027" y="392"/>
                  </a:cubicBezTo>
                  <a:cubicBezTo>
                    <a:pt x="1028" y="390"/>
                    <a:pt x="1028" y="387"/>
                    <a:pt x="1030" y="384"/>
                  </a:cubicBezTo>
                  <a:cubicBezTo>
                    <a:pt x="1031" y="383"/>
                    <a:pt x="1033" y="381"/>
                    <a:pt x="1034" y="380"/>
                  </a:cubicBezTo>
                  <a:cubicBezTo>
                    <a:pt x="1035" y="378"/>
                    <a:pt x="1035" y="376"/>
                    <a:pt x="1036" y="374"/>
                  </a:cubicBezTo>
                  <a:cubicBezTo>
                    <a:pt x="1042" y="374"/>
                    <a:pt x="1047" y="378"/>
                    <a:pt x="1052" y="381"/>
                  </a:cubicBezTo>
                  <a:cubicBezTo>
                    <a:pt x="1056" y="384"/>
                    <a:pt x="1061" y="386"/>
                    <a:pt x="1065" y="389"/>
                  </a:cubicBezTo>
                  <a:cubicBezTo>
                    <a:pt x="1065" y="390"/>
                    <a:pt x="1066" y="390"/>
                    <a:pt x="1066" y="391"/>
                  </a:cubicBezTo>
                  <a:cubicBezTo>
                    <a:pt x="1067" y="391"/>
                    <a:pt x="1068" y="391"/>
                    <a:pt x="1069" y="392"/>
                  </a:cubicBezTo>
                  <a:cubicBezTo>
                    <a:pt x="1070" y="393"/>
                    <a:pt x="1072" y="393"/>
                    <a:pt x="1074" y="394"/>
                  </a:cubicBezTo>
                  <a:cubicBezTo>
                    <a:pt x="1077" y="395"/>
                    <a:pt x="1081" y="397"/>
                    <a:pt x="1084" y="398"/>
                  </a:cubicBezTo>
                  <a:cubicBezTo>
                    <a:pt x="1086" y="399"/>
                    <a:pt x="1086" y="401"/>
                    <a:pt x="1087" y="402"/>
                  </a:cubicBezTo>
                  <a:cubicBezTo>
                    <a:pt x="1089" y="404"/>
                    <a:pt x="1088" y="410"/>
                    <a:pt x="1091" y="410"/>
                  </a:cubicBezTo>
                  <a:cubicBezTo>
                    <a:pt x="1093" y="409"/>
                    <a:pt x="1093" y="407"/>
                    <a:pt x="1095" y="406"/>
                  </a:cubicBezTo>
                  <a:cubicBezTo>
                    <a:pt x="1097" y="404"/>
                    <a:pt x="1099" y="406"/>
                    <a:pt x="1101" y="405"/>
                  </a:cubicBezTo>
                  <a:cubicBezTo>
                    <a:pt x="1107" y="402"/>
                    <a:pt x="1099" y="392"/>
                    <a:pt x="1100" y="388"/>
                  </a:cubicBezTo>
                  <a:cubicBezTo>
                    <a:pt x="1101" y="385"/>
                    <a:pt x="1104" y="381"/>
                    <a:pt x="1106" y="379"/>
                  </a:cubicBezTo>
                  <a:cubicBezTo>
                    <a:pt x="1102" y="379"/>
                    <a:pt x="1095" y="376"/>
                    <a:pt x="1093" y="373"/>
                  </a:cubicBezTo>
                  <a:cubicBezTo>
                    <a:pt x="1096" y="374"/>
                    <a:pt x="1101" y="373"/>
                    <a:pt x="1104" y="376"/>
                  </a:cubicBezTo>
                  <a:cubicBezTo>
                    <a:pt x="1106" y="377"/>
                    <a:pt x="1106" y="379"/>
                    <a:pt x="1107" y="379"/>
                  </a:cubicBezTo>
                  <a:cubicBezTo>
                    <a:pt x="1107" y="380"/>
                    <a:pt x="1107" y="381"/>
                    <a:pt x="1108" y="381"/>
                  </a:cubicBezTo>
                  <a:cubicBezTo>
                    <a:pt x="1108" y="379"/>
                    <a:pt x="1109" y="380"/>
                    <a:pt x="1110" y="379"/>
                  </a:cubicBezTo>
                  <a:cubicBezTo>
                    <a:pt x="1111" y="378"/>
                    <a:pt x="1112" y="377"/>
                    <a:pt x="1112" y="376"/>
                  </a:cubicBezTo>
                  <a:cubicBezTo>
                    <a:pt x="1112" y="376"/>
                    <a:pt x="1115" y="374"/>
                    <a:pt x="1115" y="374"/>
                  </a:cubicBezTo>
                  <a:cubicBezTo>
                    <a:pt x="1117" y="372"/>
                    <a:pt x="1117" y="370"/>
                    <a:pt x="1118" y="367"/>
                  </a:cubicBezTo>
                  <a:cubicBezTo>
                    <a:pt x="1120" y="363"/>
                    <a:pt x="1120" y="363"/>
                    <a:pt x="1123" y="364"/>
                  </a:cubicBezTo>
                  <a:cubicBezTo>
                    <a:pt x="1126" y="364"/>
                    <a:pt x="1127" y="365"/>
                    <a:pt x="1130" y="365"/>
                  </a:cubicBezTo>
                  <a:cubicBezTo>
                    <a:pt x="1131" y="363"/>
                    <a:pt x="1130" y="362"/>
                    <a:pt x="1130" y="361"/>
                  </a:cubicBezTo>
                  <a:cubicBezTo>
                    <a:pt x="1131" y="358"/>
                    <a:pt x="1132" y="356"/>
                    <a:pt x="1133" y="355"/>
                  </a:cubicBezTo>
                  <a:cubicBezTo>
                    <a:pt x="1134" y="353"/>
                    <a:pt x="1135" y="350"/>
                    <a:pt x="1136" y="348"/>
                  </a:cubicBezTo>
                  <a:cubicBezTo>
                    <a:pt x="1137" y="347"/>
                    <a:pt x="1138" y="347"/>
                    <a:pt x="1139" y="345"/>
                  </a:cubicBezTo>
                  <a:cubicBezTo>
                    <a:pt x="1140" y="343"/>
                    <a:pt x="1140" y="342"/>
                    <a:pt x="1140" y="338"/>
                  </a:cubicBezTo>
                  <a:cubicBezTo>
                    <a:pt x="1140" y="330"/>
                    <a:pt x="1140" y="321"/>
                    <a:pt x="1140" y="313"/>
                  </a:cubicBezTo>
                  <a:cubicBezTo>
                    <a:pt x="1140" y="306"/>
                    <a:pt x="1140" y="299"/>
                    <a:pt x="1140" y="293"/>
                  </a:cubicBezTo>
                  <a:cubicBezTo>
                    <a:pt x="1140" y="288"/>
                    <a:pt x="1141" y="285"/>
                    <a:pt x="1142" y="280"/>
                  </a:cubicBezTo>
                  <a:cubicBezTo>
                    <a:pt x="1144" y="275"/>
                    <a:pt x="1143" y="269"/>
                    <a:pt x="1144" y="264"/>
                  </a:cubicBezTo>
                  <a:cubicBezTo>
                    <a:pt x="1144" y="261"/>
                    <a:pt x="1145" y="258"/>
                    <a:pt x="1145" y="256"/>
                  </a:cubicBezTo>
                  <a:cubicBezTo>
                    <a:pt x="1145" y="255"/>
                    <a:pt x="1144" y="253"/>
                    <a:pt x="1145" y="252"/>
                  </a:cubicBezTo>
                  <a:cubicBezTo>
                    <a:pt x="1145" y="251"/>
                    <a:pt x="1145" y="251"/>
                    <a:pt x="1146" y="250"/>
                  </a:cubicBezTo>
                  <a:cubicBezTo>
                    <a:pt x="1146" y="249"/>
                    <a:pt x="1146" y="248"/>
                    <a:pt x="1147" y="247"/>
                  </a:cubicBezTo>
                  <a:cubicBezTo>
                    <a:pt x="1149" y="243"/>
                    <a:pt x="1155" y="245"/>
                    <a:pt x="1158" y="242"/>
                  </a:cubicBezTo>
                  <a:cubicBezTo>
                    <a:pt x="1161" y="239"/>
                    <a:pt x="1158" y="234"/>
                    <a:pt x="1159" y="230"/>
                  </a:cubicBezTo>
                  <a:cubicBezTo>
                    <a:pt x="1159" y="228"/>
                    <a:pt x="1160" y="227"/>
                    <a:pt x="1161" y="226"/>
                  </a:cubicBezTo>
                  <a:cubicBezTo>
                    <a:pt x="1163" y="224"/>
                    <a:pt x="1163" y="221"/>
                    <a:pt x="1164" y="219"/>
                  </a:cubicBezTo>
                  <a:cubicBezTo>
                    <a:pt x="1167" y="214"/>
                    <a:pt x="1173" y="208"/>
                    <a:pt x="1178" y="205"/>
                  </a:cubicBezTo>
                  <a:cubicBezTo>
                    <a:pt x="1182" y="203"/>
                    <a:pt x="1187" y="204"/>
                    <a:pt x="1191" y="204"/>
                  </a:cubicBezTo>
                  <a:cubicBezTo>
                    <a:pt x="1195" y="204"/>
                    <a:pt x="1200" y="203"/>
                    <a:pt x="1204" y="204"/>
                  </a:cubicBezTo>
                  <a:cubicBezTo>
                    <a:pt x="1204" y="204"/>
                    <a:pt x="1204" y="206"/>
                    <a:pt x="1204" y="206"/>
                  </a:cubicBezTo>
                  <a:cubicBezTo>
                    <a:pt x="1207" y="207"/>
                    <a:pt x="1211" y="205"/>
                    <a:pt x="1214" y="205"/>
                  </a:cubicBezTo>
                  <a:cubicBezTo>
                    <a:pt x="1217" y="204"/>
                    <a:pt x="1220" y="204"/>
                    <a:pt x="1223" y="203"/>
                  </a:cubicBezTo>
                  <a:cubicBezTo>
                    <a:pt x="1224" y="199"/>
                    <a:pt x="1223" y="195"/>
                    <a:pt x="1226" y="192"/>
                  </a:cubicBezTo>
                  <a:cubicBezTo>
                    <a:pt x="1227" y="190"/>
                    <a:pt x="1229" y="189"/>
                    <a:pt x="1231" y="187"/>
                  </a:cubicBezTo>
                  <a:cubicBezTo>
                    <a:pt x="1233" y="185"/>
                    <a:pt x="1234" y="182"/>
                    <a:pt x="1237" y="180"/>
                  </a:cubicBezTo>
                  <a:cubicBezTo>
                    <a:pt x="1237" y="180"/>
                    <a:pt x="1238" y="179"/>
                    <a:pt x="1239" y="179"/>
                  </a:cubicBezTo>
                  <a:cubicBezTo>
                    <a:pt x="1240" y="179"/>
                    <a:pt x="1241" y="179"/>
                    <a:pt x="1242" y="178"/>
                  </a:cubicBezTo>
                  <a:cubicBezTo>
                    <a:pt x="1244" y="179"/>
                    <a:pt x="1244" y="180"/>
                    <a:pt x="1245" y="181"/>
                  </a:cubicBezTo>
                  <a:cubicBezTo>
                    <a:pt x="1249" y="183"/>
                    <a:pt x="1253" y="181"/>
                    <a:pt x="1256" y="181"/>
                  </a:cubicBezTo>
                  <a:cubicBezTo>
                    <a:pt x="1260" y="182"/>
                    <a:pt x="1257" y="180"/>
                    <a:pt x="1259" y="183"/>
                  </a:cubicBezTo>
                  <a:cubicBezTo>
                    <a:pt x="1260" y="183"/>
                    <a:pt x="1261" y="186"/>
                    <a:pt x="1261" y="187"/>
                  </a:cubicBezTo>
                  <a:cubicBezTo>
                    <a:pt x="1261" y="188"/>
                    <a:pt x="1260" y="191"/>
                    <a:pt x="1261" y="192"/>
                  </a:cubicBezTo>
                  <a:cubicBezTo>
                    <a:pt x="1262" y="195"/>
                    <a:pt x="1264" y="194"/>
                    <a:pt x="1266" y="195"/>
                  </a:cubicBezTo>
                  <a:cubicBezTo>
                    <a:pt x="1267" y="196"/>
                    <a:pt x="1269" y="199"/>
                    <a:pt x="1269" y="199"/>
                  </a:cubicBezTo>
                  <a:cubicBezTo>
                    <a:pt x="1271" y="202"/>
                    <a:pt x="1274" y="204"/>
                    <a:pt x="1275" y="207"/>
                  </a:cubicBezTo>
                  <a:cubicBezTo>
                    <a:pt x="1277" y="210"/>
                    <a:pt x="1278" y="212"/>
                    <a:pt x="1280" y="214"/>
                  </a:cubicBezTo>
                  <a:cubicBezTo>
                    <a:pt x="1280" y="215"/>
                    <a:pt x="1281" y="217"/>
                    <a:pt x="1282" y="218"/>
                  </a:cubicBezTo>
                  <a:cubicBezTo>
                    <a:pt x="1283" y="220"/>
                    <a:pt x="1284" y="221"/>
                    <a:pt x="1286" y="223"/>
                  </a:cubicBezTo>
                  <a:cubicBezTo>
                    <a:pt x="1293" y="226"/>
                    <a:pt x="1299" y="229"/>
                    <a:pt x="1304" y="234"/>
                  </a:cubicBezTo>
                  <a:cubicBezTo>
                    <a:pt x="1308" y="237"/>
                    <a:pt x="1310" y="241"/>
                    <a:pt x="1314" y="243"/>
                  </a:cubicBezTo>
                  <a:cubicBezTo>
                    <a:pt x="1316" y="244"/>
                    <a:pt x="1317" y="245"/>
                    <a:pt x="1318" y="247"/>
                  </a:cubicBezTo>
                  <a:cubicBezTo>
                    <a:pt x="1318" y="248"/>
                    <a:pt x="1318" y="250"/>
                    <a:pt x="1319" y="251"/>
                  </a:cubicBezTo>
                  <a:cubicBezTo>
                    <a:pt x="1320" y="255"/>
                    <a:pt x="1321" y="258"/>
                    <a:pt x="1323" y="262"/>
                  </a:cubicBezTo>
                  <a:cubicBezTo>
                    <a:pt x="1324" y="265"/>
                    <a:pt x="1326" y="269"/>
                    <a:pt x="1326" y="272"/>
                  </a:cubicBezTo>
                  <a:cubicBezTo>
                    <a:pt x="1326" y="274"/>
                    <a:pt x="1325" y="276"/>
                    <a:pt x="1324" y="278"/>
                  </a:cubicBezTo>
                  <a:cubicBezTo>
                    <a:pt x="1322" y="280"/>
                    <a:pt x="1321" y="282"/>
                    <a:pt x="1319" y="285"/>
                  </a:cubicBezTo>
                  <a:cubicBezTo>
                    <a:pt x="1315" y="290"/>
                    <a:pt x="1312" y="296"/>
                    <a:pt x="1308" y="303"/>
                  </a:cubicBezTo>
                  <a:cubicBezTo>
                    <a:pt x="1307" y="305"/>
                    <a:pt x="1306" y="308"/>
                    <a:pt x="1304" y="311"/>
                  </a:cubicBezTo>
                  <a:cubicBezTo>
                    <a:pt x="1303" y="312"/>
                    <a:pt x="1302" y="313"/>
                    <a:pt x="1302" y="314"/>
                  </a:cubicBezTo>
                  <a:cubicBezTo>
                    <a:pt x="1300" y="318"/>
                    <a:pt x="1299" y="321"/>
                    <a:pt x="1301" y="325"/>
                  </a:cubicBezTo>
                  <a:cubicBezTo>
                    <a:pt x="1302" y="326"/>
                    <a:pt x="1302" y="328"/>
                    <a:pt x="1303" y="330"/>
                  </a:cubicBezTo>
                  <a:cubicBezTo>
                    <a:pt x="1304" y="332"/>
                    <a:pt x="1305" y="334"/>
                    <a:pt x="1306" y="336"/>
                  </a:cubicBezTo>
                  <a:cubicBezTo>
                    <a:pt x="1307" y="337"/>
                    <a:pt x="1308" y="339"/>
                    <a:pt x="1310" y="340"/>
                  </a:cubicBezTo>
                  <a:cubicBezTo>
                    <a:pt x="1311" y="342"/>
                    <a:pt x="1314" y="341"/>
                    <a:pt x="1316" y="340"/>
                  </a:cubicBezTo>
                  <a:cubicBezTo>
                    <a:pt x="1319" y="339"/>
                    <a:pt x="1320" y="339"/>
                    <a:pt x="1322" y="337"/>
                  </a:cubicBezTo>
                  <a:cubicBezTo>
                    <a:pt x="1323" y="336"/>
                    <a:pt x="1325" y="336"/>
                    <a:pt x="1325" y="335"/>
                  </a:cubicBezTo>
                  <a:cubicBezTo>
                    <a:pt x="1326" y="333"/>
                    <a:pt x="1326" y="331"/>
                    <a:pt x="1327" y="330"/>
                  </a:cubicBezTo>
                  <a:cubicBezTo>
                    <a:pt x="1327" y="327"/>
                    <a:pt x="1327" y="325"/>
                    <a:pt x="1327" y="323"/>
                  </a:cubicBezTo>
                  <a:cubicBezTo>
                    <a:pt x="1328" y="320"/>
                    <a:pt x="1328" y="317"/>
                    <a:pt x="1329" y="315"/>
                  </a:cubicBezTo>
                  <a:cubicBezTo>
                    <a:pt x="1329" y="312"/>
                    <a:pt x="1330" y="309"/>
                    <a:pt x="1331" y="306"/>
                  </a:cubicBezTo>
                  <a:cubicBezTo>
                    <a:pt x="1331" y="305"/>
                    <a:pt x="1330" y="303"/>
                    <a:pt x="1330" y="302"/>
                  </a:cubicBezTo>
                  <a:cubicBezTo>
                    <a:pt x="1331" y="301"/>
                    <a:pt x="1332" y="300"/>
                    <a:pt x="1333" y="299"/>
                  </a:cubicBezTo>
                  <a:cubicBezTo>
                    <a:pt x="1335" y="298"/>
                    <a:pt x="1336" y="298"/>
                    <a:pt x="1338" y="298"/>
                  </a:cubicBezTo>
                  <a:cubicBezTo>
                    <a:pt x="1341" y="298"/>
                    <a:pt x="1344" y="295"/>
                    <a:pt x="1347" y="293"/>
                  </a:cubicBezTo>
                  <a:cubicBezTo>
                    <a:pt x="1348" y="292"/>
                    <a:pt x="1350" y="290"/>
                    <a:pt x="1351" y="289"/>
                  </a:cubicBezTo>
                  <a:cubicBezTo>
                    <a:pt x="1352" y="288"/>
                    <a:pt x="1353" y="288"/>
                    <a:pt x="1354" y="288"/>
                  </a:cubicBezTo>
                  <a:cubicBezTo>
                    <a:pt x="1354" y="287"/>
                    <a:pt x="1355" y="286"/>
                    <a:pt x="1356" y="286"/>
                  </a:cubicBezTo>
                  <a:cubicBezTo>
                    <a:pt x="1357" y="285"/>
                    <a:pt x="1358" y="285"/>
                    <a:pt x="1359" y="283"/>
                  </a:cubicBezTo>
                  <a:cubicBezTo>
                    <a:pt x="1360" y="282"/>
                    <a:pt x="1360" y="282"/>
                    <a:pt x="1362" y="282"/>
                  </a:cubicBezTo>
                  <a:cubicBezTo>
                    <a:pt x="1362" y="282"/>
                    <a:pt x="1363" y="282"/>
                    <a:pt x="1363" y="282"/>
                  </a:cubicBezTo>
                  <a:cubicBezTo>
                    <a:pt x="1364" y="282"/>
                    <a:pt x="1365" y="283"/>
                    <a:pt x="1365" y="283"/>
                  </a:cubicBezTo>
                  <a:cubicBezTo>
                    <a:pt x="1366" y="283"/>
                    <a:pt x="1366" y="281"/>
                    <a:pt x="1366" y="280"/>
                  </a:cubicBezTo>
                  <a:cubicBezTo>
                    <a:pt x="1367" y="278"/>
                    <a:pt x="1368" y="276"/>
                    <a:pt x="1370" y="274"/>
                  </a:cubicBezTo>
                  <a:cubicBezTo>
                    <a:pt x="1371" y="272"/>
                    <a:pt x="1372" y="269"/>
                    <a:pt x="1373" y="267"/>
                  </a:cubicBezTo>
                  <a:cubicBezTo>
                    <a:pt x="1374" y="265"/>
                    <a:pt x="1375" y="264"/>
                    <a:pt x="1375" y="261"/>
                  </a:cubicBezTo>
                  <a:cubicBezTo>
                    <a:pt x="1375" y="258"/>
                    <a:pt x="1375" y="255"/>
                    <a:pt x="1375" y="252"/>
                  </a:cubicBezTo>
                  <a:cubicBezTo>
                    <a:pt x="1375" y="251"/>
                    <a:pt x="1375" y="250"/>
                    <a:pt x="1374" y="249"/>
                  </a:cubicBezTo>
                  <a:cubicBezTo>
                    <a:pt x="1373" y="248"/>
                    <a:pt x="1370" y="247"/>
                    <a:pt x="1371" y="246"/>
                  </a:cubicBezTo>
                  <a:cubicBezTo>
                    <a:pt x="1372" y="245"/>
                    <a:pt x="1373" y="246"/>
                    <a:pt x="1374" y="246"/>
                  </a:cubicBezTo>
                  <a:cubicBezTo>
                    <a:pt x="1376" y="247"/>
                    <a:pt x="1378" y="248"/>
                    <a:pt x="1380" y="249"/>
                  </a:cubicBezTo>
                  <a:cubicBezTo>
                    <a:pt x="1382" y="250"/>
                    <a:pt x="1384" y="253"/>
                    <a:pt x="1385" y="256"/>
                  </a:cubicBezTo>
                  <a:cubicBezTo>
                    <a:pt x="1386" y="258"/>
                    <a:pt x="1388" y="258"/>
                    <a:pt x="1389" y="259"/>
                  </a:cubicBezTo>
                  <a:cubicBezTo>
                    <a:pt x="1392" y="260"/>
                    <a:pt x="1395" y="261"/>
                    <a:pt x="1397" y="263"/>
                  </a:cubicBezTo>
                  <a:cubicBezTo>
                    <a:pt x="1400" y="264"/>
                    <a:pt x="1402" y="266"/>
                    <a:pt x="1405" y="266"/>
                  </a:cubicBezTo>
                  <a:cubicBezTo>
                    <a:pt x="1408" y="267"/>
                    <a:pt x="1413" y="265"/>
                    <a:pt x="1415" y="264"/>
                  </a:cubicBezTo>
                  <a:cubicBezTo>
                    <a:pt x="1416" y="262"/>
                    <a:pt x="1417" y="260"/>
                    <a:pt x="1418" y="259"/>
                  </a:cubicBezTo>
                  <a:cubicBezTo>
                    <a:pt x="1420" y="255"/>
                    <a:pt x="1419" y="250"/>
                    <a:pt x="1418" y="246"/>
                  </a:cubicBezTo>
                  <a:cubicBezTo>
                    <a:pt x="1417" y="244"/>
                    <a:pt x="1417" y="242"/>
                    <a:pt x="1416" y="240"/>
                  </a:cubicBezTo>
                  <a:cubicBezTo>
                    <a:pt x="1416" y="238"/>
                    <a:pt x="1415" y="237"/>
                    <a:pt x="1415" y="235"/>
                  </a:cubicBezTo>
                  <a:cubicBezTo>
                    <a:pt x="1415" y="233"/>
                    <a:pt x="1414" y="232"/>
                    <a:pt x="1414" y="230"/>
                  </a:cubicBezTo>
                  <a:cubicBezTo>
                    <a:pt x="1413" y="229"/>
                    <a:pt x="1413" y="227"/>
                    <a:pt x="1412" y="226"/>
                  </a:cubicBezTo>
                  <a:cubicBezTo>
                    <a:pt x="1410" y="224"/>
                    <a:pt x="1407" y="227"/>
                    <a:pt x="1405" y="227"/>
                  </a:cubicBezTo>
                  <a:cubicBezTo>
                    <a:pt x="1403" y="227"/>
                    <a:pt x="1401" y="226"/>
                    <a:pt x="1400" y="226"/>
                  </a:cubicBezTo>
                  <a:cubicBezTo>
                    <a:pt x="1398" y="225"/>
                    <a:pt x="1397" y="224"/>
                    <a:pt x="1396" y="223"/>
                  </a:cubicBezTo>
                  <a:cubicBezTo>
                    <a:pt x="1396" y="223"/>
                    <a:pt x="1396" y="222"/>
                    <a:pt x="1396" y="222"/>
                  </a:cubicBezTo>
                  <a:cubicBezTo>
                    <a:pt x="1394" y="221"/>
                    <a:pt x="1392" y="223"/>
                    <a:pt x="1390" y="223"/>
                  </a:cubicBezTo>
                  <a:cubicBezTo>
                    <a:pt x="1386" y="222"/>
                    <a:pt x="1390" y="218"/>
                    <a:pt x="1390" y="215"/>
                  </a:cubicBezTo>
                  <a:cubicBezTo>
                    <a:pt x="1390" y="214"/>
                    <a:pt x="1384" y="212"/>
                    <a:pt x="1383" y="212"/>
                  </a:cubicBezTo>
                  <a:cubicBezTo>
                    <a:pt x="1381" y="211"/>
                    <a:pt x="1376" y="210"/>
                    <a:pt x="1374" y="213"/>
                  </a:cubicBezTo>
                  <a:cubicBezTo>
                    <a:pt x="1372" y="217"/>
                    <a:pt x="1377" y="220"/>
                    <a:pt x="1376" y="224"/>
                  </a:cubicBezTo>
                  <a:cubicBezTo>
                    <a:pt x="1375" y="224"/>
                    <a:pt x="1373" y="224"/>
                    <a:pt x="1372" y="224"/>
                  </a:cubicBezTo>
                  <a:cubicBezTo>
                    <a:pt x="1372" y="226"/>
                    <a:pt x="1373" y="228"/>
                    <a:pt x="1373" y="229"/>
                  </a:cubicBezTo>
                  <a:cubicBezTo>
                    <a:pt x="1374" y="230"/>
                    <a:pt x="1374" y="234"/>
                    <a:pt x="1373" y="235"/>
                  </a:cubicBezTo>
                  <a:cubicBezTo>
                    <a:pt x="1372" y="234"/>
                    <a:pt x="1373" y="233"/>
                    <a:pt x="1372" y="232"/>
                  </a:cubicBezTo>
                  <a:cubicBezTo>
                    <a:pt x="1371" y="231"/>
                    <a:pt x="1371" y="231"/>
                    <a:pt x="1370" y="230"/>
                  </a:cubicBezTo>
                  <a:cubicBezTo>
                    <a:pt x="1369" y="230"/>
                    <a:pt x="1367" y="229"/>
                    <a:pt x="1367" y="228"/>
                  </a:cubicBezTo>
                  <a:cubicBezTo>
                    <a:pt x="1367" y="226"/>
                    <a:pt x="1369" y="226"/>
                    <a:pt x="1370" y="225"/>
                  </a:cubicBezTo>
                  <a:cubicBezTo>
                    <a:pt x="1371" y="224"/>
                    <a:pt x="1372" y="223"/>
                    <a:pt x="1371" y="222"/>
                  </a:cubicBezTo>
                  <a:cubicBezTo>
                    <a:pt x="1371" y="221"/>
                    <a:pt x="1370" y="221"/>
                    <a:pt x="1370" y="220"/>
                  </a:cubicBezTo>
                  <a:cubicBezTo>
                    <a:pt x="1368" y="218"/>
                    <a:pt x="1369" y="218"/>
                    <a:pt x="1371" y="218"/>
                  </a:cubicBezTo>
                  <a:cubicBezTo>
                    <a:pt x="1372" y="218"/>
                    <a:pt x="1373" y="216"/>
                    <a:pt x="1373" y="215"/>
                  </a:cubicBezTo>
                  <a:cubicBezTo>
                    <a:pt x="1373" y="214"/>
                    <a:pt x="1371" y="213"/>
                    <a:pt x="1370" y="213"/>
                  </a:cubicBezTo>
                  <a:cubicBezTo>
                    <a:pt x="1369" y="211"/>
                    <a:pt x="1368" y="210"/>
                    <a:pt x="1367" y="209"/>
                  </a:cubicBezTo>
                  <a:cubicBezTo>
                    <a:pt x="1365" y="207"/>
                    <a:pt x="1362" y="207"/>
                    <a:pt x="1359" y="208"/>
                  </a:cubicBezTo>
                  <a:cubicBezTo>
                    <a:pt x="1357" y="208"/>
                    <a:pt x="1355" y="208"/>
                    <a:pt x="1353" y="208"/>
                  </a:cubicBezTo>
                  <a:cubicBezTo>
                    <a:pt x="1352" y="207"/>
                    <a:pt x="1350" y="207"/>
                    <a:pt x="1349" y="207"/>
                  </a:cubicBezTo>
                  <a:cubicBezTo>
                    <a:pt x="1348" y="207"/>
                    <a:pt x="1348" y="206"/>
                    <a:pt x="1347" y="206"/>
                  </a:cubicBezTo>
                  <a:cubicBezTo>
                    <a:pt x="1346" y="206"/>
                    <a:pt x="1345" y="206"/>
                    <a:pt x="1344" y="206"/>
                  </a:cubicBezTo>
                  <a:cubicBezTo>
                    <a:pt x="1342" y="206"/>
                    <a:pt x="1342" y="205"/>
                    <a:pt x="1341" y="204"/>
                  </a:cubicBezTo>
                  <a:cubicBezTo>
                    <a:pt x="1341" y="204"/>
                    <a:pt x="1340" y="204"/>
                    <a:pt x="1340" y="204"/>
                  </a:cubicBezTo>
                  <a:cubicBezTo>
                    <a:pt x="1339" y="203"/>
                    <a:pt x="1339" y="203"/>
                    <a:pt x="1339" y="202"/>
                  </a:cubicBezTo>
                  <a:cubicBezTo>
                    <a:pt x="1338" y="202"/>
                    <a:pt x="1338" y="202"/>
                    <a:pt x="1338" y="202"/>
                  </a:cubicBezTo>
                  <a:cubicBezTo>
                    <a:pt x="1339" y="202"/>
                    <a:pt x="1339" y="202"/>
                    <a:pt x="1339" y="200"/>
                  </a:cubicBezTo>
                  <a:cubicBezTo>
                    <a:pt x="1340" y="195"/>
                    <a:pt x="1338" y="195"/>
                    <a:pt x="1335" y="193"/>
                  </a:cubicBezTo>
                  <a:cubicBezTo>
                    <a:pt x="1325" y="188"/>
                    <a:pt x="1314" y="183"/>
                    <a:pt x="1303" y="180"/>
                  </a:cubicBezTo>
                  <a:cubicBezTo>
                    <a:pt x="1298" y="179"/>
                    <a:pt x="1295" y="177"/>
                    <a:pt x="1295" y="174"/>
                  </a:cubicBezTo>
                  <a:cubicBezTo>
                    <a:pt x="1307" y="173"/>
                    <a:pt x="1320" y="172"/>
                    <a:pt x="1332" y="174"/>
                  </a:cubicBezTo>
                  <a:cubicBezTo>
                    <a:pt x="1338" y="174"/>
                    <a:pt x="1346" y="173"/>
                    <a:pt x="1352" y="175"/>
                  </a:cubicBezTo>
                  <a:cubicBezTo>
                    <a:pt x="1355" y="176"/>
                    <a:pt x="1356" y="178"/>
                    <a:pt x="1359" y="178"/>
                  </a:cubicBezTo>
                  <a:cubicBezTo>
                    <a:pt x="1361" y="178"/>
                    <a:pt x="1363" y="178"/>
                    <a:pt x="1365" y="178"/>
                  </a:cubicBezTo>
                  <a:cubicBezTo>
                    <a:pt x="1369" y="178"/>
                    <a:pt x="1377" y="179"/>
                    <a:pt x="1381" y="178"/>
                  </a:cubicBezTo>
                  <a:cubicBezTo>
                    <a:pt x="1382" y="177"/>
                    <a:pt x="1386" y="174"/>
                    <a:pt x="1387" y="172"/>
                  </a:cubicBezTo>
                  <a:cubicBezTo>
                    <a:pt x="1390" y="169"/>
                    <a:pt x="1389" y="164"/>
                    <a:pt x="1392" y="162"/>
                  </a:cubicBezTo>
                  <a:cubicBezTo>
                    <a:pt x="1393" y="161"/>
                    <a:pt x="1397" y="161"/>
                    <a:pt x="1399" y="160"/>
                  </a:cubicBezTo>
                  <a:cubicBezTo>
                    <a:pt x="1401" y="159"/>
                    <a:pt x="1404" y="157"/>
                    <a:pt x="1406" y="156"/>
                  </a:cubicBezTo>
                  <a:cubicBezTo>
                    <a:pt x="1407" y="155"/>
                    <a:pt x="1406" y="154"/>
                    <a:pt x="1407" y="154"/>
                  </a:cubicBezTo>
                  <a:cubicBezTo>
                    <a:pt x="1408" y="154"/>
                    <a:pt x="1409" y="154"/>
                    <a:pt x="1410" y="154"/>
                  </a:cubicBezTo>
                  <a:cubicBezTo>
                    <a:pt x="1412" y="153"/>
                    <a:pt x="1411" y="151"/>
                    <a:pt x="1413" y="149"/>
                  </a:cubicBezTo>
                  <a:cubicBezTo>
                    <a:pt x="1416" y="146"/>
                    <a:pt x="1420" y="149"/>
                    <a:pt x="1423" y="146"/>
                  </a:cubicBezTo>
                  <a:cubicBezTo>
                    <a:pt x="1429" y="142"/>
                    <a:pt x="1419" y="130"/>
                    <a:pt x="1418" y="124"/>
                  </a:cubicBezTo>
                </a:path>
              </a:pathLst>
            </a:custGeom>
            <a:solidFill>
              <a:srgbClr val="BFBFB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9" name="Freeform 139"/>
            <p:cNvSpPr>
              <a:spLocks/>
            </p:cNvSpPr>
            <p:nvPr/>
          </p:nvSpPr>
          <p:spPr bwMode="auto">
            <a:xfrm>
              <a:off x="4910138" y="6602413"/>
              <a:ext cx="34925" cy="2063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3" y="3"/>
                </a:cxn>
                <a:cxn ang="0">
                  <a:pos x="1" y="7"/>
                </a:cxn>
                <a:cxn ang="0">
                  <a:pos x="5" y="10"/>
                </a:cxn>
                <a:cxn ang="0">
                  <a:pos x="14" y="11"/>
                </a:cxn>
                <a:cxn ang="0">
                  <a:pos x="17" y="7"/>
                </a:cxn>
                <a:cxn ang="0">
                  <a:pos x="19" y="3"/>
                </a:cxn>
                <a:cxn ang="0">
                  <a:pos x="16" y="2"/>
                </a:cxn>
              </a:cxnLst>
              <a:rect l="0" t="0" r="r" b="b"/>
              <a:pathLst>
                <a:path w="19" h="11">
                  <a:moveTo>
                    <a:pt x="16" y="2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2" y="4"/>
                    <a:pt x="0" y="5"/>
                    <a:pt x="1" y="7"/>
                  </a:cubicBezTo>
                  <a:cubicBezTo>
                    <a:pt x="1" y="9"/>
                    <a:pt x="3" y="9"/>
                    <a:pt x="5" y="10"/>
                  </a:cubicBezTo>
                  <a:cubicBezTo>
                    <a:pt x="7" y="11"/>
                    <a:pt x="11" y="11"/>
                    <a:pt x="14" y="11"/>
                  </a:cubicBezTo>
                  <a:cubicBezTo>
                    <a:pt x="15" y="10"/>
                    <a:pt x="15" y="9"/>
                    <a:pt x="17" y="7"/>
                  </a:cubicBezTo>
                  <a:cubicBezTo>
                    <a:pt x="19" y="6"/>
                    <a:pt x="19" y="6"/>
                    <a:pt x="19" y="3"/>
                  </a:cubicBezTo>
                  <a:lnTo>
                    <a:pt x="16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5364088" y="6093296"/>
            <a:ext cx="13971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* Not shown on map</a:t>
            </a:r>
            <a:endParaRPr lang="en-US" sz="1050" dirty="0"/>
          </a:p>
        </p:txBody>
      </p:sp>
      <p:sp>
        <p:nvSpPr>
          <p:cNvPr id="3" name="Rectangle 2"/>
          <p:cNvSpPr/>
          <p:nvPr/>
        </p:nvSpPr>
        <p:spPr>
          <a:xfrm>
            <a:off x="8521435" y="1230049"/>
            <a:ext cx="105304" cy="10885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574087" y="1183575"/>
            <a:ext cx="5699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/>
              <a:t>Certified</a:t>
            </a:r>
            <a:endParaRPr lang="en-GB" sz="700" dirty="0"/>
          </a:p>
        </p:txBody>
      </p:sp>
      <p:sp>
        <p:nvSpPr>
          <p:cNvPr id="142" name="Rectangle 141"/>
          <p:cNvSpPr/>
          <p:nvPr/>
        </p:nvSpPr>
        <p:spPr>
          <a:xfrm>
            <a:off x="8521435" y="1428923"/>
            <a:ext cx="105304" cy="10885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TextBox 143"/>
          <p:cNvSpPr txBox="1"/>
          <p:nvPr/>
        </p:nvSpPr>
        <p:spPr>
          <a:xfrm>
            <a:off x="8574087" y="1382449"/>
            <a:ext cx="6461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/>
              <a:t>Integrating</a:t>
            </a:r>
            <a:endParaRPr lang="en-GB" sz="700" dirty="0"/>
          </a:p>
        </p:txBody>
      </p:sp>
      <p:sp>
        <p:nvSpPr>
          <p:cNvPr id="145" name="Rectangle 144"/>
          <p:cNvSpPr/>
          <p:nvPr/>
        </p:nvSpPr>
        <p:spPr>
          <a:xfrm>
            <a:off x="8521435" y="1637397"/>
            <a:ext cx="105304" cy="1088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TextBox 145"/>
          <p:cNvSpPr txBox="1"/>
          <p:nvPr/>
        </p:nvSpPr>
        <p:spPr>
          <a:xfrm>
            <a:off x="8574087" y="1590923"/>
            <a:ext cx="5699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/>
              <a:t>Interested</a:t>
            </a:r>
            <a:endParaRPr lang="en-GB" sz="700" dirty="0"/>
          </a:p>
        </p:txBody>
      </p:sp>
      <p:sp>
        <p:nvSpPr>
          <p:cNvPr id="103" name="Slide Number Placeholder 10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6A14-6187-D344-84E0-CE6B25047D4B}" type="slidenum">
              <a:rPr lang="en-GB" smtClean="0"/>
              <a:t>32</a:t>
            </a:fld>
            <a:endParaRPr lang="en-GB"/>
          </a:p>
        </p:txBody>
      </p:sp>
      <p:sp>
        <p:nvSpPr>
          <p:cNvPr id="140" name="Footer Placeholder 1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EGI Federated Cloud, architecture and use cases</a:t>
            </a:r>
          </a:p>
          <a:p>
            <a:pPr>
              <a:defRPr/>
            </a:pPr>
            <a:r>
              <a:rPr lang="en-GB" smtClean="0"/>
              <a:t> EGI-InSPIRE Review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865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Compatibility for Technology providers</a:t>
            </a:r>
            <a:endParaRPr lang="en-GB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269107"/>
              </p:ext>
            </p:extLst>
          </p:nvPr>
        </p:nvGraphicFramePr>
        <p:xfrm>
          <a:off x="395536" y="1268760"/>
          <a:ext cx="8340070" cy="274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604"/>
                <a:gridCol w="1001994"/>
                <a:gridCol w="1096422"/>
                <a:gridCol w="1096422"/>
                <a:gridCol w="1085392"/>
                <a:gridCol w="1116383"/>
                <a:gridCol w="580298"/>
                <a:gridCol w="6155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Cloud Mgmt. </a:t>
                      </a:r>
                      <a:r>
                        <a:rPr lang="en-US" sz="1400" dirty="0" err="1"/>
                        <a:t>Fram</a:t>
                      </a:r>
                      <a:r>
                        <a:rPr lang="en-US" sz="1400" dirty="0"/>
                        <a:t>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Fed. AAI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Information</a:t>
                      </a:r>
                      <a:r>
                        <a:rPr lang="en-US" sz="1400" baseline="0" dirty="0" smtClean="0"/>
                        <a:t> Pub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Monitoring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Accounting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Img</a:t>
                      </a:r>
                      <a:r>
                        <a:rPr lang="en-US" sz="1400" dirty="0"/>
                        <a:t>. Mgmt.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OCCI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CDMI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OpenStack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Yes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Yes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Yes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Yes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Yes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OpenNebula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Yes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Yes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Yes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Yes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Yes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Synnefo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Cloudstack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Emotive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N/A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Stoxy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Yes*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N/A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653136"/>
            <a:ext cx="6856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Example documentation for a CMF:-</a:t>
            </a:r>
          </a:p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://wiki.egi.eu/wiki/Fedcloud-</a:t>
            </a:r>
            <a:r>
              <a:rPr lang="en-GB" dirty="0" smtClean="0">
                <a:hlinkClick r:id="rId2"/>
              </a:rPr>
              <a:t>tf:ResourceProviders:OpenStack</a:t>
            </a:r>
            <a:endParaRPr lang="en-GB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EGI Federated Cloud, architecture and use cases</a:t>
            </a:r>
          </a:p>
          <a:p>
            <a:pPr>
              <a:defRPr/>
            </a:pPr>
            <a:r>
              <a:rPr lang="en-GB" smtClean="0"/>
              <a:t> EGI-InSPIRE Review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535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Federated Cloud Services</a:t>
            </a:r>
            <a:endParaRPr lang="en-US" sz="36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9512" y="5309592"/>
            <a:ext cx="6480720" cy="783704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rgbClr val="4F81B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Federated </a:t>
            </a:r>
            <a:r>
              <a:rPr lang="en-GB" b="1" dirty="0" err="1" smtClean="0">
                <a:solidFill>
                  <a:schemeClr val="tx1"/>
                </a:solidFill>
              </a:rPr>
              <a:t>IaaS</a:t>
            </a:r>
            <a:r>
              <a:rPr lang="en-GB" b="1" dirty="0" smtClean="0">
                <a:solidFill>
                  <a:schemeClr val="tx1"/>
                </a:solidFill>
              </a:rPr>
              <a:t> Cloud</a:t>
            </a:r>
            <a:endParaRPr lang="en-GB" b="1" i="1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5157192"/>
            <a:ext cx="8820472" cy="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80470" y="5157192"/>
            <a:ext cx="3425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Tier 1: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Reliable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Infrastructure Cloud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1268760"/>
            <a:ext cx="8820472" cy="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76256" y="1268760"/>
            <a:ext cx="20298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Tier 4: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Zero ICT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Infrastructures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2492896"/>
            <a:ext cx="8820472" cy="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56176" y="2505670"/>
            <a:ext cx="274993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Tier 3: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Platform as a Service</a:t>
            </a:r>
            <a:endParaRPr lang="en-US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0" y="3789040"/>
            <a:ext cx="8820472" cy="12774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876256" y="3801814"/>
            <a:ext cx="2029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Tier 2: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General-purpose platform services</a:t>
            </a:r>
            <a:endParaRPr lang="en-US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91680" y="1412776"/>
            <a:ext cx="1152128" cy="2232248"/>
          </a:xfrm>
          <a:prstGeom prst="roundRect">
            <a:avLst/>
          </a:prstGeom>
          <a:solidFill>
            <a:srgbClr val="FFFFFF"/>
          </a:solidFill>
          <a:ln w="2857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err="1" smtClean="0">
                <a:solidFill>
                  <a:prstClr val="black"/>
                </a:solidFill>
              </a:rPr>
              <a:t>PaaS</a:t>
            </a:r>
            <a:endParaRPr lang="en-GB" sz="1600" b="1" dirty="0" smtClean="0">
              <a:solidFill>
                <a:prstClr val="black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79512" y="1412776"/>
            <a:ext cx="1152128" cy="3600400"/>
          </a:xfrm>
          <a:prstGeom prst="roundRect">
            <a:avLst/>
          </a:prstGeom>
          <a:solidFill>
            <a:srgbClr val="FFFFFF"/>
          </a:solidFill>
          <a:ln w="2857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GB" sz="1600" b="1" dirty="0" err="1" smtClean="0">
                <a:solidFill>
                  <a:prstClr val="black"/>
                </a:solidFill>
              </a:rPr>
              <a:t>PaaS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 rot="16200000">
            <a:off x="1403647" y="4221088"/>
            <a:ext cx="1080120" cy="504056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4F81B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prstClr val="black"/>
                </a:solidFill>
              </a:rPr>
              <a:t>DB </a:t>
            </a:r>
            <a:r>
              <a:rPr lang="en-GB" sz="1600" b="1" dirty="0" err="1" smtClean="0">
                <a:solidFill>
                  <a:prstClr val="black"/>
                </a:solidFill>
              </a:rPr>
              <a:t>aaS</a:t>
            </a:r>
            <a:endParaRPr lang="en-GB" sz="1600" b="1" i="1" dirty="0">
              <a:solidFill>
                <a:prstClr val="black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 rot="16200000">
            <a:off x="1979711" y="4221088"/>
            <a:ext cx="1080120" cy="504056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4F81B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err="1" smtClean="0">
                <a:solidFill>
                  <a:prstClr val="black"/>
                </a:solidFill>
              </a:rPr>
              <a:t>Hadoop</a:t>
            </a:r>
            <a:endParaRPr lang="en-GB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GB" sz="1600" b="1" dirty="0" err="1" smtClean="0">
                <a:solidFill>
                  <a:prstClr val="black"/>
                </a:solidFill>
              </a:rPr>
              <a:t>aaS</a:t>
            </a:r>
            <a:endParaRPr lang="en-GB" sz="1600" b="1" i="1" dirty="0">
              <a:solidFill>
                <a:prstClr val="black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203848" y="1412776"/>
            <a:ext cx="1800200" cy="936104"/>
          </a:xfrm>
          <a:prstGeom prst="roundRect">
            <a:avLst/>
          </a:prstGeom>
          <a:solidFill>
            <a:srgbClr val="FFFFFF"/>
          </a:solidFill>
          <a:ln w="2857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prstClr val="black"/>
                </a:solidFill>
              </a:rPr>
              <a:t>VRE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203848" y="2636912"/>
            <a:ext cx="1800200" cy="2376264"/>
            <a:chOff x="3707904" y="2636912"/>
            <a:chExt cx="1800200" cy="2376264"/>
          </a:xfrm>
        </p:grpSpPr>
        <p:sp>
          <p:nvSpPr>
            <p:cNvPr id="36" name="Rounded Rectangle 35"/>
            <p:cNvSpPr/>
            <p:nvPr/>
          </p:nvSpPr>
          <p:spPr>
            <a:xfrm>
              <a:off x="3707904" y="2636912"/>
              <a:ext cx="1800200" cy="2376264"/>
            </a:xfrm>
            <a:prstGeom prst="roundRect">
              <a:avLst>
                <a:gd name="adj" fmla="val 8907"/>
              </a:avLst>
            </a:prstGeom>
            <a:solidFill>
              <a:srgbClr val="FFFFFF"/>
            </a:solidFill>
            <a:ln w="28575" cmpd="sng">
              <a:solidFill>
                <a:srgbClr val="4F81BD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rtlCol="0" anchor="t"/>
            <a:lstStyle/>
            <a:p>
              <a:pPr algn="ctr"/>
              <a:r>
                <a:rPr lang="en-GB" sz="1600" b="1" i="1" dirty="0" smtClean="0">
                  <a:solidFill>
                    <a:prstClr val="black"/>
                  </a:solidFill>
                </a:rPr>
                <a:t>Secure storage</a:t>
              </a:r>
              <a:endParaRPr lang="en-GB" sz="1600" b="1" i="1" dirty="0">
                <a:solidFill>
                  <a:prstClr val="black"/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 rot="16200000">
              <a:off x="3491880" y="4149080"/>
              <a:ext cx="1080120" cy="504056"/>
            </a:xfrm>
            <a:prstGeom prst="roundRect">
              <a:avLst/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500" b="1" dirty="0" smtClean="0">
                  <a:solidFill>
                    <a:prstClr val="black"/>
                  </a:solidFill>
                </a:rPr>
                <a:t>Key </a:t>
              </a:r>
              <a:r>
                <a:rPr lang="en-GB" sz="1500" b="1" dirty="0" err="1" smtClean="0">
                  <a:solidFill>
                    <a:prstClr val="black"/>
                  </a:solidFill>
                </a:rPr>
                <a:t>Mgmt</a:t>
              </a:r>
              <a:endParaRPr lang="en-GB" sz="1500" b="1" dirty="0" smtClean="0">
                <a:solidFill>
                  <a:prstClr val="black"/>
                </a:solidFill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 rot="16200000">
              <a:off x="4067944" y="4149080"/>
              <a:ext cx="1080120" cy="504056"/>
            </a:xfrm>
            <a:prstGeom prst="roundRect">
              <a:avLst/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90" b="1" dirty="0" smtClean="0">
                  <a:solidFill>
                    <a:prstClr val="black"/>
                  </a:solidFill>
                </a:rPr>
                <a:t>Encryption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 rot="16200000">
              <a:off x="4644008" y="4149080"/>
              <a:ext cx="1080120" cy="504056"/>
            </a:xfrm>
            <a:prstGeom prst="roundRect">
              <a:avLst/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500" b="1" dirty="0" smtClean="0">
                  <a:solidFill>
                    <a:prstClr val="black"/>
                  </a:solidFill>
                </a:rPr>
                <a:t>ACL </a:t>
              </a:r>
              <a:r>
                <a:rPr lang="en-GB" sz="1500" b="1" dirty="0" err="1" smtClean="0">
                  <a:solidFill>
                    <a:prstClr val="black"/>
                  </a:solidFill>
                </a:rPr>
                <a:t>mgmt</a:t>
              </a:r>
              <a:endParaRPr lang="en-GB" sz="1500" b="1" dirty="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42" name="Rounded Rectangle 41"/>
          <p:cNvSpPr/>
          <p:nvPr/>
        </p:nvSpPr>
        <p:spPr>
          <a:xfrm>
            <a:off x="5364088" y="1412776"/>
            <a:ext cx="1296144" cy="3600400"/>
          </a:xfrm>
          <a:prstGeom prst="roundRect">
            <a:avLst>
              <a:gd name="adj" fmla="val 8907"/>
            </a:avLst>
          </a:prstGeom>
          <a:solidFill>
            <a:srgbClr val="FFFFFF"/>
          </a:solidFill>
          <a:ln w="28575" cmpd="sng">
            <a:solidFill>
              <a:srgbClr val="4F81B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rtlCol="0" anchor="t"/>
          <a:lstStyle/>
          <a:p>
            <a:pPr algn="ctr"/>
            <a:r>
              <a:rPr lang="en-GB" sz="1600" b="1" i="1" dirty="0" smtClean="0">
                <a:solidFill>
                  <a:prstClr val="black"/>
                </a:solidFill>
              </a:rPr>
              <a:t>Virtual </a:t>
            </a:r>
          </a:p>
          <a:p>
            <a:pPr algn="ctr"/>
            <a:r>
              <a:rPr lang="en-GB" sz="1600" b="1" i="1" dirty="0" err="1" smtClean="0">
                <a:solidFill>
                  <a:prstClr val="black"/>
                </a:solidFill>
              </a:rPr>
              <a:t>eLaboratory</a:t>
            </a:r>
            <a:endParaRPr lang="en-GB" sz="1600" b="1" i="1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EGI Federated Cloud, architecture and use cases</a:t>
            </a:r>
          </a:p>
          <a:p>
            <a:pPr>
              <a:defRPr/>
            </a:pPr>
            <a:r>
              <a:rPr lang="en-GB" smtClean="0"/>
              <a:t> EGI-InSPIRE Review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044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BFBFBF"/>
                </a:solidFill>
              </a:rPr>
              <a:t>Principles and Value</a:t>
            </a:r>
          </a:p>
          <a:p>
            <a:endParaRPr lang="en-GB" dirty="0" smtClean="0">
              <a:solidFill>
                <a:srgbClr val="BFBFBF"/>
              </a:solidFill>
            </a:endParaRPr>
          </a:p>
          <a:p>
            <a:r>
              <a:rPr lang="en-GB" dirty="0" smtClean="0">
                <a:solidFill>
                  <a:srgbClr val="BFBFBF"/>
                </a:solidFill>
              </a:rPr>
              <a:t>Capabilities, Technology and Services</a:t>
            </a:r>
          </a:p>
          <a:p>
            <a:endParaRPr lang="en-GB" dirty="0" smtClean="0"/>
          </a:p>
          <a:p>
            <a:r>
              <a:rPr lang="en-GB" dirty="0" smtClean="0"/>
              <a:t>User Communities and usage models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6A14-6187-D344-84E0-CE6B25047D4B}" type="slidenum">
              <a:rPr lang="en-GB" smtClean="0"/>
              <a:t>35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EGI Federated Cloud, architecture and use cases</a:t>
            </a:r>
          </a:p>
          <a:p>
            <a:pPr>
              <a:defRPr/>
            </a:pPr>
            <a:r>
              <a:rPr lang="en-GB" smtClean="0"/>
              <a:t> EGI-InSPIRE Review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1908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88178"/>
            <a:ext cx="6840538" cy="865187"/>
          </a:xfrm>
        </p:spPr>
        <p:txBody>
          <a:bodyPr>
            <a:noAutofit/>
          </a:bodyPr>
          <a:lstStyle/>
          <a:p>
            <a:r>
              <a:rPr lang="en-US" sz="3200" dirty="0" smtClean="0"/>
              <a:t>EGI </a:t>
            </a:r>
            <a:r>
              <a:rPr lang="en-US" sz="3200" dirty="0" err="1" smtClean="0"/>
              <a:t>FedCloud</a:t>
            </a:r>
            <a:r>
              <a:rPr lang="en-US" sz="3200" dirty="0" smtClean="0"/>
              <a:t> Communities PY4</a:t>
            </a:r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3527" y="1124744"/>
            <a:ext cx="7749223" cy="486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C00000"/>
                </a:solidFill>
              </a:rPr>
              <a:t>Ecology</a:t>
            </a:r>
            <a:r>
              <a:rPr lang="en-GB" sz="1400" dirty="0">
                <a:solidFill>
                  <a:srgbClr val="C00000"/>
                </a:solidFill>
              </a:rPr>
              <a:t> </a:t>
            </a:r>
            <a:r>
              <a:rPr lang="en-GB" sz="1400" dirty="0"/>
              <a:t>– </a:t>
            </a:r>
            <a:r>
              <a:rPr lang="en-GB" sz="1400" dirty="0" err="1" smtClean="0"/>
              <a:t>BioVeL</a:t>
            </a:r>
            <a:r>
              <a:rPr lang="en-GB" sz="1400" dirty="0" smtClean="0"/>
              <a:t>:  Biodiversity Virtual e-Laboratory</a:t>
            </a:r>
            <a:endParaRPr lang="en-GB" sz="1400" dirty="0"/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srgbClr val="C00000"/>
                </a:solidFill>
              </a:rPr>
              <a:t>Structural biology </a:t>
            </a:r>
            <a:r>
              <a:rPr lang="en-GB" sz="1400" dirty="0" smtClean="0"/>
              <a:t>–  </a:t>
            </a:r>
            <a:r>
              <a:rPr lang="en-GB" sz="1400" dirty="0" err="1" smtClean="0"/>
              <a:t>WeNMR</a:t>
            </a:r>
            <a:r>
              <a:rPr lang="en-GB" sz="1400" dirty="0" smtClean="0"/>
              <a:t>: a </a:t>
            </a:r>
            <a:r>
              <a:rPr lang="en-GB" sz="1400" dirty="0"/>
              <a:t>worldwide e-Infrastructure for NMR and structural biology</a:t>
            </a:r>
            <a:endParaRPr lang="en-GB" sz="1400" dirty="0" smtClean="0"/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srgbClr val="C00000"/>
                </a:solidFill>
              </a:rPr>
              <a:t>Linguistics</a:t>
            </a:r>
            <a:r>
              <a:rPr lang="en-GB" sz="1400" dirty="0" smtClean="0">
                <a:solidFill>
                  <a:srgbClr val="C00000"/>
                </a:solidFill>
              </a:rPr>
              <a:t> </a:t>
            </a:r>
            <a:r>
              <a:rPr lang="en-GB" sz="1400" dirty="0" smtClean="0"/>
              <a:t>– CLARIN: ‘British National Corpus’ service (</a:t>
            </a:r>
            <a:r>
              <a:rPr lang="en-GB" sz="1400" dirty="0" err="1" smtClean="0"/>
              <a:t>BNCWeb</a:t>
            </a:r>
            <a:r>
              <a:rPr lang="en-GB" sz="1400" dirty="0" smtClean="0"/>
              <a:t>)</a:t>
            </a:r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srgbClr val="C00000"/>
                </a:solidFill>
              </a:rPr>
              <a:t>Earth </a:t>
            </a:r>
            <a:r>
              <a:rPr lang="en-GB" sz="1400" b="1" dirty="0">
                <a:solidFill>
                  <a:srgbClr val="C00000"/>
                </a:solidFill>
              </a:rPr>
              <a:t>Observation</a:t>
            </a:r>
            <a:r>
              <a:rPr lang="en-GB" sz="1400" dirty="0"/>
              <a:t> – </a:t>
            </a:r>
            <a:r>
              <a:rPr lang="en-GB" sz="1400" dirty="0" smtClean="0"/>
              <a:t>SSEP</a:t>
            </a:r>
            <a:r>
              <a:rPr lang="en-GB" sz="1400" dirty="0"/>
              <a:t>: </a:t>
            </a:r>
            <a:r>
              <a:rPr lang="en-GB" sz="1400" dirty="0" smtClean="0"/>
              <a:t>European Space Agency’s Supersites Exploitation </a:t>
            </a:r>
            <a:r>
              <a:rPr lang="en-GB" sz="1400" dirty="0"/>
              <a:t>Platform for volcano and </a:t>
            </a:r>
            <a:r>
              <a:rPr lang="en-GB" sz="1400" dirty="0" smtClean="0"/>
              <a:t>earthquakes monitoring (Collaboration with Helix Nebula)</a:t>
            </a:r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srgbClr val="C00000"/>
                </a:solidFill>
              </a:rPr>
              <a:t>Software Engineering </a:t>
            </a:r>
            <a:r>
              <a:rPr lang="en-GB" sz="1400" dirty="0" smtClean="0"/>
              <a:t>– SCI-BUS: simulated environments for portal testing</a:t>
            </a:r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srgbClr val="C00000"/>
                </a:solidFill>
              </a:rPr>
              <a:t>Software Engineering </a:t>
            </a:r>
            <a:r>
              <a:rPr lang="en-GB" sz="1400" dirty="0" smtClean="0"/>
              <a:t>– DIRAC: deploying ready-to-use distributed computing systems</a:t>
            </a:r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srgbClr val="C00000"/>
                </a:solidFill>
              </a:rPr>
              <a:t>Interdisciplinary research</a:t>
            </a:r>
            <a:r>
              <a:rPr lang="en-GB" sz="1400" dirty="0" smtClean="0"/>
              <a:t>– </a:t>
            </a:r>
            <a:r>
              <a:rPr lang="en-GB" sz="1400" dirty="0"/>
              <a:t>Catania Science Gateway </a:t>
            </a:r>
            <a:r>
              <a:rPr lang="en-GB" sz="1400" dirty="0" smtClean="0"/>
              <a:t>Framework</a:t>
            </a:r>
            <a:endParaRPr lang="en-GB" sz="1400" dirty="0"/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srgbClr val="C00000"/>
                </a:solidFill>
              </a:rPr>
              <a:t>Musicology</a:t>
            </a:r>
            <a:r>
              <a:rPr lang="en-GB" sz="1400" dirty="0" smtClean="0"/>
              <a:t> – </a:t>
            </a:r>
            <a:r>
              <a:rPr lang="en-GB" sz="1400" dirty="0" err="1" smtClean="0"/>
              <a:t>Peachnote</a:t>
            </a:r>
            <a:r>
              <a:rPr lang="en-GB" sz="1400" dirty="0" smtClean="0"/>
              <a:t>: dynamic analysis of musical scores</a:t>
            </a:r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C00000"/>
                </a:solidFill>
              </a:rPr>
              <a:t>Earth Observation</a:t>
            </a:r>
            <a:r>
              <a:rPr lang="en-GB" sz="1400" dirty="0"/>
              <a:t> –</a:t>
            </a:r>
            <a:r>
              <a:rPr lang="en-GB" sz="1400" dirty="0" smtClean="0"/>
              <a:t> ENVRI</a:t>
            </a:r>
            <a:r>
              <a:rPr lang="en-GB" sz="1400" dirty="0"/>
              <a:t>: Common Operations of Environmental Research </a:t>
            </a:r>
            <a:r>
              <a:rPr lang="en-GB" sz="1400" dirty="0" smtClean="0"/>
              <a:t>infrastructures (collaboration with EISCAT3D)</a:t>
            </a:r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C00000"/>
                </a:solidFill>
              </a:rPr>
              <a:t>Geology</a:t>
            </a:r>
            <a:r>
              <a:rPr lang="en-GB" sz="1400" dirty="0" smtClean="0"/>
              <a:t> </a:t>
            </a:r>
            <a:r>
              <a:rPr lang="en-GB" sz="1400" dirty="0"/>
              <a:t>–</a:t>
            </a:r>
            <a:r>
              <a:rPr lang="en-GB" sz="1400" dirty="0" smtClean="0"/>
              <a:t> VERCE</a:t>
            </a:r>
            <a:r>
              <a:rPr lang="en-GB" sz="1400" dirty="0"/>
              <a:t>: Virtual Earthquake and seismology Research </a:t>
            </a:r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C00000"/>
                </a:solidFill>
              </a:rPr>
              <a:t>Ecology</a:t>
            </a:r>
            <a:r>
              <a:rPr lang="en-GB" sz="1400" dirty="0">
                <a:solidFill>
                  <a:srgbClr val="C00000"/>
                </a:solidFill>
              </a:rPr>
              <a:t> </a:t>
            </a:r>
            <a:r>
              <a:rPr lang="en-GB" sz="1400" dirty="0"/>
              <a:t>– </a:t>
            </a:r>
            <a:r>
              <a:rPr lang="en-GB" sz="1400" dirty="0" err="1" smtClean="0"/>
              <a:t>LifeWatch</a:t>
            </a:r>
            <a:r>
              <a:rPr lang="en-GB" sz="1400" dirty="0" smtClean="0"/>
              <a:t>: E-Science European Infrastructure for Biodiversity and Ecosystem Research</a:t>
            </a:r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C00000"/>
                </a:solidFill>
              </a:rPr>
              <a:t>High Energy Physics </a:t>
            </a:r>
            <a:r>
              <a:rPr lang="en-GB" sz="1400" dirty="0"/>
              <a:t>– CERN </a:t>
            </a:r>
            <a:r>
              <a:rPr lang="en-GB" sz="1400" dirty="0" smtClean="0"/>
              <a:t>ATLAS: ATLAS processing cluster via </a:t>
            </a:r>
            <a:r>
              <a:rPr lang="en-GB" sz="1400" dirty="0" err="1" smtClean="0"/>
              <a:t>HelixNebula</a:t>
            </a:r>
            <a:endParaRPr lang="en-GB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93"/>
          <a:stretch/>
        </p:blipFill>
        <p:spPr bwMode="auto">
          <a:xfrm>
            <a:off x="7935177" y="2657049"/>
            <a:ext cx="1207546" cy="70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580112" y="6093296"/>
            <a:ext cx="36724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More info: https</a:t>
            </a:r>
            <a:r>
              <a:rPr lang="nl-NL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://wiki.egi.eu/wiki/Fedcloud-tf:Users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6" b="71948"/>
          <a:stretch/>
        </p:blipFill>
        <p:spPr bwMode="auto">
          <a:xfrm>
            <a:off x="7913707" y="1841316"/>
            <a:ext cx="1207412" cy="36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Salvatore Pinto\Desktop\ge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444" y="2225001"/>
            <a:ext cx="600067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70" b="6605"/>
          <a:stretch/>
        </p:blipFill>
        <p:spPr bwMode="auto">
          <a:xfrm>
            <a:off x="8150262" y="3789040"/>
            <a:ext cx="726429" cy="26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80" b="48261"/>
          <a:stretch/>
        </p:blipFill>
        <p:spPr bwMode="auto">
          <a:xfrm>
            <a:off x="7901092" y="999993"/>
            <a:ext cx="1207412" cy="62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Salvatore Pinto\Desktop\company_log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4" r="69811" b="14241"/>
          <a:stretch/>
        </p:blipFill>
        <p:spPr bwMode="auto">
          <a:xfrm>
            <a:off x="8072326" y="4149080"/>
            <a:ext cx="882300" cy="51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lvatore Pinto\Desktop\LogoVerc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169" y="4790899"/>
            <a:ext cx="865942" cy="29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lvatore Pinto\Desktop\img_heade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033313"/>
            <a:ext cx="1110531" cy="4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alvatore Pinto\Desktop\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250" y="5578953"/>
            <a:ext cx="974246" cy="37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25"/>
          <a:stretch/>
        </p:blipFill>
        <p:spPr bwMode="auto">
          <a:xfrm>
            <a:off x="7901092" y="1556792"/>
            <a:ext cx="1207412" cy="27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Salvatore Pinto\Desktop\Catania-Science-Gateway-Framework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306" y="3377129"/>
            <a:ext cx="421288" cy="4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6A14-6187-D344-84E0-CE6B25047D4B}" type="slidenum">
              <a:rPr lang="en-GB" smtClean="0"/>
              <a:t>36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EGI Federated Cloud, architecture and use cases</a:t>
            </a:r>
          </a:p>
          <a:p>
            <a:pPr>
              <a:defRPr/>
            </a:pPr>
            <a:r>
              <a:rPr lang="en-GB" smtClean="0"/>
              <a:t> EGI-InSPIRE Review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1410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WeNMR</a:t>
            </a:r>
            <a:r>
              <a:rPr lang="en-US" sz="3200" dirty="0" smtClean="0"/>
              <a:t> e-Infrastructure (</a:t>
            </a:r>
            <a:r>
              <a:rPr lang="en-US" sz="3200" dirty="0" err="1" smtClean="0"/>
              <a:t>VirtualCing</a:t>
            </a:r>
            <a:r>
              <a:rPr lang="en-US" sz="3200" dirty="0" smtClean="0"/>
              <a:t>)</a:t>
            </a:r>
            <a:endParaRPr lang="nl-NL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4000748"/>
            <a:ext cx="8568952" cy="22349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GB" b="1" dirty="0" smtClean="0"/>
              <a:t>EGI Federated Cloud</a:t>
            </a:r>
            <a:r>
              <a:rPr lang="en-GB" dirty="0" smtClean="0"/>
              <a:t> Infrastructure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4408" y="47674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…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5580112" y="4119364"/>
            <a:ext cx="2504850" cy="1656184"/>
            <a:chOff x="5580112" y="4005064"/>
            <a:chExt cx="2504850" cy="1656184"/>
          </a:xfrm>
        </p:grpSpPr>
        <p:sp>
          <p:nvSpPr>
            <p:cNvPr id="7" name="Cloud 6"/>
            <p:cNvSpPr/>
            <p:nvPr/>
          </p:nvSpPr>
          <p:spPr>
            <a:xfrm>
              <a:off x="5580112" y="4005064"/>
              <a:ext cx="2504850" cy="1656184"/>
            </a:xfrm>
            <a:prstGeom prst="cloud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 descr="Screen Shot 2013-02-19 at 18.02.0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2" y="5157192"/>
              <a:ext cx="936104" cy="153521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987824" y="4119364"/>
            <a:ext cx="2504850" cy="1656184"/>
            <a:chOff x="2987824" y="4005064"/>
            <a:chExt cx="2504850" cy="1656184"/>
          </a:xfrm>
        </p:grpSpPr>
        <p:sp>
          <p:nvSpPr>
            <p:cNvPr id="10" name="Cloud 9"/>
            <p:cNvSpPr/>
            <p:nvPr/>
          </p:nvSpPr>
          <p:spPr>
            <a:xfrm>
              <a:off x="2987824" y="4005064"/>
              <a:ext cx="2504850" cy="1656184"/>
            </a:xfrm>
            <a:prstGeom prst="cloud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 descr="Screen Shot 2013-02-19 at 18.04.1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5157192"/>
              <a:ext cx="864096" cy="319535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395536" y="4119364"/>
            <a:ext cx="2504850" cy="1656184"/>
            <a:chOff x="395536" y="4005064"/>
            <a:chExt cx="2504850" cy="1656184"/>
          </a:xfrm>
        </p:grpSpPr>
        <p:sp>
          <p:nvSpPr>
            <p:cNvPr id="13" name="Cloud 12"/>
            <p:cNvSpPr/>
            <p:nvPr/>
          </p:nvSpPr>
          <p:spPr>
            <a:xfrm>
              <a:off x="395536" y="4005064"/>
              <a:ext cx="2504850" cy="1656184"/>
            </a:xfrm>
            <a:prstGeom prst="cloud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 descr="index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5085184"/>
              <a:ext cx="864096" cy="259228"/>
            </a:xfrm>
            <a:prstGeom prst="rect">
              <a:avLst/>
            </a:prstGeom>
          </p:spPr>
        </p:pic>
      </p:grpSp>
      <p:sp>
        <p:nvSpPr>
          <p:cNvPr id="15" name="Rounded Rectangle 14"/>
          <p:cNvSpPr/>
          <p:nvPr/>
        </p:nvSpPr>
        <p:spPr>
          <a:xfrm>
            <a:off x="3779912" y="2551832"/>
            <a:ext cx="1301287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NMR </a:t>
            </a:r>
          </a:p>
          <a:p>
            <a:pPr algn="ctr"/>
            <a:r>
              <a:rPr lang="en-GB" dirty="0" smtClean="0"/>
              <a:t>Protein DB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084168" y="1963068"/>
            <a:ext cx="2736304" cy="1681230"/>
            <a:chOff x="6084168" y="1340768"/>
            <a:chExt cx="2736304" cy="1681230"/>
          </a:xfrm>
        </p:grpSpPr>
        <p:sp>
          <p:nvSpPr>
            <p:cNvPr id="17" name="Cloud 16"/>
            <p:cNvSpPr/>
            <p:nvPr/>
          </p:nvSpPr>
          <p:spPr>
            <a:xfrm>
              <a:off x="6084168" y="1340768"/>
              <a:ext cx="2736304" cy="1681230"/>
            </a:xfrm>
            <a:prstGeom prst="cloud">
              <a:avLst/>
            </a:prstGeom>
            <a:solidFill>
              <a:schemeClr val="lt1"/>
            </a:solidFill>
            <a:ln>
              <a:solidFill>
                <a:srgbClr val="7F7F7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588224" y="1916832"/>
              <a:ext cx="1296143" cy="79208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/>
                <a:t>ToPoS</a:t>
              </a:r>
              <a:endParaRPr lang="en-GB" dirty="0" smtClean="0"/>
            </a:p>
          </p:txBody>
        </p:sp>
        <p:pic>
          <p:nvPicPr>
            <p:cNvPr id="19" name="Picture 18" descr="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8" y="1556792"/>
              <a:ext cx="864096" cy="32615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323609" y="4335388"/>
            <a:ext cx="1341255" cy="880864"/>
            <a:chOff x="1323609" y="4221088"/>
            <a:chExt cx="1341255" cy="880864"/>
          </a:xfrm>
        </p:grpSpPr>
        <p:grpSp>
          <p:nvGrpSpPr>
            <p:cNvPr id="21" name="Group 20"/>
            <p:cNvGrpSpPr/>
            <p:nvPr/>
          </p:nvGrpSpPr>
          <p:grpSpPr>
            <a:xfrm>
              <a:off x="1323609" y="4221088"/>
              <a:ext cx="1060655" cy="576064"/>
              <a:chOff x="2627784" y="3573016"/>
              <a:chExt cx="1152128" cy="576064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2627784" y="3573016"/>
                <a:ext cx="1152128" cy="57606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GB" sz="1600" dirty="0" smtClean="0"/>
                  <a:t>Virtual </a:t>
                </a:r>
              </a:p>
              <a:p>
                <a:r>
                  <a:rPr lang="en-GB" sz="1600" dirty="0" smtClean="0"/>
                  <a:t>CING</a:t>
                </a:r>
              </a:p>
            </p:txBody>
          </p:sp>
          <p:pic>
            <p:nvPicPr>
              <p:cNvPr id="29" name="Picture 28" descr="cing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7864" y="3645024"/>
                <a:ext cx="432048" cy="432048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1463909" y="4373488"/>
              <a:ext cx="1060655" cy="576064"/>
              <a:chOff x="2627784" y="3573016"/>
              <a:chExt cx="1152128" cy="576064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2627784" y="3573016"/>
                <a:ext cx="1152128" cy="57606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GB" sz="1600" dirty="0" smtClean="0"/>
                  <a:t>Virtual </a:t>
                </a:r>
              </a:p>
              <a:p>
                <a:r>
                  <a:rPr lang="en-GB" sz="1600" dirty="0" smtClean="0"/>
                  <a:t>CING</a:t>
                </a:r>
              </a:p>
            </p:txBody>
          </p:sp>
          <p:pic>
            <p:nvPicPr>
              <p:cNvPr id="27" name="Picture 26" descr="cing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7864" y="3645024"/>
                <a:ext cx="432048" cy="432048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1604209" y="4525888"/>
              <a:ext cx="1060655" cy="576064"/>
              <a:chOff x="2627784" y="3573016"/>
              <a:chExt cx="1152128" cy="576064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2627784" y="3573016"/>
                <a:ext cx="1152128" cy="57606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GB" sz="1600" dirty="0" smtClean="0"/>
                  <a:t>Virtual </a:t>
                </a:r>
              </a:p>
              <a:p>
                <a:r>
                  <a:rPr lang="en-GB" sz="1600" dirty="0" err="1" smtClean="0"/>
                  <a:t>Cing</a:t>
                </a:r>
                <a:endParaRPr lang="en-GB" sz="1600" dirty="0" smtClean="0"/>
              </a:p>
            </p:txBody>
          </p:sp>
          <p:pic>
            <p:nvPicPr>
              <p:cNvPr id="25" name="Picture 24" descr="cing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7864" y="3645024"/>
                <a:ext cx="432048" cy="432048"/>
              </a:xfrm>
              <a:prstGeom prst="rect">
                <a:avLst/>
              </a:prstGeom>
            </p:spPr>
          </p:pic>
        </p:grpSp>
      </p:grpSp>
      <p:grpSp>
        <p:nvGrpSpPr>
          <p:cNvPr id="30" name="Group 29"/>
          <p:cNvGrpSpPr/>
          <p:nvPr/>
        </p:nvGrpSpPr>
        <p:grpSpPr>
          <a:xfrm>
            <a:off x="6508185" y="4335388"/>
            <a:ext cx="1341255" cy="880864"/>
            <a:chOff x="6508185" y="4221088"/>
            <a:chExt cx="1341255" cy="880864"/>
          </a:xfrm>
        </p:grpSpPr>
        <p:grpSp>
          <p:nvGrpSpPr>
            <p:cNvPr id="31" name="Group 30"/>
            <p:cNvGrpSpPr/>
            <p:nvPr/>
          </p:nvGrpSpPr>
          <p:grpSpPr>
            <a:xfrm>
              <a:off x="6508185" y="4221088"/>
              <a:ext cx="1060655" cy="576064"/>
              <a:chOff x="2627784" y="3573016"/>
              <a:chExt cx="1152128" cy="576064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2627784" y="3573016"/>
                <a:ext cx="1152128" cy="57606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GB" sz="1600" dirty="0" smtClean="0"/>
                  <a:t>Virtual </a:t>
                </a:r>
              </a:p>
              <a:p>
                <a:r>
                  <a:rPr lang="en-GB" sz="1600" dirty="0" smtClean="0"/>
                  <a:t>CING</a:t>
                </a:r>
              </a:p>
            </p:txBody>
          </p:sp>
          <p:pic>
            <p:nvPicPr>
              <p:cNvPr id="39" name="Picture 38" descr="cing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7864" y="3645024"/>
                <a:ext cx="432048" cy="432048"/>
              </a:xfrm>
              <a:prstGeom prst="rect">
                <a:avLst/>
              </a:prstGeom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6648485" y="4373488"/>
              <a:ext cx="1060655" cy="576064"/>
              <a:chOff x="2627784" y="3573016"/>
              <a:chExt cx="1152128" cy="576064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2627784" y="3573016"/>
                <a:ext cx="1152128" cy="57606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GB" sz="1600" dirty="0" smtClean="0"/>
                  <a:t>Virtual </a:t>
                </a:r>
              </a:p>
              <a:p>
                <a:r>
                  <a:rPr lang="en-GB" sz="1600" dirty="0" smtClean="0"/>
                  <a:t>CING</a:t>
                </a:r>
              </a:p>
            </p:txBody>
          </p:sp>
          <p:pic>
            <p:nvPicPr>
              <p:cNvPr id="37" name="Picture 36" descr="cing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7864" y="3645024"/>
                <a:ext cx="432048" cy="432048"/>
              </a:xfrm>
              <a:prstGeom prst="rect">
                <a:avLst/>
              </a:prstGeom>
            </p:spPr>
          </p:pic>
        </p:grpSp>
        <p:grpSp>
          <p:nvGrpSpPr>
            <p:cNvPr id="33" name="Group 32"/>
            <p:cNvGrpSpPr/>
            <p:nvPr/>
          </p:nvGrpSpPr>
          <p:grpSpPr>
            <a:xfrm>
              <a:off x="6788785" y="4525888"/>
              <a:ext cx="1060655" cy="576064"/>
              <a:chOff x="2627784" y="3573016"/>
              <a:chExt cx="1152128" cy="576064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2627784" y="3573016"/>
                <a:ext cx="1152128" cy="57606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GB" sz="1600" dirty="0" smtClean="0"/>
                  <a:t>Virtual </a:t>
                </a:r>
              </a:p>
              <a:p>
                <a:r>
                  <a:rPr lang="en-GB" sz="1600" dirty="0" err="1" smtClean="0"/>
                  <a:t>Cing</a:t>
                </a:r>
                <a:endParaRPr lang="en-GB" sz="1600" dirty="0" smtClean="0"/>
              </a:p>
            </p:txBody>
          </p:sp>
          <p:pic>
            <p:nvPicPr>
              <p:cNvPr id="35" name="Picture 34" descr="cing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7864" y="3645024"/>
                <a:ext cx="432048" cy="432048"/>
              </a:xfrm>
              <a:prstGeom prst="rect">
                <a:avLst/>
              </a:prstGeom>
            </p:spPr>
          </p:pic>
        </p:grpSp>
      </p:grpSp>
      <p:grpSp>
        <p:nvGrpSpPr>
          <p:cNvPr id="40" name="Group 39"/>
          <p:cNvGrpSpPr/>
          <p:nvPr/>
        </p:nvGrpSpPr>
        <p:grpSpPr>
          <a:xfrm>
            <a:off x="3915897" y="4335388"/>
            <a:ext cx="1341255" cy="880864"/>
            <a:chOff x="3915897" y="4221088"/>
            <a:chExt cx="1341255" cy="880864"/>
          </a:xfrm>
        </p:grpSpPr>
        <p:grpSp>
          <p:nvGrpSpPr>
            <p:cNvPr id="41" name="Group 40"/>
            <p:cNvGrpSpPr/>
            <p:nvPr/>
          </p:nvGrpSpPr>
          <p:grpSpPr>
            <a:xfrm>
              <a:off x="3915897" y="4221088"/>
              <a:ext cx="1060655" cy="576064"/>
              <a:chOff x="2627784" y="3573016"/>
              <a:chExt cx="1152128" cy="576064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2627784" y="3573016"/>
                <a:ext cx="1152128" cy="57606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GB" sz="1600" dirty="0" smtClean="0"/>
                  <a:t>Virtual </a:t>
                </a:r>
              </a:p>
              <a:p>
                <a:r>
                  <a:rPr lang="en-GB" sz="1600" dirty="0" smtClean="0"/>
                  <a:t>CING</a:t>
                </a:r>
              </a:p>
            </p:txBody>
          </p:sp>
          <p:pic>
            <p:nvPicPr>
              <p:cNvPr id="49" name="Picture 48" descr="cing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7864" y="3645024"/>
                <a:ext cx="432048" cy="432048"/>
              </a:xfrm>
              <a:prstGeom prst="rect">
                <a:avLst/>
              </a:prstGeom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4056197" y="4373488"/>
              <a:ext cx="1060655" cy="576064"/>
              <a:chOff x="2627784" y="3573016"/>
              <a:chExt cx="1152128" cy="576064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2627784" y="3573016"/>
                <a:ext cx="1152128" cy="57606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GB" sz="1600" dirty="0" smtClean="0"/>
                  <a:t>Virtual </a:t>
                </a:r>
              </a:p>
              <a:p>
                <a:r>
                  <a:rPr lang="en-GB" sz="1600" dirty="0" smtClean="0"/>
                  <a:t>CING</a:t>
                </a:r>
              </a:p>
            </p:txBody>
          </p:sp>
          <p:pic>
            <p:nvPicPr>
              <p:cNvPr id="47" name="Picture 46" descr="cing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7864" y="3645024"/>
                <a:ext cx="432048" cy="432048"/>
              </a:xfrm>
              <a:prstGeom prst="rect">
                <a:avLst/>
              </a:prstGeom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4196497" y="4525888"/>
              <a:ext cx="1060655" cy="576064"/>
              <a:chOff x="2627784" y="3573016"/>
              <a:chExt cx="1152128" cy="576064"/>
            </a:xfrm>
          </p:grpSpPr>
          <p:sp>
            <p:nvSpPr>
              <p:cNvPr id="44" name="Rounded Rectangle 43"/>
              <p:cNvSpPr/>
              <p:nvPr/>
            </p:nvSpPr>
            <p:spPr>
              <a:xfrm>
                <a:off x="2627784" y="3573016"/>
                <a:ext cx="1152128" cy="57606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GB" sz="1600" dirty="0" smtClean="0"/>
                  <a:t>Virtual </a:t>
                </a:r>
              </a:p>
              <a:p>
                <a:r>
                  <a:rPr lang="en-GB" sz="1600" dirty="0" err="1" smtClean="0"/>
                  <a:t>Cing</a:t>
                </a:r>
                <a:endParaRPr lang="en-GB" sz="1600" dirty="0" smtClean="0"/>
              </a:p>
            </p:txBody>
          </p:sp>
          <p:pic>
            <p:nvPicPr>
              <p:cNvPr id="45" name="Picture 44" descr="cing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7864" y="3645024"/>
                <a:ext cx="432048" cy="432048"/>
              </a:xfrm>
              <a:prstGeom prst="rect">
                <a:avLst/>
              </a:prstGeom>
            </p:spPr>
          </p:pic>
        </p:grpSp>
      </p:grpSp>
      <p:grpSp>
        <p:nvGrpSpPr>
          <p:cNvPr id="50" name="Group 49"/>
          <p:cNvGrpSpPr/>
          <p:nvPr/>
        </p:nvGrpSpPr>
        <p:grpSpPr>
          <a:xfrm>
            <a:off x="4430556" y="3343920"/>
            <a:ext cx="2805740" cy="1308968"/>
            <a:chOff x="4430556" y="3305820"/>
            <a:chExt cx="2805740" cy="1308968"/>
          </a:xfrm>
        </p:grpSpPr>
        <p:cxnSp>
          <p:nvCxnSpPr>
            <p:cNvPr id="51" name="Straight Arrow Connector 50"/>
            <p:cNvCxnSpPr>
              <a:stCxn id="44" idx="0"/>
              <a:endCxn id="18" idx="2"/>
            </p:cNvCxnSpPr>
            <p:nvPr/>
          </p:nvCxnSpPr>
          <p:spPr>
            <a:xfrm flipV="1">
              <a:off x="4726825" y="3305820"/>
              <a:ext cx="2509471" cy="130896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4" idx="0"/>
              <a:endCxn id="15" idx="2"/>
            </p:cNvCxnSpPr>
            <p:nvPr/>
          </p:nvCxnSpPr>
          <p:spPr>
            <a:xfrm flipH="1" flipV="1">
              <a:off x="4430556" y="3318520"/>
              <a:ext cx="296269" cy="129626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755576" y="1819052"/>
            <a:ext cx="1368152" cy="1368152"/>
            <a:chOff x="755576" y="1196752"/>
            <a:chExt cx="1368152" cy="1368152"/>
          </a:xfrm>
        </p:grpSpPr>
        <p:pic>
          <p:nvPicPr>
            <p:cNvPr id="54" name="Picture 53" descr="Untitled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1196752"/>
              <a:ext cx="1368152" cy="866209"/>
            </a:xfrm>
            <a:prstGeom prst="rect">
              <a:avLst/>
            </a:prstGeom>
          </p:spPr>
        </p:pic>
        <p:sp>
          <p:nvSpPr>
            <p:cNvPr id="55" name="Rounded Rectangle 54"/>
            <p:cNvSpPr/>
            <p:nvPr/>
          </p:nvSpPr>
          <p:spPr>
            <a:xfrm>
              <a:off x="755576" y="2204864"/>
              <a:ext cx="1368152" cy="3600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OCCI client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439652" y="3199904"/>
            <a:ext cx="5392885" cy="1026854"/>
            <a:chOff x="1439652" y="3161804"/>
            <a:chExt cx="5392885" cy="1026854"/>
          </a:xfrm>
        </p:grpSpPr>
        <p:cxnSp>
          <p:nvCxnSpPr>
            <p:cNvPr id="57" name="Straight Arrow Connector 56"/>
            <p:cNvCxnSpPr>
              <a:stCxn id="55" idx="2"/>
              <a:endCxn id="13" idx="3"/>
            </p:cNvCxnSpPr>
            <p:nvPr/>
          </p:nvCxnSpPr>
          <p:spPr>
            <a:xfrm>
              <a:off x="1439652" y="3161804"/>
              <a:ext cx="208309" cy="1026854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55" idx="2"/>
              <a:endCxn id="10" idx="3"/>
            </p:cNvCxnSpPr>
            <p:nvPr/>
          </p:nvCxnSpPr>
          <p:spPr>
            <a:xfrm>
              <a:off x="1439652" y="3161804"/>
              <a:ext cx="2800597" cy="1026854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55" idx="2"/>
              <a:endCxn id="7" idx="3"/>
            </p:cNvCxnSpPr>
            <p:nvPr/>
          </p:nvCxnSpPr>
          <p:spPr>
            <a:xfrm>
              <a:off x="1439652" y="3161804"/>
              <a:ext cx="5392885" cy="1026854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Curved Connector 59"/>
          <p:cNvCxnSpPr/>
          <p:nvPr/>
        </p:nvCxnSpPr>
        <p:spPr>
          <a:xfrm>
            <a:off x="2123728" y="2264857"/>
            <a:ext cx="4464496" cy="683019"/>
          </a:xfrm>
          <a:prstGeom prst="curvedConnector3">
            <a:avLst>
              <a:gd name="adj1" fmla="val 78826"/>
            </a:avLst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00472" y="1078468"/>
            <a:ext cx="8838742" cy="664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Virtual Common </a:t>
            </a:r>
            <a:r>
              <a:rPr lang="en-GB" dirty="0"/>
              <a:t>Interface for NMR structure </a:t>
            </a:r>
            <a:r>
              <a:rPr lang="en-GB" dirty="0" smtClean="0"/>
              <a:t>generation (</a:t>
            </a:r>
            <a:r>
              <a:rPr lang="en-GB" dirty="0" err="1" smtClean="0"/>
              <a:t>VirtualCing</a:t>
            </a:r>
            <a:r>
              <a:rPr lang="en-GB" dirty="0" smtClean="0"/>
              <a:t>), developed in </a:t>
            </a:r>
            <a:r>
              <a:rPr lang="en-GB" dirty="0" err="1" smtClean="0"/>
              <a:t>WeNMR</a:t>
            </a:r>
            <a:r>
              <a:rPr lang="en-GB" dirty="0" smtClean="0"/>
              <a:t>, has been deployed via the EGI Federated Cloud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6A14-6187-D344-84E0-CE6B25047D4B}" type="slidenum">
              <a:rPr lang="en-GB" smtClean="0"/>
              <a:t>37</a:t>
            </a:fld>
            <a:endParaRPr lang="en-GB"/>
          </a:p>
        </p:txBody>
      </p:sp>
      <p:sp>
        <p:nvSpPr>
          <p:cNvPr id="62" name="Footer Placeholder 6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EGI Federated Cloud, architecture and use cases</a:t>
            </a:r>
          </a:p>
          <a:p>
            <a:pPr>
              <a:defRPr/>
            </a:pPr>
            <a:r>
              <a:rPr lang="en-GB" smtClean="0"/>
              <a:t> EGI-InSPIRE Review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194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lbow Connector 9"/>
          <p:cNvCxnSpPr/>
          <p:nvPr/>
        </p:nvCxnSpPr>
        <p:spPr>
          <a:xfrm rot="16200000" flipH="1">
            <a:off x="6423853" y="3143149"/>
            <a:ext cx="2202703" cy="1622274"/>
          </a:xfrm>
          <a:prstGeom prst="bentConnector3">
            <a:avLst>
              <a:gd name="adj1" fmla="val 1125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ángulo redondeado 56"/>
          <p:cNvSpPr/>
          <p:nvPr/>
        </p:nvSpPr>
        <p:spPr bwMode="auto">
          <a:xfrm>
            <a:off x="7693058" y="3356992"/>
            <a:ext cx="1357956" cy="115212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b"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EGI </a:t>
            </a:r>
            <a:r>
              <a:rPr lang="es-ES" sz="1200" b="1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FedCloud</a:t>
            </a:r>
            <a:endParaRPr lang="es-ES" sz="1200" b="1" u="none" kern="0" dirty="0">
              <a:solidFill>
                <a:srgbClr val="000000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110" name="Rectángulo redondeado 56"/>
          <p:cNvSpPr/>
          <p:nvPr/>
        </p:nvSpPr>
        <p:spPr bwMode="auto">
          <a:xfrm>
            <a:off x="6396914" y="980729"/>
            <a:ext cx="2664296" cy="18722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b"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EGI </a:t>
            </a:r>
            <a:r>
              <a:rPr lang="es-ES" sz="1200" b="1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FedCloud</a:t>
            </a:r>
            <a:endParaRPr lang="es-ES" sz="1200" b="1" u="none" kern="0" dirty="0">
              <a:solidFill>
                <a:srgbClr val="000000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104" name="Rectángulo redondeado 56"/>
          <p:cNvSpPr/>
          <p:nvPr/>
        </p:nvSpPr>
        <p:spPr bwMode="auto">
          <a:xfrm>
            <a:off x="7703254" y="5055641"/>
            <a:ext cx="1357956" cy="115212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b"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EGI </a:t>
            </a:r>
            <a:r>
              <a:rPr lang="es-ES" sz="1200" b="1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FedCloud</a:t>
            </a:r>
            <a:endParaRPr lang="es-ES" sz="1200" b="1" u="none" kern="0" dirty="0">
              <a:solidFill>
                <a:srgbClr val="000000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44" name="Rectángulo redondeado 56"/>
          <p:cNvSpPr/>
          <p:nvPr/>
        </p:nvSpPr>
        <p:spPr bwMode="auto">
          <a:xfrm>
            <a:off x="4158288" y="5085185"/>
            <a:ext cx="3390754" cy="115212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b"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u="none" kern="0" dirty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EGI </a:t>
            </a:r>
            <a:r>
              <a:rPr lang="es-ES" sz="1200" b="1" u="none" kern="0" dirty="0" err="1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Federated</a:t>
            </a:r>
            <a:r>
              <a:rPr lang="es-ES" sz="1200" b="1" u="none" kern="0" dirty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Cloud</a:t>
            </a:r>
          </a:p>
        </p:txBody>
      </p:sp>
      <p:grpSp>
        <p:nvGrpSpPr>
          <p:cNvPr id="45" name="Agrupar 16"/>
          <p:cNvGrpSpPr>
            <a:grpSpLocks/>
          </p:cNvGrpSpPr>
          <p:nvPr/>
        </p:nvGrpSpPr>
        <p:grpSpPr bwMode="auto">
          <a:xfrm>
            <a:off x="4418243" y="5085185"/>
            <a:ext cx="1285849" cy="889955"/>
            <a:chOff x="21385667" y="30829610"/>
            <a:chExt cx="4722373" cy="2825390"/>
          </a:xfrm>
        </p:grpSpPr>
        <p:pic>
          <p:nvPicPr>
            <p:cNvPr id="94" name="Imagen 31" descr="nub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5667" y="30829610"/>
              <a:ext cx="4722373" cy="2825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5" name="Agrupar 32"/>
            <p:cNvGrpSpPr>
              <a:grpSpLocks/>
            </p:cNvGrpSpPr>
            <p:nvPr/>
          </p:nvGrpSpPr>
          <p:grpSpPr bwMode="auto">
            <a:xfrm>
              <a:off x="22843757" y="32148557"/>
              <a:ext cx="2285654" cy="711197"/>
              <a:chOff x="16508668" y="23394227"/>
              <a:chExt cx="2285654" cy="711197"/>
            </a:xfrm>
          </p:grpSpPr>
          <p:sp>
            <p:nvSpPr>
              <p:cNvPr id="102" name="Rectángulo 81"/>
              <p:cNvSpPr/>
              <p:nvPr/>
            </p:nvSpPr>
            <p:spPr>
              <a:xfrm>
                <a:off x="16509134" y="23394862"/>
                <a:ext cx="2285441" cy="71062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087563" indent="-1630363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175125" indent="-326072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264275" indent="-489267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351838" indent="-6523038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s-ES" sz="1200"/>
              </a:p>
            </p:txBody>
          </p:sp>
          <p:pic>
            <p:nvPicPr>
              <p:cNvPr id="103" name="Imagen 40" descr="om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36128" y="23495000"/>
                <a:ext cx="2022444" cy="498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6" name="Agrupar 33"/>
            <p:cNvGrpSpPr>
              <a:grpSpLocks/>
            </p:cNvGrpSpPr>
            <p:nvPr/>
          </p:nvGrpSpPr>
          <p:grpSpPr bwMode="auto">
            <a:xfrm>
              <a:off x="22997010" y="32299416"/>
              <a:ext cx="2285654" cy="711197"/>
              <a:chOff x="16509521" y="23392686"/>
              <a:chExt cx="2285654" cy="711197"/>
            </a:xfrm>
          </p:grpSpPr>
          <p:sp>
            <p:nvSpPr>
              <p:cNvPr id="100" name="Rectángulo 79"/>
              <p:cNvSpPr/>
              <p:nvPr/>
            </p:nvSpPr>
            <p:spPr>
              <a:xfrm>
                <a:off x="16508316" y="23393657"/>
                <a:ext cx="2285441" cy="71062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087563" indent="-1630363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175125" indent="-326072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264275" indent="-489267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351838" indent="-6523038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s-ES" sz="1200"/>
              </a:p>
            </p:txBody>
          </p:sp>
          <p:pic>
            <p:nvPicPr>
              <p:cNvPr id="101" name="Imagen 38" descr="om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36128" y="23495000"/>
                <a:ext cx="2022444" cy="498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7" name="Agrupar 34"/>
            <p:cNvGrpSpPr>
              <a:grpSpLocks/>
            </p:cNvGrpSpPr>
            <p:nvPr/>
          </p:nvGrpSpPr>
          <p:grpSpPr bwMode="auto">
            <a:xfrm>
              <a:off x="23148073" y="32452431"/>
              <a:ext cx="2287842" cy="711197"/>
              <a:chOff x="16508184" y="23393301"/>
              <a:chExt cx="2287842" cy="711197"/>
            </a:xfrm>
          </p:grpSpPr>
          <p:sp>
            <p:nvSpPr>
              <p:cNvPr id="98" name="Rectángulo 77"/>
              <p:cNvSpPr/>
              <p:nvPr/>
            </p:nvSpPr>
            <p:spPr>
              <a:xfrm>
                <a:off x="16507505" y="23392457"/>
                <a:ext cx="2291269" cy="71062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087563" indent="-1630363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175125" indent="-326072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264275" indent="-489267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351838" indent="-6523038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s-ES" sz="1200"/>
              </a:p>
            </p:txBody>
          </p:sp>
          <p:pic>
            <p:nvPicPr>
              <p:cNvPr id="99" name="Imagen 36" descr="om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36128" y="23495000"/>
                <a:ext cx="2022444" cy="498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" name="Group 5"/>
          <p:cNvGrpSpPr/>
          <p:nvPr/>
        </p:nvGrpSpPr>
        <p:grpSpPr>
          <a:xfrm>
            <a:off x="5857807" y="5059324"/>
            <a:ext cx="1286445" cy="889956"/>
            <a:chOff x="1755777" y="5193191"/>
            <a:chExt cx="1286445" cy="889956"/>
          </a:xfrm>
        </p:grpSpPr>
        <p:pic>
          <p:nvPicPr>
            <p:cNvPr id="46" name="Imagen 17" descr="nub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5777" y="5193191"/>
              <a:ext cx="1286445" cy="889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7" name="Agrupar 18"/>
            <p:cNvGrpSpPr>
              <a:grpSpLocks/>
            </p:cNvGrpSpPr>
            <p:nvPr/>
          </p:nvGrpSpPr>
          <p:grpSpPr bwMode="auto">
            <a:xfrm>
              <a:off x="2153396" y="5608639"/>
              <a:ext cx="622358" cy="224017"/>
              <a:chOff x="16510181" y="23394225"/>
              <a:chExt cx="2284595" cy="711196"/>
            </a:xfrm>
          </p:grpSpPr>
          <p:sp>
            <p:nvSpPr>
              <p:cNvPr id="92" name="Rectángulo 71"/>
              <p:cNvSpPr/>
              <p:nvPr/>
            </p:nvSpPr>
            <p:spPr>
              <a:xfrm>
                <a:off x="16511451" y="23395558"/>
                <a:ext cx="2284382" cy="71062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087563" indent="-1630363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175125" indent="-326072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264275" indent="-489267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351838" indent="-6523038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s-ES" sz="1200"/>
              </a:p>
            </p:txBody>
          </p:sp>
          <p:pic>
            <p:nvPicPr>
              <p:cNvPr id="93" name="Imagen 30" descr="om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36128" y="23495000"/>
                <a:ext cx="2022444" cy="498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8" name="Agrupar 19"/>
            <p:cNvGrpSpPr>
              <a:grpSpLocks/>
            </p:cNvGrpSpPr>
            <p:nvPr/>
          </p:nvGrpSpPr>
          <p:grpSpPr bwMode="auto">
            <a:xfrm>
              <a:off x="2194528" y="5656157"/>
              <a:ext cx="622954" cy="224017"/>
              <a:chOff x="16508775" y="23392686"/>
              <a:chExt cx="2286783" cy="711196"/>
            </a:xfrm>
          </p:grpSpPr>
          <p:sp>
            <p:nvSpPr>
              <p:cNvPr id="90" name="Rectángulo 69"/>
              <p:cNvSpPr/>
              <p:nvPr/>
            </p:nvSpPr>
            <p:spPr>
              <a:xfrm>
                <a:off x="16510570" y="23394359"/>
                <a:ext cx="2284382" cy="71062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087563" indent="-1630363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175125" indent="-326072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264275" indent="-489267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351838" indent="-6523038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s-ES" sz="1200"/>
              </a:p>
            </p:txBody>
          </p:sp>
          <p:pic>
            <p:nvPicPr>
              <p:cNvPr id="91" name="Imagen 28" descr="om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36128" y="23495000"/>
                <a:ext cx="2022444" cy="498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9" name="Agrupar 20"/>
            <p:cNvGrpSpPr>
              <a:grpSpLocks/>
            </p:cNvGrpSpPr>
            <p:nvPr/>
          </p:nvGrpSpPr>
          <p:grpSpPr bwMode="auto">
            <a:xfrm>
              <a:off x="2236257" y="5704355"/>
              <a:ext cx="622358" cy="224017"/>
              <a:chOff x="16509556" y="23393301"/>
              <a:chExt cx="2284595" cy="711196"/>
            </a:xfrm>
          </p:grpSpPr>
          <p:sp>
            <p:nvSpPr>
              <p:cNvPr id="50" name="Rectángulo 67"/>
              <p:cNvSpPr/>
              <p:nvPr/>
            </p:nvSpPr>
            <p:spPr>
              <a:xfrm>
                <a:off x="16509684" y="23393155"/>
                <a:ext cx="2284382" cy="71062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087563" indent="-1630363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175125" indent="-326072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264275" indent="-489267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351838" indent="-6523038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s-ES" sz="1200"/>
              </a:p>
            </p:txBody>
          </p:sp>
          <p:pic>
            <p:nvPicPr>
              <p:cNvPr id="89" name="Imagen 26" descr="om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36128" y="23495000"/>
                <a:ext cx="2022444" cy="498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4" name="Rectángulo redondeado 53"/>
          <p:cNvSpPr/>
          <p:nvPr/>
        </p:nvSpPr>
        <p:spPr bwMode="auto">
          <a:xfrm>
            <a:off x="4213703" y="3910262"/>
            <a:ext cx="3335339" cy="107449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8064A2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u="none" kern="0" dirty="0" err="1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COMPSs</a:t>
            </a:r>
            <a:r>
              <a:rPr lang="es-ES" sz="1200" u="none" kern="0" dirty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s-ES" sz="1200" u="none" kern="0" dirty="0" err="1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Workflow</a:t>
            </a:r>
            <a:r>
              <a:rPr lang="es-ES" sz="1200" u="none" kern="0" dirty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s-ES" sz="1200" u="none" kern="0" dirty="0" err="1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Orchestrator</a:t>
            </a:r>
            <a:endParaRPr lang="es-ES" sz="1200" u="none" kern="0" dirty="0">
              <a:solidFill>
                <a:srgbClr val="000000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52" name="Rectángulo redondeado 51"/>
          <p:cNvSpPr/>
          <p:nvPr/>
        </p:nvSpPr>
        <p:spPr bwMode="auto">
          <a:xfrm>
            <a:off x="4213704" y="3368800"/>
            <a:ext cx="3309938" cy="420241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8064A2">
                <a:lumMod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kern="0" dirty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Open Modeller Web Service </a:t>
            </a:r>
            <a:r>
              <a:rPr lang="en-GB" sz="1200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Interface</a:t>
            </a:r>
            <a:endParaRPr lang="en-GB" sz="1200" kern="0" dirty="0">
              <a:solidFill>
                <a:srgbClr val="000000"/>
              </a:solidFill>
              <a:latin typeface="Gill Sans"/>
              <a:ea typeface="+mn-ea"/>
              <a:cs typeface="Gill Sans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(OMWS2)</a:t>
            </a:r>
            <a:endParaRPr lang="es-ES" sz="1200" u="none" kern="0" dirty="0">
              <a:solidFill>
                <a:srgbClr val="000000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53" name="Rectángulo redondeado 52"/>
          <p:cNvSpPr/>
          <p:nvPr/>
        </p:nvSpPr>
        <p:spPr bwMode="auto">
          <a:xfrm>
            <a:off x="4430548" y="4293097"/>
            <a:ext cx="3025439" cy="569417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660066"/>
            </a:solidFill>
            <a:prstDash val="solid"/>
          </a:ln>
          <a:effectLst/>
        </p:spPr>
        <p:txBody>
          <a:bodyPr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u="none" kern="0" dirty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VENUS-C Cloud Middleware</a:t>
            </a:r>
          </a:p>
        </p:txBody>
      </p:sp>
      <p:sp>
        <p:nvSpPr>
          <p:cNvPr id="55" name="Rectángulo redondeado 54"/>
          <p:cNvSpPr/>
          <p:nvPr/>
        </p:nvSpPr>
        <p:spPr bwMode="auto">
          <a:xfrm>
            <a:off x="5294643" y="4581253"/>
            <a:ext cx="595313" cy="215900"/>
          </a:xfrm>
          <a:prstGeom prst="roundRect">
            <a:avLst/>
          </a:prstGeom>
          <a:solidFill>
            <a:srgbClr val="EEECE1"/>
          </a:solidFill>
          <a:ln w="9525" cap="flat" cmpd="sng" algn="ctr">
            <a:solidFill>
              <a:srgbClr val="8064A2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u="none" kern="0" dirty="0">
                <a:solidFill>
                  <a:sysClr val="windowText" lastClr="000000"/>
                </a:solidFill>
                <a:latin typeface="Gill Sans"/>
                <a:ea typeface="+mn-ea"/>
                <a:cs typeface="Gill Sans"/>
              </a:rPr>
              <a:t>OCCI</a:t>
            </a:r>
          </a:p>
        </p:txBody>
      </p:sp>
      <p:sp>
        <p:nvSpPr>
          <p:cNvPr id="56" name="Rectángulo redondeado 55"/>
          <p:cNvSpPr/>
          <p:nvPr/>
        </p:nvSpPr>
        <p:spPr bwMode="auto">
          <a:xfrm>
            <a:off x="5942715" y="4581129"/>
            <a:ext cx="547688" cy="215900"/>
          </a:xfrm>
          <a:prstGeom prst="roundRect">
            <a:avLst/>
          </a:prstGeom>
          <a:solidFill>
            <a:srgbClr val="EEECE1"/>
          </a:solidFill>
          <a:ln w="9525" cap="flat" cmpd="sng" algn="ctr">
            <a:solidFill>
              <a:srgbClr val="8064A2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u="none" kern="0" dirty="0">
                <a:solidFill>
                  <a:sysClr val="windowText" lastClr="000000"/>
                </a:solidFill>
                <a:latin typeface="Gill Sans"/>
                <a:ea typeface="+mn-ea"/>
                <a:cs typeface="Gill Sans"/>
              </a:rPr>
              <a:t>CDMI</a:t>
            </a:r>
          </a:p>
        </p:txBody>
      </p:sp>
      <p:pic>
        <p:nvPicPr>
          <p:cNvPr id="58" name="Imagen 15" descr="Venus-C logo_colour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803" y="4365105"/>
            <a:ext cx="639050" cy="2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Imagen 22" descr="EUBrazilOpenBio ENM GUI Screenshot.tif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964" y="1690282"/>
            <a:ext cx="1375934" cy="94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Imagen 23" descr="Captura de pantalla 2013-03-21 a la(s) 11.44.05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912" y="1196752"/>
            <a:ext cx="1070130" cy="123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 descr="C:\Documents and Settings\Renato\Desktop\Taverna-wheel-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606" y="2276872"/>
            <a:ext cx="284988" cy="30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TextBox 31"/>
          <p:cNvSpPr txBox="1">
            <a:spLocks noChangeArrowheads="1"/>
          </p:cNvSpPr>
          <p:nvPr/>
        </p:nvSpPr>
        <p:spPr bwMode="auto">
          <a:xfrm>
            <a:off x="11220450" y="26350913"/>
            <a:ext cx="8718550" cy="155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In order to provide BioVeL with a cloud enabled openModeller endpoint, the EUBrazilOpenBio ENM service is exposed through an extended openModeller Web Service interface (OMWS+ in the picture). 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Such interface in EUBrazilOpenBio supports multi-staging and multiparametric experiments implemented through COMPSs and the openModeller software and managed through a Virtual Research Environment (VRE) portal.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The OMWS extensions are backwards compatible with the original specification, allowing existing clients, as the Taverna Workflow Management System in BioVeL, to be fully supported in the new implementation.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An Experiment Orchestrator Service acts as dispatcher of user’s requests towards different infrastructures. In the case of the EGI Federated Cloud, the VENUS-C middleware is used to instantiate openModeller workflows on cloud resources. 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The COMPSs Workflow Orchestrator receives the execution requests and takes care of the execution of the openModeller pipelines on dynamically deployed virtual machines.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An rOCCI connector is used for the VMs management while data management supports CDMI endpoints.</a:t>
            </a: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it-IT" sz="2800">
              <a:latin typeface="Gill Sans" charset="0"/>
              <a:cs typeface="Gill Sans" charset="0"/>
            </a:endParaRPr>
          </a:p>
        </p:txBody>
      </p:sp>
      <p:sp>
        <p:nvSpPr>
          <p:cNvPr id="85" name="Rectángulo 1"/>
          <p:cNvSpPr>
            <a:spLocks noChangeArrowheads="1"/>
          </p:cNvSpPr>
          <p:nvPr/>
        </p:nvSpPr>
        <p:spPr bwMode="auto">
          <a:xfrm>
            <a:off x="-28356" y="1085539"/>
            <a:ext cx="4112502" cy="497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dirty="0" smtClean="0">
                <a:cs typeface="Arial" charset="0"/>
              </a:rPr>
              <a:t>Services are accessed from the </a:t>
            </a:r>
            <a:r>
              <a:rPr lang="en-US" b="1" dirty="0" err="1" smtClean="0">
                <a:cs typeface="Arial" charset="0"/>
              </a:rPr>
              <a:t>BioVeL</a:t>
            </a:r>
            <a:r>
              <a:rPr lang="en-US" b="1" dirty="0" smtClean="0">
                <a:cs typeface="Arial" charset="0"/>
              </a:rPr>
              <a:t> Portal</a:t>
            </a:r>
            <a:r>
              <a:rPr lang="en-US" dirty="0" smtClean="0">
                <a:cs typeface="Arial" charset="0"/>
              </a:rPr>
              <a:t>, </a:t>
            </a:r>
            <a:r>
              <a:rPr lang="en-US" b="1" dirty="0" err="1" smtClean="0">
                <a:cs typeface="Arial" charset="0"/>
              </a:rPr>
              <a:t>Taverna</a:t>
            </a:r>
            <a:r>
              <a:rPr lang="en-US" b="1" dirty="0" smtClean="0">
                <a:cs typeface="Arial" charset="0"/>
              </a:rPr>
              <a:t> Workbench</a:t>
            </a:r>
            <a:r>
              <a:rPr lang="en-US" dirty="0" smtClean="0">
                <a:cs typeface="Arial" charset="0"/>
              </a:rPr>
              <a:t> and </a:t>
            </a:r>
            <a:r>
              <a:rPr lang="en-US" b="1" dirty="0" smtClean="0">
                <a:cs typeface="Arial" charset="0"/>
              </a:rPr>
              <a:t>EU-Brazil </a:t>
            </a:r>
            <a:r>
              <a:rPr lang="en-US" b="1" dirty="0" err="1" smtClean="0">
                <a:cs typeface="Arial" charset="0"/>
              </a:rPr>
              <a:t>OpenBio</a:t>
            </a:r>
            <a:r>
              <a:rPr lang="en-US" b="1" dirty="0" smtClean="0">
                <a:cs typeface="Arial" charset="0"/>
              </a:rPr>
              <a:t> VRE</a:t>
            </a:r>
            <a:r>
              <a:rPr lang="en-US" dirty="0" smtClean="0">
                <a:cs typeface="Arial" charset="0"/>
              </a:rPr>
              <a:t>.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b="1" dirty="0" err="1">
                <a:cs typeface="Arial" charset="0"/>
              </a:rPr>
              <a:t>BioVeL</a:t>
            </a:r>
            <a:r>
              <a:rPr lang="en-US" b="1" dirty="0">
                <a:cs typeface="Arial" charset="0"/>
              </a:rPr>
              <a:t> Portal </a:t>
            </a:r>
            <a:r>
              <a:rPr lang="en-US" dirty="0">
                <a:cs typeface="Arial" charset="0"/>
              </a:rPr>
              <a:t>is </a:t>
            </a:r>
            <a:r>
              <a:rPr lang="en-US" dirty="0" smtClean="0">
                <a:cs typeface="Arial" charset="0"/>
              </a:rPr>
              <a:t>running </a:t>
            </a:r>
            <a:r>
              <a:rPr lang="en-US" dirty="0">
                <a:cs typeface="Arial" charset="0"/>
              </a:rPr>
              <a:t>on the EGI Federated Cloud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dirty="0" smtClean="0">
                <a:cs typeface="Arial" charset="0"/>
              </a:rPr>
              <a:t>The </a:t>
            </a:r>
            <a:r>
              <a:rPr lang="en-US" dirty="0" err="1">
                <a:cs typeface="Arial" charset="0"/>
              </a:rPr>
              <a:t>openModeller</a:t>
            </a:r>
            <a:r>
              <a:rPr lang="en-US" dirty="0">
                <a:cs typeface="Arial" charset="0"/>
              </a:rPr>
              <a:t> Web Service </a:t>
            </a:r>
            <a:r>
              <a:rPr lang="en-US" dirty="0" smtClean="0">
                <a:cs typeface="Arial" charset="0"/>
              </a:rPr>
              <a:t>interface is </a:t>
            </a:r>
            <a:r>
              <a:rPr lang="en-US" dirty="0">
                <a:cs typeface="Arial" charset="0"/>
              </a:rPr>
              <a:t>integrated into the </a:t>
            </a:r>
            <a:r>
              <a:rPr lang="en-US" b="1" dirty="0">
                <a:cs typeface="Arial" charset="0"/>
              </a:rPr>
              <a:t>COMPs Workflow </a:t>
            </a:r>
            <a:r>
              <a:rPr lang="en-US" b="1" dirty="0" smtClean="0">
                <a:cs typeface="Arial" charset="0"/>
              </a:rPr>
              <a:t>Orchestrator</a:t>
            </a:r>
            <a:r>
              <a:rPr lang="en-US" dirty="0" smtClean="0">
                <a:cs typeface="Arial" charset="0"/>
              </a:rPr>
              <a:t>, which, using the </a:t>
            </a:r>
            <a:r>
              <a:rPr lang="en-US" b="1" dirty="0" smtClean="0">
                <a:cs typeface="Arial" charset="0"/>
              </a:rPr>
              <a:t>VENUS-C</a:t>
            </a:r>
            <a:r>
              <a:rPr lang="en-US" dirty="0" smtClean="0">
                <a:cs typeface="Arial" charset="0"/>
              </a:rPr>
              <a:t> middleware, dynamically instantiates </a:t>
            </a:r>
            <a:r>
              <a:rPr lang="en-US" dirty="0" err="1">
                <a:cs typeface="Arial" charset="0"/>
              </a:rPr>
              <a:t>openModeller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workflows.</a:t>
            </a:r>
            <a:endParaRPr lang="en-US" dirty="0">
              <a:cs typeface="Arial" charset="0"/>
            </a:endParaRP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b="1" u="none" dirty="0" err="1" smtClean="0">
                <a:cs typeface="Arial" charset="0"/>
              </a:rPr>
              <a:t>BioSTIFF</a:t>
            </a:r>
            <a:r>
              <a:rPr lang="en-US" u="none" dirty="0" smtClean="0">
                <a:cs typeface="Arial" charset="0"/>
              </a:rPr>
              <a:t> and </a:t>
            </a:r>
            <a:r>
              <a:rPr lang="en-US" b="1" u="none" dirty="0" smtClean="0">
                <a:cs typeface="Arial" charset="0"/>
              </a:rPr>
              <a:t>Google </a:t>
            </a:r>
            <a:r>
              <a:rPr lang="en-US" b="1" u="none" dirty="0" err="1" smtClean="0">
                <a:cs typeface="Arial" charset="0"/>
              </a:rPr>
              <a:t>OpenRefine</a:t>
            </a:r>
            <a:r>
              <a:rPr lang="en-US" u="none" dirty="0" smtClean="0">
                <a:cs typeface="Arial" charset="0"/>
              </a:rPr>
              <a:t> services are also integrated in the EGI Federated Cloud, to be used in the ENM and other workflow.</a:t>
            </a:r>
          </a:p>
        </p:txBody>
      </p:sp>
      <p:pic>
        <p:nvPicPr>
          <p:cNvPr id="86" name="Imagen 89" descr="Logo-BioVeL-vectoPRINT.eps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5325" y="9982200"/>
            <a:ext cx="2306638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Imagen 45" descr="EUBrazilOpenBio-Logo_final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380" y="1328316"/>
            <a:ext cx="13128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704" y="1507350"/>
            <a:ext cx="131127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BioVeL</a:t>
            </a:r>
            <a:endParaRPr lang="nl-NL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7703353" y="5013176"/>
            <a:ext cx="1285849" cy="889955"/>
            <a:chOff x="5220072" y="5151040"/>
            <a:chExt cx="1285849" cy="889955"/>
          </a:xfrm>
        </p:grpSpPr>
        <p:grpSp>
          <p:nvGrpSpPr>
            <p:cNvPr id="59" name="Agrupar 16"/>
            <p:cNvGrpSpPr>
              <a:grpSpLocks/>
            </p:cNvGrpSpPr>
            <p:nvPr/>
          </p:nvGrpSpPr>
          <p:grpSpPr bwMode="auto">
            <a:xfrm>
              <a:off x="5220072" y="5151040"/>
              <a:ext cx="1285849" cy="889955"/>
              <a:chOff x="21385667" y="30829610"/>
              <a:chExt cx="4722373" cy="2825390"/>
            </a:xfrm>
          </p:grpSpPr>
          <p:pic>
            <p:nvPicPr>
              <p:cNvPr id="74" name="Imagen 31" descr="nub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85667" y="30829610"/>
                <a:ext cx="4722373" cy="2825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" name="Rectángulo 81"/>
              <p:cNvSpPr/>
              <p:nvPr/>
            </p:nvSpPr>
            <p:spPr bwMode="auto">
              <a:xfrm>
                <a:off x="22844222" y="31335047"/>
                <a:ext cx="2285442" cy="197798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b" anchorCtr="1"/>
              <a:lstStyle>
                <a:defPPr>
                  <a:defRPr lang="en-US"/>
                </a:defPPr>
                <a:lvl1pPr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087563" indent="-1630363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175125" indent="-326072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264275" indent="-489267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351838" indent="-6523038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s-ES" sz="1200" dirty="0" err="1" smtClean="0">
                    <a:solidFill>
                      <a:schemeClr val="tx1"/>
                    </a:solidFill>
                  </a:rPr>
                  <a:t>BioSTIFF</a:t>
                </a:r>
                <a:endParaRPr lang="es-ES" sz="12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027" name="Picture 3" descr="C:\Users\Salvatore Pinto\Desktop\biodivcat_logo_sm-f1a775599885ed9a3c220546e143d1aa.png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/>
            <a:stretch/>
          </p:blipFill>
          <p:spPr bwMode="auto">
            <a:xfrm>
              <a:off x="5674723" y="5336557"/>
              <a:ext cx="446133" cy="432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" name="Straight Arrow Connector 7"/>
          <p:cNvCxnSpPr/>
          <p:nvPr/>
        </p:nvCxnSpPr>
        <p:spPr>
          <a:xfrm>
            <a:off x="5604826" y="2781352"/>
            <a:ext cx="4142" cy="497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grupar 16"/>
          <p:cNvGrpSpPr>
            <a:grpSpLocks/>
          </p:cNvGrpSpPr>
          <p:nvPr/>
        </p:nvGrpSpPr>
        <p:grpSpPr bwMode="auto">
          <a:xfrm>
            <a:off x="7703353" y="3356992"/>
            <a:ext cx="1285849" cy="889955"/>
            <a:chOff x="21385667" y="30829610"/>
            <a:chExt cx="4722373" cy="2825390"/>
          </a:xfrm>
        </p:grpSpPr>
        <p:pic>
          <p:nvPicPr>
            <p:cNvPr id="64" name="Imagen 31" descr="nub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5667" y="30829610"/>
              <a:ext cx="4722373" cy="2825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Rectángulo 81"/>
            <p:cNvSpPr/>
            <p:nvPr/>
          </p:nvSpPr>
          <p:spPr bwMode="auto">
            <a:xfrm>
              <a:off x="22844222" y="31335047"/>
              <a:ext cx="2285442" cy="197798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b" anchorCtr="1"/>
            <a:lstStyle>
              <a:defPPr>
                <a:defRPr lang="en-US"/>
              </a:defPPr>
              <a:lvl1pPr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087563" indent="-1630363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175125" indent="-326072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264275" indent="-489267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351838" indent="-6523038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ES" sz="1200" dirty="0" smtClean="0">
                  <a:solidFill>
                    <a:schemeClr val="tx1"/>
                  </a:solidFill>
                </a:rPr>
                <a:t>Refine</a:t>
              </a:r>
              <a:endParaRPr lang="es-ES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4" descr="Google Refin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94" y="3590155"/>
            <a:ext cx="371475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ángulo 81"/>
          <p:cNvSpPr/>
          <p:nvPr/>
        </p:nvSpPr>
        <p:spPr bwMode="auto">
          <a:xfrm>
            <a:off x="7571151" y="1029781"/>
            <a:ext cx="731416" cy="94111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b" anchorCtr="1"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1200" dirty="0" smtClean="0">
                <a:solidFill>
                  <a:schemeClr val="tx1"/>
                </a:solidFill>
              </a:rPr>
              <a:t>Portal</a:t>
            </a:r>
            <a:endParaRPr lang="es-ES" sz="1200" dirty="0">
              <a:solidFill>
                <a:schemeClr val="tx1"/>
              </a:solidFill>
            </a:endParaRPr>
          </a:p>
        </p:txBody>
      </p:sp>
      <p:pic>
        <p:nvPicPr>
          <p:cNvPr id="87" name="Imagen 44" descr="Logo-BioVeL-vectoPRINT.eps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728" y="1082176"/>
            <a:ext cx="5762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EGI Federated Cloud, architecture and use cases</a:t>
            </a:r>
          </a:p>
          <a:p>
            <a:pPr>
              <a:defRPr/>
            </a:pPr>
            <a:r>
              <a:rPr lang="en-GB" smtClean="0"/>
              <a:t> EGI-InSPIRE Review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8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ESA HN Flagship on the EGI Federated Cloud</a:t>
            </a:r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>
          <a:xfrm>
            <a:off x="228599" y="1183432"/>
            <a:ext cx="8534401" cy="331236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The European Space Agency deployed part of the </a:t>
            </a:r>
            <a:r>
              <a:rPr lang="en-US" sz="2000" b="1" dirty="0" smtClean="0"/>
              <a:t>ESA Helix Nebula Flagship</a:t>
            </a:r>
            <a:r>
              <a:rPr lang="en-US" sz="2000" dirty="0" smtClean="0"/>
              <a:t> into the EGI Federated Cloud:</a:t>
            </a:r>
          </a:p>
          <a:p>
            <a:pPr marL="0" indent="0">
              <a:buNone/>
            </a:pPr>
            <a:endParaRPr lang="en-US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Use </a:t>
            </a:r>
            <a:r>
              <a:rPr lang="en-US" sz="2000" b="1" dirty="0" err="1" smtClean="0"/>
              <a:t>SlipStream</a:t>
            </a:r>
            <a:r>
              <a:rPr lang="en-US" sz="2000" b="1" dirty="0" smtClean="0"/>
              <a:t> Infrastructure Broker</a:t>
            </a:r>
            <a:r>
              <a:rPr lang="en-US" sz="2000" dirty="0" smtClean="0"/>
              <a:t> to deploy a custom computing cluster on </a:t>
            </a:r>
            <a:r>
              <a:rPr lang="en-US" sz="2000" b="1" dirty="0" smtClean="0"/>
              <a:t>multiple Federated Cloud</a:t>
            </a:r>
            <a:r>
              <a:rPr lang="en-US" sz="2000" dirty="0" smtClean="0"/>
              <a:t> sites (CESNET, GRNET)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Connect the computing cluster to the ESA Grid Platform on Demand system and run </a:t>
            </a:r>
            <a:r>
              <a:rPr lang="en-US" sz="2000" b="1" dirty="0" smtClean="0"/>
              <a:t>SAR processing for volcano and earthquake monitoring</a:t>
            </a:r>
            <a:endParaRPr lang="en-US" sz="2000" b="1" dirty="0"/>
          </a:p>
          <a:p>
            <a:endParaRPr lang="en-US" sz="14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699550-6D3C-45EC-A577-9F42B86B9FBE}" type="slidenum">
              <a:rPr lang="en-US">
                <a:solidFill>
                  <a:prstClr val="white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>
              <a:solidFill>
                <a:prstClr val="white"/>
              </a:solidFill>
              <a:latin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5376" y="4359424"/>
            <a:ext cx="8497624" cy="1584176"/>
            <a:chOff x="394856" y="1124744"/>
            <a:chExt cx="8497624" cy="1584176"/>
          </a:xfrm>
        </p:grpSpPr>
        <p:pic>
          <p:nvPicPr>
            <p:cNvPr id="7" name="Picture 2" descr="C:\Users\Salvatore Pinto\AppData\Local\Microsoft\Windows\Temporary Internet Files\Content.IE5\IOCYG0U8\MC900431595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25" y="1546841"/>
              <a:ext cx="988963" cy="988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>
            <a:xfrm flipV="1">
              <a:off x="1683091" y="1678456"/>
              <a:ext cx="1607865" cy="3628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683091" y="1281615"/>
              <a:ext cx="131631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solidFill>
                    <a:prstClr val="black"/>
                  </a:solidFill>
                  <a:latin typeface="Arial" pitchFamily="34" charset="0"/>
                </a:rPr>
                <a:t>Automatic Cluster Deployment</a:t>
              </a:r>
              <a:endParaRPr lang="nl-NL" sz="1100" b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60232" y="1180261"/>
              <a:ext cx="2232248" cy="15286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prstClr val="white"/>
                  </a:solidFill>
                </a:rPr>
                <a:t>EGI Federated Cloud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4860032" y="1525476"/>
              <a:ext cx="1368152" cy="562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6876256" y="1556792"/>
              <a:ext cx="1790973" cy="1008111"/>
              <a:chOff x="3069058" y="3789040"/>
              <a:chExt cx="1790973" cy="1008111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3069058" y="3789040"/>
                <a:ext cx="1790973" cy="1008111"/>
              </a:xfrm>
              <a:prstGeom prst="roundRect">
                <a:avLst/>
              </a:prstGeom>
              <a:solidFill>
                <a:srgbClr val="F2D772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Computing Cluster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3203848" y="4156185"/>
                <a:ext cx="684076" cy="504056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dirty="0" smtClean="0">
                    <a:solidFill>
                      <a:prstClr val="white"/>
                    </a:solidFill>
                  </a:rPr>
                  <a:t>Cluster</a:t>
                </a:r>
                <a:r>
                  <a:rPr lang="nl-NL" sz="900" dirty="0">
                    <a:solidFill>
                      <a:prstClr val="white"/>
                    </a:solidFill>
                  </a:rPr>
                  <a:t> </a:t>
                </a:r>
                <a:r>
                  <a:rPr lang="nl-NL" sz="900" dirty="0" smtClean="0">
                    <a:solidFill>
                      <a:prstClr val="white"/>
                    </a:solidFill>
                  </a:rPr>
                  <a:t>Head</a:t>
                </a:r>
                <a:endParaRPr lang="en-US" sz="900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4040324" y="4156185"/>
                <a:ext cx="684076" cy="504056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dirty="0" smtClean="0">
                    <a:solidFill>
                      <a:prstClr val="white"/>
                    </a:solidFill>
                  </a:rPr>
                  <a:t>Working </a:t>
                </a:r>
                <a:r>
                  <a:rPr lang="nl-NL" sz="900" dirty="0" smtClean="0">
                    <a:solidFill>
                      <a:prstClr val="white"/>
                    </a:solidFill>
                  </a:rPr>
                  <a:t>Nodes</a:t>
                </a:r>
                <a:endParaRPr lang="en-US" sz="900" dirty="0" smtClea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4796904" y="1208582"/>
              <a:ext cx="5373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solidFill>
                    <a:srgbClr val="C0504D"/>
                  </a:solidFill>
                  <a:latin typeface="Arial" pitchFamily="34" charset="0"/>
                </a:rPr>
                <a:t>OCCI</a:t>
              </a:r>
              <a:endParaRPr lang="nl-NL" sz="1100" b="1" dirty="0">
                <a:solidFill>
                  <a:srgbClr val="C0504D"/>
                </a:solidFill>
                <a:latin typeface="Arial" pitchFamily="34" charset="0"/>
              </a:endParaRPr>
            </a:p>
          </p:txBody>
        </p:sp>
        <p:pic>
          <p:nvPicPr>
            <p:cNvPr id="31" name="Picture 2" descr="http://gpod.eo.esa.int/template/images/logo_gpod_transpar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4015" y="2121268"/>
              <a:ext cx="1326743" cy="486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3" name="Straight Arrow Connector 32"/>
            <p:cNvCxnSpPr/>
            <p:nvPr/>
          </p:nvCxnSpPr>
          <p:spPr>
            <a:xfrm flipV="1">
              <a:off x="4860032" y="2224772"/>
              <a:ext cx="1368152" cy="1397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999043" y="1990462"/>
              <a:ext cx="6703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solidFill>
                    <a:srgbClr val="92D050"/>
                  </a:solidFill>
                  <a:latin typeface="Arial" pitchFamily="34" charset="0"/>
                </a:rPr>
                <a:t>Globus</a:t>
              </a:r>
              <a:endParaRPr lang="nl-NL" sz="1100" b="1" dirty="0">
                <a:solidFill>
                  <a:srgbClr val="92D050"/>
                </a:solidFill>
                <a:latin typeface="Arial" pitchFamily="34" charset="0"/>
              </a:endParaRPr>
            </a:p>
          </p:txBody>
        </p:sp>
        <p:pic>
          <p:nvPicPr>
            <p:cNvPr id="11266" name="Picture 2" descr="http://www.esa.int/esalogo/images/downloads/Logo_Fingerprint/Office_presentation/03_logo_dark_blue.bm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56" y="1124744"/>
              <a:ext cx="1008792" cy="500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7" name="Straight Arrow Connector 36"/>
            <p:cNvCxnSpPr/>
            <p:nvPr/>
          </p:nvCxnSpPr>
          <p:spPr>
            <a:xfrm>
              <a:off x="1683091" y="2182511"/>
              <a:ext cx="1607865" cy="1819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712024" y="2321875"/>
              <a:ext cx="13163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solidFill>
                    <a:prstClr val="black"/>
                  </a:solidFill>
                  <a:latin typeface="Arial" pitchFamily="34" charset="0"/>
                </a:rPr>
                <a:t>Job submission</a:t>
              </a:r>
              <a:endParaRPr lang="nl-NL" sz="1100" b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pic>
          <p:nvPicPr>
            <p:cNvPr id="52" name="Picture 6" descr="Helix Nebula Hom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2896" y="1124744"/>
              <a:ext cx="1229289" cy="671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>
              <a:off x="3372895" y="1613992"/>
              <a:ext cx="1593751" cy="21544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0070C0"/>
                  </a:solidFill>
                </a:rPr>
                <a:t>BLUE</a:t>
              </a:r>
              <a:r>
                <a:rPr lang="en-US" sz="1400" b="1" dirty="0" smtClean="0">
                  <a:solidFill>
                    <a:srgbClr val="1F497D">
                      <a:lumMod val="60000"/>
                      <a:lumOff val="40000"/>
                    </a:srgbClr>
                  </a:solidFill>
                </a:rPr>
                <a:t> </a:t>
              </a:r>
              <a:r>
                <a:rPr lang="en-US" sz="1400" b="1" dirty="0" smtClean="0">
                  <a:solidFill>
                    <a:prstClr val="white">
                      <a:lumMod val="50000"/>
                    </a:prstClr>
                  </a:solidFill>
                </a:rPr>
                <a:t>BOX</a:t>
              </a:r>
              <a:endParaRPr lang="nl-NL" sz="1100" b="1" dirty="0">
                <a:solidFill>
                  <a:srgbClr val="FF0000"/>
                </a:solidFill>
              </a:endParaRPr>
            </a:p>
          </p:txBody>
        </p:sp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0742" y="1652846"/>
              <a:ext cx="581292" cy="219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EGI Federated Cloud, architecture and use cases</a:t>
            </a:r>
          </a:p>
          <a:p>
            <a:pPr>
              <a:defRPr/>
            </a:pPr>
            <a:r>
              <a:rPr lang="en-GB" smtClean="0"/>
              <a:t> EGI-InSPIRE Review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022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EGI Services</a:t>
            </a:r>
            <a:endParaRPr lang="en-GB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4</a:t>
            </a:fld>
            <a:endParaRPr lang="en-US" altLang="en-US"/>
          </a:p>
        </p:txBody>
      </p:sp>
      <p:graphicFrame>
        <p:nvGraphicFramePr>
          <p:cNvPr id="25" name="Diagram 4"/>
          <p:cNvGraphicFramePr/>
          <p:nvPr>
            <p:extLst>
              <p:ext uri="{D42A27DB-BD31-4B8C-83A1-F6EECF244321}">
                <p14:modId xmlns:p14="http://schemas.microsoft.com/office/powerpoint/2010/main" val="1412762888"/>
              </p:ext>
            </p:extLst>
          </p:nvPr>
        </p:nvGraphicFramePr>
        <p:xfrm>
          <a:off x="4499992" y="1446107"/>
          <a:ext cx="4392488" cy="4431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76514" y="1268760"/>
            <a:ext cx="3891430" cy="4680520"/>
            <a:chOff x="107504" y="1268760"/>
            <a:chExt cx="3891430" cy="4680520"/>
          </a:xfrm>
        </p:grpSpPr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69" y="3078232"/>
              <a:ext cx="1569932" cy="1178427"/>
            </a:xfrm>
            <a:prstGeom prst="rect">
              <a:avLst/>
            </a:prstGeom>
          </p:spPr>
        </p:pic>
        <p:sp>
          <p:nvSpPr>
            <p:cNvPr id="15" name="14 Rectángulo redondeado"/>
            <p:cNvSpPr/>
            <p:nvPr/>
          </p:nvSpPr>
          <p:spPr>
            <a:xfrm>
              <a:off x="2132597" y="1479101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 smtClean="0"/>
                <a:t>Individual Researchers</a:t>
              </a:r>
            </a:p>
            <a:p>
              <a:r>
                <a:rPr lang="en-GB" dirty="0" smtClean="0"/>
                <a:t>&amp; Teams</a:t>
              </a:r>
              <a:endParaRPr lang="en-GB" dirty="0"/>
            </a:p>
          </p:txBody>
        </p:sp>
        <p:sp>
          <p:nvSpPr>
            <p:cNvPr id="24" name="23 Rectángulo redondeado"/>
            <p:cNvSpPr/>
            <p:nvPr/>
          </p:nvSpPr>
          <p:spPr>
            <a:xfrm>
              <a:off x="2134642" y="3118993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/>
                <a:t>Research Communities</a:t>
              </a:r>
            </a:p>
            <a:p>
              <a:r>
                <a:rPr lang="en-GB" dirty="0"/>
                <a:t>&amp; Institutions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56669" y="1340768"/>
              <a:ext cx="1525174" cy="1212770"/>
              <a:chOff x="256669" y="1340768"/>
              <a:chExt cx="1525174" cy="1212770"/>
            </a:xfrm>
          </p:grpSpPr>
          <p:pic>
            <p:nvPicPr>
              <p:cNvPr id="12" name="11 Imagen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600" y="1348371"/>
                <a:ext cx="667260" cy="640469"/>
              </a:xfrm>
              <a:prstGeom prst="rect">
                <a:avLst/>
              </a:prstGeom>
            </p:spPr>
          </p:pic>
          <p:pic>
            <p:nvPicPr>
              <p:cNvPr id="13" name="12 Imagen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536" y="1340768"/>
                <a:ext cx="609411" cy="783010"/>
              </a:xfrm>
              <a:prstGeom prst="rect">
                <a:avLst/>
              </a:prstGeom>
            </p:spPr>
          </p:pic>
          <p:pic>
            <p:nvPicPr>
              <p:cNvPr id="10" name="9 Imagen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669" y="1910184"/>
                <a:ext cx="826513" cy="640686"/>
              </a:xfrm>
              <a:prstGeom prst="rect">
                <a:avLst/>
              </a:prstGeom>
            </p:spPr>
          </p:pic>
          <p:pic>
            <p:nvPicPr>
              <p:cNvPr id="9" name="8 Imagen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8559" y="1988840"/>
                <a:ext cx="653284" cy="564698"/>
              </a:xfrm>
              <a:prstGeom prst="rect">
                <a:avLst/>
              </a:prstGeom>
            </p:spPr>
          </p:pic>
        </p:grpSp>
        <p:sp>
          <p:nvSpPr>
            <p:cNvPr id="16" name="23 Rectángulo redondeado"/>
            <p:cNvSpPr/>
            <p:nvPr/>
          </p:nvSpPr>
          <p:spPr>
            <a:xfrm>
              <a:off x="2132597" y="4758885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/>
                <a:t>Resource Centres &amp; Institutions</a:t>
              </a: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395536" y="4600157"/>
              <a:ext cx="1386307" cy="1249454"/>
              <a:chOff x="395536" y="4600157"/>
              <a:chExt cx="1386307" cy="1249454"/>
            </a:xfrm>
          </p:grpSpPr>
          <p:pic>
            <p:nvPicPr>
              <p:cNvPr id="1029" name="Picture 5" descr="C:\Users\Javier\AppData\Local\Microsoft\Windows\INetCache\IE\ZDFXKT99\MC910216362[1].pn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21" r="13260" b="17790"/>
              <a:stretch/>
            </p:blipFill>
            <p:spPr bwMode="auto">
              <a:xfrm>
                <a:off x="395536" y="4629450"/>
                <a:ext cx="1386307" cy="1194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449311" y="5081493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873280" y="5259901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758543" y="4600157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1251008" y="4792184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1292881" y="5304248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Rounded Rectangle 2"/>
            <p:cNvSpPr/>
            <p:nvPr/>
          </p:nvSpPr>
          <p:spPr>
            <a:xfrm>
              <a:off x="107504" y="126876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07504" y="288894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10502" y="450912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EGI Federated Cloud, architecture and use cases</a:t>
            </a:r>
          </a:p>
          <a:p>
            <a:pPr>
              <a:defRPr/>
            </a:pPr>
            <a:r>
              <a:rPr lang="en-GB" smtClean="0"/>
              <a:t> EGI-InSPIRE Review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63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EISCAT 3D </a:t>
            </a:r>
            <a:r>
              <a:rPr lang="en-GB" sz="3200" dirty="0" err="1" smtClean="0"/>
              <a:t>PoC</a:t>
            </a:r>
            <a:endParaRPr lang="en-GB" sz="3200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169468" y="1209452"/>
            <a:ext cx="8745932" cy="2537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/>
              <a:t>EISCAT_3D</a:t>
            </a:r>
            <a:r>
              <a:rPr lang="en-GB" sz="2000" dirty="0"/>
              <a:t> is a three-dimensional imaging radar to be located in </a:t>
            </a:r>
            <a:r>
              <a:rPr lang="en-GB" sz="2000" dirty="0" smtClean="0"/>
              <a:t>the northernmost </a:t>
            </a:r>
            <a:r>
              <a:rPr lang="en-GB" sz="2000" dirty="0"/>
              <a:t>parts of </a:t>
            </a:r>
            <a:r>
              <a:rPr lang="en-GB" sz="2000" dirty="0" smtClean="0"/>
              <a:t>Europe, to study Earth atmosphere and its coupling to space.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2000" dirty="0" smtClean="0"/>
              <a:t>The EISCAT 3D Proof of Concept is a </a:t>
            </a:r>
            <a:r>
              <a:rPr lang="en-GB" sz="2000" b="1" dirty="0" err="1" smtClean="0"/>
              <a:t>PaaS</a:t>
            </a:r>
            <a:r>
              <a:rPr lang="en-GB" sz="2000" dirty="0" smtClean="0"/>
              <a:t> built on top of the </a:t>
            </a:r>
            <a:r>
              <a:rPr lang="en-GB" sz="2000" b="1" dirty="0" smtClean="0"/>
              <a:t>EGI Federated Cloud</a:t>
            </a:r>
            <a:r>
              <a:rPr lang="en-GB" sz="2000" dirty="0" smtClean="0"/>
              <a:t> for </a:t>
            </a:r>
            <a:r>
              <a:rPr lang="en-GB" sz="2000" b="1" dirty="0" smtClean="0"/>
              <a:t>Data Access and Dissemination</a:t>
            </a:r>
            <a:r>
              <a:rPr lang="en-GB" sz="2000" dirty="0" smtClean="0"/>
              <a:t>, based on the </a:t>
            </a:r>
            <a:r>
              <a:rPr lang="en-GB" sz="2000" b="1" dirty="0" smtClean="0"/>
              <a:t>ENVRI</a:t>
            </a:r>
            <a:r>
              <a:rPr lang="en-GB" sz="2000" dirty="0" smtClean="0"/>
              <a:t> tools, the EGI Federated Cloud Infrastructure and Storage services and the current EISCAT data.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40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74" name="AutoShape 2" descr="data:image/jpeg;base64,/9j/4AAQSkZJRgABAQAAAQABAAD/2wCEAAkGBhQSERMTExQWFRUVFx0aFhgXGBcfHRsdGhwcHSQdGBwgGyYeHB8jGxodIC8gIycpLSwsIB8yNTAqNSYrLSkBCQoKBQUFDQUFDSkYEhgpKSkpKSkpKSkpKSkpKSkpKSkpKSkpKSkpKSkpKSkpKSkpKSkpKSkpKSkpKSkpKSkpKf/AABEIAOEA4QMBIgACEQEDEQH/xAAcAAADAQEBAQEBAAAAAAAAAAAABQYEAwIHAQj/xABPEAACAQIEAwQFBQ0GBAQHAAABAgMEEQAFEiEGMUETIlFhBxQycYEjM0JSkRUXJDRDU2JygpKhsbJUY3OTwdEWdKLCJTVV8ESDlKSz4fH/xAAUAQEAAAAAAAAAAAAAAAAAAAAA/8QAFBEBAAAAAAAAAAAAAAAAAAAAAP/aAAwDAQACEQMRAD8A+44MGDAGDBgwBgwYMAYMfjuACSbAbknp78SNRx6Z3eHLYTVuh0vKTpp4zsbNJY6jY+ygPnbAVzNbc7DE1XekWjRzFG7VMoNjHTI0pB5WYqCq77bkYyLwLJU97M6l5784Ii0UC+WlTqkHm5N/DDQVFPR0ZkpKcSRpssdIqEsdek6QCAbNcnfoeZwCw5zmtR8xRxUq7d+rk1NbxEUR2+Lj3Y9/8M18oHbZkyeIpoY0H2vrOJ/PuPczWSmjWjipBVSiKOSpfXZjy1KnK/TfnzxY8P5PVRxyirqzUvJyIjWMJtayBf5nfALE9G0O5mqq6bqe0qpAPsj0KPsxyPo2yse0mrzeeVv4tIcKOCahqjh+qildpJEWqhkLElrgPsTzvpYYVejvg/J5stpZaiOnMrIdZeQgkhmG417cvDAVsXoyytweziFhsTHNILfFX2x7Po1p9PyNRWw+Biq5j/BmZT8RhhltBR0lJM1GkaRaXduzN1JVdze532tiP4B4gjy3hmCplBsokIUc2ZpnCge+49w3wFGOE62P5nM5m22WojikHxKqhx4+6GbwfOU9PWJ407mKS3jokJVvg492MFFw9m9RH282YmllcakgiiiZIgeSvqF3PjvzvucMeB+Jp5paqjrAnrVGyh2juEkSQakcA8iRzGA9wekmlDBKntKNz0qkMYv4CQ/Jn4NipjlDAFSCDyINxjnV0aSoUkRXRhYq6ggg9CDscS0vo9EJL5dPJRPe+he/AfIwsdIB/Q0nAV+DEYONpqMhc0gESkgCqhu8BJIHf21xXJ+kCPPFfT1CuodGDKwuGUggjyIwHTBgwYAwYMGAMGDBgDBgwYAwYMGAMGDBgDCbiPiqGiVTIWaRzaKGMFpJD4Ig3Pv5DqcY+J+LDDIlLSp29ZKLpHfuxry7WZvooPtPIDHLLOH4qBZa6rl7Wo0XnqHB7qjfTEu/ZoPBee174DGnDFRmGmTMz2cNwy0Ubd3bl6y4+cI2OkWW/jhnxbnwyugaeGn7RIrDs4yFCqTa/I2UdbA87+OJ+OerzrSUL0eXHrcCeoHla/Zxnxvc4qjFSaBlpZTeEr2LPqYxgBd9RJOxG5wGPhPj6lzAWjYpKAC8Eo0yAEA3sfaXcbi4wk4Rc0GZ1OWsLQzXqaQ9LEjtIx5hrkAdPC4GE/DHCsVUstBV6lrMufTDUxnTL2TXMbhha4AuNJuNvG+FXHsuZUKQS1C+stSTB4KyMAEodmjqVt3QVNtQ8Bvc3IXPpcoC+WvKoBeldKhPIxMCbeHdvv78VWVZgs8EUym6yorg+TAH/XHFSlZS95ToqIt0cEHTIu6sDuDY2Iwv4EyCWhoIaWaRZGi1DUt7aSxIG++wNvhgJbgaLs58+pPCoaUDyqEJ/wBAMY/RHwTQ1GUUss1LDJI3aandASbTSAXPkABiukbL6WoqKp54o5J1VZS0q2ITYbX2PnjFlnG2TUcKwwVVOkSX0qr3tqJY9SeZJwGviugipcnro4I1iQU01lQAAFkbkB5nELmUITKeHdVxF29M0h6AshYavLUeuLKr9IGUVMTxS1cDRyDS6s9rg9Ohx2ebK66kNIJoJINIQKsi90La2k3uCLCxwFXhblWYU07zPA0bujdnKygXDL9Fja5tiSHBOZqnYxZw3q9gFLwRtKEtawlvcm30uYxU8L8NRUFMtPDcgXLMxuzs25Zj1JOAbY+Y8eelCVBOuWqj+q96qncXiSxA7JTyZ2YgWHLfzI0cU59VZjLNl2WHsxHdaqqa4VD+bjIF9R6kcunjiR4taSmytcoahamaaWJFljIeGQ9orFi9w+skA2YdD0GA+z5VM01NC8qrqkiUyKB3bsoLCxvtckb4mqnguWldp8rcRFjeSle/YSHxUDeJzy1LtsLjDviTOloaKaoK6hDHcKOpGwHkL23xKUuZZ2kS1brSzRsNbU0epZFQi/ckOzMBzB28DgKPhvjCOqLRMrQVUY+Vp5dnXpdTykS42dbjlyvh/iUmy+mzimgqoy8b21wTL3ZYmPMGxsbHZkN1Nuuxx5yHiqRKgUFeAlTa8Mo2jqVHMx+Dj6UZ3HS4wFbgwYMAYMGDAGDBgwBgwYMAYmuLOJ3hZKWlUS1k9+zU+zGo5yy25Iv8TYDGziviRaKDtCpeR2EcEQteSR9lQfHcnoAThXk1AMupp62ucPUOpkqpQOQG4jjH1EHdA6nfrgGfDHC6UaN3jJNIdU8z+1I/ifADkFGwGFGVcZFqybL6+JYZWLGnO5jniPRSebgc19/hhbS1ee1QFTF6nTQvYxQzB2coespA2NtwAR4G3Mv+NOE4a+BIpW7OYHVBKpKskgBN03uep0+V+YBAQFQtZlFQuWUzpHS1sn4LUS3b1ctctGPrNe2kN1Yc97W+V5FR5RDJUSyXdt56qcgyOSeV/C+wQeXM74naKqOYwy5PmY7OuiUFJAQO00+zPCRbcEXIsP5gasr4MZEWrzypWd6cAopNoItIsGIsodzz1MOZ25A4DZllI1dWU2a04enULJDKk0ZBniv3GUXuN7kE+XxbcT8f0VAD6xMoe1+zXvPY7X0jcC/U2GFMeY1maAeraqKiP5dgO3lXxhQgiNSOTtv4AYUZJwtTz1xSGIeqUT3lmZtT1NUOQZzdnSLUb3Oz7AWGA71vF+Zz1NLTwwR0gqdTAyntJliQAmRkU6I/aAAJJJPTfGbL+EPW8yqoqupqKyCmjjVlkfTG079/ZI9K2WMrsQd23O2zvhSpE8tbmrn5I3ipyeQgg1Ev7nfU1/qhcdOApCmXSVsgs9S0lU17X0sSUBt4RBMAt9H/AA1S9rmU6U0Sp600UQ0KQFgVUJS42vJrxr9HiK2TmUKB2pqX5Dk00tvhptjpwefVsiWZ9j6vJUPf6zhpSd/M41cG0+jJKZbW/A1JHm0dz/E4BJSUgfha2kE/c5iNt7iIkW+Ixn40yqmlyenrOwjbszTztZFu0d11g7bgxsx+GKHgSAPklKh5NShT8VtjHwnAKzh2GI7h6QxH3qpjI991wCfijg6OjnopaOWejhln7KYU7nTqlFo30Nqj0h+6Rp31X2tjUOIM0pK40ZWOuXsRLGx+RlkUEK2k7xM6kgle7cEH3bexev4fS3zxpVZPHtogCOfXWvXHDiDM+2y+iziEEtTaZmAtcxMNMycwLhSWtfmmAccN+keirGMaydlOGKtDN3H1LzUX2Yi2+knljxx3w5LVyZfoF0hqlll71iAoNjbrZrbYn+MMlp0nSteJZqGr0Cq8YmO0dVGdiuzaWZSCBYi++GjJW5YCyF8wowL6CQamNf7s8plHgxDeZwHThrMnzI5tBVBDClQ9OsViGCKLamN99d7jYWIO52tg4LrJaCpOTTsWUIXoZzzaMX+TbpqT+Q5AWv1lygVjDM8nqkjmkUCQMCYptPJZ09pWXlqA1DfCuviq6SaPM8zaKedCKejpqTUE1THSSWex1EX57bDflYKOgemyOhSOpqNtbkMR3nZ2LEIii558hjr61Q51TvGkmvSQdrrLC45MAQGRgeRwk9IadhX5ZmMiBqeJjDMG37IzWCyDps2xPkLXvt341iSCvy2opwBUyzdiwX8rCVJYN0IXZgfLAMeF+IJo5jl9d+MILwTfRqYx9IeEi7a18dxscVuE3FPDa1kOjV2cqHXBKPaikHJh5X5jqLjGfg/iNqlJIp1CVdM2ioQcr2uHT9B17w+I6YChwYMGAMGDBgDH47gAkmwG5J6e/H7iQ48qHnaDLYWKvVkmZ15x06W1keBYkIP1iemA4cMR/dGqOZyKexj1R0CsLd3k89uhk5C++keeNfpSyOSryqqhi3cqGUfWMbK+keZ02x54qziSmFNQUKqtRUXWG4JSGOMDVIw8FFgAeZtzxzpZ5cqhmnzPMfWI+7pvEiFWsbhQu7FjyHS3vOAccJ8Tw19Mk8LAggB1B3RrC6MOhH8rHriW9NMWmkgnjYrVxVMfqunm7sbFLdQVuSP0fC90eUR0eY1MsuWzVOWVrLqdGRQJAfyhi1FGFz0I5787mnouEBTN69mVY9U8ClleQKkcXiyRrsGttffAUGf19NSqKudV1oCiMFvIdZHycf0iWIHdHPCLL+GpK6VKvMVsqm9PRmxSLwebo8tvgtyPPBw1l8ldKuY1alVG9FTn8khHzkg5dq49+kWAPPFTm2aR00Mk8raY41LMfIeHmeQwCLjfO5EEdHS/jVWSqEC/ZJ9OZvJAdvFrDGHiSAUOXQ0FJtLUMKeE9bvcySt4kLrcnqffjXwVlUjGSvqltUVQGlPzMIuUi9++pj9Y+WOOU3rM1nqD8zRA08Pg0rWaV+X0RaMc/pYDnxtTLBlsVBDcesNFRxgc9LkKx5dIwxPxx39IzdllM0UQ70ipTxjlvKyxj7NV/hjzVD1nOol30UEBkIubdpUXRfI2jR+f1seuNI+2q8rp+Y9ZMzDyhjYg/B2U+8DAduPAIMmrFXktK8Y9xTQP54apCEotI5LBb7Ewo9Jk1svdefaSwx/vyoMUGYLaCQeEbf0nAI/RsP8Awih/5dP5Y4ei8gULRj8lU1KfZPIf+7Gj0af+U0H/AC6fyxx4EcB8xiAt2da//WqP/wB2A5+jjuR1dKRb1asmQA/Uc9qh92mQD4Y8cEIsb5hl7DuwzsyqesVSO0FtuWpnX4HHTK4+xzqsXkKmnhlHm0ZeNj9hX7Bj8zker5vR1HJaqNqWTn7S3ljNuW1nF/0sBw4JiHY1eVVChvVSYwGvZ6aQExncb926G17FTjtwbWPTSvlk7FmiGqlkb8rB0F+rRk6D1sAeuPPFjGkraSvA+TcilqrW9mRh2bncbJJseeznwwx4z4feoiSSAhaumbtKdzy1AWKN+i6kqfffpgMWe8IvHMa7LyI6m3ysfKKpA30yDo/PTINxc3uMZM4tnNCRAexq6eVJBHKO9FNEdQWQeBGwYbEEHflik4Zz9aynSZQVJusiHmjrsyN5hrjCnizIJVf1+hA9ajFnjJstTGNzG/TV9Vuh25HAS/EnpAWoy+opJ6SoStliaPsOxkI7QjSGRwNJXVZgb8rYaRcXJltJRU1Qr1FcsKfIQr2kt7aST4bXFyd9+eKzIc8jrKdKmLky8jbUjDmjeDKbgjxGJH0P0iy0z5jIAamrlkMjHmoVygjHUABeWA6R+k6WIhq7LqikhY2ExIdVv1l0i6fxxs4xpGjMWa0q9pJAtpVSxM9Od2Ub2JW/aL7iBzxVV1OkkbpKA0bKQ4bkVI3B8rYj/Q9OXytBcvGksqQs30olchfsG3wwFfl9ek8Uc0TBo5FDIR1DC4xoxGcL3oa2bL2J7GS9RR36KW+UiHkjEEX+i3lizwBgwYMB+M1hc8hiP4FT1mWqzJt/WHMcHlBCSq6fJ3DPfrceAxq9Itc6ULxREiWpZaeMjmDMwQsLb91SW28MMFqKegipacsI1JSCEd43YKbDr0U7n7bnAIuM8mq1q6fMKFEmlhjaKSB209pG5B7jHZWDDr/pY5Mk4XqaypWuzZUUx/i1IGDJEfrueTPtt4c/IX+E3EvCUFcsaz6/k2LIY5HQgkWPsnwNt8BM5mUq8/ohDZjQRyvUON7dsuhIyR15tY9PC+NGYoM0rjTHvUdEwafwln2KxHoyoDqYfW0jpjtmVLBk2XyLRxhZJGCRAksZJ5TpUuxOpu8QTvyG1sOuFMgFHSxwA6mALSOebyMdTufexJ8th0wDfERU3zOvEVr0VC4aQ32mqByS1rFI73P6Vh0wx42zuSNY6Wm/G6olIjsezX6czDwRd/M2GG2QZJHSU8cEV9KDcncsxN2Zj1LMST78Bk4zzw0lHLKgvKQEhX60sh0oP3iL7ja+PXCmSCio4oS12VS0rn6TsSzsfexJ8h7sJq38NzeOK94cvUSyDaxnkBEYO3NEBe227KcbfSJmbQ0EojPys2mCHl85MQg5+FyfcDgMvo4Uyx1Fa3OtnaRdvyS9yMfuLq97HH5E3bZ6+4K0dGFI6h6h9X9EX/VilynLlp4IoE2WJFQe5RbE7wKBJNmVTz7arKg230wIsVvtU4Dz6R5LrQRc+1r6cfBX7Q/9KHFNmfzMv6jf0nEzxdJqzHJ4vGaaX/KhYX/ekX7cU2Z/My/qN/ScAj9Gn/lNB/y6fyxl4WfTmebxf3kEo9zwIL/vIw+GNXo0/wDKaD/l0/ljLRyBM+qU6y0MMnv7OWRD9gZftGAOJz2OaZXPsBIZaZyf7xQ6f9URH7WNPpGy55aCRovnoCs8O1+/CQ9rXHtAFfjjj6TIvwITbXppoZwT0Ecikn92+KkWdfFWH2gjAKauCPMsvKg/J1UF1YcxrW4Yeakg+8YzcB5w89Iom2ngZoZx+nGdN+Q2YWceTYx+jiQxxVFEx71FO8Q5fNt34zt07NgPgcc2/As4B5Q5ktj4LURLsfLXELe9PPAc84By2uFYo/BKoqlYL7RycknAtyN9Ln9U9MWoOOFfQpNE8Uqho5FKup6hhYjExwZXPBJJllQxaSAaqeRrXmgPI+bR+w3uB64DNmMQyuuFUvdpK1wtUN9MczEBJgOShydLnx0k441GUV+WzzSZfElVTTuZHpmcRukjWuYnPd0nmQcWebZXHUwSwSjVHKhVh5EW28D1vhFwBmUjQPTVDaqijcwym1tQABR7XPtRlSfO+Ak+IqzMKuFlrzDlFEe7KTKkksim10Qjui4uOV/I4cZL6TMoiSOnimEcSAIjMjrHt+mV0/G/jjBwtkSZrVVGYVo7VYp3ipIW9iNYzpLFeRZjub35A+FvoFVlMMkbRPEjIwsVKixB6WwE96QKMtTJWw96Wib1iMrvqQDvoPEPHcbeXhikoK1Zoo5YyGSRQykdQwuMRvooqb09XTE6o6Srmp4iTe8anui/WwNvdbGv0dAwJU0Bv+BzssdyT8jJ8om5NyFDFb/o4CvwYMGAj84/CM5o4N9FLE9S/hre8UYPuHaN8BhFx7xAyZtRqlNNVCkieeRIFuymT5NWt1sL93zvig4X+VzHNJrew8VOpv0jjDn+MuGWU8MiGrrKsuXeqKcx7CxrpCjy5nAKKD0t5fIQkkpppLC6VCNGRfzYW+N8VdJXRyqHidJFYXDIwYEeIINjjlmWTQVClJ4Y5VPMOisNveMKuHeBKOhlklpYuyMgs4DuV532DMQvwwGCrX1vOIk5xUEXanwM011W/mkYY/teWKbM8yjp4ZJpWCxxqWYnoBiZ9Gh7WGorTzrKmSVbix7NbRxi36iA/tY4Zgv3UrhBzo6Jw0xvtNOLFY9vaSO+phy1aRvbAauCcrkdpMxqltPUgCNLfMwDdI/1jcsx8T5YoM6zZKWnlqJDZIkLH4Dl8eWNuIL0iVEk9RSUMUPb971mePUqho4iAqkttYysht104BzwBlDw0geb8YqWM8539uSx07k2CrZQOgGMmeH1jNqKm5rTI9XJ7/mowdrbl3I69040fd3MP/Th/wDURYSZRHmMVXWVT0AZ6lkC/hKdyONNKrY7c9TG3VsBcZpWrDBLKxsscbOx8Aqkn+Awj9GtG0eWUuv25FMz3FjqmYykEeRe3wwp4plzKqo56daAIZkKajUR7Btj0+rcY05dxLWnXEmX7wFY2HrEWx0Kw/6WBwHbMjqzyiW3zdJO/uLvEv8A2nFJmfzMv6jf0nEWrZj68ao0AI7ARKvrEdx3yxPxuPsxszTiGuWCUvQBVCNqY1EWwsd8Bs9Gn/lNB/y6fyxmzAhM8oz+dpJ0/deJ/wDQ4S+j/PK0ZbSLFRCRFiVQ3bxi+nbcHcG45HGvMmzGSqpagUAHYF7g1EfeDppsPjY4Cs4jyz1ikqYOXawul/DUpF/gTfGHgLNDUZbSSk3YxAP+uncYfBlIwuruLK2FQz5fYM6IPwiLdpHCKPizDC/hb7o0kTxGgDKZpZEtUR91ZHL6eXQscAxmIps6Q8lr6cofDtKc6gOXMpI3P6pxv45yZqmjcRG08RE0B8JIzqHwbdT5E4nuJ0zGqEBWgCSU88cyN6zH9E95TbmGQsvxw6+7uYf+nf8A3EWAbcO5ytXSw1Ci3aIGKnmptup8wbj4YW8a8PvPGk1OQtXTN2lOxGxNrNG3XS63U/A9MJeAqiaCrq6OeHsFkJqadNatYOflFBG1hJ3gP0j4YvcAs4bz5KynSdAV1CzoeaONmRvNWuMIs4X1XNqWpG0dWhppvDWt3iY+ezJ+0PDHDM1+5ld62u1JWMqVQvtHMSFSYDkA19Lkfok43+kmiaTLZmj+ch0zxbX70LCQbdbhSPjgEtVlVfltTUS0EC1dPVSGV4DIqNHK3tMjNsVbqN7bWAxV5XJNVUf4VCaWWRWV41kDFQSQCrr1K2PlhdxHm9Q9BFUUM1PF2gRzJU6tIjdb3Fge9cra4tzwko+A6iqXVV5vNOL7rT6Ik93c3+y2ApchpqPL44aGKWNWsdCM6dpIebNbYsx5mw+zC2sPq+dwP9Gtp2ibbbtILyKSfExmQfAY7ZD6MMvo5BLFADKDftJGd2v4jUSAd+YAx59IXcWjqLbwVkR9wlPZG/8AmYCswY/L4MBIejdfwaqm3PbVtTJ9khjAH7MYGJrLPSVX5jI8VHHSU7I1itTKxlsD7Qi0qeX2eOKf0UD/AMKpz9cu/wAXkZv5nG7iPgSkrSGmitKu6TRkpIp8nWxPuNxgIVOH8wrMwmo6vM5gkUKSkUoEQ+ULDTfc2st9788WUmVxZXldQsZcpHFI5Z2LMSQSST1N8TEfDuZ5ZUyVURGZRyIiOHOmcKhNtJ9hraifE/xw848zPtMiqZijR9rTX0OLMusDusOhF7EYDK1c9HllBRU29XPEkcP6A0jXKw8I1N/fYdcVfDuRJR08cEdyEG7Nuzsd2dz1ZmJJOJngeNXZswqWjWaZVWFC63hgA7qc/aY99vMgdMV/3Ti/Ox/vr/vgNOEvEPCcVXoZmkiljv2c0LlJEvzAI5g/VIIPhhj904vzsf76/wC+D7pxfnY/31/3wEsz5rR9I8yiHO1oZwL87bxyEC5t3b288b8n4+pKhhGXaCc/kKhTFJfwCvbV+zfrh1904vzsf76/74X5zRUVWhjqBBKvgxXbzBvcHzBwDnCijXRW1AsAJI45L9WYakP2KseJuTJ5aQaqDMFKLv6vVuJEI8Fkv2qe+7DyONXD+fet/c+u7MxmeOaEqTcA3DbEbMCYGKt1B88BY4S5p8tOkA9iO003nY/Jp8WGs+SAfSwyzCuWGKSV76Y1LGwJNgL2AG5J5ADcnGPI6Fo4meQDtpmMkvvIAC+5ECoP1b9cAn4XJgWl/N1UEf7Myxj+tB9qH62KzE9l+XdvllPHfS3YRMjfVdVVlYfqsAcM8mzLt4VcjSwJWRd+66Eqw3ANgwNj1FiNjgM2djVLSR2BBm1sD4RozAj3SaMN8I6uQeu6yCfVqZm25/KsNreNoDbExltRUZnGk81alLTSrqSCmZRIVNvnpj3lbn3UtbxNsBT53xpS0raJJNUp5QxgvKfdGt2+JFsKRV5nWj5NFy6I8nlAknI8owdEZ/WLeY6YZ5FlFBRqRTiFCTdm1hnY+LuxLMdzzOG33Ti/Ox/vr/vgFnD/AAjFSM8gaSaeQASTTOWdgDe3gq3PsqAMPMZvunF+dj/fX/fB904vzsf76/74D9zHL0nikhlUNHIpVlPUEWxK8KVTp22VVLFpYUPYyNzmgIsr+bITobzAPXFT904vzsf76/74nOM6NZkjqKeWIVdK2uA617w+nExv7Mi93yNj0wHjgGmjnyiGCVRIiK0LqwuD2TFLEfs4kuK/RzSwV+XinMtIlRJJHIaeRkNxGzKV5hbFfDfFJ6J8w7XL5JFWxNTUMEJ5apWYKSPfbCs+j+tzNlkzecJGrao6Wn2C7W78lrk2JBsT797AEGZ8RVdHJ2GX5k2ZSghewaHtSu9u/Mh5jqWPQ4u/SHE8uSVJcaJFhWUgW7rxFZPdsyYe5Lw/TUUXZ08SQoBvYbm3VmO7HbmScYuKJ46jK6po3WSOSmk0spBBBQjYjAZv+KY/H+OP3HwT/iZ/rf8Av7cGA+5+iyQLlFP4Irg/sOwP8scOAa+rrmOYSzBaaVXWCmCDYB7CR3vcsQp288dvRqFNHUQfmauqiby+VZv6XB+OEGScUHI4/Uq+GVYInb1eqRS8bRs2pQ9t1YarWI6YCh4u4HkqJDVU1ZUU1QqWQI3yTabkdpHbe97f6HHfhPMRmmWo1VEpL6o54yLrrjYq23gSt7eeEVV6XEqVaLK4ZqqdrqrdmyxISOcjNawHO3XxxT8DcOtQ0UUDtrkGp5WHIu7FmtsNrmw25DAcPvaZZ/Yaf/LGM9d6K8tkjZRSQoTyZUFwRuD5i/MdRtitwYCJyrgfLXLRS0FMs8dtahBYg8nS/NG/gbg7jDH72mWf2Gn/AMsYZ5xlRl0vG3Zzxm8b9PNHH0kYCxHuIsQCOuVZmJlNxokQ6ZUPNG8PMEWIPUEHAJ/vaZZ/Yaf/ACxg+9pln9hp/wDLGKXBgJr72uWf2Gn/AMsY1Z/TrHFAyIAIJoiqqAAoLdmbDkAEdsO8KuK9PqVTqYqOybcXJvbbSBuTe1gOuA5V/wAvVRwc44bSzebX+TTlvuDIdxbSnPVhy/I4VcLwn1dJGIMk4E0hHIs4BsOtlWyi+9lGGr8jgFnC34lS/wCBH/QMcX/B6sH8lVbNv7Myjum1vpxggm/NFFu9jtwt+JUv+BH/AEDGnNcvE8Txk6bi6sLXVgbqwvtdWAI92Ax5QuqorJCLfKLGD4rGgP8AB5HGMk/o7y52Z2oqcsxJY9mu5PM4/eBKrtKNZCbu7yPJz2d3ZiBfe24t5WxQ4Ca+9pln9hp/8sYPvaZZ/Yaf/LGKXBgJr72mWf2Gn/yxjFmnA+VwqLUEDyOdMcYRbu3h5ADctyABOKnMcwWGMu97bAAblmOwVR1YnYDGPKctfW1RObzOLBeaxJ+bTx8Wbmx8goAJMt9FeXonytJTvIx1MezGkE/RQdFHIfadzjX97TLP7DT/AOWMUuDALaXK46OB1pIFUKGZYksoZrcr8gSQBfEf98DM1PfyOa3ilQjn7An+uLnMsyjp4nlmYJGguzHkB54w5fxbRz/M1UMn6sin/XARWZ+lObsZg+UZjH8m3e7ElV7p3LWAsOZON2SfJ8MoeVqAt9sZb/XFbn9G09JURRFdcsLohYnTd1IBJAJtc9AcSnElI1Fw5JBIQXjo1gOm5BZlEXduATdm22wHwz7gH6p+zBj7z/wYnlgwGnhEdlXZrBsLzpOo62liVSf3ozjbnPGEcFVBSLHJNPMQSkYB7OO9jLJ9VAftwvrj2Gd078krKdoTt+UgJkW56XRn/dGMOd1yUGdJVVDBKeqpuwErckkR9YDNyUMpPxXAeeJKysqsz+59JUeqRxQCaWVUV2YsxARQbACw5/8A8O3hHOamKsmy2tkE0iRiaCcLp7WMnSdSjYMrEDY7g+Vyv4VzSOrzyunp2EkK08UZkX2SwLGynkdj0xoyNJ6zNnrXgeCnp4Xgi7QAPKxcamtc9yy7eNwd+gXeDBgwBhTm2VtrWog2nQWK3ssyc+zk+O6tzU+TMGbYMBly7MUnjDpex2IIsysNirDmGB2IONWE2Y0TQymqgBJIAniH5RR9JRy7VRyP0h3TyWzSlqlkRXRgysLgjAdcJKlvWKpYgbx0xEktjzkIvGjDyU9oQevZHrhhmuYCCF5SC2kbKLXZjsqLcgamYhRc8yMcsky8xRWc3kcl5W8Xbc28hso/RUYDPwptTLHv8i7xb87RuyA/EAHDd+RwpydtNRWRk3+UWQDwWRFH9aOcNn5HALOFvxKl/wACP+gY6cQVZipZ3AJKxsQBzJsbAed8c+FvxKl/wI/6BjnxMbxxR3IMs8Si36LdoR7ikbDAZaelFFLCAbQyokLXNrSoAsbeF3XuEk8xGN74osZc0y8TxPExI1DZhzU8wy+asAw8wMccjrzLF3xaVCUlHg67EjyYWYeTDAMMcqqqWNGd2CqouxPQY9u4UEkgAC5J5ADqcJKeE1cizvcQRm8EZ21t0lkHUD6Cnb6RF9OkPWW0TzSiqnBBAIgiP5JT9Nh+dYc7+wO6OblneDBgDBgwYBLxZxDS0kGqrIKudKx6dZkY/RVLHUfhj5nW5nlchLVORVcEbc5jSFQB4kry+F8VqRLNxA/agN6rSI1ODbumRmDOvnYAXxcEXwHzbKvRrQTxpPl9ZVxIeRgqXsbdGvci3K1wcPfSKuuCmpwd56uBbHqEcSn+EeF2Q0C0meVMEA0w1FOs7xj2UkDldQH0dQ8PDyFt2bfL5zRxD2aSKSpk221SXijF/HeRvgMBXdmPDBj1gwEp6SoGFIKpBd6KVKgW56Yz3wPfEXw7q56eWmMkvZvTsgclwGQrbVc3uCLb42yxBlKsLhgQR5HElwA3Zx1GXSbtRuUUN9KCS7RnzGg6P2SMAmp/SAGtBkuXtMt/nAnY069CdWkajty2uORPLHc8D11WRJmVc4Re96tR6kW433cHU/2XvyIxXUOdQGolo4+7JAqsyaSo0vexXaxG29sJ8k4gmXMamhqjcn5akcKAHi2BTbbUjfEjfAO8gz6KsgWeBtSNcbixBBsQw5gg9MMcfP4pRlebmO4WlzM6lFx3KkbHboJBbf622PoGAMGDBgDCKqiakkaZBeBzeeMXuhP5WMDp9dQN76huCGe4x5vmAgheTSWIFlQWu7E2VRcgXZiBv44Be0gqqpQpDQ09nYjcNKwugBBt3EOvru0ZFrYeYlcopHy4KrsGgkN3YC3ZTObn/wCSzGw+psN1PcqsAnY6MwXf56nIt5wuDv8ACbDd+RwpzttMtJJcACbQ3mJEZQB75NGGz8jgFnC34lS/4Ef9AxzzA6q2lj37iyzeWwWMfH5U/YcdOFvxKl/wI/6BjxSNrrag3uI4447eDHU5+1WjwDfCWs/B6pJuUc9o5fJ/ybk8t/mz4kx+GHWJ3OYjXGSkQ6YACtRIOZNvmovBuRZ/o8h3iSgdGBrXt/8ACId/79weX+EpG/PWf0R3n2FfDtUWhCMAskJ7KQKABqQDdQOSstnA8GGGmAMGDBgDHiaTSrNYtYE2HM26Dzx7xM596SsvopTFUVKpIttShZGIuLi4VTbbfAStXmEOaTRTUk7UOaU4I7KdSrMp3MciG2tfMXt/Jj/xJnanszlcLty7ValRH79JGu2FPEXGeR5ioDiWZ0PckhgnEiHndXCAjkNjtyxj4X44roaqOnWKrrqVyAss1O0Ukd9u81tLqOdzY8/ADAXHBvC8sDT1VXIJaupt2hX2I0W+mKP9Fb8+vM44cAuKiStr9itRMUhO28UHyYII5guHI9+NnH+atFSGOIkT1LCCC3PXLtq/ZW7E9AMN8mytKanigjFkiRUH7ItgNuDBgwBiM40Bo6iDNFB0x/I1YAveBzcPtuezex9xbFnjlU0yyIyOAyuCrA8iDsRgIv0g0ZhaDN4BeSk+d0/laZvbBsdwoJkHO1icTmeZvPnU9M2VwvH6tJrFdMulLFSrJGpBLg33/V874qeDZmpnkyqobWYl1Uzva8tOdgD0LJ7LW6aT1xYRRBQFUBQNgALAe4YCQ4c9GcMEnrFU7VtWTczT76T/AHSG4QA8vD7LWWDBgDBgwYAwlYesVgH5Kl3O3OZl23v9CNibWO7ruCuNub5h2MTOBqbZY1+s7HSq/FiN+guemJuLi+jolFMJGqKi5Z44FaWRnc6mZgLhAWb6RAAIA2GArpoVdSrAMrAhgRcEHYgjqCMJaCRqWQQSMWhc2p5G5r/cyHqR9BuZGxuwuymozzM5FLpT09FEN2kq5NTBep7OM6R+04xHzQV+ZqyU9VPOjbNUFUp6YWPOFQpmksRsQbX+ltgPpXF1hSSObDsdM2/TsWEl/sTG6fM4lW7SxqLdXUfzOPiWacArDItJVS1OYVk/4qrSusTAA3eTvFkCcyL7i2nmbVPAfoeoI6aOWeIVEzL3y+6K3JlVNlsGBFyL7dMBZ8J5lEaOmAljJEMYIDqd9I22OPXDThxUTAg9rUSbjwiIhH/4sRdR6JsuqcuhkaIQSCnVzLF3d9AJLL7LeO4v54jMn4EW6UStPR5kUWTVFK3YyREbzcwR1BQEHUNrC5AfaM1q5JH9Wp20sQDNKN+yQ/V6GVh7IOy+0QbBWZUVGkSLHGNKqNh/qTzJJ3JO5Nzj5EmS5jlYPa1NUYgSxqYQky7/AEqiF1MgsALlC21+Vhisy7PMy7NZUWkzGAi4encxSEde4xKE+Woe7APsw+QqY5xtHLaGb9a/yT89u8Sh231pyC4dYj344o6hWpavtKR5VKGOoBjJvt8nJ7DEEixVrg2w9yCuZ4yshvLEdEhHUgAhx5OhVvjbpgGeDBgwBiR4n9G0FVJ6zEzUtYN1qItjf+8XYONrEHmNr4rsGA+erxhWZcwTM4O0h6VtOpK7fnowLp7+X8bXOW5lFURLLDIskb+y6EEGxsd/Igg+BGNDKCCCLg8wcSnF+YNDHFQ0QVKipukWlRaJBu8pXwVb2/SK4DPlDfdDMpKrnT0OqCnJGzzHaWRb8woAjDDn38WmMOR5OlLTxU8d9MahQTzNubN4knc+ZxuwBgwYMAYMGDAT3GXDRqo0khISrp27SmkPRuqMRvocd1h8bG2O/CnEgrIdRQxTISk8LHvRyDmp8R1B6gg4dYk+J8hmjmGYUIBqFGmaK9lqYx9E9BIvNW+HI4CswYW5Bn8VZCJoTcHZlIsyMOauOasDsRjfNMqKWYhVUXJJsAB1J6YD3ibz7jiOBzBAhq6vpTwkXBtcdq3KJdwbt06HCx82qM1JSjL01HyarIs8o8KZTyH94w9w64bJlkGW0zLSxKHc2UG5aWVzYGR92a53LG9gCeQwENlVRLm1W0GZymmMDXSijbQWbvA3kvqlAUg9wgd7fli9mNFlVMXCRwRL0RQCzHkqgbu56DcnHDM+FKQ0YSrCssIMjTMdLK27tKHFijartcHELkmW5g7w5gVaupYtfqkEzqswQkaZ/ZCu+kEAOb6SDzwFNScNzZi61GZArDzhod9I66qnpI/LukWXzN8VtfWx00LyvZI4kLHoAFHTCTLfSHSSuIpGamm/NVKmNj+qT3X3HNScY+NQKuejy8G6Sv29QBYhoYbHSdiLNIUB8RfAc+FuGzURSVlUCtTV6XX61Oi7xpGTyK31HxJNx0xt4NrNAqKORl7eCWQnSCoZZW7UMgJO1pQDYmx28MVOIviail11hpU/CRFHPAbgEyANGw32I0KoIOxuPeA8ZnmKpk8EAI7WqgjgiUgm5lVY7sBvpGsXPS46kY0Z5wSXpg0TfhsTdtFNa15FFtJ3+bK/J6Og898JOBqSd6XL2q0+WkkU72uIYEZo7AbKNWg25km58vpWAVcMZ6tZSxTgaS699DzRxsyHzVgRhHmvCElPKavLCsUpJM1Odoai/O4GySbbSAe+98GUL6nmtTT3tFWL6zEOgkU6ZrbbXuj+8k9cMM449o6duzaXtJTyhgVpZD+ygJHvNhgPWU5pTZnTsHiBsdE8EygtG/VXUj7D15jEPxTTjJ5UfLprSSkKaJiZFYDVpMa31RjUQt7hRfltj94gy/M6iRswpYTQlYisilkM9QlwfYAaNXQatJJvc2xU8H5DQSUhmpx2q1SHtJpCWkkvsQ7HcEbjTsARywH7k3HoLLBXRGhqWsFSRhokJ5djL7LXP0eYO2+KzE9TUEdXTyUlYizGI9nIHHtAC6yDYWLLZrrybUBywo/Csp/OVlBf9aenH85Yx8XHngLjBjNl2YxzxJLC4eNxdWXkQf8A3yx+ZpmkdPE80zhI0F2Y9P8A9+WA4cQZ7HR07zy3so2Ue07HkiDqzHYDCfg3IpA0ldVget1Nrrz7CIezCp8ubEWuxPhjJkeWy19QtfVqUiTeip25qD+WlH5xhaw+iPMnFpgDBgwYAwYMGAMGDBgDBgwYCSz7huWKY12X2E/5aAm0dSB9b6sgHJ7eRvhNl8pzyZhPeGlpns9ETaWRx1qgOUYN7JuG2JO1sfRsTnEfBq1Ei1MMjU1Ygsk6Abj6kqnaRL22PLoRgKFVCgAAAAbAbAAfyGElMwqqoyghoaa6pYgq0rAanG30EOgEHm8g6Yna7PTNA+XZqPVJahDEsyG8MpYW+Sc+yT9R7E8t8NeE+H48ny9kaYvHFrlZ2sABzNhyA2wGbigmurI8tW/YoFnrSOqX7kPn2jKS36I88WSqAAALAchiW9HeXuKZqmYWnrX7eXyDDuJ7kj0j7T1xVYDJmWUw1CaJ4o5UP0ZFVh9hHPzx824e4AimrK6enlnpFilEEBp5LAKiIXFjqUqZPokW2HXfH02tqhHHJIxsqKzE+AUEn+WJz0Y0xXLKd3trn1TtbxndpP4KwHwwHJcizWO4jzGKUdO3pRf3Fo5FB9+kYw1q5pHVU7t6m7OkkIt2yqbhZLkb7/JG3vOL3CfiYWSKSxPZTxsLfpHsyT5BZCcBF5B90pGpNIpF7GjUqSZSNM2kDUPrWh/icPWybNpBZq+nh84aUsfgXlt8SD7sduA0vG0lvoQRA+IjhU3H7UjD4YqcB8r444DEaQ1c9TU1Zhnj7QSuAvZO6rIFVAqoCLE+Nhe4x9EyfIKalXTTQRRKdz2aKL+ZIFz7zjjxZlfrNDVQdZYXVfJipsfg1jjnwXmvrOX0k+15IULW+taxHwYEYB1iLph9zsy7LlS5gxaPwiqALsoHRZFBb9YHxxaYR8Z5EaujkjU6ZVtJC3VZYzqRh+0Le4nAGc2gmjq+SbRVHQaCe47bfk3J6gBXc9MOkcMAQQQeRHI4l1QZxlAVmMRqIrPp5o42ZfOzgixwkyKtjyyBMsotdfVJclQQEjLkteV/ZjW/0d2PO2+A6cRw/ceQ1tMyiGVwJ6MtYSOT7VKOkp3ugFm8rXxty3I5q+ZauvXREhvTUZ3CnpJUdGk8F5L5nfGrIeDWEq1ddIKmrA7ptaKC/NYE6eBc942HLFVgDBgwYAwYMGAMGDBgDBgwYAwYMGAMGDBgM2Y5ZFURtFNGksbc1dQQfgeoO9+mILiT0e1S08sFFUFqeS2ulmY7KCCywzbsgYAjSQRubWx9GwYCUy30g0+pYalWoZtgI6gBVPT5OT5tx4aT8BiqVr7jcY4V2XRzIY5Y0kQ7FXUEH4HEv97sQG9BVT0nXswwkh53+bkB0i55KRgNfpIlIyusC+08RjHvk7n/AHYe5fTiOKNALBUVQPCwAx8/4qy/OJIBC0VPVKJYn1wMYpCsbq5BjkJQk6ejj3Yd/fERLesUlZAet4GcC3i0WsYCtwp4rZBRVJdxGoia7k207bH7bYWUvpQyyS9qyJSOYl1Rke8SBTjtmGd5dWQSQvU08kUqlWAlXceRDbEeIwGT0UTK+VUzK4cspLkHkxJuvw5WxXYlchqcsy6nEENRDHGtz3plJudyWJOPdV6TcsjFzWwHyRtZ+Cpcn4DAUxGJP0aJopZYbW7GqqEA8AZWcfwfB98iF9qenq6g2uNFPIoP7UgQYS5FDmwlq2ipoadKmftVaqk1MoKKpAjiJubqTuwwH0fE3m3H9LC5iRmqZ+XYU47R7/pW2T3sQBjE/AUlR+P1s86nnFERDEdrEEJ3yCOhbFJlWSwUyCOCJIlHRFA+3xwEJkfBVdKsqzTNR0s07zerQteUdoQxjaYWCoWuSqDqRe2LrJ8jgpY+zp4ljW9zpG5Pix5sfM743YMAYMGDAGDBgwBgwYMAYMGDAGDBgwBgwYMAYMGDAGDBgwBgwYMAY/G5YMGAkOMPm/tx/PfFfOTH5gwGThrmvvGP6C4F9j4Y/cGAuouQx7wYMAYMGDAGDBgwBgwYMAYMGDAGDBgwBgwYMB/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AutoShape 4" descr="data:image/jpeg;base64,/9j/4AAQSkZJRgABAQAAAQABAAD/2wCEAAkGBhQSERMTExQWFRUVFx0aFhgXGBcfHRsdGhwcHSQdGBwgGyYeHB8jGxodIC8gIycpLSwsIB8yNTAqNSYrLSkBCQoKBQUFDQUFDSkYEhgpKSkpKSkpKSkpKSkpKSkpKSkpKSkpKSkpKSkpKSkpKSkpKSkpKSkpKSkpKSkpKSkpKf/AABEIAOEA4QMBIgACEQEDEQH/xAAcAAADAQEBAQEBAAAAAAAAAAAABQYEAwIHAQj/xABPEAACAQIEAwQFBQ0GBAQHAAABAgMEEQAFEiEGMUETIlFhBxQycYEjM0JSkRUXJDRDU2JygpKhsbJUY3OTwdEWdKLCJTVV8ESDlKSz4fH/xAAUAQEAAAAAAAAAAAAAAAAAAAAA/8QAFBEBAAAAAAAAAAAAAAAAAAAAAP/aAAwDAQACEQMRAD8A+44MGDAGDBgwBgwYMAYMfjuACSbAbknp78SNRx6Z3eHLYTVuh0vKTpp4zsbNJY6jY+ygPnbAVzNbc7DE1XekWjRzFG7VMoNjHTI0pB5WYqCq77bkYyLwLJU97M6l5784Ii0UC+WlTqkHm5N/DDQVFPR0ZkpKcSRpssdIqEsdek6QCAbNcnfoeZwCw5zmtR8xRxUq7d+rk1NbxEUR2+Lj3Y9/8M18oHbZkyeIpoY0H2vrOJ/PuPczWSmjWjipBVSiKOSpfXZjy1KnK/TfnzxY8P5PVRxyirqzUvJyIjWMJtayBf5nfALE9G0O5mqq6bqe0qpAPsj0KPsxyPo2yse0mrzeeVv4tIcKOCahqjh+qildpJEWqhkLElrgPsTzvpYYVejvg/J5stpZaiOnMrIdZeQgkhmG417cvDAVsXoyytweziFhsTHNILfFX2x7Po1p9PyNRWw+Biq5j/BmZT8RhhltBR0lJM1GkaRaXduzN1JVdze532tiP4B4gjy3hmCplBsokIUc2ZpnCge+49w3wFGOE62P5nM5m22WojikHxKqhx4+6GbwfOU9PWJ407mKS3jokJVvg492MFFw9m9RH282YmllcakgiiiZIgeSvqF3PjvzvucMeB+Jp5paqjrAnrVGyh2juEkSQakcA8iRzGA9wekmlDBKntKNz0qkMYv4CQ/Jn4NipjlDAFSCDyINxjnV0aSoUkRXRhYq6ggg9CDscS0vo9EJL5dPJRPe+he/AfIwsdIB/Q0nAV+DEYONpqMhc0gESkgCqhu8BJIHf21xXJ+kCPPFfT1CuodGDKwuGUggjyIwHTBgwYAwYMGAMGDBgDBgwYAwYMGAMGDBgDCbiPiqGiVTIWaRzaKGMFpJD4Ig3Pv5DqcY+J+LDDIlLSp29ZKLpHfuxry7WZvooPtPIDHLLOH4qBZa6rl7Wo0XnqHB7qjfTEu/ZoPBee174DGnDFRmGmTMz2cNwy0Ubd3bl6y4+cI2OkWW/jhnxbnwyugaeGn7RIrDs4yFCqTa/I2UdbA87+OJ+OerzrSUL0eXHrcCeoHla/Zxnxvc4qjFSaBlpZTeEr2LPqYxgBd9RJOxG5wGPhPj6lzAWjYpKAC8Eo0yAEA3sfaXcbi4wk4Rc0GZ1OWsLQzXqaQ9LEjtIx5hrkAdPC4GE/DHCsVUstBV6lrMufTDUxnTL2TXMbhha4AuNJuNvG+FXHsuZUKQS1C+stSTB4KyMAEodmjqVt3QVNtQ8Bvc3IXPpcoC+WvKoBeldKhPIxMCbeHdvv78VWVZgs8EUym6yorg+TAH/XHFSlZS95ToqIt0cEHTIu6sDuDY2Iwv4EyCWhoIaWaRZGi1DUt7aSxIG++wNvhgJbgaLs58+pPCoaUDyqEJ/wBAMY/RHwTQ1GUUss1LDJI3aandASbTSAXPkABiukbL6WoqKp54o5J1VZS0q2ITYbX2PnjFlnG2TUcKwwVVOkSX0qr3tqJY9SeZJwGviugipcnro4I1iQU01lQAAFkbkB5nELmUITKeHdVxF29M0h6AshYavLUeuLKr9IGUVMTxS1cDRyDS6s9rg9Ohx2ebK66kNIJoJINIQKsi90La2k3uCLCxwFXhblWYU07zPA0bujdnKygXDL9Fja5tiSHBOZqnYxZw3q9gFLwRtKEtawlvcm30uYxU8L8NRUFMtPDcgXLMxuzs25Zj1JOAbY+Y8eelCVBOuWqj+q96qncXiSxA7JTyZ2YgWHLfzI0cU59VZjLNl2WHsxHdaqqa4VD+bjIF9R6kcunjiR4taSmytcoahamaaWJFljIeGQ9orFi9w+skA2YdD0GA+z5VM01NC8qrqkiUyKB3bsoLCxvtckb4mqnguWldp8rcRFjeSle/YSHxUDeJzy1LtsLjDviTOloaKaoK6hDHcKOpGwHkL23xKUuZZ2kS1brSzRsNbU0epZFQi/ckOzMBzB28DgKPhvjCOqLRMrQVUY+Vp5dnXpdTykS42dbjlyvh/iUmy+mzimgqoy8b21wTL3ZYmPMGxsbHZkN1Nuuxx5yHiqRKgUFeAlTa8Mo2jqVHMx+Dj6UZ3HS4wFbgwYMAYMGDAGDBgwBgwYMAYmuLOJ3hZKWlUS1k9+zU+zGo5yy25Iv8TYDGziviRaKDtCpeR2EcEQteSR9lQfHcnoAThXk1AMupp62ucPUOpkqpQOQG4jjH1EHdA6nfrgGfDHC6UaN3jJNIdU8z+1I/ifADkFGwGFGVcZFqybL6+JYZWLGnO5jniPRSebgc19/hhbS1ee1QFTF6nTQvYxQzB2coespA2NtwAR4G3Mv+NOE4a+BIpW7OYHVBKpKskgBN03uep0+V+YBAQFQtZlFQuWUzpHS1sn4LUS3b1ctctGPrNe2kN1Yc97W+V5FR5RDJUSyXdt56qcgyOSeV/C+wQeXM74naKqOYwy5PmY7OuiUFJAQO00+zPCRbcEXIsP5gasr4MZEWrzypWd6cAopNoItIsGIsodzz1MOZ25A4DZllI1dWU2a04enULJDKk0ZBniv3GUXuN7kE+XxbcT8f0VAD6xMoe1+zXvPY7X0jcC/U2GFMeY1maAeraqKiP5dgO3lXxhQgiNSOTtv4AYUZJwtTz1xSGIeqUT3lmZtT1NUOQZzdnSLUb3Oz7AWGA71vF+Zz1NLTwwR0gqdTAyntJliQAmRkU6I/aAAJJJPTfGbL+EPW8yqoqupqKyCmjjVlkfTG079/ZI9K2WMrsQd23O2zvhSpE8tbmrn5I3ipyeQgg1Ev7nfU1/qhcdOApCmXSVsgs9S0lU17X0sSUBt4RBMAt9H/AA1S9rmU6U0Sp600UQ0KQFgVUJS42vJrxr9HiK2TmUKB2pqX5Dk00tvhptjpwefVsiWZ9j6vJUPf6zhpSd/M41cG0+jJKZbW/A1JHm0dz/E4BJSUgfha2kE/c5iNt7iIkW+Ixn40yqmlyenrOwjbszTztZFu0d11g7bgxsx+GKHgSAPklKh5NShT8VtjHwnAKzh2GI7h6QxH3qpjI991wCfijg6OjnopaOWejhln7KYU7nTqlFo30Nqj0h+6Rp31X2tjUOIM0pK40ZWOuXsRLGx+RlkUEK2k7xM6kgle7cEH3bexev4fS3zxpVZPHtogCOfXWvXHDiDM+2y+iziEEtTaZmAtcxMNMycwLhSWtfmmAccN+keirGMaydlOGKtDN3H1LzUX2Yi2+knljxx3w5LVyZfoF0hqlll71iAoNjbrZrbYn+MMlp0nSteJZqGr0Cq8YmO0dVGdiuzaWZSCBYi++GjJW5YCyF8wowL6CQamNf7s8plHgxDeZwHThrMnzI5tBVBDClQ9OsViGCKLamN99d7jYWIO52tg4LrJaCpOTTsWUIXoZzzaMX+TbpqT+Q5AWv1lygVjDM8nqkjmkUCQMCYptPJZ09pWXlqA1DfCuviq6SaPM8zaKedCKejpqTUE1THSSWex1EX57bDflYKOgemyOhSOpqNtbkMR3nZ2LEIii558hjr61Q51TvGkmvSQdrrLC45MAQGRgeRwk9IadhX5ZmMiBqeJjDMG37IzWCyDps2xPkLXvt341iSCvy2opwBUyzdiwX8rCVJYN0IXZgfLAMeF+IJo5jl9d+MILwTfRqYx9IeEi7a18dxscVuE3FPDa1kOjV2cqHXBKPaikHJh5X5jqLjGfg/iNqlJIp1CVdM2ioQcr2uHT9B17w+I6YChwYMGAMGDBgDH47gAkmwG5J6e/H7iQ48qHnaDLYWKvVkmZ15x06W1keBYkIP1iemA4cMR/dGqOZyKexj1R0CsLd3k89uhk5C++keeNfpSyOSryqqhi3cqGUfWMbK+keZ02x54qziSmFNQUKqtRUXWG4JSGOMDVIw8FFgAeZtzxzpZ5cqhmnzPMfWI+7pvEiFWsbhQu7FjyHS3vOAccJ8Tw19Mk8LAggB1B3RrC6MOhH8rHriW9NMWmkgnjYrVxVMfqunm7sbFLdQVuSP0fC90eUR0eY1MsuWzVOWVrLqdGRQJAfyhi1FGFz0I5787mnouEBTN69mVY9U8ClleQKkcXiyRrsGttffAUGf19NSqKudV1oCiMFvIdZHycf0iWIHdHPCLL+GpK6VKvMVsqm9PRmxSLwebo8tvgtyPPBw1l8ldKuY1alVG9FTn8khHzkg5dq49+kWAPPFTm2aR00Mk8raY41LMfIeHmeQwCLjfO5EEdHS/jVWSqEC/ZJ9OZvJAdvFrDGHiSAUOXQ0FJtLUMKeE9bvcySt4kLrcnqffjXwVlUjGSvqltUVQGlPzMIuUi9++pj9Y+WOOU3rM1nqD8zRA08Pg0rWaV+X0RaMc/pYDnxtTLBlsVBDcesNFRxgc9LkKx5dIwxPxx39IzdllM0UQ70ipTxjlvKyxj7NV/hjzVD1nOol30UEBkIubdpUXRfI2jR+f1seuNI+2q8rp+Y9ZMzDyhjYg/B2U+8DAduPAIMmrFXktK8Y9xTQP54apCEotI5LBb7Ewo9Jk1svdefaSwx/vyoMUGYLaCQeEbf0nAI/RsP8Awih/5dP5Y4ei8gULRj8lU1KfZPIf+7Gj0af+U0H/AC6fyxx4EcB8xiAt2da//WqP/wB2A5+jjuR1dKRb1asmQA/Uc9qh92mQD4Y8cEIsb5hl7DuwzsyqesVSO0FtuWpnX4HHTK4+xzqsXkKmnhlHm0ZeNj9hX7Bj8zker5vR1HJaqNqWTn7S3ljNuW1nF/0sBw4JiHY1eVVChvVSYwGvZ6aQExncb926G17FTjtwbWPTSvlk7FmiGqlkb8rB0F+rRk6D1sAeuPPFjGkraSvA+TcilqrW9mRh2bncbJJseeznwwx4z4feoiSSAhaumbtKdzy1AWKN+i6kqfffpgMWe8IvHMa7LyI6m3ysfKKpA30yDo/PTINxc3uMZM4tnNCRAexq6eVJBHKO9FNEdQWQeBGwYbEEHflik4Zz9aynSZQVJusiHmjrsyN5hrjCnizIJVf1+hA9ajFnjJstTGNzG/TV9Vuh25HAS/EnpAWoy+opJ6SoStliaPsOxkI7QjSGRwNJXVZgb8rYaRcXJltJRU1Qr1FcsKfIQr2kt7aST4bXFyd9+eKzIc8jrKdKmLky8jbUjDmjeDKbgjxGJH0P0iy0z5jIAamrlkMjHmoVygjHUABeWA6R+k6WIhq7LqikhY2ExIdVv1l0i6fxxs4xpGjMWa0q9pJAtpVSxM9Od2Ub2JW/aL7iBzxVV1OkkbpKA0bKQ4bkVI3B8rYj/Q9OXytBcvGksqQs30olchfsG3wwFfl9ek8Uc0TBo5FDIR1DC4xoxGcL3oa2bL2J7GS9RR36KW+UiHkjEEX+i3lizwBgwYMB+M1hc8hiP4FT1mWqzJt/WHMcHlBCSq6fJ3DPfrceAxq9Itc6ULxREiWpZaeMjmDMwQsLb91SW28MMFqKegipacsI1JSCEd43YKbDr0U7n7bnAIuM8mq1q6fMKFEmlhjaKSB209pG5B7jHZWDDr/pY5Mk4XqaypWuzZUUx/i1IGDJEfrueTPtt4c/IX+E3EvCUFcsaz6/k2LIY5HQgkWPsnwNt8BM5mUq8/ohDZjQRyvUON7dsuhIyR15tY9PC+NGYoM0rjTHvUdEwafwln2KxHoyoDqYfW0jpjtmVLBk2XyLRxhZJGCRAksZJ5TpUuxOpu8QTvyG1sOuFMgFHSxwA6mALSOebyMdTufexJ8th0wDfERU3zOvEVr0VC4aQ32mqByS1rFI73P6Vh0wx42zuSNY6Wm/G6olIjsezX6czDwRd/M2GG2QZJHSU8cEV9KDcncsxN2Zj1LMST78Bk4zzw0lHLKgvKQEhX60sh0oP3iL7ja+PXCmSCio4oS12VS0rn6TsSzsfexJ8h7sJq38NzeOK94cvUSyDaxnkBEYO3NEBe227KcbfSJmbQ0EojPys2mCHl85MQg5+FyfcDgMvo4Uyx1Fa3OtnaRdvyS9yMfuLq97HH5E3bZ6+4K0dGFI6h6h9X9EX/VilynLlp4IoE2WJFQe5RbE7wKBJNmVTz7arKg230wIsVvtU4Dz6R5LrQRc+1r6cfBX7Q/9KHFNmfzMv6jf0nEzxdJqzHJ4vGaaX/KhYX/ekX7cU2Z/My/qN/ScAj9Gn/lNB/y6fyxl4WfTmebxf3kEo9zwIL/vIw+GNXo0/wDKaD/l0/ljLRyBM+qU6y0MMnv7OWRD9gZftGAOJz2OaZXPsBIZaZyf7xQ6f9URH7WNPpGy55aCRovnoCs8O1+/CQ9rXHtAFfjjj6TIvwITbXppoZwT0Ecikn92+KkWdfFWH2gjAKauCPMsvKg/J1UF1YcxrW4Yeakg+8YzcB5w89Iom2ngZoZx+nGdN+Q2YWceTYx+jiQxxVFEx71FO8Q5fNt34zt07NgPgcc2/As4B5Q5ktj4LURLsfLXELe9PPAc84By2uFYo/BKoqlYL7RycknAtyN9Ln9U9MWoOOFfQpNE8Uqho5FKup6hhYjExwZXPBJJllQxaSAaqeRrXmgPI+bR+w3uB64DNmMQyuuFUvdpK1wtUN9MczEBJgOShydLnx0k441GUV+WzzSZfElVTTuZHpmcRukjWuYnPd0nmQcWebZXHUwSwSjVHKhVh5EW28D1vhFwBmUjQPTVDaqijcwym1tQABR7XPtRlSfO+Ak+IqzMKuFlrzDlFEe7KTKkksim10Qjui4uOV/I4cZL6TMoiSOnimEcSAIjMjrHt+mV0/G/jjBwtkSZrVVGYVo7VYp3ipIW9iNYzpLFeRZjub35A+FvoFVlMMkbRPEjIwsVKixB6WwE96QKMtTJWw96Wib1iMrvqQDvoPEPHcbeXhikoK1Zoo5YyGSRQykdQwuMRvooqb09XTE6o6Srmp4iTe8anui/WwNvdbGv0dAwJU0Bv+BzssdyT8jJ8om5NyFDFb/o4CvwYMGAj84/CM5o4N9FLE9S/hre8UYPuHaN8BhFx7xAyZtRqlNNVCkieeRIFuymT5NWt1sL93zvig4X+VzHNJrew8VOpv0jjDn+MuGWU8MiGrrKsuXeqKcx7CxrpCjy5nAKKD0t5fIQkkpppLC6VCNGRfzYW+N8VdJXRyqHidJFYXDIwYEeIINjjlmWTQVClJ4Y5VPMOisNveMKuHeBKOhlklpYuyMgs4DuV532DMQvwwGCrX1vOIk5xUEXanwM011W/mkYY/teWKbM8yjp4ZJpWCxxqWYnoBiZ9Gh7WGorTzrKmSVbix7NbRxi36iA/tY4Zgv3UrhBzo6Jw0xvtNOLFY9vaSO+phy1aRvbAauCcrkdpMxqltPUgCNLfMwDdI/1jcsx8T5YoM6zZKWnlqJDZIkLH4Dl8eWNuIL0iVEk9RSUMUPb971mePUqho4iAqkttYysht104BzwBlDw0geb8YqWM8539uSx07k2CrZQOgGMmeH1jNqKm5rTI9XJ7/mowdrbl3I69040fd3MP/Th/wDURYSZRHmMVXWVT0AZ6lkC/hKdyONNKrY7c9TG3VsBcZpWrDBLKxsscbOx8Aqkn+Awj9GtG0eWUuv25FMz3FjqmYykEeRe3wwp4plzKqo56daAIZkKajUR7Btj0+rcY05dxLWnXEmX7wFY2HrEWx0Kw/6WBwHbMjqzyiW3zdJO/uLvEv8A2nFJmfzMv6jf0nEWrZj68ao0AI7ARKvrEdx3yxPxuPsxszTiGuWCUvQBVCNqY1EWwsd8Bs9Gn/lNB/y6fyxmzAhM8oz+dpJ0/deJ/wDQ4S+j/PK0ZbSLFRCRFiVQ3bxi+nbcHcG45HGvMmzGSqpagUAHYF7g1EfeDppsPjY4Cs4jyz1ikqYOXawul/DUpF/gTfGHgLNDUZbSSk3YxAP+uncYfBlIwuruLK2FQz5fYM6IPwiLdpHCKPizDC/hb7o0kTxGgDKZpZEtUR91ZHL6eXQscAxmIps6Q8lr6cofDtKc6gOXMpI3P6pxv45yZqmjcRG08RE0B8JIzqHwbdT5E4nuJ0zGqEBWgCSU88cyN6zH9E95TbmGQsvxw6+7uYf+nf8A3EWAbcO5ytXSw1Ci3aIGKnmptup8wbj4YW8a8PvPGk1OQtXTN2lOxGxNrNG3XS63U/A9MJeAqiaCrq6OeHsFkJqadNatYOflFBG1hJ3gP0j4YvcAs4bz5KynSdAV1CzoeaONmRvNWuMIs4X1XNqWpG0dWhppvDWt3iY+ezJ+0PDHDM1+5ld62u1JWMqVQvtHMSFSYDkA19Lkfok43+kmiaTLZmj+ch0zxbX70LCQbdbhSPjgEtVlVfltTUS0EC1dPVSGV4DIqNHK3tMjNsVbqN7bWAxV5XJNVUf4VCaWWRWV41kDFQSQCrr1K2PlhdxHm9Q9BFUUM1PF2gRzJU6tIjdb3Fge9cra4tzwko+A6iqXVV5vNOL7rT6Ik93c3+y2ApchpqPL44aGKWNWsdCM6dpIebNbYsx5mw+zC2sPq+dwP9Gtp2ibbbtILyKSfExmQfAY7ZD6MMvo5BLFADKDftJGd2v4jUSAd+YAx59IXcWjqLbwVkR9wlPZG/8AmYCswY/L4MBIejdfwaqm3PbVtTJ9khjAH7MYGJrLPSVX5jI8VHHSU7I1itTKxlsD7Qi0qeX2eOKf0UD/AMKpz9cu/wAXkZv5nG7iPgSkrSGmitKu6TRkpIp8nWxPuNxgIVOH8wrMwmo6vM5gkUKSkUoEQ+ULDTfc2st9788WUmVxZXldQsZcpHFI5Z2LMSQSST1N8TEfDuZ5ZUyVURGZRyIiOHOmcKhNtJ9hraifE/xw848zPtMiqZijR9rTX0OLMusDusOhF7EYDK1c9HllBRU29XPEkcP6A0jXKw8I1N/fYdcVfDuRJR08cEdyEG7Nuzsd2dz1ZmJJOJngeNXZswqWjWaZVWFC63hgA7qc/aY99vMgdMV/3Ti/Ox/vr/vgNOEvEPCcVXoZmkiljv2c0LlJEvzAI5g/VIIPhhj904vzsf76/wC+D7pxfnY/31/3wEsz5rR9I8yiHO1oZwL87bxyEC5t3b288b8n4+pKhhGXaCc/kKhTFJfwCvbV+zfrh1904vzsf76/74X5zRUVWhjqBBKvgxXbzBvcHzBwDnCijXRW1AsAJI45L9WYakP2KseJuTJ5aQaqDMFKLv6vVuJEI8Fkv2qe+7DyONXD+fet/c+u7MxmeOaEqTcA3DbEbMCYGKt1B88BY4S5p8tOkA9iO003nY/Jp8WGs+SAfSwyzCuWGKSV76Y1LGwJNgL2AG5J5ADcnGPI6Fo4meQDtpmMkvvIAC+5ECoP1b9cAn4XJgWl/N1UEf7Myxj+tB9qH62KzE9l+XdvllPHfS3YRMjfVdVVlYfqsAcM8mzLt4VcjSwJWRd+66Eqw3ANgwNj1FiNjgM2djVLSR2BBm1sD4RozAj3SaMN8I6uQeu6yCfVqZm25/KsNreNoDbExltRUZnGk81alLTSrqSCmZRIVNvnpj3lbn3UtbxNsBT53xpS0raJJNUp5QxgvKfdGt2+JFsKRV5nWj5NFy6I8nlAknI8owdEZ/WLeY6YZ5FlFBRqRTiFCTdm1hnY+LuxLMdzzOG33Ti/Ox/vr/vgFnD/AAjFSM8gaSaeQASTTOWdgDe3gq3PsqAMPMZvunF+dj/fX/fB904vzsf76/74D9zHL0nikhlUNHIpVlPUEWxK8KVTp22VVLFpYUPYyNzmgIsr+bITobzAPXFT904vzsf76/74nOM6NZkjqKeWIVdK2uA617w+nExv7Mi93yNj0wHjgGmjnyiGCVRIiK0LqwuD2TFLEfs4kuK/RzSwV+XinMtIlRJJHIaeRkNxGzKV5hbFfDfFJ6J8w7XL5JFWxNTUMEJ5apWYKSPfbCs+j+tzNlkzecJGrao6Wn2C7W78lrk2JBsT797AEGZ8RVdHJ2GX5k2ZSghewaHtSu9u/Mh5jqWPQ4u/SHE8uSVJcaJFhWUgW7rxFZPdsyYe5Lw/TUUXZ08SQoBvYbm3VmO7HbmScYuKJ46jK6po3WSOSmk0spBBBQjYjAZv+KY/H+OP3HwT/iZ/rf8Av7cGA+5+iyQLlFP4Irg/sOwP8scOAa+rrmOYSzBaaVXWCmCDYB7CR3vcsQp288dvRqFNHUQfmauqiby+VZv6XB+OEGScUHI4/Uq+GVYInb1eqRS8bRs2pQ9t1YarWI6YCh4u4HkqJDVU1ZUU1QqWQI3yTabkdpHbe97f6HHfhPMRmmWo1VEpL6o54yLrrjYq23gSt7eeEVV6XEqVaLK4ZqqdrqrdmyxISOcjNawHO3XxxT8DcOtQ0UUDtrkGp5WHIu7FmtsNrmw25DAcPvaZZ/Yaf/LGM9d6K8tkjZRSQoTyZUFwRuD5i/MdRtitwYCJyrgfLXLRS0FMs8dtahBYg8nS/NG/gbg7jDH72mWf2Gn/AMsYZ5xlRl0vG3Zzxm8b9PNHH0kYCxHuIsQCOuVZmJlNxokQ6ZUPNG8PMEWIPUEHAJ/vaZZ/Yaf/ACxg+9pln9hp/wDLGKXBgJr72uWf2Gn/AMsY1Z/TrHFAyIAIJoiqqAAoLdmbDkAEdsO8KuK9PqVTqYqOybcXJvbbSBuTe1gOuA5V/wAvVRwc44bSzebX+TTlvuDIdxbSnPVhy/I4VcLwn1dJGIMk4E0hHIs4BsOtlWyi+9lGGr8jgFnC34lS/wCBH/QMcX/B6sH8lVbNv7Myjum1vpxggm/NFFu9jtwt+JUv+BH/AEDGnNcvE8Txk6bi6sLXVgbqwvtdWAI92Ax5QuqorJCLfKLGD4rGgP8AB5HGMk/o7y52Z2oqcsxJY9mu5PM4/eBKrtKNZCbu7yPJz2d3ZiBfe24t5WxQ4Ca+9pln9hp/8sYPvaZZ/Yaf/LGKXBgJr72mWf2Gn/yxjFmnA+VwqLUEDyOdMcYRbu3h5ADctyABOKnMcwWGMu97bAAblmOwVR1YnYDGPKctfW1RObzOLBeaxJ+bTx8Wbmx8goAJMt9FeXonytJTvIx1MezGkE/RQdFHIfadzjX97TLP7DT/AOWMUuDALaXK46OB1pIFUKGZYksoZrcr8gSQBfEf98DM1PfyOa3ilQjn7An+uLnMsyjp4nlmYJGguzHkB54w5fxbRz/M1UMn6sin/XARWZ+lObsZg+UZjH8m3e7ElV7p3LWAsOZON2SfJ8MoeVqAt9sZb/XFbn9G09JURRFdcsLohYnTd1IBJAJtc9AcSnElI1Fw5JBIQXjo1gOm5BZlEXduATdm22wHwz7gH6p+zBj7z/wYnlgwGnhEdlXZrBsLzpOo62liVSf3ozjbnPGEcFVBSLHJNPMQSkYB7OO9jLJ9VAftwvrj2Gd078krKdoTt+UgJkW56XRn/dGMOd1yUGdJVVDBKeqpuwErckkR9YDNyUMpPxXAeeJKysqsz+59JUeqRxQCaWVUV2YsxARQbACw5/8A8O3hHOamKsmy2tkE0iRiaCcLp7WMnSdSjYMrEDY7g+Vyv4VzSOrzyunp2EkK08UZkX2SwLGynkdj0xoyNJ6zNnrXgeCnp4Xgi7QAPKxcamtc9yy7eNwd+gXeDBgwBhTm2VtrWog2nQWK3ssyc+zk+O6tzU+TMGbYMBly7MUnjDpex2IIsysNirDmGB2IONWE2Y0TQymqgBJIAniH5RR9JRy7VRyP0h3TyWzSlqlkRXRgysLgjAdcJKlvWKpYgbx0xEktjzkIvGjDyU9oQevZHrhhmuYCCF5SC2kbKLXZjsqLcgamYhRc8yMcsky8xRWc3kcl5W8Xbc28hso/RUYDPwptTLHv8i7xb87RuyA/EAHDd+RwpydtNRWRk3+UWQDwWRFH9aOcNn5HALOFvxKl/wACP+gY6cQVZipZ3AJKxsQBzJsbAed8c+FvxKl/wI/6BjnxMbxxR3IMs8Si36LdoR7ikbDAZaelFFLCAbQyokLXNrSoAsbeF3XuEk8xGN74osZc0y8TxPExI1DZhzU8wy+asAw8wMccjrzLF3xaVCUlHg67EjyYWYeTDAMMcqqqWNGd2CqouxPQY9u4UEkgAC5J5ADqcJKeE1cizvcQRm8EZ21t0lkHUD6Cnb6RF9OkPWW0TzSiqnBBAIgiP5JT9Nh+dYc7+wO6OblneDBgDBgwYBLxZxDS0kGqrIKudKx6dZkY/RVLHUfhj5nW5nlchLVORVcEbc5jSFQB4kry+F8VqRLNxA/agN6rSI1ODbumRmDOvnYAXxcEXwHzbKvRrQTxpPl9ZVxIeRgqXsbdGvci3K1wcPfSKuuCmpwd56uBbHqEcSn+EeF2Q0C0meVMEA0w1FOs7xj2UkDldQH0dQ8PDyFt2bfL5zRxD2aSKSpk221SXijF/HeRvgMBXdmPDBj1gwEp6SoGFIKpBd6KVKgW56Yz3wPfEXw7q56eWmMkvZvTsgclwGQrbVc3uCLb42yxBlKsLhgQR5HElwA3Zx1GXSbtRuUUN9KCS7RnzGg6P2SMAmp/SAGtBkuXtMt/nAnY069CdWkajty2uORPLHc8D11WRJmVc4Re96tR6kW433cHU/2XvyIxXUOdQGolo4+7JAqsyaSo0vexXaxG29sJ8k4gmXMamhqjcn5akcKAHi2BTbbUjfEjfAO8gz6KsgWeBtSNcbixBBsQw5gg9MMcfP4pRlebmO4WlzM6lFx3KkbHboJBbf622PoGAMGDBgDCKqiakkaZBeBzeeMXuhP5WMDp9dQN76huCGe4x5vmAgheTSWIFlQWu7E2VRcgXZiBv44Be0gqqpQpDQ09nYjcNKwugBBt3EOvru0ZFrYeYlcopHy4KrsGgkN3YC3ZTObn/wCSzGw+psN1PcqsAnY6MwXf56nIt5wuDv8ACbDd+RwpzttMtJJcACbQ3mJEZQB75NGGz8jgFnC34lS/4Ef9AxzzA6q2lj37iyzeWwWMfH5U/YcdOFvxKl/wI/6BjxSNrrag3uI4447eDHU5+1WjwDfCWs/B6pJuUc9o5fJ/ybk8t/mz4kx+GHWJ3OYjXGSkQ6YACtRIOZNvmovBuRZ/o8h3iSgdGBrXt/8ACId/79weX+EpG/PWf0R3n2FfDtUWhCMAskJ7KQKABqQDdQOSstnA8GGGmAMGDBgDHiaTSrNYtYE2HM26Dzx7xM596SsvopTFUVKpIttShZGIuLi4VTbbfAStXmEOaTRTUk7UOaU4I7KdSrMp3MciG2tfMXt/Jj/xJnanszlcLty7ValRH79JGu2FPEXGeR5ioDiWZ0PckhgnEiHndXCAjkNjtyxj4X44roaqOnWKrrqVyAss1O0Ukd9u81tLqOdzY8/ADAXHBvC8sDT1VXIJaupt2hX2I0W+mKP9Fb8+vM44cAuKiStr9itRMUhO28UHyYII5guHI9+NnH+atFSGOIkT1LCCC3PXLtq/ZW7E9AMN8mytKanigjFkiRUH7ItgNuDBgwBiM40Bo6iDNFB0x/I1YAveBzcPtuezex9xbFnjlU0yyIyOAyuCrA8iDsRgIv0g0ZhaDN4BeSk+d0/laZvbBsdwoJkHO1icTmeZvPnU9M2VwvH6tJrFdMulLFSrJGpBLg33/V874qeDZmpnkyqobWYl1Uzva8tOdgD0LJ7LW6aT1xYRRBQFUBQNgALAe4YCQ4c9GcMEnrFU7VtWTczT76T/AHSG4QA8vD7LWWDBgDBgwYAwlYesVgH5Kl3O3OZl23v9CNibWO7ruCuNub5h2MTOBqbZY1+s7HSq/FiN+guemJuLi+jolFMJGqKi5Z44FaWRnc6mZgLhAWb6RAAIA2GArpoVdSrAMrAhgRcEHYgjqCMJaCRqWQQSMWhc2p5G5r/cyHqR9BuZGxuwuymozzM5FLpT09FEN2kq5NTBep7OM6R+04xHzQV+ZqyU9VPOjbNUFUp6YWPOFQpmksRsQbX+ltgPpXF1hSSObDsdM2/TsWEl/sTG6fM4lW7SxqLdXUfzOPiWacArDItJVS1OYVk/4qrSusTAA3eTvFkCcyL7i2nmbVPAfoeoI6aOWeIVEzL3y+6K3JlVNlsGBFyL7dMBZ8J5lEaOmAljJEMYIDqd9I22OPXDThxUTAg9rUSbjwiIhH/4sRdR6JsuqcuhkaIQSCnVzLF3d9AJLL7LeO4v54jMn4EW6UStPR5kUWTVFK3YyREbzcwR1BQEHUNrC5AfaM1q5JH9Wp20sQDNKN+yQ/V6GVh7IOy+0QbBWZUVGkSLHGNKqNh/qTzJJ3JO5Nzj5EmS5jlYPa1NUYgSxqYQky7/AEqiF1MgsALlC21+Vhisy7PMy7NZUWkzGAi4encxSEde4xKE+Woe7APsw+QqY5xtHLaGb9a/yT89u8Sh231pyC4dYj344o6hWpavtKR5VKGOoBjJvt8nJ7DEEixVrg2w9yCuZ4yshvLEdEhHUgAhx5OhVvjbpgGeDBgwBiR4n9G0FVJ6zEzUtYN1qItjf+8XYONrEHmNr4rsGA+erxhWZcwTM4O0h6VtOpK7fnowLp7+X8bXOW5lFURLLDIskb+y6EEGxsd/Igg+BGNDKCCCLg8wcSnF+YNDHFQ0QVKipukWlRaJBu8pXwVb2/SK4DPlDfdDMpKrnT0OqCnJGzzHaWRb8woAjDDn38WmMOR5OlLTxU8d9MahQTzNubN4knc+ZxuwBgwYMAYMGDAT3GXDRqo0khISrp27SmkPRuqMRvocd1h8bG2O/CnEgrIdRQxTISk8LHvRyDmp8R1B6gg4dYk+J8hmjmGYUIBqFGmaK9lqYx9E9BIvNW+HI4CswYW5Bn8VZCJoTcHZlIsyMOauOasDsRjfNMqKWYhVUXJJsAB1J6YD3ibz7jiOBzBAhq6vpTwkXBtcdq3KJdwbt06HCx82qM1JSjL01HyarIs8o8KZTyH94w9w64bJlkGW0zLSxKHc2UG5aWVzYGR92a53LG9gCeQwENlVRLm1W0GZymmMDXSijbQWbvA3kvqlAUg9wgd7fli9mNFlVMXCRwRL0RQCzHkqgbu56DcnHDM+FKQ0YSrCssIMjTMdLK27tKHFijartcHELkmW5g7w5gVaupYtfqkEzqswQkaZ/ZCu+kEAOb6SDzwFNScNzZi61GZArDzhod9I66qnpI/LukWXzN8VtfWx00LyvZI4kLHoAFHTCTLfSHSSuIpGamm/NVKmNj+qT3X3HNScY+NQKuejy8G6Sv29QBYhoYbHSdiLNIUB8RfAc+FuGzURSVlUCtTV6XX61Oi7xpGTyK31HxJNx0xt4NrNAqKORl7eCWQnSCoZZW7UMgJO1pQDYmx28MVOIviail11hpU/CRFHPAbgEyANGw32I0KoIOxuPeA8ZnmKpk8EAI7WqgjgiUgm5lVY7sBvpGsXPS46kY0Z5wSXpg0TfhsTdtFNa15FFtJ3+bK/J6Og898JOBqSd6XL2q0+WkkU72uIYEZo7AbKNWg25km58vpWAVcMZ6tZSxTgaS699DzRxsyHzVgRhHmvCElPKavLCsUpJM1Odoai/O4GySbbSAe+98GUL6nmtTT3tFWL6zEOgkU6ZrbbXuj+8k9cMM449o6duzaXtJTyhgVpZD+ygJHvNhgPWU5pTZnTsHiBsdE8EygtG/VXUj7D15jEPxTTjJ5UfLprSSkKaJiZFYDVpMa31RjUQt7hRfltj94gy/M6iRswpYTQlYisilkM9QlwfYAaNXQatJJvc2xU8H5DQSUhmpx2q1SHtJpCWkkvsQ7HcEbjTsARywH7k3HoLLBXRGhqWsFSRhokJ5djL7LXP0eYO2+KzE9TUEdXTyUlYizGI9nIHHtAC6yDYWLLZrrybUBywo/Csp/OVlBf9aenH85Yx8XHngLjBjNl2YxzxJLC4eNxdWXkQf8A3yx+ZpmkdPE80zhI0F2Y9P8A9+WA4cQZ7HR07zy3so2Ue07HkiDqzHYDCfg3IpA0ldVget1Nrrz7CIezCp8ubEWuxPhjJkeWy19QtfVqUiTeip25qD+WlH5xhaw+iPMnFpgDBgwYAwYMGAMGDBgDBgwYCSz7huWKY12X2E/5aAm0dSB9b6sgHJ7eRvhNl8pzyZhPeGlpns9ETaWRx1qgOUYN7JuG2JO1sfRsTnEfBq1Ei1MMjU1Ygsk6Abj6kqnaRL22PLoRgKFVCgAAAAbAbAAfyGElMwqqoyghoaa6pYgq0rAanG30EOgEHm8g6Yna7PTNA+XZqPVJahDEsyG8MpYW+Sc+yT9R7E8t8NeE+H48ny9kaYvHFrlZ2sABzNhyA2wGbigmurI8tW/YoFnrSOqX7kPn2jKS36I88WSqAAALAchiW9HeXuKZqmYWnrX7eXyDDuJ7kj0j7T1xVYDJmWUw1CaJ4o5UP0ZFVh9hHPzx824e4AimrK6enlnpFilEEBp5LAKiIXFjqUqZPokW2HXfH02tqhHHJIxsqKzE+AUEn+WJz0Y0xXLKd3trn1TtbxndpP4KwHwwHJcizWO4jzGKUdO3pRf3Fo5FB9+kYw1q5pHVU7t6m7OkkIt2yqbhZLkb7/JG3vOL3CfiYWSKSxPZTxsLfpHsyT5BZCcBF5B90pGpNIpF7GjUqSZSNM2kDUPrWh/icPWybNpBZq+nh84aUsfgXlt8SD7sduA0vG0lvoQRA+IjhU3H7UjD4YqcB8r444DEaQ1c9TU1Zhnj7QSuAvZO6rIFVAqoCLE+Nhe4x9EyfIKalXTTQRRKdz2aKL+ZIFz7zjjxZlfrNDVQdZYXVfJipsfg1jjnwXmvrOX0k+15IULW+taxHwYEYB1iLph9zsy7LlS5gxaPwiqALsoHRZFBb9YHxxaYR8Z5EaujkjU6ZVtJC3VZYzqRh+0Le4nAGc2gmjq+SbRVHQaCe47bfk3J6gBXc9MOkcMAQQQeRHI4l1QZxlAVmMRqIrPp5o42ZfOzgixwkyKtjyyBMsotdfVJclQQEjLkteV/ZjW/0d2PO2+A6cRw/ceQ1tMyiGVwJ6MtYSOT7VKOkp3ugFm8rXxty3I5q+ZauvXREhvTUZ3CnpJUdGk8F5L5nfGrIeDWEq1ddIKmrA7ptaKC/NYE6eBc942HLFVgDBgwYAwYMGAMGDBgDBgwYAwYMGAMGDBgM2Y5ZFURtFNGksbc1dQQfgeoO9+mILiT0e1S08sFFUFqeS2ulmY7KCCywzbsgYAjSQRubWx9GwYCUy30g0+pYalWoZtgI6gBVPT5OT5tx4aT8BiqVr7jcY4V2XRzIY5Y0kQ7FXUEH4HEv97sQG9BVT0nXswwkh53+bkB0i55KRgNfpIlIyusC+08RjHvk7n/AHYe5fTiOKNALBUVQPCwAx8/4qy/OJIBC0VPVKJYn1wMYpCsbq5BjkJQk6ejj3Yd/fERLesUlZAet4GcC3i0WsYCtwp4rZBRVJdxGoia7k207bH7bYWUvpQyyS9qyJSOYl1Rke8SBTjtmGd5dWQSQvU08kUqlWAlXceRDbEeIwGT0UTK+VUzK4cspLkHkxJuvw5WxXYlchqcsy6nEENRDHGtz3plJudyWJOPdV6TcsjFzWwHyRtZ+Cpcn4DAUxGJP0aJopZYbW7GqqEA8AZWcfwfB98iF9qenq6g2uNFPIoP7UgQYS5FDmwlq2ipoadKmftVaqk1MoKKpAjiJubqTuwwH0fE3m3H9LC5iRmqZ+XYU47R7/pW2T3sQBjE/AUlR+P1s86nnFERDEdrEEJ3yCOhbFJlWSwUyCOCJIlHRFA+3xwEJkfBVdKsqzTNR0s07zerQteUdoQxjaYWCoWuSqDqRe2LrJ8jgpY+zp4ljW9zpG5Pix5sfM743YMAYMGDAGDBgwBgwYMAYMGDAGDBgwBgwYMAYMGDAGDBgwBgwYMAY/G5YMGAkOMPm/tx/PfFfOTH5gwGThrmvvGP6C4F9j4Y/cGAuouQx7wYMAYMGDAGDBgwBgwYMAYMGDAGDBgwBgwYMB/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AutoShape 2" descr="data:image/jpeg;base64,/9j/4AAQSkZJRgABAQAAAQABAAD/2wCEAAkGBhIQERQUEhQWFRQVFBAQFxUUFRUSFRUUFRAVFBYUFBQXGyYeFxkjGRUUHy8gJCcpLCwsFR4xNTAqNSYrLCkBCQoKDgwOGg8PGiwkHyUpNCksNCksKSktLywsLCwsLCwtKSwpLiosLCksLCwsKSwsLCwsLCwpLCwsLCksKSwsKf/AABEIAMwAzAMBIgACEQEDEQH/xAAcAAABBQEBAQAAAAAAAAAAAAAAAwQFBgcCAQj/xABGEAABAwICBgYGBwUHBQEAAAABAAIDBBEFIQYSMUFRcRMiYYGRoQcycoKxwRRCUmKSotEjM1Oy8ENjc5PC0uEWFyQ0VBX/xAAaAQACAwEBAAAAAAAAAAAAAAAABAIDBQEG/8QALhEAAgICAAUDAwIHAQAAAAAAAAECAwQRBRIhMUEyUXETYcGRsRRCUnKB0eEV/9oADAMBAAIRAxEAPwDcUIQgAQhCABCEIAEIQgAQhQek2lcVC0awL5HXLWA2yG9x3BcbSW2dS2TiFldTp9VSnJwjHBg/1G5SbcYnf60sh993wBS0smK7Imq2awhZhFWyfbf+J36p/Biszdkj+9xd8bqH8WvKJfSZoCFVqLSaQZPAcPwn9PJWGkrmyjq7eB2q+F0J9mQcGhwhCFcQBCEIAEIQgAQhCABCEIAEIQgAQhCABCEIAEIQgAWTeleGSOqZIReN8bWtO4OaTdvmD3laymmK4VFVROimbrMd4g7nNO4jioTjzLRKL0zBYMRA3FSlNijd4I81PU+gkUMsgJMzWuIbfIWsPWA2m9xwyT52jkH8Fo5Aj4LNkuo4oPWyIpqxjtjh35fFSEaaVuim+In2XfJ36qMtPAbWcOwgkd25UuJxpruWiIqVglIF2mzhmD2qms0hc3148+Zb5EKSodJdbLUt71/ko6a7BtGgYRijamJsjd9wRva4ZOaeR+SeqjaGVvRVL4SerKOkb7bR1gObc/dV5WzVPnjsUktMEIQrCIIQhAAhCEACEIQAIQhAAheF1tqjazSOCLa7WPBov57EASaFTav0itZ6sJPtPDfgCm0XpWjv+0geO1rmv8jZAF7QobCNL6WqIEcgDj9R/Ud3A7e66mUAC4lfqtJ4AnwC7TTFXWglP92/+UrknpbOpbeivUvqg7zmeZzSyjoK6zQF6+sJ7FmKSSNFxbY7mmDVE1Ut13JKmc8ii3smlohcb2Dn8imFDJZyfYo0utbjfNRzYy1wv5KBRYuuywsqujfDKNscjCfZJsfK61QFY7I68Th2Fa1hs2vDG77UcbvFgKcxX3QtYOUIQnSoEIQgAQhCABCEIAEzxbEhTx654ho5niniY422MwPErdZpFtXZcnZY7jffuXG9LbOpbekUjFtKy7a7u3eCrdTpBfen0mhzr9WTL78YcR33z8FwdFJ/4sX+UqvrQ9yz6M/YhJsQ1kze9WCXRGX7UR5Ncw+IULimEyQZuHV2XBuL9vBSjZGXRM465R6tCLXBaToDpS9zxTTOLiWl8LzmXNb6zCd5AzG/asdqa4jYVYNGMTIiZL9elnZKOOpcFzeRaXtVhWb8q3ptpCymhEZzfMejaL7Gmwc89gB8SFYwVjHpIrHOxJ4JyjbCxvYDGJD5vKXybOSHTz0Lao7kTUVQlfpCgqetuAlvpaQNDZJvqEznqE0fVps+oubI0cbOqqZR7JtY8ifOy5rqi7iBuyScBQyqcvBKumsw8lsOExlsETTtEUQ8GALIMKpDPNFEPrPaDyvd3ldbTkBwCaxV3YrYeoSYqG3trNvwuEpdOlQIQhAAhCEACEIQAKH0gkuY2cS5x90AD4+SmFW9IZ7TsvuZfxcf0VN71AupW5nACCAmxrhuSMlWSkuZDagxWpnAFhtUHiEIka5rhcOBBHNPJZExqJFXss0kjHp+q5zeBc3wJCmNGavVjq+HQl3hcfNR78IqJS57YnEFz3XyF7uOy5F+5IUMzmNmZYgva2G2+5kFx8VrJpmW00fU2GuvDGTtMcZ/IFkfpOojHiBduljieD2tHRkfkHiFsFJFqMY37LWt8GgKvadaKmuhBZbpoyXMvlrA+swndewt2hUZFbnDS+SdcuWRkcdQWgcEr9OU9ovoc6pmdFO18bWNu+41XX2NAJG2+fIdqhse0cfSyuYHtlAudZhBIHB4+q7sSWuWPMxpTTehu6sXBqyMhm4+SaFp5LuF2ruvdBJnQFue9SeFYRLPmwdUZFxyaO/eewJjDAXObcEtuL222vmrPUY8ANRgtq9UNA2W3WVtVam+rF5tx7j3C6cUbtdr7yapbews2+3VB37r800xTEnSX13udzcSPDYomaomfu8SB8SmsjJeHgWn4FPRiorSKG9nNS0cB4BK0ONVEBvFM9vYHEt/CckxkeRtBHPJJmaykcNJ0c9JZc5sdUAL2HStyA3Xe3YB2jwWggr5vdioaQd18+W/yW0aAYk6SnMTzd0JDATmXREa0Z7hdvuIAtCEIQAIQhAAqdpe+07P8MfzuVxVO9IMer0Mna+M94Dh8HKi9bgXUPUyJbOgzqKbVL01Sz9D+x7LOmM86Rkqk1M+08Ag42JVVRbNRmhGA/8A6GL3AvDDIKiQ7jqEarfeePAOS9Nh81dM2ngsHOBJe7JrGj1ndp4AeS2LRHRKHDacRRZk9Z8h9aR9vWPAbgNw705jx/mFL5eCbSNXVsiY58jg1rRck/1nySyoOK15r57D9xG4ho3PcMi88ezs5oy8qONXzy/wUwg5vSFq3Gpqw6setFDsyye8feP1R2DvULpFTtgjaxo6zyRyYM3nw+atVLThgsFDNh6fEXN2tihI4i7gL+T7dy8piXWZ+Yud9F1/T/o3JKqPQoklOuY6VXap0LBd1XFo4WvbkU8o9FY4rGxc7cXZ27QNi37k6YOdj0kS+tB9iCwHBSSHuFgMwD8Spep0din6z2Ak7wS023XLSCpd9MGMPK3jku2jJZnDbXkTlc/hE5Pa6ld/6Kpv4R/zJP8AcvDoZT/wvzP/ANysq5keAM1sty92VpL2RU6vRSEDIFvJ7j5OJCoWPQOp36jt4u1w2OHH/halVzaxVE9ITB0Ubt4fq9zmE/6VOm182myNta5d6KTLJdbL6K60ks/vKex7XRPAHk56xNz1p/omqiZaVt//AKx3Bl/iU8JG0IQhAAhCEACh9LMMNRSyNaLvA6Rg4ubnYcxcd6mELjW1o6np7MIZWr01qsPpA0MfDI6ogaXRPJc9rRcxuOZdYfUJz7CqP0vas2UXF6Y/GXMtokn1d0hV1mWo3vKZ9IdyGtUTpa/Ro61cO2OUd/VPyWxBYTgdQ+CVkrBdzDe3EWsR3gkLXcC0qgqgA06kls435O93c4do8k1RbH0b6il61JHul1cYqSQtNnOtEDwLzqkjtAue5V7BacMYLcFLaewl1Lf7EkTzy1tX4uCjMOkuwLz3HpS54rxoaxEtNkmwqN0RZesrXHc4M/MfkAn7HJnokNWSsPGoI8Nb9UtwFauk/t+SOV0SLQWDamUrrm67nnytxTYvRx/Lc5qiPZdX8+P0X7ldEOnMIYg+zDzZ/OEm1yTxd/7J3ZqnwcCoYVhO9XcFeqJf3fhDTiTMlUAmM9QSmvTJN8y2G9nUkj2aRVPTOiknjYyMXPSXO4ABjsydwz81YJplH1Eu1Si+V7IyXMtFAr9FZYoy/WY4NFyG3uPEZq3ehZhfWM4Rw1Mh998bB8SmGN1oZFJfexzeZOQ81e/Qjo46CkdUSCzqjV1L7RCy+qfec5x5aqfpm5LqI2xUX0NJQhCuKgQhCABNq/EI4GGSVwa0bzvO4AbSewL3EK9kEbpJDZrRc/IAbyTl3rOaiqkrpeklyYPUj3MHzcd5SWZmRxo7ffwRb0P8S0pqKq7Ybwxcf7Vw5/U7s+1UjEaNjXlrRm3afvHO39cVdngRscdzWl3gLqCgwB8tM2Zub3mRxH2gXG1jxWNh225c5WSfYtx2lPcirOp0tDSqYjwKdxt0bhz6o8SpSHR3o7a5u7bYeq0fMpy2bqg5y7D0pwh12NcIw7eQnlXhLXZjIjMEZEHiCpSKDVC5eF5qeRKc+cy7ZOctsZx6TzRxuhqgZoXtLC7+1aCLXB+vbbnnltSOD4mG9UuDh9Vw2OF9tjmO0HMHJL1EQcM1BVEIhfrauswnrMB1SRxafqvG49xuE67f4qKhY+vhkqMl1Pr2LzFMCMkjgR1XVHbO4+LGn5pkzDJ2RtlgP0iBwD2luUgB+0zeRsy8F5hddrGU7LuaSDkQeja03G71VbgY9mLdLnXRr8oeybIzrTj7lgfLcrkvTNlU07Cu+kXnrm7LJTfl7HIV6SR5XDWjeOLXDyVSiqsla3SKkYkOime3dfWb7JzH6dy2eES05QfyE46WyQ+krh9Sov6Wk31a39FOx7NUJpUTWYTxNk2M+sbBN8QqL2aNg2/og5sltENCDikvSzG1LE+xZmHTPAvb7rM9u0524rao4w0ANAAAAAAsAALAAbgqP6KZL00g4SnzY0q9LSq9CELPUwQhCsIAhCEAULTvEDLOymHqsAlf2ud6oPIZ+92JKnjDQAmOIm+IVN90gHcI22T+MrxfE7HO578FDfUb6QS6tNJ2gN8XBWvAqACkgbwiYfEX+ap+kZ/8d3tM/mV9pOrGxvBjG+DQFq8FWqZP7/hFq7CM1KyNpcd3mdwUG9tySdpzUji9XdwaNgzPNRrnLJ4vlu676a7R/fz/AKO7OHJu9LPcm7ysuKKpCEiZVcesCE8kKaylNwKJEr6NMSLXS0zjkP20fYCbPA7y0+8eKutXhsUoIewG+V9h/EM1lmCVPQ4jTu3OeYT2iQFo/MWnuWuL2GFP6lKUvgYqe4lTqNAwP3M72djwJB4ixUfNo7Xx7AyQfdfqnvDwB5q+IUbOG49neOvgcjfOPkzl4rG5OppfdbrDxbdQmPUc8wDhBKHNv/ZuzbvGzvWwrmSUNBLiAALkk2AHElUw4TVXJSg2WvLm1po+eBUlHSEq56WYdTVUpfTMLTe75B1Y38SGcfvZX4HaqZJSW33CvtplV6grtjZ6Tv6QGizc3HadwSAF10I05p6dUNlyWy0aBY+yje4Sm0clrusTquGwm26xIPILVoJ2vaHMcHNOYLSCCOwhY5S4WXiwG34KbwqgqKTrRSFt8yz1mH2m/MZrYx8eTrT8mXkXxVjXg0xCrmF6YscQyob0LzkDe8bj2O+qew+JVjRKLi9MIyUltAhCFEkZvpjTGCu6S3VmaHX3a7eq4c7ap711DLcK7Y3gsdXEY5Paa4esxw2OaePxuVnVdRT0DtWYXjvZsrfUdwv9k9h815vieFLmdkV0KJxaexbHBeEj70f8wV2fU2BPC5VDqqpskTrH7J8HAqy1tV1SOJsoYNv0cab9m/2R1PoIPluSTtOa4L0j0i5Mi8/rb2w5hRz0g9yHPSL3qyMSts5kcmsjkpI9NpHJmESmTI6un1JYn/Zlid4PBW2rA8dqLFvtM/mC3sL03DekGX4/ZnqEIWoMiNXVsiY57yGtaLkn+tqpNVWy17usCyEHqx8eDn8T2bB5pTSGvNVUdE0/sojY8HSDb3N2c79ifU0IaLBO01aXMxO23b5URGPxiKncG5F2rEObzq/C6plRTFpLXCxBsRwIV20jbrPpY/tztP4bf7k/xfRdkzrkZ8Rke/ikc2t2Na8DuFYq09+TMxAp3CMCc8guFm7QDtP/AArXQ6JRR9bVuRnd3W8NyfsprZqnHxNy3MtyMvUdQGtPSBgyC6kanLgkHrdiYkiPqqRrwQ4XBXGDY++heIpiXU7jZrzmYuFzvZ8OWSdSJpW0olYWlWTgpx0yEZuD2i+gr1VTQLFi5jqeQ9eG2rfaYjkPwnLlqq1rInBwk4s1oSUltAuJYmuBa4BzSLEEAgjgQdq7QoEio4p6O4n3dTvMJP1fXjPu3u3uPco7SChqYbEROe3rEujGvbZa4GfHcr+hJ24ddia1rfsQcEzJoscaTY5EbQciOY3Jw3EGnetGrcKhn/exMf7TQ4jkSLhQtR6PaJ2xjmexI4eRJWVPg39Mit1vwVM1Q4pJ9QOKscvowhPqzzN72O+LUl/2tYdtTL3NjHyKq/8AKtRB1yKxLVtG9RtZi7RkMycgBmSeAG8rQIfRdSj13zP5vDR+UBT2F6NUtLnDCxrvtW1n/jdd3mmquGNepkVQ33M40X9Hc1VI2asBjhaQ8RnKSQg3GsNrG+Z7Nq1pCFsV1RrWojMIKK0gTPGK3oYJZN7GOcOdsvOyeKE0zaTRTW+y09wkaT5Aq6K20jsnpNlZwGDVZc7TmTxJ2lTTConCH9QKTY5azRlJkfiLb1tEPvud4WPyV0sFT523raM9s3ky6tnSLMu9bNKr0IRrZN3eUycUSS3JPFJucmoQ0tCs5cz2cvKQeUo9yQeUxFFEmIyFIh2aUkKbOdmmIopkxvTzfR6+B+xsh6F3v5D82qtGWY6TNPRa42sIeOYNx5gLSqeYPa1w2OAcORFx8VnZkeqkP4kujQohCEiOghCEACEIQAIQhAAhCEACEIQAJGspRLG+N2x7XMPJwslkIAzPB5jGXRSZPYSwg8Rv79vep5j0+0k0XFR+0iIZMBa/1XgbGv8AkdyrEWIPid0c7Sx43O39rTsI7QtWq1WL7mZZU4P7ElL/AO1Sng6YeMJ/RT9TNZvPJVwTh0kDhnaXydE9vzClaubYO9LThu7QxGeqdhrrgvSWuuS9NqIpzHbnJF7l456Se9WxiVtnMjk2kcu5HpvI5MQRTJnWMM1qd/skq5aNSa1HTn+5iHgwD5KmYxUNZA65Au0gc7K16G3+g097/um7e+3ks3M9K+R/E7sm0IQs00QQhCABCEIAEIQgAQhCABCEIAEIQgATauw6KdurKwPHaNnaDtB7QnKEdgKo7QgxyNdDKdUOa4skzyB+q8Z9xHemeNyTQPF43lmqOs1pc2+d7kbO9XdCujdJS5n1KpVRceVGdQ4/G7eE4GIMO9XCswaCb95ExxO8tGt+LaouXQWkdsa5nsSPHldNxy4+UKvFfhkIapvFIvqRxUpNoJBfKSYe+0/Fi4boFATnLOffZ8mK5ZdZU8WZBzYg0b1HPxUvdqRNL3nY1gLie4K9Qej+ibmWOf7b3OHgCApyiw+KEasTGsHBjQ2/O21RlnpelEo4TfqZSsE0GkmcJa71RYtgBvf/ABCMrfdG3edyvjW2yHJeoWdZbKx7kPQrjBa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AutoShape 4" descr="data:image/jpeg;base64,/9j/4AAQSkZJRgABAQAAAQABAAD/2wCEAAkGBhIQERQUEhQWFRQVFBAQFxUUFRUSFRUUFRAVFBYUFBQXGyYeFxkjGRUUHy8gJCcpLCwsFR4xNTAqNSYrLCkBCQoKDgwOGg8PGiwkHyUpNCksNCksKSktLywsLCwsLCwtKSwpLiosLCksLCwsKSwsLCwsLCwpLCwsLCksKSwsKf/AABEIAMwAzAMBIgACEQEDEQH/xAAcAAABBQEBAQAAAAAAAAAAAAAAAwQFBgcCAQj/xABGEAABAwICBgYGBwUHBQEAAAABAAIDBBEFIQYSMUFRcRMiYYGRoQcycoKxwRRCUmKSotEjM1Oy8ENjc5PC0uEWFyQ0VBX/xAAaAQACAwEBAAAAAAAAAAAAAAAABAIDBQEG/8QALhEAAgICAAUDAwIHAQAAAAAAAAECAwQRBRIhMUEyUXETYcGRsRRCUnKB0eEV/9oADAMBAAIRAxEAPwDcUIQgAQhCABCEIAEIQgAQhQek2lcVC0awL5HXLWA2yG9x3BcbSW2dS2TiFldTp9VSnJwjHBg/1G5SbcYnf60sh993wBS0smK7Imq2awhZhFWyfbf+J36p/Biszdkj+9xd8bqH8WvKJfSZoCFVqLSaQZPAcPwn9PJWGkrmyjq7eB2q+F0J9mQcGhwhCFcQBCEIAEIQgAQhCABCEIAEIQgAQhCABCEIAEIQgAWTeleGSOqZIReN8bWtO4OaTdvmD3laymmK4VFVROimbrMd4g7nNO4jioTjzLRKL0zBYMRA3FSlNijd4I81PU+gkUMsgJMzWuIbfIWsPWA2m9xwyT52jkH8Fo5Aj4LNkuo4oPWyIpqxjtjh35fFSEaaVuim+In2XfJ36qMtPAbWcOwgkd25UuJxpruWiIqVglIF2mzhmD2qms0hc3148+Zb5EKSodJdbLUt71/ko6a7BtGgYRijamJsjd9wRva4ZOaeR+SeqjaGVvRVL4SerKOkb7bR1gObc/dV5WzVPnjsUktMEIQrCIIQhAAhCEACEIQAIQhAAheF1tqjazSOCLa7WPBov57EASaFTav0itZ6sJPtPDfgCm0XpWjv+0geO1rmv8jZAF7QobCNL6WqIEcgDj9R/Ud3A7e66mUAC4lfqtJ4AnwC7TTFXWglP92/+UrknpbOpbeivUvqg7zmeZzSyjoK6zQF6+sJ7FmKSSNFxbY7mmDVE1Ut13JKmc8ii3smlohcb2Dn8imFDJZyfYo0utbjfNRzYy1wv5KBRYuuywsqujfDKNscjCfZJsfK61QFY7I68Th2Fa1hs2vDG77UcbvFgKcxX3QtYOUIQnSoEIQgAQhCABCEIAEzxbEhTx654ho5niniY422MwPErdZpFtXZcnZY7jffuXG9LbOpbekUjFtKy7a7u3eCrdTpBfen0mhzr9WTL78YcR33z8FwdFJ/4sX+UqvrQ9yz6M/YhJsQ1kze9WCXRGX7UR5Ncw+IULimEyQZuHV2XBuL9vBSjZGXRM465R6tCLXBaToDpS9zxTTOLiWl8LzmXNb6zCd5AzG/asdqa4jYVYNGMTIiZL9elnZKOOpcFzeRaXtVhWb8q3ptpCymhEZzfMejaL7Gmwc89gB8SFYwVjHpIrHOxJ4JyjbCxvYDGJD5vKXybOSHTz0Lao7kTUVQlfpCgqetuAlvpaQNDZJvqEznqE0fVps+oubI0cbOqqZR7JtY8ifOy5rqi7iBuyScBQyqcvBKumsw8lsOExlsETTtEUQ8GALIMKpDPNFEPrPaDyvd3ldbTkBwCaxV3YrYeoSYqG3trNvwuEpdOlQIQhAAhCEACEIQAKH0gkuY2cS5x90AD4+SmFW9IZ7TsvuZfxcf0VN71AupW5nACCAmxrhuSMlWSkuZDagxWpnAFhtUHiEIka5rhcOBBHNPJZExqJFXss0kjHp+q5zeBc3wJCmNGavVjq+HQl3hcfNR78IqJS57YnEFz3XyF7uOy5F+5IUMzmNmZYgva2G2+5kFx8VrJpmW00fU2GuvDGTtMcZ/IFkfpOojHiBduljieD2tHRkfkHiFsFJFqMY37LWt8GgKvadaKmuhBZbpoyXMvlrA+swndewt2hUZFbnDS+SdcuWRkcdQWgcEr9OU9ovoc6pmdFO18bWNu+41XX2NAJG2+fIdqhse0cfSyuYHtlAudZhBIHB4+q7sSWuWPMxpTTehu6sXBqyMhm4+SaFp5LuF2ruvdBJnQFue9SeFYRLPmwdUZFxyaO/eewJjDAXObcEtuL222vmrPUY8ANRgtq9UNA2W3WVtVam+rF5tx7j3C6cUbtdr7yapbews2+3VB37r800xTEnSX13udzcSPDYomaomfu8SB8SmsjJeHgWn4FPRiorSKG9nNS0cB4BK0ONVEBvFM9vYHEt/CckxkeRtBHPJJmaykcNJ0c9JZc5sdUAL2HStyA3Xe3YB2jwWggr5vdioaQd18+W/yW0aAYk6SnMTzd0JDATmXREa0Z7hdvuIAtCEIQAIQhAAqdpe+07P8MfzuVxVO9IMer0Mna+M94Dh8HKi9bgXUPUyJbOgzqKbVL01Sz9D+x7LOmM86Rkqk1M+08Ag42JVVRbNRmhGA/8A6GL3AvDDIKiQ7jqEarfeePAOS9Nh81dM2ngsHOBJe7JrGj1ndp4AeS2LRHRKHDacRRZk9Z8h9aR9vWPAbgNw705jx/mFL5eCbSNXVsiY58jg1rRck/1nySyoOK15r57D9xG4ho3PcMi88ezs5oy8qONXzy/wUwg5vSFq3Gpqw6setFDsyye8feP1R2DvULpFTtgjaxo6zyRyYM3nw+atVLThgsFDNh6fEXN2tihI4i7gL+T7dy8piXWZ+Yud9F1/T/o3JKqPQoklOuY6VXap0LBd1XFo4WvbkU8o9FY4rGxc7cXZ27QNi37k6YOdj0kS+tB9iCwHBSSHuFgMwD8Spep0din6z2Ak7wS023XLSCpd9MGMPK3jku2jJZnDbXkTlc/hE5Pa6ld/6Kpv4R/zJP8AcvDoZT/wvzP/ANysq5keAM1sty92VpL2RU6vRSEDIFvJ7j5OJCoWPQOp36jt4u1w2OHH/halVzaxVE9ITB0Ubt4fq9zmE/6VOm182myNta5d6KTLJdbL6K60ks/vKex7XRPAHk56xNz1p/omqiZaVt//AKx3Bl/iU8JG0IQhAAhCEACh9LMMNRSyNaLvA6Rg4ubnYcxcd6mELjW1o6np7MIZWr01qsPpA0MfDI6ogaXRPJc9rRcxuOZdYfUJz7CqP0vas2UXF6Y/GXMtokn1d0hV1mWo3vKZ9IdyGtUTpa/Ro61cO2OUd/VPyWxBYTgdQ+CVkrBdzDe3EWsR3gkLXcC0qgqgA06kls435O93c4do8k1RbH0b6il61JHul1cYqSQtNnOtEDwLzqkjtAue5V7BacMYLcFLaewl1Lf7EkTzy1tX4uCjMOkuwLz3HpS54rxoaxEtNkmwqN0RZesrXHc4M/MfkAn7HJnokNWSsPGoI8Nb9UtwFauk/t+SOV0SLQWDamUrrm67nnytxTYvRx/Lc5qiPZdX8+P0X7ldEOnMIYg+zDzZ/OEm1yTxd/7J3ZqnwcCoYVhO9XcFeqJf3fhDTiTMlUAmM9QSmvTJN8y2G9nUkj2aRVPTOiknjYyMXPSXO4ABjsydwz81YJplH1Eu1Si+V7IyXMtFAr9FZYoy/WY4NFyG3uPEZq3ehZhfWM4Rw1Mh998bB8SmGN1oZFJfexzeZOQ81e/Qjo46CkdUSCzqjV1L7RCy+qfec5x5aqfpm5LqI2xUX0NJQhCuKgQhCABNq/EI4GGSVwa0bzvO4AbSewL3EK9kEbpJDZrRc/IAbyTl3rOaiqkrpeklyYPUj3MHzcd5SWZmRxo7ffwRb0P8S0pqKq7Ybwxcf7Vw5/U7s+1UjEaNjXlrRm3afvHO39cVdngRscdzWl3gLqCgwB8tM2Zub3mRxH2gXG1jxWNh225c5WSfYtx2lPcirOp0tDSqYjwKdxt0bhz6o8SpSHR3o7a5u7bYeq0fMpy2bqg5y7D0pwh12NcIw7eQnlXhLXZjIjMEZEHiCpSKDVC5eF5qeRKc+cy7ZOctsZx6TzRxuhqgZoXtLC7+1aCLXB+vbbnnltSOD4mG9UuDh9Vw2OF9tjmO0HMHJL1EQcM1BVEIhfrauswnrMB1SRxafqvG49xuE67f4qKhY+vhkqMl1Pr2LzFMCMkjgR1XVHbO4+LGn5pkzDJ2RtlgP0iBwD2luUgB+0zeRsy8F5hddrGU7LuaSDkQeja03G71VbgY9mLdLnXRr8oeybIzrTj7lgfLcrkvTNlU07Cu+kXnrm7LJTfl7HIV6SR5XDWjeOLXDyVSiqsla3SKkYkOime3dfWb7JzH6dy2eES05QfyE46WyQ+krh9Sov6Wk31a39FOx7NUJpUTWYTxNk2M+sbBN8QqL2aNg2/og5sltENCDikvSzG1LE+xZmHTPAvb7rM9u0524rao4w0ANAAAAAAsAALAAbgqP6KZL00g4SnzY0q9LSq9CELPUwQhCsIAhCEAULTvEDLOymHqsAlf2ud6oPIZ+92JKnjDQAmOIm+IVN90gHcI22T+MrxfE7HO578FDfUb6QS6tNJ2gN8XBWvAqACkgbwiYfEX+ap+kZ/8d3tM/mV9pOrGxvBjG+DQFq8FWqZP7/hFq7CM1KyNpcd3mdwUG9tySdpzUji9XdwaNgzPNRrnLJ4vlu676a7R/fz/AKO7OHJu9LPcm7ysuKKpCEiZVcesCE8kKaylNwKJEr6NMSLXS0zjkP20fYCbPA7y0+8eKutXhsUoIewG+V9h/EM1lmCVPQ4jTu3OeYT2iQFo/MWnuWuL2GFP6lKUvgYqe4lTqNAwP3M72djwJB4ixUfNo7Xx7AyQfdfqnvDwB5q+IUbOG49neOvgcjfOPkzl4rG5OppfdbrDxbdQmPUc8wDhBKHNv/ZuzbvGzvWwrmSUNBLiAALkk2AHElUw4TVXJSg2WvLm1po+eBUlHSEq56WYdTVUpfTMLTe75B1Y38SGcfvZX4HaqZJSW33CvtplV6grtjZ6Tv6QGizc3HadwSAF10I05p6dUNlyWy0aBY+yje4Sm0clrusTquGwm26xIPILVoJ2vaHMcHNOYLSCCOwhY5S4WXiwG34KbwqgqKTrRSFt8yz1mH2m/MZrYx8eTrT8mXkXxVjXg0xCrmF6YscQyob0LzkDe8bj2O+qew+JVjRKLi9MIyUltAhCFEkZvpjTGCu6S3VmaHX3a7eq4c7ap711DLcK7Y3gsdXEY5Paa4esxw2OaePxuVnVdRT0DtWYXjvZsrfUdwv9k9h815vieFLmdkV0KJxaexbHBeEj70f8wV2fU2BPC5VDqqpskTrH7J8HAqy1tV1SOJsoYNv0cab9m/2R1PoIPluSTtOa4L0j0i5Mi8/rb2w5hRz0g9yHPSL3qyMSts5kcmsjkpI9NpHJmESmTI6un1JYn/Zlid4PBW2rA8dqLFvtM/mC3sL03DekGX4/ZnqEIWoMiNXVsiY57yGtaLkn+tqpNVWy17usCyEHqx8eDn8T2bB5pTSGvNVUdE0/sojY8HSDb3N2c79ifU0IaLBO01aXMxO23b5URGPxiKncG5F2rEObzq/C6plRTFpLXCxBsRwIV20jbrPpY/tztP4bf7k/xfRdkzrkZ8Rke/ikc2t2Na8DuFYq09+TMxAp3CMCc8guFm7QDtP/AArXQ6JRR9bVuRnd3W8NyfsprZqnHxNy3MtyMvUdQGtPSBgyC6kanLgkHrdiYkiPqqRrwQ4XBXGDY++heIpiXU7jZrzmYuFzvZ8OWSdSJpW0olYWlWTgpx0yEZuD2i+gr1VTQLFi5jqeQ9eG2rfaYjkPwnLlqq1rInBwk4s1oSUltAuJYmuBa4BzSLEEAgjgQdq7QoEio4p6O4n3dTvMJP1fXjPu3u3uPco7SChqYbEROe3rEujGvbZa4GfHcr+hJ24ddia1rfsQcEzJoscaTY5EbQciOY3Jw3EGnetGrcKhn/exMf7TQ4jkSLhQtR6PaJ2xjmexI4eRJWVPg39Mit1vwVM1Q4pJ9QOKscvowhPqzzN72O+LUl/2tYdtTL3NjHyKq/8AKtRB1yKxLVtG9RtZi7RkMycgBmSeAG8rQIfRdSj13zP5vDR+UBT2F6NUtLnDCxrvtW1n/jdd3mmquGNepkVQ33M40X9Hc1VI2asBjhaQ8RnKSQg3GsNrG+Z7Nq1pCFsV1RrWojMIKK0gTPGK3oYJZN7GOcOdsvOyeKE0zaTRTW+y09wkaT5Aq6K20jsnpNlZwGDVZc7TmTxJ2lTTConCH9QKTY5azRlJkfiLb1tEPvud4WPyV0sFT523raM9s3ky6tnSLMu9bNKr0IRrZN3eUycUSS3JPFJucmoQ0tCs5cz2cvKQeUo9yQeUxFFEmIyFIh2aUkKbOdmmIopkxvTzfR6+B+xsh6F3v5D82qtGWY6TNPRa42sIeOYNx5gLSqeYPa1w2OAcORFx8VnZkeqkP4kujQohCEiOghCEACEIQAIQhAAhCEACEIQAJGspRLG+N2x7XMPJwslkIAzPB5jGXRSZPYSwg8Rv79vep5j0+0k0XFR+0iIZMBa/1XgbGv8AkdyrEWIPid0c7Sx43O39rTsI7QtWq1WL7mZZU4P7ElL/AO1Sng6YeMJ/RT9TNZvPJVwTh0kDhnaXydE9vzClaubYO9LThu7QxGeqdhrrgvSWuuS9NqIpzHbnJF7l456Se9WxiVtnMjk2kcu5HpvI5MQRTJnWMM1qd/skq5aNSa1HTn+5iHgwD5KmYxUNZA65Au0gc7K16G3+g097/um7e+3ks3M9K+R/E7sm0IQs00QQhCABCEIAEIQgAQhCABCEIAEIQgATauw6KdurKwPHaNnaDtB7QnKEdgKo7QgxyNdDKdUOa4skzyB+q8Z9xHemeNyTQPF43lmqOs1pc2+d7kbO9XdCujdJS5n1KpVRceVGdQ4/G7eE4GIMO9XCswaCb95ExxO8tGt+LaouXQWkdsa5nsSPHldNxy4+UKvFfhkIapvFIvqRxUpNoJBfKSYe+0/Fi4boFATnLOffZ8mK5ZdZU8WZBzYg0b1HPxUvdqRNL3nY1gLie4K9Qej+ibmWOf7b3OHgCApyiw+KEasTGsHBjQ2/O21RlnpelEo4TfqZSsE0GkmcJa71RYtgBvf/ABCMrfdG3edyvjW2yHJeoWdZbKx7kPQrjBa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AutoShape 6" descr="data:image/jpeg;base64,/9j/4AAQSkZJRgABAQAAAQABAAD/2wCEAAkGBhIQERQUEhQWFRQVFBAQFxUUFRUSFRUUFRAVFBYUFBQXGyYeFxkjGRUUHy8gJCcpLCwsFR4xNTAqNSYrLCkBCQoKDgwOGg8PGiwkHyUpNCksNCksKSktLywsLCwsLCwtKSwpLiosLCksLCwsKSwsLCwsLCwpLCwsLCksKSwsKf/AABEIAMwAzAMBIgACEQEDEQH/xAAcAAABBQEBAQAAAAAAAAAAAAAAAwQFBgcCAQj/xABGEAABAwICBgYGBwUHBQEAAAABAAIDBBEFIQYSMUFRcRMiYYGRoQcycoKxwRRCUmKSotEjM1Oy8ENjc5PC0uEWFyQ0VBX/xAAaAQACAwEBAAAAAAAAAAAAAAAABAIDBQEG/8QALhEAAgICAAUDAwIHAQAAAAAAAAECAwQRBRIhMUEyUXETYcGRsRRCUnKB0eEV/9oADAMBAAIRAxEAPwDcUIQgAQhCABCEIAEIQgAQhQek2lcVC0awL5HXLWA2yG9x3BcbSW2dS2TiFldTp9VSnJwjHBg/1G5SbcYnf60sh993wBS0smK7Imq2awhZhFWyfbf+J36p/Biszdkj+9xd8bqH8WvKJfSZoCFVqLSaQZPAcPwn9PJWGkrmyjq7eB2q+F0J9mQcGhwhCFcQBCEIAEIQgAQhCABCEIAEIQgAQhCABCEIAEIQgAWTeleGSOqZIReN8bWtO4OaTdvmD3laymmK4VFVROimbrMd4g7nNO4jioTjzLRKL0zBYMRA3FSlNijd4I81PU+gkUMsgJMzWuIbfIWsPWA2m9xwyT52jkH8Fo5Aj4LNkuo4oPWyIpqxjtjh35fFSEaaVuim+In2XfJ36qMtPAbWcOwgkd25UuJxpruWiIqVglIF2mzhmD2qms0hc3148+Zb5EKSodJdbLUt71/ko6a7BtGgYRijamJsjd9wRva4ZOaeR+SeqjaGVvRVL4SerKOkb7bR1gObc/dV5WzVPnjsUktMEIQrCIIQhAAhCEACEIQAIQhAAheF1tqjazSOCLa7WPBov57EASaFTav0itZ6sJPtPDfgCm0XpWjv+0geO1rmv8jZAF7QobCNL6WqIEcgDj9R/Ud3A7e66mUAC4lfqtJ4AnwC7TTFXWglP92/+UrknpbOpbeivUvqg7zmeZzSyjoK6zQF6+sJ7FmKSSNFxbY7mmDVE1Ut13JKmc8ii3smlohcb2Dn8imFDJZyfYo0utbjfNRzYy1wv5KBRYuuywsqujfDKNscjCfZJsfK61QFY7I68Th2Fa1hs2vDG77UcbvFgKcxX3QtYOUIQnSoEIQgAQhCABCEIAEzxbEhTx654ho5niniY422MwPErdZpFtXZcnZY7jffuXG9LbOpbekUjFtKy7a7u3eCrdTpBfen0mhzr9WTL78YcR33z8FwdFJ/4sX+UqvrQ9yz6M/YhJsQ1kze9WCXRGX7UR5Ncw+IULimEyQZuHV2XBuL9vBSjZGXRM465R6tCLXBaToDpS9zxTTOLiWl8LzmXNb6zCd5AzG/asdqa4jYVYNGMTIiZL9elnZKOOpcFzeRaXtVhWb8q3ptpCymhEZzfMejaL7Gmwc89gB8SFYwVjHpIrHOxJ4JyjbCxvYDGJD5vKXybOSHTz0Lao7kTUVQlfpCgqetuAlvpaQNDZJvqEznqE0fVps+oubI0cbOqqZR7JtY8ifOy5rqi7iBuyScBQyqcvBKumsw8lsOExlsETTtEUQ8GALIMKpDPNFEPrPaDyvd3ldbTkBwCaxV3YrYeoSYqG3trNvwuEpdOlQIQhAAhCEACEIQAKH0gkuY2cS5x90AD4+SmFW9IZ7TsvuZfxcf0VN71AupW5nACCAmxrhuSMlWSkuZDagxWpnAFhtUHiEIka5rhcOBBHNPJZExqJFXss0kjHp+q5zeBc3wJCmNGavVjq+HQl3hcfNR78IqJS57YnEFz3XyF7uOy5F+5IUMzmNmZYgva2G2+5kFx8VrJpmW00fU2GuvDGTtMcZ/IFkfpOojHiBduljieD2tHRkfkHiFsFJFqMY37LWt8GgKvadaKmuhBZbpoyXMvlrA+swndewt2hUZFbnDS+SdcuWRkcdQWgcEr9OU9ovoc6pmdFO18bWNu+41XX2NAJG2+fIdqhse0cfSyuYHtlAudZhBIHB4+q7sSWuWPMxpTTehu6sXBqyMhm4+SaFp5LuF2ruvdBJnQFue9SeFYRLPmwdUZFxyaO/eewJjDAXObcEtuL222vmrPUY8ANRgtq9UNA2W3WVtVam+rF5tx7j3C6cUbtdr7yapbews2+3VB37r800xTEnSX13udzcSPDYomaomfu8SB8SmsjJeHgWn4FPRiorSKG9nNS0cB4BK0ONVEBvFM9vYHEt/CckxkeRtBHPJJmaykcNJ0c9JZc5sdUAL2HStyA3Xe3YB2jwWggr5vdioaQd18+W/yW0aAYk6SnMTzd0JDATmXREa0Z7hdvuIAtCEIQAIQhAAqdpe+07P8MfzuVxVO9IMer0Mna+M94Dh8HKi9bgXUPUyJbOgzqKbVL01Sz9D+x7LOmM86Rkqk1M+08Ag42JVVRbNRmhGA/8A6GL3AvDDIKiQ7jqEarfeePAOS9Nh81dM2ngsHOBJe7JrGj1ndp4AeS2LRHRKHDacRRZk9Z8h9aR9vWPAbgNw705jx/mFL5eCbSNXVsiY58jg1rRck/1nySyoOK15r57D9xG4ho3PcMi88ezs5oy8qONXzy/wUwg5vSFq3Gpqw6setFDsyye8feP1R2DvULpFTtgjaxo6zyRyYM3nw+atVLThgsFDNh6fEXN2tihI4i7gL+T7dy8piXWZ+Yud9F1/T/o3JKqPQoklOuY6VXap0LBd1XFo4WvbkU8o9FY4rGxc7cXZ27QNi37k6YOdj0kS+tB9iCwHBSSHuFgMwD8Spep0din6z2Ak7wS023XLSCpd9MGMPK3jku2jJZnDbXkTlc/hE5Pa6ld/6Kpv4R/zJP8AcvDoZT/wvzP/ANysq5keAM1sty92VpL2RU6vRSEDIFvJ7j5OJCoWPQOp36jt4u1w2OHH/halVzaxVE9ITB0Ubt4fq9zmE/6VOm182myNta5d6KTLJdbL6K60ks/vKex7XRPAHk56xNz1p/omqiZaVt//AKx3Bl/iU8JG0IQhAAhCEACh9LMMNRSyNaLvA6Rg4ubnYcxcd6mELjW1o6np7MIZWr01qsPpA0MfDI6ogaXRPJc9rRcxuOZdYfUJz7CqP0vas2UXF6Y/GXMtokn1d0hV1mWo3vKZ9IdyGtUTpa/Ro61cO2OUd/VPyWxBYTgdQ+CVkrBdzDe3EWsR3gkLXcC0qgqgA06kls435O93c4do8k1RbH0b6il61JHul1cYqSQtNnOtEDwLzqkjtAue5V7BacMYLcFLaewl1Lf7EkTzy1tX4uCjMOkuwLz3HpS54rxoaxEtNkmwqN0RZesrXHc4M/MfkAn7HJnokNWSsPGoI8Nb9UtwFauk/t+SOV0SLQWDamUrrm67nnytxTYvRx/Lc5qiPZdX8+P0X7ldEOnMIYg+zDzZ/OEm1yTxd/7J3ZqnwcCoYVhO9XcFeqJf3fhDTiTMlUAmM9QSmvTJN8y2G9nUkj2aRVPTOiknjYyMXPSXO4ABjsydwz81YJplH1Eu1Si+V7IyXMtFAr9FZYoy/WY4NFyG3uPEZq3ehZhfWM4Rw1Mh998bB8SmGN1oZFJfexzeZOQ81e/Qjo46CkdUSCzqjV1L7RCy+qfec5x5aqfpm5LqI2xUX0NJQhCuKgQhCABNq/EI4GGSVwa0bzvO4AbSewL3EK9kEbpJDZrRc/IAbyTl3rOaiqkrpeklyYPUj3MHzcd5SWZmRxo7ffwRb0P8S0pqKq7Ybwxcf7Vw5/U7s+1UjEaNjXlrRm3afvHO39cVdngRscdzWl3gLqCgwB8tM2Zub3mRxH2gXG1jxWNh225c5WSfYtx2lPcirOp0tDSqYjwKdxt0bhz6o8SpSHR3o7a5u7bYeq0fMpy2bqg5y7D0pwh12NcIw7eQnlXhLXZjIjMEZEHiCpSKDVC5eF5qeRKc+cy7ZOctsZx6TzRxuhqgZoXtLC7+1aCLXB+vbbnnltSOD4mG9UuDh9Vw2OF9tjmO0HMHJL1EQcM1BVEIhfrauswnrMB1SRxafqvG49xuE67f4qKhY+vhkqMl1Pr2LzFMCMkjgR1XVHbO4+LGn5pkzDJ2RtlgP0iBwD2luUgB+0zeRsy8F5hddrGU7LuaSDkQeja03G71VbgY9mLdLnXRr8oeybIzrTj7lgfLcrkvTNlU07Cu+kXnrm7LJTfl7HIV6SR5XDWjeOLXDyVSiqsla3SKkYkOime3dfWb7JzH6dy2eES05QfyE46WyQ+krh9Sov6Wk31a39FOx7NUJpUTWYTxNk2M+sbBN8QqL2aNg2/og5sltENCDikvSzG1LE+xZmHTPAvb7rM9u0524rao4w0ANAAAAAAsAALAAbgqP6KZL00g4SnzY0q9LSq9CELPUwQhCsIAhCEAULTvEDLOymHqsAlf2ud6oPIZ+92JKnjDQAmOIm+IVN90gHcI22T+MrxfE7HO578FDfUb6QS6tNJ2gN8XBWvAqACkgbwiYfEX+ap+kZ/8d3tM/mV9pOrGxvBjG+DQFq8FWqZP7/hFq7CM1KyNpcd3mdwUG9tySdpzUji9XdwaNgzPNRrnLJ4vlu676a7R/fz/AKO7OHJu9LPcm7ysuKKpCEiZVcesCE8kKaylNwKJEr6NMSLXS0zjkP20fYCbPA7y0+8eKutXhsUoIewG+V9h/EM1lmCVPQ4jTu3OeYT2iQFo/MWnuWuL2GFP6lKUvgYqe4lTqNAwP3M72djwJB4ixUfNo7Xx7AyQfdfqnvDwB5q+IUbOG49neOvgcjfOPkzl4rG5OppfdbrDxbdQmPUc8wDhBKHNv/ZuzbvGzvWwrmSUNBLiAALkk2AHElUw4TVXJSg2WvLm1po+eBUlHSEq56WYdTVUpfTMLTe75B1Y38SGcfvZX4HaqZJSW33CvtplV6grtjZ6Tv6QGizc3HadwSAF10I05p6dUNlyWy0aBY+yje4Sm0clrusTquGwm26xIPILVoJ2vaHMcHNOYLSCCOwhY5S4WXiwG34KbwqgqKTrRSFt8yz1mH2m/MZrYx8eTrT8mXkXxVjXg0xCrmF6YscQyob0LzkDe8bj2O+qew+JVjRKLi9MIyUltAhCFEkZvpjTGCu6S3VmaHX3a7eq4c7ap711DLcK7Y3gsdXEY5Paa4esxw2OaePxuVnVdRT0DtWYXjvZsrfUdwv9k9h815vieFLmdkV0KJxaexbHBeEj70f8wV2fU2BPC5VDqqpskTrH7J8HAqy1tV1SOJsoYNv0cab9m/2R1PoIPluSTtOa4L0j0i5Mi8/rb2w5hRz0g9yHPSL3qyMSts5kcmsjkpI9NpHJmESmTI6un1JYn/Zlid4PBW2rA8dqLFvtM/mC3sL03DekGX4/ZnqEIWoMiNXVsiY57yGtaLkn+tqpNVWy17usCyEHqx8eDn8T2bB5pTSGvNVUdE0/sojY8HSDb3N2c79ifU0IaLBO01aXMxO23b5URGPxiKncG5F2rEObzq/C6plRTFpLXCxBsRwIV20jbrPpY/tztP4bf7k/xfRdkzrkZ8Rke/ikc2t2Na8DuFYq09+TMxAp3CMCc8guFm7QDtP/AArXQ6JRR9bVuRnd3W8NyfsprZqnHxNy3MtyMvUdQGtPSBgyC6kanLgkHrdiYkiPqqRrwQ4XBXGDY++heIpiXU7jZrzmYuFzvZ8OWSdSJpW0olYWlWTgpx0yEZuD2i+gr1VTQLFi5jqeQ9eG2rfaYjkPwnLlqq1rInBwk4s1oSUltAuJYmuBa4BzSLEEAgjgQdq7QoEio4p6O4n3dTvMJP1fXjPu3u3uPco7SChqYbEROe3rEujGvbZa4GfHcr+hJ24ddia1rfsQcEzJoscaTY5EbQciOY3Jw3EGnetGrcKhn/exMf7TQ4jkSLhQtR6PaJ2xjmexI4eRJWVPg39Mit1vwVM1Q4pJ9QOKscvowhPqzzN72O+LUl/2tYdtTL3NjHyKq/8AKtRB1yKxLVtG9RtZi7RkMycgBmSeAG8rQIfRdSj13zP5vDR+UBT2F6NUtLnDCxrvtW1n/jdd3mmquGNepkVQ33M40X9Hc1VI2asBjhaQ8RnKSQg3GsNrG+Z7Nq1pCFsV1RrWojMIKK0gTPGK3oYJZN7GOcOdsvOyeKE0zaTRTW+y09wkaT5Aq6K20jsnpNlZwGDVZc7TmTxJ2lTTConCH9QKTY5azRlJkfiLb1tEPvud4WPyV0sFT523raM9s3ky6tnSLMu9bNKr0IRrZN3eUycUSS3JPFJucmoQ0tCs5cz2cvKQeUo9yQeUxFFEmIyFIh2aUkKbOdmmIopkxvTzfR6+B+xsh6F3v5D82qtGWY6TNPRa42sIeOYNx5gLSqeYPa1w2OAcORFx8VnZkeqkP4kujQohCEiOghCEACEIQAIQhAAhCEACEIQAJGspRLG+N2x7XMPJwslkIAzPB5jGXRSZPYSwg8Rv79vep5j0+0k0XFR+0iIZMBa/1XgbGv8AkdyrEWIPid0c7Sx43O39rTsI7QtWq1WL7mZZU4P7ElL/AO1Sng6YeMJ/RT9TNZvPJVwTh0kDhnaXydE9vzClaubYO9LThu7QxGeqdhrrgvSWuuS9NqIpzHbnJF7l456Se9WxiVtnMjk2kcu5HpvI5MQRTJnWMM1qd/skq5aNSa1HTn+5iHgwD5KmYxUNZA65Au0gc7K16G3+g097/um7e+3ks3M9K+R/E7sm0IQs00QQhCABCEIAEIQgAQhCABCEIAEIQgATauw6KdurKwPHaNnaDtB7QnKEdgKo7QgxyNdDKdUOa4skzyB+q8Z9xHemeNyTQPF43lmqOs1pc2+d7kbO9XdCujdJS5n1KpVRceVGdQ4/G7eE4GIMO9XCswaCb95ExxO8tGt+LaouXQWkdsa5nsSPHldNxy4+UKvFfhkIapvFIvqRxUpNoJBfKSYe+0/Fi4boFATnLOffZ8mK5ZdZU8WZBzYg0b1HPxUvdqRNL3nY1gLie4K9Qej+ibmWOf7b3OHgCApyiw+KEasTGsHBjQ2/O21RlnpelEo4TfqZSsE0GkmcJa71RYtgBvf/ABCMrfdG3edyvjW2yHJeoWdZbKx7kPQrjBa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6" descr="C:\Users\Salvatore Pinto\Desktop\eiscat1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3822293"/>
            <a:ext cx="2821067" cy="222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Salvatore Pinto\Desktop\Dati\Projects\ENVRI\OSGC\screenshots\Catalogue-Engine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198" y="3838745"/>
            <a:ext cx="2968352" cy="220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EGI Federated Cloud, architecture and use cases</a:t>
            </a:r>
          </a:p>
          <a:p>
            <a:pPr>
              <a:defRPr/>
            </a:pPr>
            <a:r>
              <a:rPr lang="en-GB" smtClean="0"/>
              <a:t> EGI-InSPIRE Review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958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2124075" y="331565"/>
            <a:ext cx="6840538" cy="865187"/>
          </a:xfrm>
        </p:spPr>
        <p:txBody>
          <a:bodyPr/>
          <a:lstStyle/>
          <a:p>
            <a:r>
              <a:rPr lang="en-US" sz="3200" dirty="0" smtClean="0"/>
              <a:t>CHAIN-REDS Science Gateway (running GNU </a:t>
            </a:r>
            <a:r>
              <a:rPr lang="en-US" sz="3200" dirty="0"/>
              <a:t>Octave and </a:t>
            </a:r>
            <a:r>
              <a:rPr lang="en-US" sz="3200" dirty="0" smtClean="0"/>
              <a:t>R)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6975475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E8FAC-C521-4462-9DE7-0ECE53BA1721}" type="slidenum">
              <a:rPr kumimoji="0" lang="en-US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it-IT" sz="12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" y="1989237"/>
            <a:ext cx="6456363" cy="37440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388" y="4005089"/>
            <a:ext cx="4276725" cy="28082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Ovale 8"/>
          <p:cNvSpPr/>
          <p:nvPr/>
        </p:nvSpPr>
        <p:spPr>
          <a:xfrm>
            <a:off x="3492500" y="4075956"/>
            <a:ext cx="935038" cy="4333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1052513"/>
            <a:ext cx="419100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ccia a sinistra 10"/>
          <p:cNvSpPr/>
          <p:nvPr/>
        </p:nvSpPr>
        <p:spPr>
          <a:xfrm>
            <a:off x="7596188" y="1792288"/>
            <a:ext cx="504825" cy="268287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Freccia a sinistra 11"/>
          <p:cNvSpPr/>
          <p:nvPr/>
        </p:nvSpPr>
        <p:spPr>
          <a:xfrm>
            <a:off x="7596188" y="2368550"/>
            <a:ext cx="504825" cy="268288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grpSp>
        <p:nvGrpSpPr>
          <p:cNvPr id="13" name="Gruppo 12"/>
          <p:cNvGrpSpPr>
            <a:grpSpLocks/>
          </p:cNvGrpSpPr>
          <p:nvPr/>
        </p:nvGrpSpPr>
        <p:grpSpPr bwMode="auto">
          <a:xfrm>
            <a:off x="4427538" y="1052736"/>
            <a:ext cx="4681537" cy="5760814"/>
            <a:chOff x="2071688" y="332656"/>
            <a:chExt cx="5092600" cy="6034807"/>
          </a:xfrm>
        </p:grpSpPr>
        <p:pic>
          <p:nvPicPr>
            <p:cNvPr id="14" name="Picture 3" descr="C:\Users\larocca\Desktop\egi_log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5409" y="392360"/>
              <a:ext cx="912582" cy="51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688" y="332656"/>
              <a:ext cx="5092600" cy="6034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vale 15"/>
            <p:cNvSpPr/>
            <p:nvPr/>
          </p:nvSpPr>
          <p:spPr>
            <a:xfrm>
              <a:off x="4910696" y="1742829"/>
              <a:ext cx="492163" cy="42238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pic>
          <p:nvPicPr>
            <p:cNvPr id="17" name="Immagine 6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972" y="1649382"/>
              <a:ext cx="533509" cy="537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Ovale 17"/>
            <p:cNvSpPr/>
            <p:nvPr/>
          </p:nvSpPr>
          <p:spPr>
            <a:xfrm>
              <a:off x="3770948" y="2955111"/>
              <a:ext cx="1336613" cy="69178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pic>
          <p:nvPicPr>
            <p:cNvPr id="19" name="Immagine 7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63" y="3277724"/>
              <a:ext cx="993541" cy="44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C:\Users\larocca\Desktop\logo_julich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6439" y="2631053"/>
              <a:ext cx="494670" cy="498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" descr="C:\Users\larocca\Desktop\gwdg_logo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607" y="2760126"/>
              <a:ext cx="824450" cy="249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Ovale 21"/>
            <p:cNvSpPr/>
            <p:nvPr/>
          </p:nvSpPr>
          <p:spPr>
            <a:xfrm>
              <a:off x="5382137" y="4681242"/>
              <a:ext cx="490437" cy="4207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pic>
          <p:nvPicPr>
            <p:cNvPr id="23" name="Immagine 7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9238" y="5040069"/>
              <a:ext cx="532174" cy="595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Ovale 23"/>
            <p:cNvSpPr/>
            <p:nvPr/>
          </p:nvSpPr>
          <p:spPr>
            <a:xfrm>
              <a:off x="2548310" y="4100877"/>
              <a:ext cx="492163" cy="42072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pic>
          <p:nvPicPr>
            <p:cNvPr id="25" name="Immagine 7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2738" y="3719771"/>
              <a:ext cx="1058596" cy="33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Ovale 25"/>
            <p:cNvSpPr/>
            <p:nvPr/>
          </p:nvSpPr>
          <p:spPr>
            <a:xfrm>
              <a:off x="4446162" y="4278811"/>
              <a:ext cx="840996" cy="102603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pic>
          <p:nvPicPr>
            <p:cNvPr id="27" name="Immagine 7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9457" y="5010216"/>
              <a:ext cx="607971" cy="61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Picture 2" descr="http://science-gateway.chain-project.eu/cloudapps-portlet/images/chain-reds.pn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692696"/>
            <a:ext cx="2220122" cy="153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18"/>
          <p:cNvSpPr/>
          <p:nvPr/>
        </p:nvSpPr>
        <p:spPr bwMode="auto">
          <a:xfrm>
            <a:off x="1619672" y="1124744"/>
            <a:ext cx="2657685" cy="734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176431">
              <a:defRPr/>
            </a:pPr>
            <a:endParaRPr lang="en-GB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defTabSz="4176431"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CHAIN-REDS Science Gateway</a:t>
            </a:r>
            <a:endParaRPr lang="en-GB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defTabSz="4176431">
              <a:buFontTx/>
              <a:buChar char="-"/>
              <a:defRPr/>
            </a:pPr>
            <a:r>
              <a:rPr lang="en-GB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CHAIN-REDS RI-306819</a:t>
            </a:r>
            <a:endParaRPr lang="en-GB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defTabSz="4176431">
              <a:defRPr/>
            </a:pPr>
            <a:endParaRPr lang="en-GB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EGI Federated Cloud, architecture and use cases</a:t>
            </a:r>
          </a:p>
          <a:p>
            <a:pPr>
              <a:defRPr/>
            </a:pPr>
            <a:r>
              <a:rPr lang="en-GB" smtClean="0"/>
              <a:t> EGI-InSPIRE Review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2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Peachnote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107504" y="1111399"/>
            <a:ext cx="903649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/>
              <a:t>Peachnote</a:t>
            </a:r>
            <a:r>
              <a:rPr lang="en-GB" sz="2000" dirty="0" smtClean="0"/>
              <a:t> is a </a:t>
            </a:r>
            <a:r>
              <a:rPr lang="en-GB" sz="2000" b="1" dirty="0" smtClean="0"/>
              <a:t>music score search engine and analysis platform</a:t>
            </a:r>
            <a:r>
              <a:rPr lang="en-GB" sz="2000" dirty="0" smtClean="0"/>
              <a:t>.</a:t>
            </a:r>
          </a:p>
          <a:p>
            <a:endParaRPr lang="en-GB" sz="10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Analogue to </a:t>
            </a:r>
            <a:r>
              <a:rPr lang="en-GB" sz="2000" b="1" dirty="0"/>
              <a:t>Google Books for music scores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Leverage on the </a:t>
            </a:r>
            <a:r>
              <a:rPr lang="en-GB" sz="2000" b="1" dirty="0"/>
              <a:t>EGI Federated Cloud </a:t>
            </a:r>
            <a:r>
              <a:rPr lang="en-GB" sz="2000" dirty="0"/>
              <a:t>for </a:t>
            </a:r>
            <a:r>
              <a:rPr lang="en-GB" sz="2000" b="1" dirty="0"/>
              <a:t>Optical Music </a:t>
            </a:r>
            <a:r>
              <a:rPr lang="en-GB" sz="2000" b="1" dirty="0" smtClean="0"/>
              <a:t>Recognition</a:t>
            </a:r>
            <a:r>
              <a:rPr lang="en-GB" sz="2000" dirty="0" smtClean="0"/>
              <a:t> (OMR) processing and </a:t>
            </a:r>
            <a:r>
              <a:rPr lang="en-GB" sz="2000" b="1" dirty="0" smtClean="0"/>
              <a:t>image/scores storage</a:t>
            </a:r>
            <a:endParaRPr lang="en-US" sz="2000" b="1" dirty="0" smtClean="0">
              <a:cs typeface="Arial" pitchFamily="34" charset="0"/>
            </a:endParaRPr>
          </a:p>
        </p:txBody>
      </p:sp>
      <p:sp>
        <p:nvSpPr>
          <p:cNvPr id="12" name="Rectangle 29"/>
          <p:cNvSpPr/>
          <p:nvPr/>
        </p:nvSpPr>
        <p:spPr>
          <a:xfrm>
            <a:off x="4572000" y="3276600"/>
            <a:ext cx="4392488" cy="2971800"/>
          </a:xfrm>
          <a:prstGeom prst="rect">
            <a:avLst/>
          </a:prstGeom>
          <a:solidFill>
            <a:srgbClr val="4F81BD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EGI Federated Cloud</a:t>
            </a:r>
            <a:endParaRPr lang="nl-NL" dirty="0">
              <a:solidFill>
                <a:schemeClr val="tx2"/>
              </a:solidFill>
            </a:endParaRPr>
          </a:p>
        </p:txBody>
      </p:sp>
      <p:pic>
        <p:nvPicPr>
          <p:cNvPr id="13" name="Picture 3" descr="Screen Shot 2012-09-13 at 14.32.41 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78" b="69621"/>
          <a:stretch/>
        </p:blipFill>
        <p:spPr>
          <a:xfrm>
            <a:off x="1309817" y="2909576"/>
            <a:ext cx="1602085" cy="1274858"/>
          </a:xfrm>
          <a:prstGeom prst="rect">
            <a:avLst/>
          </a:prstGeom>
        </p:spPr>
      </p:pic>
      <p:sp>
        <p:nvSpPr>
          <p:cNvPr id="14" name="TextBox 4"/>
          <p:cNvSpPr txBox="1"/>
          <p:nvPr/>
        </p:nvSpPr>
        <p:spPr>
          <a:xfrm>
            <a:off x="7797257" y="3787980"/>
            <a:ext cx="99060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OMR Worker</a:t>
            </a:r>
            <a:endParaRPr lang="nl-NL" sz="1600" b="1" dirty="0"/>
          </a:p>
        </p:txBody>
      </p:sp>
      <p:sp>
        <p:nvSpPr>
          <p:cNvPr id="15" name="TextBox 5"/>
          <p:cNvSpPr txBox="1"/>
          <p:nvPr/>
        </p:nvSpPr>
        <p:spPr>
          <a:xfrm>
            <a:off x="6355407" y="3645024"/>
            <a:ext cx="99060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PDF Splitter</a:t>
            </a:r>
            <a:endParaRPr lang="nl-NL" sz="1600" b="1" dirty="0"/>
          </a:p>
        </p:txBody>
      </p:sp>
      <p:sp>
        <p:nvSpPr>
          <p:cNvPr id="16" name="TextBox 6"/>
          <p:cNvSpPr txBox="1"/>
          <p:nvPr/>
        </p:nvSpPr>
        <p:spPr>
          <a:xfrm>
            <a:off x="4716016" y="3645025"/>
            <a:ext cx="99060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OMR Feeder</a:t>
            </a:r>
            <a:endParaRPr lang="nl-NL" sz="1600" b="1" dirty="0"/>
          </a:p>
        </p:txBody>
      </p:sp>
      <p:cxnSp>
        <p:nvCxnSpPr>
          <p:cNvPr id="17" name="Straight Arrow Connector 7"/>
          <p:cNvCxnSpPr/>
          <p:nvPr/>
        </p:nvCxnSpPr>
        <p:spPr>
          <a:xfrm>
            <a:off x="2911902" y="3645025"/>
            <a:ext cx="1478672" cy="1742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9"/>
          <p:cNvCxnSpPr/>
          <p:nvPr/>
        </p:nvCxnSpPr>
        <p:spPr>
          <a:xfrm>
            <a:off x="5764857" y="3937411"/>
            <a:ext cx="5334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0"/>
          <p:cNvSpPr txBox="1"/>
          <p:nvPr/>
        </p:nvSpPr>
        <p:spPr>
          <a:xfrm>
            <a:off x="7797257" y="5068946"/>
            <a:ext cx="99060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OMR Worker</a:t>
            </a:r>
            <a:endParaRPr lang="nl-NL" sz="1600" b="1" dirty="0"/>
          </a:p>
        </p:txBody>
      </p:sp>
      <p:sp>
        <p:nvSpPr>
          <p:cNvPr id="20" name="TextBox 11"/>
          <p:cNvSpPr txBox="1"/>
          <p:nvPr/>
        </p:nvSpPr>
        <p:spPr>
          <a:xfrm rot="5400000">
            <a:off x="8170094" y="4589256"/>
            <a:ext cx="34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nl-NL" dirty="0"/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563" y="4946848"/>
            <a:ext cx="485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Arrow Connector 26"/>
          <p:cNvCxnSpPr/>
          <p:nvPr/>
        </p:nvCxnSpPr>
        <p:spPr>
          <a:xfrm flipH="1">
            <a:off x="5461687" y="4332138"/>
            <a:ext cx="2248930" cy="875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28"/>
          <p:cNvCxnSpPr/>
          <p:nvPr/>
        </p:nvCxnSpPr>
        <p:spPr>
          <a:xfrm flipH="1">
            <a:off x="5461686" y="4332138"/>
            <a:ext cx="1191262" cy="6147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7"/>
          <p:cNvCxnSpPr/>
          <p:nvPr/>
        </p:nvCxnSpPr>
        <p:spPr>
          <a:xfrm flipH="1">
            <a:off x="3632886" y="5229781"/>
            <a:ext cx="7576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6"/>
          <p:cNvCxnSpPr/>
          <p:nvPr/>
        </p:nvCxnSpPr>
        <p:spPr>
          <a:xfrm flipH="1">
            <a:off x="5461686" y="5361333"/>
            <a:ext cx="210064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15201" r="6673" b="10371"/>
          <a:stretch/>
        </p:blipFill>
        <p:spPr bwMode="auto">
          <a:xfrm>
            <a:off x="866331" y="4468911"/>
            <a:ext cx="2704062" cy="175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Straight Arrow Connector 9"/>
          <p:cNvCxnSpPr/>
          <p:nvPr/>
        </p:nvCxnSpPr>
        <p:spPr>
          <a:xfrm>
            <a:off x="7443917" y="3937412"/>
            <a:ext cx="266700" cy="142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309817" y="4315022"/>
            <a:ext cx="1457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Peachnote</a:t>
            </a:r>
            <a:r>
              <a:rPr lang="en-US" sz="1400" dirty="0" smtClean="0"/>
              <a:t> Portal</a:t>
            </a:r>
            <a:endParaRPr lang="nl-NL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EGI Federated Cloud, architecture and use cases</a:t>
            </a:r>
          </a:p>
          <a:p>
            <a:pPr>
              <a:defRPr/>
            </a:pPr>
            <a:r>
              <a:rPr lang="en-GB" smtClean="0"/>
              <a:t> EGI-InSPIRE Review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72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1559744" y="4533064"/>
            <a:ext cx="6677868" cy="2088232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shade val="51000"/>
                  <a:satMod val="130000"/>
                  <a:alpha val="70000"/>
                </a:schemeClr>
              </a:gs>
              <a:gs pos="80000">
                <a:schemeClr val="accent4">
                  <a:shade val="93000"/>
                  <a:satMod val="130000"/>
                  <a:alpha val="70000"/>
                </a:schemeClr>
              </a:gs>
              <a:gs pos="100000">
                <a:schemeClr val="accent4">
                  <a:shade val="94000"/>
                  <a:satMod val="135000"/>
                  <a:alpha val="70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Strengthening the underpinning platform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Technology Evolution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3640" y="1124744"/>
            <a:ext cx="6818311" cy="32403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Broader support for open standards in Cloud management frameworks (private and public clouds)</a:t>
            </a:r>
          </a:p>
          <a:p>
            <a:endParaRPr lang="en-US" sz="2400" dirty="0" smtClean="0"/>
          </a:p>
          <a:p>
            <a:r>
              <a:rPr lang="en-US" sz="2400" dirty="0" smtClean="0"/>
              <a:t>Innovate </a:t>
            </a:r>
            <a:r>
              <a:rPr lang="en-US" sz="2400" dirty="0"/>
              <a:t>and deploy </a:t>
            </a:r>
            <a:r>
              <a:rPr lang="en-US" sz="2400" dirty="0" smtClean="0"/>
              <a:t>higher service layer tools</a:t>
            </a:r>
          </a:p>
          <a:p>
            <a:endParaRPr lang="en-US" sz="2400" dirty="0"/>
          </a:p>
          <a:p>
            <a:r>
              <a:rPr lang="en-US" sz="2400" dirty="0" smtClean="0"/>
              <a:t>Continual improvements on documentation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6200000">
            <a:off x="-1466348" y="2570060"/>
            <a:ext cx="4968552" cy="2088232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shade val="51000"/>
                  <a:satMod val="130000"/>
                  <a:alpha val="67000"/>
                </a:schemeClr>
              </a:gs>
              <a:gs pos="80000">
                <a:schemeClr val="accent4">
                  <a:shade val="93000"/>
                  <a:satMod val="130000"/>
                  <a:alpha val="67000"/>
                </a:schemeClr>
              </a:gs>
              <a:gs pos="100000">
                <a:schemeClr val="accent4">
                  <a:shade val="94000"/>
                  <a:satMod val="135000"/>
                  <a:alpha val="67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Value added services for User Communities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EGI Federated Cloud, architecture and use cases</a:t>
            </a:r>
          </a:p>
          <a:p>
            <a:pPr>
              <a:defRPr/>
            </a:pPr>
            <a:r>
              <a:rPr lang="en-GB" smtClean="0"/>
              <a:t> EGI-InSPIRE Review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031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96" y="1154488"/>
            <a:ext cx="9002829" cy="4525963"/>
          </a:xfrm>
        </p:spPr>
        <p:txBody>
          <a:bodyPr/>
          <a:lstStyle/>
          <a:p>
            <a:r>
              <a:rPr lang="en-US" sz="2400" dirty="0" smtClean="0"/>
              <a:t>Paving </a:t>
            </a:r>
            <a:r>
              <a:rPr lang="en-US" sz="2400" dirty="0"/>
              <a:t>the way for a </a:t>
            </a:r>
            <a:r>
              <a:rPr lang="en-US" sz="2400" dirty="0" smtClean="0"/>
              <a:t>global federated cloud marketplace</a:t>
            </a:r>
            <a:endParaRPr lang="en-US" sz="2400" dirty="0"/>
          </a:p>
          <a:p>
            <a:pPr lvl="1"/>
            <a:r>
              <a:rPr lang="en-US" sz="2000" dirty="0"/>
              <a:t>Established best </a:t>
            </a:r>
            <a:r>
              <a:rPr lang="en-US" sz="2000" dirty="0" smtClean="0"/>
              <a:t>practice</a:t>
            </a:r>
          </a:p>
          <a:p>
            <a:pPr lvl="1"/>
            <a:r>
              <a:rPr lang="en-US" sz="2000" dirty="0" smtClean="0"/>
              <a:t>Illustrating European leadership</a:t>
            </a:r>
            <a:endParaRPr lang="en-US" sz="2000" dirty="0"/>
          </a:p>
          <a:p>
            <a:pPr lvl="1"/>
            <a:r>
              <a:rPr lang="en-US" sz="2000" dirty="0"/>
              <a:t>Open standards, open technology</a:t>
            </a:r>
          </a:p>
          <a:p>
            <a:pPr lvl="1"/>
            <a:r>
              <a:rPr lang="en-US" sz="2000" dirty="0"/>
              <a:t>Open membership, open processes</a:t>
            </a:r>
          </a:p>
          <a:p>
            <a:pPr lvl="1"/>
            <a:r>
              <a:rPr lang="en-US" sz="2000" dirty="0"/>
              <a:t>Open </a:t>
            </a:r>
            <a:r>
              <a:rPr lang="en-US" sz="2000" dirty="0" smtClean="0"/>
              <a:t>competition, open market</a:t>
            </a:r>
            <a:endParaRPr lang="en-US" sz="2400" dirty="0" smtClean="0"/>
          </a:p>
          <a:p>
            <a:r>
              <a:rPr lang="en-US" sz="2400" dirty="0" smtClean="0"/>
              <a:t>New communities and resource providers @ ~ 1 per week</a:t>
            </a:r>
          </a:p>
          <a:p>
            <a:pPr lvl="1"/>
            <a:endParaRPr lang="en-US" sz="1100" dirty="0"/>
          </a:p>
          <a:p>
            <a:pPr marL="457200" lvl="1" indent="0">
              <a:buNone/>
            </a:pPr>
            <a:r>
              <a:rPr lang="en-US" sz="2000" dirty="0" smtClean="0">
                <a:latin typeface="+mn-lt"/>
              </a:rPr>
              <a:t>Launch capability		– </a:t>
            </a:r>
            <a:r>
              <a:rPr lang="en-US" sz="2000" dirty="0">
                <a:latin typeface="+mn-lt"/>
              </a:rPr>
              <a:t>	</a:t>
            </a:r>
            <a:r>
              <a:rPr lang="en-US" sz="2000" dirty="0" smtClean="0">
                <a:latin typeface="+mn-lt"/>
              </a:rPr>
              <a:t>  </a:t>
            </a:r>
            <a:r>
              <a:rPr lang="en-US" sz="2000" b="1" dirty="0" smtClean="0">
                <a:solidFill>
                  <a:srgbClr val="4F81BD"/>
                </a:solidFill>
                <a:latin typeface="+mn-lt"/>
              </a:rPr>
              <a:t>5,000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cores, 	</a:t>
            </a:r>
            <a:r>
              <a:rPr lang="en-US" sz="2000" dirty="0" smtClean="0">
                <a:latin typeface="+mn-lt"/>
              </a:rPr>
              <a:t>  </a:t>
            </a:r>
            <a:r>
              <a:rPr lang="en-US" sz="2000" b="1" dirty="0" smtClean="0">
                <a:solidFill>
                  <a:srgbClr val="4F81BD"/>
                </a:solidFill>
                <a:latin typeface="+mn-lt"/>
              </a:rPr>
              <a:t>225 </a:t>
            </a:r>
            <a:r>
              <a:rPr lang="en-US" sz="2000" b="1" dirty="0">
                <a:solidFill>
                  <a:srgbClr val="4F81BD"/>
                </a:solidFill>
                <a:latin typeface="+mn-lt"/>
              </a:rPr>
              <a:t>TB </a:t>
            </a:r>
            <a:r>
              <a:rPr lang="en-US" sz="2000" dirty="0">
                <a:latin typeface="+mn-lt"/>
              </a:rPr>
              <a:t>storage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+mn-lt"/>
              </a:rPr>
              <a:t>Q4 </a:t>
            </a:r>
            <a:r>
              <a:rPr lang="en-US" sz="2000" dirty="0">
                <a:latin typeface="+mn-lt"/>
              </a:rPr>
              <a:t>2014 (planned) 	</a:t>
            </a:r>
            <a:r>
              <a:rPr lang="en-US" sz="2000" dirty="0" smtClean="0">
                <a:latin typeface="+mn-lt"/>
              </a:rPr>
              <a:t>	– </a:t>
            </a:r>
            <a:r>
              <a:rPr lang="en-US" sz="2000" dirty="0">
                <a:latin typeface="+mn-lt"/>
              </a:rPr>
              <a:t>	</a:t>
            </a:r>
            <a:r>
              <a:rPr lang="en-US" sz="2000" b="1" dirty="0">
                <a:solidFill>
                  <a:srgbClr val="4F81BD"/>
                </a:solidFill>
                <a:latin typeface="+mn-lt"/>
              </a:rPr>
              <a:t>18,000 </a:t>
            </a:r>
            <a:r>
              <a:rPr lang="en-US" sz="2000" dirty="0">
                <a:latin typeface="+mn-lt"/>
              </a:rPr>
              <a:t>cores,	</a:t>
            </a:r>
            <a:r>
              <a:rPr lang="en-US" sz="2000" b="1" dirty="0">
                <a:solidFill>
                  <a:srgbClr val="4F81BD"/>
                </a:solidFill>
                <a:latin typeface="+mn-lt"/>
              </a:rPr>
              <a:t>6000 TB </a:t>
            </a:r>
            <a:r>
              <a:rPr lang="en-US" sz="2000" dirty="0" smtClean="0">
                <a:latin typeface="+mn-lt"/>
              </a:rPr>
              <a:t>storage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2020 Vision			–       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1,000,000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cores,             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1 EB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storage</a:t>
            </a:r>
          </a:p>
          <a:p>
            <a:pPr marL="457200" lvl="1" indent="0">
              <a:buNone/>
            </a:pPr>
            <a:endParaRPr lang="en-US" sz="2000" dirty="0">
              <a:solidFill>
                <a:srgbClr val="FF0000"/>
              </a:solidFill>
              <a:latin typeface="+mn-lt"/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The EGI Federated Cloud, architecture and use cases</a:t>
            </a:r>
          </a:p>
          <a:p>
            <a:pPr>
              <a:defRPr/>
            </a:pPr>
            <a:r>
              <a:rPr lang="en-GB" dirty="0" smtClean="0"/>
              <a:t> EGI-</a:t>
            </a:r>
            <a:r>
              <a:rPr lang="en-GB" dirty="0" err="1" smtClean="0"/>
              <a:t>InSPIRE</a:t>
            </a:r>
            <a:r>
              <a:rPr lang="en-GB" dirty="0" smtClean="0"/>
              <a:t> Review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595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96" y="1154488"/>
            <a:ext cx="9002829" cy="4525963"/>
          </a:xfrm>
        </p:spPr>
        <p:txBody>
          <a:bodyPr/>
          <a:lstStyle/>
          <a:p>
            <a:r>
              <a:rPr lang="en-US" sz="2400" dirty="0" smtClean="0"/>
              <a:t>Paving </a:t>
            </a:r>
            <a:r>
              <a:rPr lang="en-US" sz="2400" dirty="0"/>
              <a:t>the way for a </a:t>
            </a:r>
            <a:r>
              <a:rPr lang="en-US" sz="2400" dirty="0" smtClean="0"/>
              <a:t>global federated cloud marketplace</a:t>
            </a:r>
            <a:endParaRPr lang="en-US" sz="2400" dirty="0"/>
          </a:p>
          <a:p>
            <a:pPr lvl="1"/>
            <a:r>
              <a:rPr lang="en-US" sz="2000" dirty="0"/>
              <a:t>Established best </a:t>
            </a:r>
            <a:r>
              <a:rPr lang="en-US" sz="2000" dirty="0" smtClean="0"/>
              <a:t>practice</a:t>
            </a:r>
          </a:p>
          <a:p>
            <a:pPr lvl="1"/>
            <a:r>
              <a:rPr lang="en-US" sz="2000" dirty="0" smtClean="0"/>
              <a:t>Illustrating European leadership</a:t>
            </a:r>
            <a:endParaRPr lang="en-US" sz="2000" dirty="0"/>
          </a:p>
          <a:p>
            <a:pPr lvl="1"/>
            <a:r>
              <a:rPr lang="en-US" sz="2000" dirty="0"/>
              <a:t>Open standards, open technology</a:t>
            </a:r>
          </a:p>
          <a:p>
            <a:pPr lvl="1"/>
            <a:r>
              <a:rPr lang="en-US" sz="2000" dirty="0"/>
              <a:t>Open membership, open processes</a:t>
            </a:r>
          </a:p>
          <a:p>
            <a:pPr lvl="1"/>
            <a:r>
              <a:rPr lang="en-US" sz="2000" dirty="0"/>
              <a:t>Open </a:t>
            </a:r>
            <a:r>
              <a:rPr lang="en-US" sz="2000" dirty="0" smtClean="0"/>
              <a:t>competition, open market</a:t>
            </a:r>
            <a:endParaRPr lang="en-US" sz="2400" dirty="0" smtClean="0"/>
          </a:p>
          <a:p>
            <a:r>
              <a:rPr lang="en-US" sz="2400" dirty="0" smtClean="0"/>
              <a:t>New communities and resource providers @ ~ 1 per week</a:t>
            </a:r>
          </a:p>
          <a:p>
            <a:pPr lvl="1"/>
            <a:endParaRPr lang="en-US" sz="1100" dirty="0"/>
          </a:p>
          <a:p>
            <a:pPr marL="457200" lvl="1" indent="0">
              <a:buNone/>
            </a:pPr>
            <a:r>
              <a:rPr lang="en-US" sz="2000" dirty="0" smtClean="0">
                <a:latin typeface="+mn-lt"/>
              </a:rPr>
              <a:t>Launch capability		– </a:t>
            </a:r>
            <a:r>
              <a:rPr lang="en-US" sz="2000" dirty="0">
                <a:latin typeface="+mn-lt"/>
              </a:rPr>
              <a:t>	</a:t>
            </a:r>
            <a:r>
              <a:rPr lang="en-US" sz="2000" dirty="0" smtClean="0">
                <a:latin typeface="+mn-lt"/>
              </a:rPr>
              <a:t>  </a:t>
            </a:r>
            <a:r>
              <a:rPr lang="en-US" sz="2000" b="1" dirty="0" smtClean="0">
                <a:solidFill>
                  <a:srgbClr val="4F81BD"/>
                </a:solidFill>
                <a:latin typeface="+mn-lt"/>
              </a:rPr>
              <a:t>5,000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cores, 	</a:t>
            </a:r>
            <a:r>
              <a:rPr lang="en-US" sz="2000" dirty="0" smtClean="0">
                <a:latin typeface="+mn-lt"/>
              </a:rPr>
              <a:t>  </a:t>
            </a:r>
            <a:r>
              <a:rPr lang="en-US" sz="2000" b="1" dirty="0" smtClean="0">
                <a:solidFill>
                  <a:srgbClr val="4F81BD"/>
                </a:solidFill>
                <a:latin typeface="+mn-lt"/>
              </a:rPr>
              <a:t>225 </a:t>
            </a:r>
            <a:r>
              <a:rPr lang="en-US" sz="2000" b="1" dirty="0">
                <a:solidFill>
                  <a:srgbClr val="4F81BD"/>
                </a:solidFill>
                <a:latin typeface="+mn-lt"/>
              </a:rPr>
              <a:t>TB </a:t>
            </a:r>
            <a:r>
              <a:rPr lang="en-US" sz="2000" dirty="0">
                <a:latin typeface="+mn-lt"/>
              </a:rPr>
              <a:t>storage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+mn-lt"/>
              </a:rPr>
              <a:t>Q4 </a:t>
            </a:r>
            <a:r>
              <a:rPr lang="en-US" sz="2000" dirty="0">
                <a:latin typeface="+mn-lt"/>
              </a:rPr>
              <a:t>2014 (planned) 	</a:t>
            </a:r>
            <a:r>
              <a:rPr lang="en-US" sz="2000" dirty="0" smtClean="0">
                <a:latin typeface="+mn-lt"/>
              </a:rPr>
              <a:t>	– </a:t>
            </a:r>
            <a:r>
              <a:rPr lang="en-US" sz="2000" dirty="0">
                <a:latin typeface="+mn-lt"/>
              </a:rPr>
              <a:t>	</a:t>
            </a:r>
            <a:r>
              <a:rPr lang="en-US" sz="2000" b="1" dirty="0">
                <a:solidFill>
                  <a:srgbClr val="4F81BD"/>
                </a:solidFill>
                <a:latin typeface="+mn-lt"/>
              </a:rPr>
              <a:t>18,000 </a:t>
            </a:r>
            <a:r>
              <a:rPr lang="en-US" sz="2000" dirty="0">
                <a:latin typeface="+mn-lt"/>
              </a:rPr>
              <a:t>cores,	</a:t>
            </a:r>
            <a:r>
              <a:rPr lang="en-US" sz="2000" b="1" dirty="0">
                <a:solidFill>
                  <a:srgbClr val="4F81BD"/>
                </a:solidFill>
                <a:latin typeface="+mn-lt"/>
              </a:rPr>
              <a:t>6000 TB </a:t>
            </a:r>
            <a:r>
              <a:rPr lang="en-US" sz="2000" dirty="0" smtClean="0">
                <a:latin typeface="+mn-lt"/>
              </a:rPr>
              <a:t>storage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2020 Vision			–       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1,000,000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cores,             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1 EB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storage</a:t>
            </a:r>
          </a:p>
          <a:p>
            <a:pPr marL="457200" lvl="1" indent="0">
              <a:buNone/>
            </a:pPr>
            <a:endParaRPr lang="en-US" sz="2000" dirty="0">
              <a:solidFill>
                <a:srgbClr val="FF0000"/>
              </a:solidFill>
              <a:latin typeface="+mn-lt"/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1" y="1443841"/>
            <a:ext cx="7213600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dirty="0"/>
              <a:t>The key aspect of the EGI Federated Cloud, which will surely play a role</a:t>
            </a:r>
          </a:p>
          <a:p>
            <a:pPr algn="ctr"/>
            <a:r>
              <a:rPr lang="en-GB" dirty="0"/>
              <a:t>in its expansion and sustainability, is the uptake of official standards</a:t>
            </a:r>
          </a:p>
          <a:p>
            <a:pPr algn="ctr"/>
            <a:r>
              <a:rPr lang="en-GB" dirty="0"/>
              <a:t>such as OCCI and CDMI. It is just thanks to its standard interfaces that</a:t>
            </a:r>
          </a:p>
          <a:p>
            <a:pPr algn="ctr"/>
            <a:r>
              <a:rPr lang="en-GB" dirty="0"/>
              <a:t>the integration in the </a:t>
            </a:r>
            <a:r>
              <a:rPr lang="en-GB" dirty="0" err="1"/>
              <a:t>FedCloud</a:t>
            </a:r>
            <a:r>
              <a:rPr lang="en-GB"/>
              <a:t> </a:t>
            </a:r>
            <a:r>
              <a:rPr lang="en-GB" smtClean="0"/>
              <a:t>of </a:t>
            </a:r>
            <a:r>
              <a:rPr lang="en-GB" dirty="0"/>
              <a:t>the two cloud sites at INFN Catania,</a:t>
            </a:r>
          </a:p>
          <a:p>
            <a:pPr algn="ctr"/>
            <a:r>
              <a:rPr lang="en-GB" dirty="0"/>
              <a:t>one running </a:t>
            </a:r>
            <a:r>
              <a:rPr lang="en-GB" dirty="0" err="1"/>
              <a:t>OpenStack</a:t>
            </a:r>
            <a:r>
              <a:rPr lang="en-GB" dirty="0"/>
              <a:t> and the other running </a:t>
            </a:r>
            <a:r>
              <a:rPr lang="en-GB" dirty="0" err="1"/>
              <a:t>OpenNebula</a:t>
            </a:r>
            <a:r>
              <a:rPr lang="en-GB" dirty="0"/>
              <a:t>, was smooth </a:t>
            </a:r>
            <a:r>
              <a:rPr lang="en-GB" dirty="0" smtClean="0"/>
              <a:t>as silk</a:t>
            </a:r>
            <a:r>
              <a:rPr lang="en-GB" dirty="0"/>
              <a:t>. The same applies to the seamless interoperability with the </a:t>
            </a:r>
            <a:r>
              <a:rPr lang="en-GB" dirty="0" smtClean="0"/>
              <a:t>sites of </a:t>
            </a:r>
            <a:r>
              <a:rPr lang="en-GB" dirty="0"/>
              <a:t>the Cloud </a:t>
            </a:r>
            <a:r>
              <a:rPr lang="en-GB" dirty="0" err="1"/>
              <a:t>Testbed</a:t>
            </a:r>
            <a:r>
              <a:rPr lang="en-GB" dirty="0"/>
              <a:t> of the CHAIN-REDS project (</a:t>
            </a:r>
            <a:r>
              <a:rPr lang="en-GB" dirty="0" smtClean="0">
                <a:hlinkClick r:id="rId2"/>
              </a:rPr>
              <a:t>www.chain</a:t>
            </a:r>
            <a:r>
              <a:rPr lang="en-GB" dirty="0">
                <a:hlinkClick r:id="rId2"/>
              </a:rPr>
              <a:t>-project.eu</a:t>
            </a:r>
            <a:r>
              <a:rPr lang="en-GB" dirty="0"/>
              <a:t>)</a:t>
            </a:r>
            <a:r>
              <a:rPr lang="en-GB" dirty="0" smtClean="0"/>
              <a:t>.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Roberto </a:t>
            </a:r>
            <a:r>
              <a:rPr lang="en-GB" dirty="0" err="1" smtClean="0"/>
              <a:t>Barbera</a:t>
            </a:r>
            <a:r>
              <a:rPr lang="en-GB" dirty="0" smtClean="0"/>
              <a:t>, INFN Catania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The EGI Federated Cloud, architecture and use cases</a:t>
            </a:r>
          </a:p>
          <a:p>
            <a:pPr>
              <a:defRPr/>
            </a:pPr>
            <a:r>
              <a:rPr lang="en-GB" dirty="0" smtClean="0"/>
              <a:t> EGI-</a:t>
            </a:r>
            <a:r>
              <a:rPr lang="en-GB" dirty="0" err="1" smtClean="0"/>
              <a:t>InSPIRE</a:t>
            </a:r>
            <a:r>
              <a:rPr lang="en-GB" dirty="0" smtClean="0"/>
              <a:t> Review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376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112" y="5167733"/>
            <a:ext cx="3322712" cy="853555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 smtClean="0"/>
              <a:t>Members of the EGI-</a:t>
            </a:r>
            <a:r>
              <a:rPr lang="en-US" sz="1800" dirty="0" err="1" smtClean="0"/>
              <a:t>InSPIRE</a:t>
            </a:r>
            <a:r>
              <a:rPr lang="en-US" sz="1800" dirty="0" smtClean="0"/>
              <a:t> collaboration thank the EC for supporting EGI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The EGI Federated Cloud, architecture and use cases</a:t>
            </a:r>
          </a:p>
          <a:p>
            <a:pPr>
              <a:defRPr/>
            </a:pPr>
            <a:r>
              <a:rPr lang="en-GB" dirty="0"/>
              <a:t> EGI-</a:t>
            </a:r>
            <a:r>
              <a:rPr lang="en-GB" dirty="0" err="1"/>
              <a:t>InSPIRE</a:t>
            </a:r>
            <a:r>
              <a:rPr lang="en-GB" dirty="0"/>
              <a:t> Review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7" descr="2011.8.28-Questio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2908367" cy="387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5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EGI Services</a:t>
            </a:r>
            <a:endParaRPr lang="en-GB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5</a:t>
            </a:fld>
            <a:endParaRPr lang="en-US" altLang="en-US"/>
          </a:p>
        </p:txBody>
      </p:sp>
      <p:graphicFrame>
        <p:nvGraphicFramePr>
          <p:cNvPr id="25" name="Diagram 4"/>
          <p:cNvGraphicFramePr/>
          <p:nvPr>
            <p:extLst>
              <p:ext uri="{D42A27DB-BD31-4B8C-83A1-F6EECF244321}">
                <p14:modId xmlns:p14="http://schemas.microsoft.com/office/powerpoint/2010/main" val="1542120990"/>
              </p:ext>
            </p:extLst>
          </p:nvPr>
        </p:nvGraphicFramePr>
        <p:xfrm>
          <a:off x="4499992" y="1446107"/>
          <a:ext cx="4392488" cy="4431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76514" y="1268760"/>
            <a:ext cx="3891430" cy="4680520"/>
            <a:chOff x="107504" y="1268760"/>
            <a:chExt cx="3891430" cy="4680520"/>
          </a:xfrm>
        </p:grpSpPr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69" y="3078232"/>
              <a:ext cx="1569932" cy="1178427"/>
            </a:xfrm>
            <a:prstGeom prst="rect">
              <a:avLst/>
            </a:prstGeom>
          </p:spPr>
        </p:pic>
        <p:sp>
          <p:nvSpPr>
            <p:cNvPr id="15" name="14 Rectángulo redondeado"/>
            <p:cNvSpPr/>
            <p:nvPr/>
          </p:nvSpPr>
          <p:spPr>
            <a:xfrm>
              <a:off x="2132597" y="1479101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 smtClean="0"/>
                <a:t>Individual Researchers</a:t>
              </a:r>
            </a:p>
            <a:p>
              <a:r>
                <a:rPr lang="en-GB" dirty="0" smtClean="0"/>
                <a:t>&amp; Teams</a:t>
              </a:r>
              <a:endParaRPr lang="en-GB" dirty="0"/>
            </a:p>
          </p:txBody>
        </p:sp>
        <p:sp>
          <p:nvSpPr>
            <p:cNvPr id="24" name="23 Rectángulo redondeado"/>
            <p:cNvSpPr/>
            <p:nvPr/>
          </p:nvSpPr>
          <p:spPr>
            <a:xfrm>
              <a:off x="2134642" y="3118993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/>
                <a:t>Research Communities</a:t>
              </a:r>
            </a:p>
            <a:p>
              <a:r>
                <a:rPr lang="en-GB" dirty="0"/>
                <a:t>&amp; Institutions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56669" y="1340768"/>
              <a:ext cx="1525174" cy="1212770"/>
              <a:chOff x="256669" y="1340768"/>
              <a:chExt cx="1525174" cy="1212770"/>
            </a:xfrm>
          </p:grpSpPr>
          <p:pic>
            <p:nvPicPr>
              <p:cNvPr id="12" name="11 Imagen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600" y="1348371"/>
                <a:ext cx="667260" cy="640469"/>
              </a:xfrm>
              <a:prstGeom prst="rect">
                <a:avLst/>
              </a:prstGeom>
            </p:spPr>
          </p:pic>
          <p:pic>
            <p:nvPicPr>
              <p:cNvPr id="13" name="12 Imagen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536" y="1340768"/>
                <a:ext cx="609411" cy="783010"/>
              </a:xfrm>
              <a:prstGeom prst="rect">
                <a:avLst/>
              </a:prstGeom>
            </p:spPr>
          </p:pic>
          <p:pic>
            <p:nvPicPr>
              <p:cNvPr id="10" name="9 Imagen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669" y="1910184"/>
                <a:ext cx="826513" cy="640686"/>
              </a:xfrm>
              <a:prstGeom prst="rect">
                <a:avLst/>
              </a:prstGeom>
            </p:spPr>
          </p:pic>
          <p:pic>
            <p:nvPicPr>
              <p:cNvPr id="9" name="8 Imagen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8559" y="1988840"/>
                <a:ext cx="653284" cy="564698"/>
              </a:xfrm>
              <a:prstGeom prst="rect">
                <a:avLst/>
              </a:prstGeom>
            </p:spPr>
          </p:pic>
        </p:grpSp>
        <p:sp>
          <p:nvSpPr>
            <p:cNvPr id="16" name="23 Rectángulo redondeado"/>
            <p:cNvSpPr/>
            <p:nvPr/>
          </p:nvSpPr>
          <p:spPr>
            <a:xfrm>
              <a:off x="2132597" y="4758885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/>
                <a:t>Resource Centres &amp; Institutions</a:t>
              </a: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395536" y="4600157"/>
              <a:ext cx="1386307" cy="1249454"/>
              <a:chOff x="395536" y="4600157"/>
              <a:chExt cx="1386307" cy="1249454"/>
            </a:xfrm>
          </p:grpSpPr>
          <p:pic>
            <p:nvPicPr>
              <p:cNvPr id="1029" name="Picture 5" descr="C:\Users\Javier\AppData\Local\Microsoft\Windows\INetCache\IE\ZDFXKT99\MC910216362[1].pn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21" r="13260" b="17790"/>
              <a:stretch/>
            </p:blipFill>
            <p:spPr bwMode="auto">
              <a:xfrm>
                <a:off x="395536" y="4629450"/>
                <a:ext cx="1386307" cy="1194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449311" y="5081493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873280" y="5259901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758543" y="4600157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1251008" y="4792184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1292881" y="5304248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Rounded Rectangle 2"/>
            <p:cNvSpPr/>
            <p:nvPr/>
          </p:nvSpPr>
          <p:spPr>
            <a:xfrm>
              <a:off x="107504" y="126876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07504" y="288894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10502" y="450912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EGI Federated Cloud, architecture and use cases</a:t>
            </a:r>
          </a:p>
          <a:p>
            <a:pPr>
              <a:defRPr/>
            </a:pPr>
            <a:r>
              <a:rPr lang="en-GB" smtClean="0"/>
              <a:t> EGI-InSPIRE Review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9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proposition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064" y="1412776"/>
            <a:ext cx="8075612" cy="4757389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EGI Federated Cloud, a federation of public and private Clouds, offering Services to researchers initially in Europe, in future sharing and collaborating globally.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Multiple </a:t>
            </a:r>
            <a:r>
              <a:rPr lang="en-GB" dirty="0" err="1" smtClean="0"/>
              <a:t>IaaS</a:t>
            </a:r>
            <a:r>
              <a:rPr lang="en-GB" dirty="0" smtClean="0"/>
              <a:t> Cloud providers visible to the user as a single system able </a:t>
            </a:r>
            <a:r>
              <a:rPr lang="en-GB" dirty="0"/>
              <a:t>to </a:t>
            </a:r>
            <a:endParaRPr lang="en-GB" dirty="0" smtClean="0"/>
          </a:p>
          <a:p>
            <a:r>
              <a:rPr lang="en-GB" dirty="0"/>
              <a:t>S</a:t>
            </a:r>
            <a:r>
              <a:rPr lang="en-GB" dirty="0" smtClean="0"/>
              <a:t>cale </a:t>
            </a:r>
            <a:r>
              <a:rPr lang="en-GB" dirty="0"/>
              <a:t>to user </a:t>
            </a:r>
            <a:r>
              <a:rPr lang="en-GB" dirty="0" smtClean="0"/>
              <a:t>needs</a:t>
            </a:r>
          </a:p>
          <a:p>
            <a:r>
              <a:rPr lang="en-GB" dirty="0" smtClean="0"/>
              <a:t>Provide resilience</a:t>
            </a:r>
            <a:endParaRPr lang="en-GB" dirty="0"/>
          </a:p>
          <a:p>
            <a:r>
              <a:rPr lang="en-GB" dirty="0" smtClean="0"/>
              <a:t>Prevent provider/vendor </a:t>
            </a:r>
            <a:r>
              <a:rPr lang="en-GB" dirty="0"/>
              <a:t>lock-</a:t>
            </a:r>
            <a:r>
              <a:rPr lang="en-GB" dirty="0" smtClean="0"/>
              <a:t>in</a:t>
            </a:r>
          </a:p>
          <a:p>
            <a:r>
              <a:rPr lang="en-GB" dirty="0" smtClean="0"/>
              <a:t>Targeted </a:t>
            </a:r>
            <a:r>
              <a:rPr lang="en-GB" dirty="0"/>
              <a:t>towards the research </a:t>
            </a:r>
            <a:r>
              <a:rPr lang="en-GB" dirty="0" smtClean="0"/>
              <a:t>community</a:t>
            </a:r>
            <a:br>
              <a:rPr lang="en-GB" dirty="0" smtClean="0"/>
            </a:br>
            <a:endParaRPr lang="en-GB" dirty="0" smtClean="0"/>
          </a:p>
          <a:p>
            <a:pPr marL="0" indent="0">
              <a:buNone/>
            </a:pPr>
            <a:r>
              <a:rPr lang="en-GB" dirty="0"/>
              <a:t>Standards based federation of </a:t>
            </a:r>
            <a:r>
              <a:rPr lang="en-GB" dirty="0" err="1"/>
              <a:t>IaaS</a:t>
            </a:r>
            <a:r>
              <a:rPr lang="en-GB" dirty="0"/>
              <a:t> cloud: </a:t>
            </a:r>
            <a:endParaRPr lang="en-GB" dirty="0" smtClean="0"/>
          </a:p>
          <a:p>
            <a:r>
              <a:rPr lang="en-GB" dirty="0" smtClean="0"/>
              <a:t>Exposes a </a:t>
            </a:r>
            <a:r>
              <a:rPr lang="en-GB" dirty="0"/>
              <a:t>set of independent cloud services </a:t>
            </a:r>
            <a:r>
              <a:rPr lang="en-GB" dirty="0" smtClean="0"/>
              <a:t>accessible to </a:t>
            </a:r>
            <a:r>
              <a:rPr lang="en-GB" dirty="0"/>
              <a:t>users </a:t>
            </a:r>
            <a:r>
              <a:rPr lang="en-GB" dirty="0" smtClean="0"/>
              <a:t>utilising </a:t>
            </a:r>
            <a:r>
              <a:rPr lang="en-GB" dirty="0"/>
              <a:t>a common standards </a:t>
            </a:r>
            <a:r>
              <a:rPr lang="en-GB" dirty="0" smtClean="0"/>
              <a:t>profile</a:t>
            </a:r>
          </a:p>
          <a:p>
            <a:r>
              <a:rPr lang="en-GB" dirty="0" smtClean="0"/>
              <a:t>Simplifies connection of existing community specific production services</a:t>
            </a:r>
          </a:p>
          <a:p>
            <a:r>
              <a:rPr lang="en-GB" dirty="0" smtClean="0"/>
              <a:t>Deployment of services across multiple providers and </a:t>
            </a:r>
            <a:r>
              <a:rPr lang="en-GB" dirty="0"/>
              <a:t>capacity </a:t>
            </a:r>
            <a:r>
              <a:rPr lang="en-GB" dirty="0" smtClean="0"/>
              <a:t>bursting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Production launch May 2014</a:t>
            </a:r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6A14-6187-D344-84E0-CE6B25047D4B}" type="slidenum">
              <a:rPr lang="en-GB" smtClean="0"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EGI Federated Cloud, architecture and use cases</a:t>
            </a:r>
          </a:p>
          <a:p>
            <a:pPr>
              <a:defRPr/>
            </a:pPr>
            <a:r>
              <a:rPr lang="en-GB" smtClean="0"/>
              <a:t> EGI-InSPIRE Review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6498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Principles of Federation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400" b="1" dirty="0"/>
              <a:t>Resource integration</a:t>
            </a:r>
            <a:r>
              <a:rPr lang="en-GB" sz="2400" dirty="0"/>
              <a:t>: </a:t>
            </a:r>
            <a:r>
              <a:rPr lang="en-GB" sz="2400" dirty="0" err="1" smtClean="0"/>
              <a:t>IaaS</a:t>
            </a:r>
            <a:r>
              <a:rPr lang="en-GB" sz="2400" dirty="0" smtClean="0"/>
              <a:t> Cloud </a:t>
            </a:r>
            <a:r>
              <a:rPr lang="en-GB" sz="2400" dirty="0"/>
              <a:t>Computing to be integrated into the existing production infrastructure. 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400" b="1" dirty="0"/>
              <a:t>Heterogeneous implementation</a:t>
            </a:r>
            <a:r>
              <a:rPr lang="en-GB" sz="2400" dirty="0"/>
              <a:t>: no mandate on the cloud technology.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400" b="1" dirty="0"/>
              <a:t>Standards and validation</a:t>
            </a:r>
            <a:r>
              <a:rPr lang="en-GB" sz="2400" dirty="0"/>
              <a:t>: </a:t>
            </a:r>
            <a:r>
              <a:rPr lang="en-GB" sz="2400" dirty="0" smtClean="0"/>
              <a:t>Use recommended </a:t>
            </a:r>
            <a:r>
              <a:rPr lang="en-GB" sz="2400" dirty="0"/>
              <a:t>and common open standards for </a:t>
            </a:r>
            <a:r>
              <a:rPr lang="en-GB" sz="2400" dirty="0" smtClean="0"/>
              <a:t>interfaces </a:t>
            </a:r>
            <a:r>
              <a:rPr lang="en-GB" sz="2400" dirty="0"/>
              <a:t>and images </a:t>
            </a:r>
            <a:endParaRPr lang="en-GB" sz="2400" dirty="0" smtClean="0"/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400" b="1" dirty="0" smtClean="0"/>
              <a:t>Provider </a:t>
            </a:r>
            <a:r>
              <a:rPr lang="en-GB" sz="2400" b="1" dirty="0"/>
              <a:t>agnosticism</a:t>
            </a:r>
            <a:r>
              <a:rPr lang="en-GB" sz="2400" dirty="0"/>
              <a:t>: the only condition to federate resources is to expose </a:t>
            </a:r>
            <a:r>
              <a:rPr lang="en-GB" sz="2400" dirty="0" smtClean="0"/>
              <a:t>at least one of the </a:t>
            </a:r>
            <a:r>
              <a:rPr lang="en-GB" sz="2400" dirty="0"/>
              <a:t>chosen </a:t>
            </a:r>
            <a:r>
              <a:rPr lang="en-GB" sz="2400" dirty="0" smtClean="0"/>
              <a:t>user facing interfaces </a:t>
            </a:r>
            <a:r>
              <a:rPr lang="en-GB" sz="2400" dirty="0"/>
              <a:t>and services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6A14-6187-D344-84E0-CE6B25047D4B}" type="slidenum">
              <a:rPr lang="en-GB" smtClean="0"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EGI Federated Cloud, architecture and use cases</a:t>
            </a:r>
          </a:p>
          <a:p>
            <a:pPr>
              <a:defRPr/>
            </a:pPr>
            <a:r>
              <a:rPr lang="en-GB" smtClean="0"/>
              <a:t> EGI-InSPIRE Review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923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BFBFBF"/>
                </a:solidFill>
              </a:rPr>
              <a:t>Principles and Value</a:t>
            </a:r>
          </a:p>
          <a:p>
            <a:endParaRPr lang="en-GB" dirty="0" smtClean="0"/>
          </a:p>
          <a:p>
            <a:r>
              <a:rPr lang="en-GB" dirty="0" smtClean="0"/>
              <a:t>Capabilities, Technology and Services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BFBFBF"/>
                </a:solidFill>
              </a:rPr>
              <a:t>User Communities and usage models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6A14-6187-D344-84E0-CE6B25047D4B}" type="slidenum">
              <a:rPr lang="en-GB" smtClean="0"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EGI Federated Cloud, architecture and use cases</a:t>
            </a:r>
          </a:p>
          <a:p>
            <a:pPr>
              <a:defRPr/>
            </a:pPr>
            <a:r>
              <a:rPr lang="en-GB" smtClean="0"/>
              <a:t> EGI-InSPIRE Review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5697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Required Cloud Capabilities</a:t>
            </a:r>
            <a:endParaRPr lang="en-GB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7866" y="1390397"/>
            <a:ext cx="8659813" cy="4434664"/>
          </a:xfrm>
        </p:spPr>
        <p:txBody>
          <a:bodyPr/>
          <a:lstStyle/>
          <a:p>
            <a:pPr marL="450850" lvl="1" indent="-4508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/>
              <a:t>Uniform interface to manage </a:t>
            </a:r>
            <a:r>
              <a:rPr lang="en-US" sz="1800" dirty="0"/>
              <a:t>VM </a:t>
            </a:r>
            <a:r>
              <a:rPr lang="en-US" sz="1800" dirty="0" smtClean="0"/>
              <a:t>instances across multiple, heterogeneous, cloud providers</a:t>
            </a:r>
          </a:p>
          <a:p>
            <a:pPr marL="450850" lvl="1" indent="-4508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/>
              <a:t>Consistent method to </a:t>
            </a:r>
            <a:r>
              <a:rPr lang="en-US" sz="1800" dirty="0" err="1" smtClean="0"/>
              <a:t>customise</a:t>
            </a:r>
            <a:r>
              <a:rPr lang="en-US" sz="1800" dirty="0" smtClean="0"/>
              <a:t> instantiated services</a:t>
            </a:r>
            <a:endParaRPr lang="en-US" sz="1800" dirty="0"/>
          </a:p>
          <a:p>
            <a:pPr marL="450850" lvl="1" indent="-4508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/>
              <a:t>Uniform </a:t>
            </a:r>
            <a:r>
              <a:rPr lang="en-US" sz="1800" dirty="0"/>
              <a:t>access/transfer </a:t>
            </a:r>
            <a:r>
              <a:rPr lang="en-US" sz="1800" dirty="0" smtClean="0"/>
              <a:t>interface to object storage</a:t>
            </a:r>
          </a:p>
          <a:p>
            <a:pPr marL="450850" lvl="1" indent="-4508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Single point of information on available Cloud </a:t>
            </a:r>
            <a:r>
              <a:rPr lang="en-US" sz="1800" dirty="0" smtClean="0"/>
              <a:t>resources</a:t>
            </a:r>
            <a:endParaRPr lang="en-US" sz="1800" dirty="0"/>
          </a:p>
          <a:p>
            <a:pPr marL="450850" lvl="1" indent="-4508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>
                <a:cs typeface="Arial"/>
              </a:rPr>
              <a:t>Single </a:t>
            </a:r>
            <a:r>
              <a:rPr lang="en-US" sz="1800" dirty="0">
                <a:cs typeface="Arial"/>
              </a:rPr>
              <a:t>sign-on across </a:t>
            </a:r>
            <a:r>
              <a:rPr lang="en-US" sz="1800" dirty="0" smtClean="0">
                <a:cs typeface="Arial"/>
              </a:rPr>
              <a:t>available resources and services</a:t>
            </a:r>
            <a:endParaRPr lang="en-US" sz="1800" dirty="0">
              <a:cs typeface="Arial"/>
            </a:endParaRPr>
          </a:p>
          <a:p>
            <a:pPr marL="450850" lvl="1" indent="-4508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/>
              <a:t>Cloud </a:t>
            </a:r>
            <a:r>
              <a:rPr lang="en-US" sz="1800" dirty="0"/>
              <a:t>service availability monitoring and functionality </a:t>
            </a:r>
            <a:r>
              <a:rPr lang="en-US" sz="1800" dirty="0" smtClean="0"/>
              <a:t>testing</a:t>
            </a:r>
          </a:p>
          <a:p>
            <a:pPr marL="450850" lvl="1" indent="-4508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>
                <a:cs typeface="Arial"/>
              </a:rPr>
              <a:t>Management </a:t>
            </a:r>
            <a:r>
              <a:rPr lang="en-US" sz="1800" dirty="0">
                <a:cs typeface="Arial"/>
              </a:rPr>
              <a:t>of </a:t>
            </a:r>
            <a:r>
              <a:rPr lang="en-US" sz="1800" dirty="0" smtClean="0">
                <a:cs typeface="Arial"/>
              </a:rPr>
              <a:t>distributed virtual </a:t>
            </a:r>
            <a:r>
              <a:rPr lang="en-US" sz="1800" dirty="0">
                <a:cs typeface="Arial"/>
              </a:rPr>
              <a:t>i</a:t>
            </a:r>
            <a:r>
              <a:rPr lang="en-US" sz="1800" dirty="0" smtClean="0">
                <a:cs typeface="Arial"/>
              </a:rPr>
              <a:t>mages </a:t>
            </a:r>
            <a:r>
              <a:rPr lang="en-US" sz="1800" dirty="0">
                <a:cs typeface="Arial"/>
              </a:rPr>
              <a:t>across multiple </a:t>
            </a:r>
            <a:r>
              <a:rPr lang="en-US" sz="1800" dirty="0" smtClean="0">
                <a:cs typeface="Arial"/>
              </a:rPr>
              <a:t>clouds</a:t>
            </a:r>
          </a:p>
          <a:p>
            <a:pPr marL="450850" lvl="1" indent="-4508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>
                <a:cs typeface="Arial"/>
              </a:rPr>
              <a:t>Tooling to support automated user choice between </a:t>
            </a:r>
            <a:r>
              <a:rPr lang="en-US" sz="1800" dirty="0">
                <a:cs typeface="Arial"/>
              </a:rPr>
              <a:t>cloud </a:t>
            </a:r>
            <a:r>
              <a:rPr lang="en-US" sz="1800" dirty="0" smtClean="0">
                <a:cs typeface="Arial"/>
              </a:rPr>
              <a:t>providers</a:t>
            </a:r>
          </a:p>
          <a:p>
            <a:pPr marL="450850" lvl="1" indent="-4508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>
                <a:cs typeface="Arial"/>
              </a:rPr>
              <a:t>Resources available through consistent SLAs and known business models</a:t>
            </a:r>
          </a:p>
          <a:p>
            <a:pPr marL="450850" lvl="1" indent="-4508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>
                <a:cs typeface="Arial"/>
              </a:rPr>
              <a:t>Resources operating to known security standards using technologies of known levels of security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88024" y="40449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EGI Federated Cloud, architecture and use cases</a:t>
            </a:r>
          </a:p>
          <a:p>
            <a:pPr>
              <a:defRPr/>
            </a:pPr>
            <a:r>
              <a:rPr lang="en-GB" smtClean="0"/>
              <a:t> EGI-InSPIRE Review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372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9007</TotalTime>
  <Words>3166</Words>
  <Application>Microsoft Macintosh PowerPoint</Application>
  <PresentationFormat>On-screen Show (4:3)</PresentationFormat>
  <Paragraphs>673</Paragraphs>
  <Slides>46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EGI-InSPIRE 2</vt:lpstr>
      <vt:lpstr>The EGI Federated Cloud, architecture and use cases</vt:lpstr>
      <vt:lpstr>Overview</vt:lpstr>
      <vt:lpstr>Overview</vt:lpstr>
      <vt:lpstr>EGI Services</vt:lpstr>
      <vt:lpstr>EGI Services</vt:lpstr>
      <vt:lpstr>Value proposition</vt:lpstr>
      <vt:lpstr>Principles of Federation</vt:lpstr>
      <vt:lpstr>Overview</vt:lpstr>
      <vt:lpstr>Required Cloud Capabilities</vt:lpstr>
      <vt:lpstr>EGI Cloud Infrastructure</vt:lpstr>
      <vt:lpstr>Instance Management through OCCI</vt:lpstr>
      <vt:lpstr>Contextualisation</vt:lpstr>
      <vt:lpstr>CDMI Technology and status</vt:lpstr>
      <vt:lpstr>Federated AAI </vt:lpstr>
      <vt:lpstr>Federated AAI </vt:lpstr>
      <vt:lpstr>Federated AAI </vt:lpstr>
      <vt:lpstr>Federated AAI </vt:lpstr>
      <vt:lpstr>Service Discovery &amp; Information Publishing</vt:lpstr>
      <vt:lpstr>GOCDB Illustrating Cloud type</vt:lpstr>
      <vt:lpstr>GOCDB Illustrating Cloud type</vt:lpstr>
      <vt:lpstr>Accounting</vt:lpstr>
      <vt:lpstr>Accounting</vt:lpstr>
      <vt:lpstr>Service Monitoring</vt:lpstr>
      <vt:lpstr>Service Monitoring</vt:lpstr>
      <vt:lpstr>AppDB, our Cloud Marketplace</vt:lpstr>
      <vt:lpstr>Brokering</vt:lpstr>
      <vt:lpstr>Brokering</vt:lpstr>
      <vt:lpstr>EGI Cloud Infrastructure</vt:lpstr>
      <vt:lpstr>EGI Cloud Infrastructure</vt:lpstr>
      <vt:lpstr>EGI Cloud Infrastructure</vt:lpstr>
      <vt:lpstr>EGI Cloud Infrastructure</vt:lpstr>
      <vt:lpstr>Resource Membership</vt:lpstr>
      <vt:lpstr>Compatibility for Technology providers</vt:lpstr>
      <vt:lpstr>Federated Cloud Services</vt:lpstr>
      <vt:lpstr>Overview</vt:lpstr>
      <vt:lpstr>EGI FedCloud Communities PY4</vt:lpstr>
      <vt:lpstr>WeNMR e-Infrastructure (VirtualCing)</vt:lpstr>
      <vt:lpstr>BioVeL</vt:lpstr>
      <vt:lpstr>ESA HN Flagship on the EGI Federated Cloud</vt:lpstr>
      <vt:lpstr>EISCAT 3D PoC</vt:lpstr>
      <vt:lpstr>CHAIN-REDS Science Gateway (running GNU Octave and R) </vt:lpstr>
      <vt:lpstr>Peachnote</vt:lpstr>
      <vt:lpstr>Technology Evolution</vt:lpstr>
      <vt:lpstr>Conclusions</vt:lpstr>
      <vt:lpstr>Conclusions</vt:lpstr>
      <vt:lpstr>Questions</vt:lpstr>
    </vt:vector>
  </TitlesOfParts>
  <Company>OeRC, University of Oxford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EGI Federated Cloud, a production IaaS infrastructure for the EEA</dc:title>
  <dc:creator>David Wallom</dc:creator>
  <cp:lastModifiedBy>Neasan ONeill</cp:lastModifiedBy>
  <cp:revision>148</cp:revision>
  <dcterms:created xsi:type="dcterms:W3CDTF">2014-05-13T10:23:27Z</dcterms:created>
  <dcterms:modified xsi:type="dcterms:W3CDTF">2014-07-01T10:04:40Z</dcterms:modified>
</cp:coreProperties>
</file>