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1884-02E7-9D47-BA5F-A3D308C166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E927C-6EFA-154F-81A0-E1E685DA8A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6RAxM8PoQ4EFt-RYrYUw-JAau0nKHD9FEHGF0SBu9Z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DIRAC 4 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13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10:00 – 11:30 F2F</a:t>
            </a:r>
          </a:p>
          <a:p>
            <a:r>
              <a:rPr lang="en-US" dirty="0" smtClean="0"/>
              <a:t>11:30 – 12:00 Coffee Break</a:t>
            </a:r>
          </a:p>
          <a:p>
            <a:r>
              <a:rPr lang="en-US" dirty="0" smtClean="0"/>
              <a:t>12:00 – 13:00 Pilot Status (I)	</a:t>
            </a:r>
          </a:p>
          <a:p>
            <a:pPr lvl="1"/>
            <a:r>
              <a:rPr lang="en-US" dirty="0" smtClean="0"/>
              <a:t>Installation and Configuration Status</a:t>
            </a:r>
          </a:p>
          <a:p>
            <a:pPr lvl="1"/>
            <a:r>
              <a:rPr lang="en-US" dirty="0" smtClean="0"/>
              <a:t>Resource Provision Plans</a:t>
            </a:r>
          </a:p>
          <a:p>
            <a:r>
              <a:rPr lang="en-US" dirty="0" smtClean="0"/>
              <a:t>13:00 – 14:30 Lunch</a:t>
            </a:r>
          </a:p>
          <a:p>
            <a:r>
              <a:rPr lang="en-US" dirty="0" smtClean="0"/>
              <a:t>14:30 – 16:30 Pilot Status (II)</a:t>
            </a:r>
          </a:p>
          <a:p>
            <a:pPr lvl="1"/>
            <a:r>
              <a:rPr lang="en-US" dirty="0" smtClean="0"/>
              <a:t>Pilot Users</a:t>
            </a:r>
          </a:p>
          <a:p>
            <a:pPr lvl="1"/>
            <a:r>
              <a:rPr lang="en-US" dirty="0" smtClean="0"/>
              <a:t>Production Planning</a:t>
            </a:r>
          </a:p>
          <a:p>
            <a:r>
              <a:rPr lang="en-US" dirty="0" smtClean="0"/>
              <a:t>16:30 – 17:00 Coffee Break</a:t>
            </a:r>
          </a:p>
          <a:p>
            <a:r>
              <a:rPr lang="en-US" dirty="0" smtClean="0"/>
              <a:t>17:00 – 19:00 Towards H2020</a:t>
            </a:r>
          </a:p>
          <a:p>
            <a:r>
              <a:rPr lang="en-US" dirty="0" smtClean="0"/>
              <a:t>21:00 – 00:00 Dinner</a:t>
            </a:r>
          </a:p>
          <a:p>
            <a:pPr lvl="1"/>
            <a:r>
              <a:rPr lang="en-US" dirty="0" smtClean="0"/>
              <a:t>Taller de Tapas</a:t>
            </a:r>
          </a:p>
          <a:p>
            <a:pPr lvl="1"/>
            <a:r>
              <a:rPr lang="en-US" dirty="0" smtClean="0"/>
              <a:t>Plaza </a:t>
            </a:r>
            <a:r>
              <a:rPr lang="en-US" dirty="0" err="1" smtClean="0"/>
              <a:t>Sant</a:t>
            </a:r>
            <a:r>
              <a:rPr lang="en-US" dirty="0" smtClean="0"/>
              <a:t> </a:t>
            </a:r>
            <a:r>
              <a:rPr lang="en-US" dirty="0" err="1" smtClean="0"/>
              <a:t>Josep</a:t>
            </a:r>
            <a:r>
              <a:rPr lang="en-US" dirty="0" smtClean="0"/>
              <a:t> </a:t>
            </a:r>
            <a:r>
              <a:rPr lang="en-US" dirty="0" err="1" smtClean="0"/>
              <a:t>Oriol</a:t>
            </a:r>
            <a:r>
              <a:rPr lang="en-US" dirty="0" smtClean="0"/>
              <a:t> 9 (Plaza del </a:t>
            </a:r>
            <a:r>
              <a:rPr lang="en-US" dirty="0" err="1" smtClean="0"/>
              <a:t>Pí</a:t>
            </a:r>
            <a:r>
              <a:rPr lang="en-US" dirty="0" smtClean="0"/>
              <a:t>) (L3 </a:t>
            </a:r>
            <a:r>
              <a:rPr lang="en-US" dirty="0" err="1" smtClean="0"/>
              <a:t>Liceu</a:t>
            </a:r>
            <a:r>
              <a:rPr lang="en-US" dirty="0" smtClean="0"/>
              <a:t>) </a:t>
            </a:r>
          </a:p>
          <a:p>
            <a:endParaRPr lang="en-US" dirty="0" smtClean="0"/>
          </a:p>
        </p:txBody>
      </p:sp>
      <p:pic>
        <p:nvPicPr>
          <p:cNvPr id="4" name="Picture 3" descr="Screen shot 2014-03-13 at 9.42.3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916" y="1417638"/>
            <a:ext cx="3772883" cy="3151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H2020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Fast Presentation 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Explanation of the main idea of the proposal: </a:t>
            </a:r>
          </a:p>
          <a:p>
            <a:pPr marL="914400" lvl="1" indent="-514350"/>
            <a:r>
              <a:rPr lang="en-US" dirty="0" smtClean="0"/>
              <a:t>Viability (H2020) and </a:t>
            </a:r>
            <a:r>
              <a:rPr lang="en-US" dirty="0" err="1" smtClean="0"/>
              <a:t>sustaintability</a:t>
            </a:r>
            <a:r>
              <a:rPr lang="en-US" dirty="0" smtClean="0"/>
              <a:t> (beyond H2020</a:t>
            </a:r>
          </a:p>
          <a:p>
            <a:pPr marL="914400" lvl="1" indent="-514350"/>
            <a:r>
              <a:rPr lang="en-US" dirty="0" smtClean="0"/>
              <a:t>Developing: DIRAC VRE </a:t>
            </a:r>
            <a:r>
              <a:rPr lang="en-US" dirty="0" err="1" smtClean="0"/>
              <a:t>commonity</a:t>
            </a:r>
            <a:r>
              <a:rPr lang="en-US" dirty="0" smtClean="0"/>
              <a:t>, VRE specific, other VRE</a:t>
            </a:r>
          </a:p>
          <a:p>
            <a:pPr marL="914400" lvl="1" indent="-514350"/>
            <a:r>
              <a:rPr lang="en-US" dirty="0" smtClean="0"/>
              <a:t>Training and outreach</a:t>
            </a:r>
          </a:p>
          <a:p>
            <a:pPr marL="914400" lvl="1" indent="-514350"/>
            <a:r>
              <a:rPr lang="en-US" dirty="0" smtClean="0"/>
              <a:t>Business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Expression of interest in contribution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Plan proposal from </a:t>
            </a:r>
            <a:r>
              <a:rPr lang="en-US" dirty="0"/>
              <a:t>S</a:t>
            </a:r>
            <a:r>
              <a:rPr lang="en-US" dirty="0" smtClean="0"/>
              <a:t>panish potential partnership:</a:t>
            </a:r>
          </a:p>
          <a:p>
            <a:pPr marL="914400" lvl="1" indent="-514350"/>
            <a:r>
              <a:rPr lang="en-US" dirty="0" smtClean="0">
                <a:hlinkClick r:id="rId2"/>
              </a:rPr>
              <a:t>https://docs.google.com/document/d/16RAxM8PoQ4EFt-RYrYUw-JAau0nKHD9FEHGF0SBu9ZM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Consensus of the Working Packages and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Matrix of potential contributors and activities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191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DIRAC 4 EGI</vt:lpstr>
      <vt:lpstr>Agenda</vt:lpstr>
      <vt:lpstr>Towards H2020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DIRAC 4 EGI</dc:title>
  <dc:creator>Ricardo Graciani Diaz</dc:creator>
  <cp:lastModifiedBy>Ricardo Graciani Diaz</cp:lastModifiedBy>
  <cp:revision>1</cp:revision>
  <dcterms:created xsi:type="dcterms:W3CDTF">2014-03-13T08:33:19Z</dcterms:created>
  <dcterms:modified xsi:type="dcterms:W3CDTF">2014-03-13T08:57:14Z</dcterms:modified>
</cp:coreProperties>
</file>