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6.xml" ContentType="application/vnd.openxmlformats-officedocument.presentationml.slide+xml"/>
  <Default Extension="gif" ContentType="image/gif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0" r:id="rId4"/>
    <p:sldId id="259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40ECB-31D6-3346-990E-883BE1F5169C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FC752-D93B-BD4A-A0AB-1354886DC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F2AB2-DE28-7F4D-9D0F-F72D38207E0A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812AE-7F9D-7B45-91EE-89E6C562C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955D-3AC5-5746-97B9-4DC815048D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704" y="427616"/>
            <a:ext cx="1308100" cy="1447800"/>
          </a:xfrm>
          <a:prstGeom prst="rect">
            <a:avLst/>
          </a:prstGeom>
        </p:spPr>
      </p:pic>
      <p:pic>
        <p:nvPicPr>
          <p:cNvPr id="8" name="Picture 7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2200" y="427616"/>
            <a:ext cx="1476000" cy="147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48"/>
            <a:ext cx="8229600" cy="1143000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948"/>
            <a:ext cx="8229600" cy="5195402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955D-3AC5-5746-97B9-4DC815048D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650526" cy="720000"/>
          </a:xfrm>
          <a:prstGeom prst="rect">
            <a:avLst/>
          </a:prstGeom>
        </p:spPr>
      </p:pic>
      <p:pic>
        <p:nvPicPr>
          <p:cNvPr id="8" name="Picture 7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800" y="274638"/>
            <a:ext cx="72000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955D-3AC5-5746-97B9-4DC815048D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704" y="427616"/>
            <a:ext cx="1308100" cy="1447800"/>
          </a:xfrm>
          <a:prstGeom prst="rect">
            <a:avLst/>
          </a:prstGeom>
        </p:spPr>
      </p:pic>
      <p:pic>
        <p:nvPicPr>
          <p:cNvPr id="8" name="Picture 7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2200" y="427616"/>
            <a:ext cx="1476000" cy="147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48"/>
            <a:ext cx="8229600" cy="1143000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0948"/>
            <a:ext cx="4038600" cy="51954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0948"/>
            <a:ext cx="4038600" cy="51954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955D-3AC5-5746-97B9-4DC815048D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650526" cy="720000"/>
          </a:xfrm>
          <a:prstGeom prst="rect">
            <a:avLst/>
          </a:prstGeom>
        </p:spPr>
      </p:pic>
      <p:pic>
        <p:nvPicPr>
          <p:cNvPr id="9" name="Picture 8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800" y="274638"/>
            <a:ext cx="72000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994"/>
            <a:ext cx="4040188" cy="45013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52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994"/>
            <a:ext cx="4041775" cy="45013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955D-3AC5-5746-97B9-4DC815048D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650526" cy="720000"/>
          </a:xfrm>
          <a:prstGeom prst="rect">
            <a:avLst/>
          </a:prstGeom>
        </p:spPr>
      </p:pic>
      <p:pic>
        <p:nvPicPr>
          <p:cNvPr id="11" name="Picture 10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800" y="274638"/>
            <a:ext cx="72000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955D-3AC5-5746-97B9-4DC815048D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650526" cy="720000"/>
          </a:xfrm>
          <a:prstGeom prst="rect">
            <a:avLst/>
          </a:prstGeom>
        </p:spPr>
      </p:pic>
      <p:pic>
        <p:nvPicPr>
          <p:cNvPr id="7" name="Picture 6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800" y="274638"/>
            <a:ext cx="72000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955D-3AC5-5746-97B9-4DC81504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4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7438"/>
            <a:ext cx="8229600" cy="5208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8955D-3AC5-5746-97B9-4DC81504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</a:t>
            </a:r>
            <a:r>
              <a:rPr lang="en-US" dirty="0" smtClean="0"/>
              <a:t>-Connecting Scientists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EGI – DIRAC Collaboration</a:t>
            </a:r>
          </a:p>
          <a:p>
            <a:r>
              <a:rPr lang="en-US" dirty="0" smtClean="0"/>
              <a:t>(R. Graciani)</a:t>
            </a:r>
          </a:p>
          <a:p>
            <a:r>
              <a:rPr lang="en-US" dirty="0" smtClean="0"/>
              <a:t>Jan 14</a:t>
            </a:r>
            <a:r>
              <a:rPr lang="en-US" baseline="30000" dirty="0" smtClean="0"/>
              <a:t>th</a:t>
            </a:r>
            <a:r>
              <a:rPr lang="en-US" dirty="0" smtClean="0"/>
              <a:t> 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Target:</a:t>
            </a:r>
          </a:p>
          <a:p>
            <a:pPr lvl="1"/>
            <a:r>
              <a:rPr lang="en-US" b="1" dirty="0" smtClean="0"/>
              <a:t>Connect </a:t>
            </a:r>
            <a:r>
              <a:rPr lang="en-US" dirty="0" smtClean="0"/>
              <a:t>researches to </a:t>
            </a:r>
            <a:r>
              <a:rPr lang="en-US" dirty="0" err="1" smtClean="0"/>
              <a:t>e</a:t>
            </a:r>
            <a:r>
              <a:rPr lang="en-US" dirty="0" smtClean="0"/>
              <a:t>-Infrastructure: </a:t>
            </a:r>
            <a:r>
              <a:rPr lang="en-US" b="1" dirty="0" smtClean="0"/>
              <a:t>single entry point</a:t>
            </a:r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Provide a </a:t>
            </a:r>
            <a:r>
              <a:rPr lang="en-US" b="1" dirty="0" smtClean="0"/>
              <a:t>service </a:t>
            </a:r>
            <a:r>
              <a:rPr lang="en-US" dirty="0" smtClean="0"/>
              <a:t>for anyone interested (</a:t>
            </a:r>
            <a:r>
              <a:rPr lang="en-US" dirty="0" err="1" smtClean="0"/>
              <a:t>VOs</a:t>
            </a:r>
            <a:r>
              <a:rPr lang="en-US" dirty="0" smtClean="0"/>
              <a:t> and SSO) connecting to grid, cloud, </a:t>
            </a:r>
            <a:r>
              <a:rPr lang="en-US" dirty="0" err="1" smtClean="0"/>
              <a:t>hpc</a:t>
            </a:r>
            <a:r>
              <a:rPr lang="en-US" dirty="0" smtClean="0"/>
              <a:t>, desktop grid,.. Not forgetting to integrate Storage</a:t>
            </a:r>
          </a:p>
          <a:p>
            <a:pPr lvl="1"/>
            <a:r>
              <a:rPr lang="en-US" dirty="0" smtClean="0"/>
              <a:t>Provide support to users and communities for the integration, helping them to </a:t>
            </a:r>
            <a:r>
              <a:rPr lang="en-US" b="1" dirty="0" smtClean="0"/>
              <a:t>break the gap</a:t>
            </a:r>
          </a:p>
          <a:p>
            <a:pPr lvl="1"/>
            <a:r>
              <a:rPr lang="en-US" b="1" dirty="0" smtClean="0"/>
              <a:t>Help others to help themselves and, thus, yourself</a:t>
            </a:r>
          </a:p>
          <a:p>
            <a:r>
              <a:rPr lang="en-US" dirty="0" smtClean="0"/>
              <a:t>Impact:</a:t>
            </a:r>
          </a:p>
          <a:p>
            <a:pPr lvl="1"/>
            <a:r>
              <a:rPr lang="en-US" b="1" dirty="0" smtClean="0"/>
              <a:t>Integrate </a:t>
            </a:r>
            <a:r>
              <a:rPr lang="en-US" dirty="0" smtClean="0"/>
              <a:t>all fields of research</a:t>
            </a:r>
          </a:p>
          <a:p>
            <a:pPr lvl="1"/>
            <a:r>
              <a:rPr lang="en-US" dirty="0" smtClean="0"/>
              <a:t>Avoid digital-divide in Europe Research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DIRAC Pilot Service:</a:t>
            </a:r>
          </a:p>
          <a:p>
            <a:pPr lvl="1"/>
            <a:r>
              <a:rPr lang="en-US" dirty="0" smtClean="0"/>
              <a:t>Work in progress</a:t>
            </a:r>
          </a:p>
          <a:p>
            <a:pPr lvl="1"/>
            <a:r>
              <a:rPr lang="en-US" dirty="0" smtClean="0"/>
              <a:t>Report from: Gilles Mathieu</a:t>
            </a:r>
          </a:p>
          <a:p>
            <a:r>
              <a:rPr lang="en-US" dirty="0" smtClean="0"/>
              <a:t>Integrate Communities:</a:t>
            </a:r>
          </a:p>
          <a:p>
            <a:pPr lvl="1"/>
            <a:r>
              <a:rPr lang="en-US" dirty="0" smtClean="0"/>
              <a:t>1 day meeting (Jan 13th 2014), thanks</a:t>
            </a:r>
          </a:p>
          <a:p>
            <a:pPr lvl="1"/>
            <a:r>
              <a:rPr lang="en-US" dirty="0" smtClean="0"/>
              <a:t>Report from: R. G.</a:t>
            </a:r>
          </a:p>
          <a:p>
            <a:r>
              <a:rPr lang="en-US" dirty="0" smtClean="0"/>
              <a:t>Move into Production:</a:t>
            </a:r>
          </a:p>
          <a:p>
            <a:pPr lvl="1"/>
            <a:r>
              <a:rPr lang="en-US" dirty="0" smtClean="0"/>
              <a:t>Define activity, tasks, impact, … (VT / DCC / MP)</a:t>
            </a:r>
          </a:p>
          <a:p>
            <a:pPr lvl="1"/>
            <a:r>
              <a:rPr lang="en-US" dirty="0" smtClean="0"/>
              <a:t>Some tasks identified</a:t>
            </a:r>
          </a:p>
          <a:p>
            <a:pPr lvl="1"/>
            <a:r>
              <a:rPr lang="en-US" dirty="0" smtClean="0"/>
              <a:t>Report by: R. G.</a:t>
            </a:r>
          </a:p>
          <a:p>
            <a:r>
              <a:rPr lang="en-US" dirty="0" smtClean="0"/>
              <a:t>Disseminate:</a:t>
            </a:r>
          </a:p>
          <a:p>
            <a:pPr lvl="1"/>
            <a:r>
              <a:rPr lang="en-US" dirty="0" smtClean="0"/>
              <a:t>Important dates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DIRAC 4 EGI Dissemination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EGI News letter (dead line Jan 17th )</a:t>
            </a:r>
          </a:p>
          <a:p>
            <a:pPr lvl="1"/>
            <a:r>
              <a:rPr lang="en-US" dirty="0" smtClean="0"/>
              <a:t>Report activity, raise awareness and look for new contributions</a:t>
            </a:r>
          </a:p>
          <a:p>
            <a:r>
              <a:rPr lang="en-US" dirty="0" smtClean="0"/>
              <a:t>EGI Community Forum (F2F meeting</a:t>
            </a:r>
            <a:r>
              <a:rPr lang="en-US" dirty="0" smtClean="0"/>
              <a:t>) 19-23 May</a:t>
            </a:r>
          </a:p>
          <a:p>
            <a:pPr lvl="1"/>
            <a:r>
              <a:rPr lang="en-US" dirty="0" smtClean="0"/>
              <a:t>F2F with new interested users</a:t>
            </a:r>
          </a:p>
          <a:p>
            <a:pPr lvl="2"/>
            <a:r>
              <a:rPr lang="en-US" dirty="0" err="1" smtClean="0"/>
              <a:t>Hackathons</a:t>
            </a:r>
            <a:r>
              <a:rPr lang="en-US" dirty="0" smtClean="0"/>
              <a:t> </a:t>
            </a:r>
            <a:r>
              <a:rPr lang="en-US" dirty="0" smtClean="0"/>
              <a:t>(deadline Feb 15th)</a:t>
            </a:r>
          </a:p>
          <a:p>
            <a:pPr lvl="1"/>
            <a:r>
              <a:rPr lang="en-US" dirty="0" smtClean="0"/>
              <a:t>Dedicated Session (requested)</a:t>
            </a:r>
          </a:p>
          <a:p>
            <a:pPr lvl="2"/>
            <a:r>
              <a:rPr lang="en-US" dirty="0" smtClean="0"/>
              <a:t>Report on activity and discuss next steps</a:t>
            </a:r>
          </a:p>
          <a:p>
            <a:pPr lvl="2"/>
            <a:r>
              <a:rPr lang="en-US" dirty="0" smtClean="0"/>
              <a:t>Contributions welcomed (deadline Feb </a:t>
            </a:r>
            <a:r>
              <a:rPr lang="en-US" dirty="0" smtClean="0"/>
              <a:t>16th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Tutorial (requested)</a:t>
            </a:r>
          </a:p>
          <a:p>
            <a:pPr lvl="2"/>
            <a:r>
              <a:rPr lang="en-US" dirty="0" smtClean="0"/>
              <a:t>For end users</a:t>
            </a:r>
          </a:p>
          <a:p>
            <a:r>
              <a:rPr lang="en-US" dirty="0" smtClean="0"/>
              <a:t>ISGC Taiwan, March (accepted</a:t>
            </a:r>
            <a:r>
              <a:rPr lang="en-US" dirty="0" smtClean="0"/>
              <a:t>) 23-28 Mar</a:t>
            </a:r>
          </a:p>
          <a:p>
            <a:pPr lvl="1"/>
            <a:r>
              <a:rPr lang="en-US" dirty="0" smtClean="0"/>
              <a:t>Connect DIRAC – EGI activity with Asian-Pacific 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955D-3AC5-5746-97B9-4DC815048DE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Identified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Integrate into EGI Accounting</a:t>
            </a:r>
          </a:p>
          <a:p>
            <a:pPr lvl="1"/>
            <a:r>
              <a:rPr lang="en-US" dirty="0" smtClean="0"/>
              <a:t>Report multi user usage inside pilots and </a:t>
            </a:r>
            <a:r>
              <a:rPr lang="en-US" dirty="0" err="1" smtClean="0"/>
              <a:t>VMs</a:t>
            </a:r>
            <a:endParaRPr lang="en-US" dirty="0" smtClean="0"/>
          </a:p>
          <a:p>
            <a:pPr lvl="1"/>
            <a:r>
              <a:rPr lang="en-US" dirty="0" smtClean="0"/>
              <a:t>CESGA/RAL will provide support</a:t>
            </a:r>
          </a:p>
          <a:p>
            <a:pPr lvl="1"/>
            <a:r>
              <a:rPr lang="en-US" dirty="0" smtClean="0"/>
              <a:t>1-2 month, 25-50 %</a:t>
            </a:r>
          </a:p>
          <a:p>
            <a:r>
              <a:rPr lang="en-US" dirty="0" smtClean="0"/>
              <a:t>Monitoring</a:t>
            </a:r>
          </a:p>
          <a:p>
            <a:pPr lvl="1"/>
            <a:r>
              <a:rPr lang="en-US" dirty="0" smtClean="0"/>
              <a:t>Service End points/Full </a:t>
            </a:r>
            <a:r>
              <a:rPr lang="en-US" dirty="0" smtClean="0"/>
              <a:t>chain Probes</a:t>
            </a:r>
          </a:p>
          <a:p>
            <a:pPr lvl="1"/>
            <a:r>
              <a:rPr lang="en-US" dirty="0" smtClean="0"/>
              <a:t>EGI will provide support (?)</a:t>
            </a:r>
          </a:p>
          <a:p>
            <a:pPr lvl="1"/>
            <a:r>
              <a:rPr lang="en-US" dirty="0" smtClean="0"/>
              <a:t>1-2 month, 25-50 %</a:t>
            </a:r>
          </a:p>
          <a:p>
            <a:r>
              <a:rPr lang="en-US" dirty="0" smtClean="0"/>
              <a:t>Software Assurance</a:t>
            </a:r>
          </a:p>
          <a:p>
            <a:pPr lvl="1"/>
            <a:r>
              <a:rPr lang="en-US" dirty="0" smtClean="0"/>
              <a:t>Vulnerability </a:t>
            </a:r>
          </a:p>
          <a:p>
            <a:pPr lvl="1"/>
            <a:r>
              <a:rPr lang="en-US" dirty="0" smtClean="0"/>
              <a:t>UAB will provide support</a:t>
            </a:r>
          </a:p>
          <a:p>
            <a:pPr lvl="1"/>
            <a:r>
              <a:rPr lang="en-US" dirty="0" smtClean="0"/>
              <a:t>6-12 month, 50-100 %</a:t>
            </a:r>
          </a:p>
          <a:p>
            <a:r>
              <a:rPr lang="en-US" dirty="0" smtClean="0"/>
              <a:t>Collaborate with communities</a:t>
            </a:r>
          </a:p>
          <a:p>
            <a:pPr lvl="1"/>
            <a:r>
              <a:rPr lang="en-US" dirty="0" smtClean="0"/>
              <a:t>User support / contact with Resource Providers </a:t>
            </a:r>
          </a:p>
          <a:p>
            <a:pPr lvl="1"/>
            <a:r>
              <a:rPr lang="en-US" dirty="0" smtClean="0"/>
              <a:t>TBD</a:t>
            </a:r>
          </a:p>
          <a:p>
            <a:r>
              <a:rPr lang="en-US" dirty="0" smtClean="0"/>
              <a:t>Run the DIRAC services</a:t>
            </a:r>
          </a:p>
          <a:p>
            <a:pPr lvl="1"/>
            <a:r>
              <a:rPr lang="en-US" dirty="0" smtClean="0"/>
              <a:t>Monitoring shifts/contact</a:t>
            </a:r>
          </a:p>
          <a:p>
            <a:pPr lvl="1"/>
            <a:r>
              <a:rPr lang="en-US" dirty="0" smtClean="0"/>
              <a:t>France-Grilles / DIRAC will provide </a:t>
            </a:r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Team of 5-6 people with 25 %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meetings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Dedicated meetings with communities</a:t>
            </a:r>
          </a:p>
          <a:p>
            <a:pPr lvl="1"/>
            <a:r>
              <a:rPr lang="en-US" dirty="0" smtClean="0"/>
              <a:t>Continuation of F2F meeting</a:t>
            </a:r>
          </a:p>
          <a:p>
            <a:pPr lvl="1"/>
            <a:r>
              <a:rPr lang="en-US" dirty="0" smtClean="0"/>
              <a:t>Details later</a:t>
            </a:r>
          </a:p>
          <a:p>
            <a:r>
              <a:rPr lang="en-US" dirty="0" smtClean="0"/>
              <a:t>February Follow up (virtual ): 1 hour</a:t>
            </a:r>
          </a:p>
          <a:p>
            <a:pPr lvl="1"/>
            <a:r>
              <a:rPr lang="en-US" dirty="0" smtClean="0"/>
              <a:t>Feb 10-12</a:t>
            </a:r>
          </a:p>
          <a:p>
            <a:r>
              <a:rPr lang="en-US" dirty="0" smtClean="0"/>
              <a:t>March F2F Follow up (</a:t>
            </a:r>
            <a:r>
              <a:rPr lang="en-US" dirty="0" smtClean="0"/>
              <a:t>Barcelona?): </a:t>
            </a:r>
            <a:r>
              <a:rPr lang="en-US" dirty="0" smtClean="0"/>
              <a:t>1 day</a:t>
            </a:r>
          </a:p>
          <a:p>
            <a:pPr lvl="1"/>
            <a:r>
              <a:rPr lang="en-US" dirty="0" smtClean="0"/>
              <a:t>Mar 13-14</a:t>
            </a:r>
          </a:p>
          <a:p>
            <a:r>
              <a:rPr lang="en-US" dirty="0" smtClean="0"/>
              <a:t>April Follow up (virtual): 1 hour</a:t>
            </a:r>
          </a:p>
          <a:p>
            <a:pPr lvl="1"/>
            <a:r>
              <a:rPr lang="en-US" dirty="0" smtClean="0"/>
              <a:t>Apr 10-11</a:t>
            </a:r>
          </a:p>
          <a:p>
            <a:r>
              <a:rPr lang="en-US" dirty="0" smtClean="0"/>
              <a:t>May Follow up</a:t>
            </a:r>
          </a:p>
          <a:p>
            <a:pPr lvl="1"/>
            <a:r>
              <a:rPr lang="en-US" dirty="0" smtClean="0"/>
              <a:t>EGI CF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RAC-EGI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DIRAC-EGI_Template.potx</Template>
  <TotalTime>52</TotalTime>
  <Words>480</Words>
  <Application>Microsoft Macintosh PowerPoint</Application>
  <PresentationFormat>On-screen Show (4:3)</PresentationFormat>
  <Paragraphs>90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DIRAC-EGI_Template</vt:lpstr>
      <vt:lpstr>e-Connecting Scientists</vt:lpstr>
      <vt:lpstr>Summary</vt:lpstr>
      <vt:lpstr>WorkPlan</vt:lpstr>
      <vt:lpstr>DIRAC 4 EGI Dissemination</vt:lpstr>
      <vt:lpstr>Slide 5</vt:lpstr>
      <vt:lpstr>Identified Tasks</vt:lpstr>
      <vt:lpstr>Next meetings</vt:lpstr>
    </vt:vector>
  </TitlesOfParts>
  <Company>Universidad de Barcelona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 Graciani Diaz</dc:creator>
  <cp:lastModifiedBy>Ricardo Graciani Diaz</cp:lastModifiedBy>
  <cp:revision>7</cp:revision>
  <dcterms:created xsi:type="dcterms:W3CDTF">2014-01-14T09:18:48Z</dcterms:created>
  <dcterms:modified xsi:type="dcterms:W3CDTF">2014-01-14T09:30:29Z</dcterms:modified>
</cp:coreProperties>
</file>