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</p:sldMasterIdLst>
  <p:notesMasterIdLst>
    <p:notesMasterId r:id="rId8"/>
  </p:notesMasterIdLst>
  <p:sldIdLst>
    <p:sldId id="256" r:id="rId5"/>
    <p:sldId id="263" r:id="rId6"/>
    <p:sldId id="267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80" y="-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5/26/2014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5/26/2014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5/26/2014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5/26/2014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5/26/2014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ts.cern.ch/jira/browse/GGUS" TargetMode="External"/><Relationship Id="rId2" Type="http://schemas.openxmlformats.org/officeDocument/2006/relationships/hyperlink" Target="https://rt.egi.eu/rt/Dashboards/2636/GGUS-Requirement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t.egi.eu/rt/Ticket/Display.html?id=6218" TargetMode="External"/><Relationship Id="rId2" Type="http://schemas.openxmlformats.org/officeDocument/2006/relationships/hyperlink" Target="https://rt.egi.eu/rt/Ticket/Display.html?id=6243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t.egi.eu/rt/Ticket/Display.html?id=6978" TargetMode="External"/><Relationship Id="rId4" Type="http://schemas.openxmlformats.org/officeDocument/2006/relationships/hyperlink" Target="https://rt.egi.eu/rt/Ticket/Display.html?id=664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19672" y="1700808"/>
            <a:ext cx="7200800" cy="2520279"/>
          </a:xfrm>
        </p:spPr>
        <p:txBody>
          <a:bodyPr/>
          <a:lstStyle/>
          <a:p>
            <a:r>
              <a:rPr lang="en-GB" dirty="0" smtClean="0"/>
              <a:t>Plans for the next </a:t>
            </a:r>
            <a:br>
              <a:rPr lang="en-GB" dirty="0" smtClean="0"/>
            </a:br>
            <a:r>
              <a:rPr lang="en-GB" dirty="0" smtClean="0"/>
              <a:t>GGUS releases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67744" y="4437112"/>
            <a:ext cx="5832648" cy="792088"/>
          </a:xfrm>
        </p:spPr>
        <p:txBody>
          <a:bodyPr/>
          <a:lstStyle/>
          <a:p>
            <a:r>
              <a:rPr lang="en-GB" dirty="0" smtClean="0"/>
              <a:t>H. Dres, G. Grein (GGUS)</a:t>
            </a:r>
            <a:endParaRPr lang="en-GB" dirty="0"/>
          </a:p>
        </p:txBody>
      </p:sp>
      <p:sp>
        <p:nvSpPr>
          <p:cNvPr id="307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887163-61FB-4675-9153-F0293FEAB010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5/26/2014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GGUS-AB 20140227</a:t>
            </a:r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Release </a:t>
            </a:r>
            <a:r>
              <a:rPr lang="en-US" dirty="0" smtClean="0"/>
              <a:t>Date </a:t>
            </a:r>
            <a:r>
              <a:rPr lang="en-US" dirty="0"/>
              <a:t>A</a:t>
            </a:r>
            <a:r>
              <a:rPr lang="en-US" dirty="0" smtClean="0"/>
              <a:t>nd Plans</a:t>
            </a:r>
            <a:endParaRPr lang="en-US" dirty="0" smtClean="0"/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>
          <a:xfrm>
            <a:off x="395536" y="1351309"/>
            <a:ext cx="8291264" cy="4669979"/>
          </a:xfrm>
        </p:spPr>
        <p:txBody>
          <a:bodyPr/>
          <a:lstStyle/>
          <a:p>
            <a:r>
              <a:rPr lang="en-GB" dirty="0" smtClean="0"/>
              <a:t>Regular release date: </a:t>
            </a:r>
            <a:r>
              <a:rPr lang="en-GB" dirty="0" smtClean="0"/>
              <a:t>June</a:t>
            </a:r>
            <a:r>
              <a:rPr lang="en-GB" dirty="0" smtClean="0"/>
              <a:t>, 25</a:t>
            </a:r>
            <a:r>
              <a:rPr lang="en-GB" baseline="30000" dirty="0" smtClean="0"/>
              <a:t>th</a:t>
            </a:r>
          </a:p>
          <a:p>
            <a:r>
              <a:rPr lang="en-GB" dirty="0">
                <a:hlinkClick r:id="rId2"/>
              </a:rPr>
              <a:t>EGI RT GGUS-Requirements queue</a:t>
            </a:r>
            <a:endParaRPr lang="en-GB" dirty="0"/>
          </a:p>
          <a:p>
            <a:r>
              <a:rPr lang="en-GB" dirty="0" smtClean="0">
                <a:hlinkClick r:id="rId3"/>
              </a:rPr>
              <a:t>GGUS JIRA project</a:t>
            </a:r>
            <a:r>
              <a:rPr lang="en-GB" dirty="0" smtClean="0"/>
              <a:t> </a:t>
            </a:r>
            <a:endParaRPr lang="en-GB" dirty="0" smtClean="0"/>
          </a:p>
          <a:p>
            <a:pPr marL="914400" lvl="2" indent="0">
              <a:buNone/>
            </a:pPr>
            <a:endParaRPr lang="en-US" sz="2000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5/26/2014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GGUS-AB 20140130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158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issues</a:t>
            </a:r>
          </a:p>
        </p:txBody>
      </p:sp>
      <p:sp>
        <p:nvSpPr>
          <p:cNvPr id="4099" name="Content Placeholder 13"/>
          <p:cNvSpPr>
            <a:spLocks noGrp="1"/>
          </p:cNvSpPr>
          <p:nvPr>
            <p:ph idx="1"/>
          </p:nvPr>
        </p:nvSpPr>
        <p:spPr>
          <a:xfrm>
            <a:off x="395536" y="1351309"/>
            <a:ext cx="8291264" cy="4669979"/>
          </a:xfrm>
        </p:spPr>
        <p:txBody>
          <a:bodyPr/>
          <a:lstStyle/>
          <a:p>
            <a:r>
              <a:rPr lang="en-US" dirty="0" smtClean="0"/>
              <a:t>Implement </a:t>
            </a:r>
            <a:r>
              <a:rPr lang="en-US" dirty="0"/>
              <a:t>attachment synchronization for IBERGRID</a:t>
            </a:r>
            <a:r>
              <a:rPr lang="en-GB" dirty="0" smtClean="0"/>
              <a:t> (</a:t>
            </a:r>
            <a:r>
              <a:rPr lang="en-GB" dirty="0" smtClean="0">
                <a:hlinkClick r:id="rId2"/>
              </a:rPr>
              <a:t>6243</a:t>
            </a:r>
            <a:r>
              <a:rPr lang="en-GB" dirty="0" smtClean="0"/>
              <a:t>)</a:t>
            </a:r>
          </a:p>
          <a:p>
            <a:r>
              <a:rPr lang="en-GB" dirty="0"/>
              <a:t>Implement interface to XSEDE </a:t>
            </a:r>
            <a:r>
              <a:rPr lang="en-GB" dirty="0" smtClean="0"/>
              <a:t>infrastructure (</a:t>
            </a:r>
            <a:r>
              <a:rPr lang="en-GB" dirty="0" smtClean="0">
                <a:hlinkClick r:id="rId3"/>
              </a:rPr>
              <a:t>6218</a:t>
            </a:r>
            <a:r>
              <a:rPr lang="en-GB" dirty="0" smtClean="0"/>
              <a:t>)</a:t>
            </a:r>
          </a:p>
          <a:p>
            <a:r>
              <a:rPr lang="en-GB" dirty="0" smtClean="0"/>
              <a:t>Interface GGUS – NGI_BY (</a:t>
            </a:r>
            <a:r>
              <a:rPr lang="en-GB" dirty="0" smtClean="0">
                <a:hlinkClick r:id="rId4"/>
              </a:rPr>
              <a:t>6645</a:t>
            </a:r>
            <a:r>
              <a:rPr lang="en-GB" dirty="0" smtClean="0"/>
              <a:t>)</a:t>
            </a:r>
          </a:p>
          <a:p>
            <a:r>
              <a:rPr lang="en-GB" dirty="0" smtClean="0"/>
              <a:t>Decommission ticket submit via mail (</a:t>
            </a:r>
            <a:r>
              <a:rPr lang="en-GB" dirty="0" smtClean="0">
                <a:hlinkClick r:id="rId5"/>
              </a:rPr>
              <a:t>6978</a:t>
            </a:r>
            <a:r>
              <a:rPr lang="en-GB" dirty="0" smtClean="0"/>
              <a:t>)</a:t>
            </a:r>
            <a:endParaRPr lang="en-GB" dirty="0" smtClean="0"/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A44E401-527D-4353-91A3-F0375D3D15B5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5/26/2014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GGUS-AB 20140130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405717"/>
      </p:ext>
    </p:extLst>
  </p:cSld>
  <p:clrMapOvr>
    <a:masterClrMapping/>
  </p:clrMapOvr>
</p:sld>
</file>

<file path=ppt/theme/theme1.xml><?xml version="1.0" encoding="utf-8"?>
<a:theme xmlns:a="http://schemas.openxmlformats.org/drawingml/2006/main" name="EGI-InSPIRE-Slide-Template_v4-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4D9A8EF63B9AF4FBA5DF98C23A46CD0" ma:contentTypeVersion="0" ma:contentTypeDescription="Ein neues Dokument erstellen." ma:contentTypeScope="" ma:versionID="f44a23bd6864670a20fd9a4a35c7800b">
  <xsd:schema xmlns:xsd="http://www.w3.org/2001/XMLSchema" xmlns:p="http://schemas.microsoft.com/office/2006/metadata/properties" targetNamespace="http://schemas.microsoft.com/office/2006/metadata/properties" ma:root="true" ma:fieldsID="246f02dd96380beb4f7cdcce14d77f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 ma:readOnly="tru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BDBFC139-451E-4C01-BD0A-3966ED6B4E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883739EB-DE23-41D0-B470-EA60657A82D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873876B-2C25-44A5-A20D-AE402443000E}">
  <ds:schemaRefs>
    <ds:schemaRef ds:uri="http://purl.org/dc/dcmitype/"/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EGI-InSPIRE-Slide-Template_v4-11</Template>
  <TotalTime>0</TotalTime>
  <Words>77</Words>
  <Application>Microsoft Office PowerPoint</Application>
  <PresentationFormat>Bildschirmpräsentation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EGI-InSPIRE-Slide-Template_v4-11</vt:lpstr>
      <vt:lpstr>Plans for the next  GGUS releases</vt:lpstr>
      <vt:lpstr>Release Date And Plans</vt:lpstr>
      <vt:lpstr>Open issues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GGUS Report Generator Assessment report</dc:title>
  <dc:creator>EGI</dc:creator>
  <cp:lastModifiedBy>Grein</cp:lastModifiedBy>
  <cp:revision>53</cp:revision>
  <dcterms:created xsi:type="dcterms:W3CDTF">2012-11-29T10:55:22Z</dcterms:created>
  <dcterms:modified xsi:type="dcterms:W3CDTF">2014-05-26T11:08:26Z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0x01010044D9A8EF63B9AF4FBA5DF98C23A46CD0</vt:lpwstr>
  </property>
</Properties>
</file>