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>
        <p:scale>
          <a:sx n="118" d="100"/>
          <a:sy n="118" d="100"/>
        </p:scale>
        <p:origin x="9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D55AE47-A4A4-4835-9C96-1BAD91F88715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4344AAC-BF40-4511-BDAB-DAA386AA8E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08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</a:t>
              </a:r>
              <a:r>
                <a:rPr lang="en-GB" sz="3200" b="1" dirty="0" err="1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InSPIRE</a:t>
              </a:r>
              <a:endParaRPr lang="en-GB" sz="3200" b="1" dirty="0" smtClean="0">
                <a:solidFill>
                  <a:srgbClr val="FFFFFF"/>
                </a:solidFill>
                <a:ea typeface="SimSun" charset="0"/>
                <a:cs typeface="Arial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  <a:defRPr/>
            </a:pPr>
            <a:r>
              <a:rPr lang="en-US" altLang="de-DE" sz="1200" smtClean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875"/>
              </a:spcBef>
              <a:defRPr/>
            </a:pPr>
            <a:r>
              <a:rPr lang="en-US" altLang="de-DE" sz="1200" smtClean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pic>
        <p:nvPicPr>
          <p:cNvPr id="16" name="Picture 2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825" y="5661025"/>
            <a:ext cx="7318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6B1E-9B20-4EF8-8870-3394C285D253}" type="datetime1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21A32-828E-45A8-B478-2A20CA66B3B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3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8EC9-B40D-4292-8B78-09742A4AB98E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3C2A-7717-4086-897C-1F2CF10129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6596-F159-4396-9123-A11BF41E0C4D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8B88-480F-4035-8FF9-64D09CB7062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5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4D6F59E-39C8-4A65-BFA6-DC251B4A08F9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6BE1C-1356-4A5D-ACD7-125D85B34F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  <a:defRPr/>
            </a:pPr>
            <a:r>
              <a:rPr lang="en-US" altLang="de-DE" sz="1200" smtClean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875"/>
              </a:spcBef>
              <a:defRPr/>
            </a:pPr>
            <a:r>
              <a:rPr lang="en-US" altLang="de-DE" sz="1200" smtClean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6" r:id="rId2"/>
    <p:sldLayoutId id="2147483757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>
                <a:latin typeface="Arial" charset="0"/>
                <a:ea typeface="ＭＳ Ｐゴシック" pitchFamily="34" charset="-128"/>
                <a:cs typeface="Arial" charset="0"/>
              </a:rPr>
              <a:t>Changes 2014-05-26</a:t>
            </a:r>
            <a:endParaRPr lang="de-DE" altLang="de-DE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0" name="Content Placeholder 13"/>
          <p:cNvSpPr>
            <a:spLocks noGrp="1"/>
          </p:cNvSpPr>
          <p:nvPr>
            <p:ph idx="1"/>
          </p:nvPr>
        </p:nvSpPr>
        <p:spPr>
          <a:xfrm>
            <a:off x="684213" y="1412875"/>
            <a:ext cx="8075612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/>
              <a:t>Supporter/User </a:t>
            </a:r>
            <a:r>
              <a:rPr lang="en-US" sz="2400" dirty="0" err="1" smtClean="0"/>
              <a:t>Webinterface</a:t>
            </a:r>
            <a:endParaRPr lang="en-US" sz="2400" dirty="0" smtClean="0"/>
          </a:p>
          <a:p>
            <a:pPr marL="447675">
              <a:defRPr/>
            </a:pPr>
            <a:r>
              <a:rPr lang="en-US" sz="2000" dirty="0" smtClean="0"/>
              <a:t>New </a:t>
            </a:r>
            <a:r>
              <a:rPr lang="en-US" sz="2000" dirty="0"/>
              <a:t>Did you know, title: "CMS specific adaption of the GGUS web frontend "</a:t>
            </a:r>
          </a:p>
          <a:p>
            <a:pPr lvl="1">
              <a:defRPr/>
            </a:pPr>
            <a:r>
              <a:rPr lang="en-US" sz="1600" dirty="0"/>
              <a:t>https://its.cern.ch/jira/browse/GGUS-685</a:t>
            </a:r>
          </a:p>
          <a:p>
            <a:pPr marL="447675">
              <a:defRPr/>
            </a:pPr>
            <a:r>
              <a:rPr lang="en-US" sz="2000" dirty="0" smtClean="0"/>
              <a:t>Enlarge </a:t>
            </a:r>
            <a:r>
              <a:rPr lang="en-US" sz="2000" dirty="0"/>
              <a:t>description of problem textbox in CMS submission form.</a:t>
            </a:r>
          </a:p>
          <a:p>
            <a:pPr lvl="1">
              <a:defRPr/>
            </a:pPr>
            <a:r>
              <a:rPr lang="en-US" sz="1600" dirty="0"/>
              <a:t>https://its.cern.ch/jira/browse/GGUS-1273</a:t>
            </a:r>
          </a:p>
          <a:p>
            <a:pPr marL="447675">
              <a:defRPr/>
            </a:pPr>
            <a:r>
              <a:rPr lang="en-US" sz="2000" dirty="0" smtClean="0"/>
              <a:t>Fixed </a:t>
            </a:r>
            <a:r>
              <a:rPr lang="en-US" sz="2000" dirty="0"/>
              <a:t>character counter in CMS submission form.</a:t>
            </a:r>
          </a:p>
          <a:p>
            <a:pPr lvl="1">
              <a:defRPr/>
            </a:pPr>
            <a:r>
              <a:rPr lang="en-US" sz="1600" dirty="0"/>
              <a:t>https://its.cern.ch/jira/browse/GGUS-1272</a:t>
            </a:r>
          </a:p>
          <a:p>
            <a:pPr marL="447675">
              <a:defRPr/>
            </a:pPr>
            <a:r>
              <a:rPr lang="en-US" sz="2000" dirty="0" smtClean="0"/>
              <a:t>Add </a:t>
            </a:r>
            <a:r>
              <a:rPr lang="en-US" sz="2000" dirty="0"/>
              <a:t>CMS specific </a:t>
            </a:r>
            <a:r>
              <a:rPr lang="en-US" sz="2000" dirty="0" err="1"/>
              <a:t>ToP</a:t>
            </a:r>
            <a:r>
              <a:rPr lang="en-US" sz="2000" dirty="0"/>
              <a:t> in Ticket search for CMS Users</a:t>
            </a:r>
          </a:p>
          <a:p>
            <a:pPr lvl="1">
              <a:defRPr/>
            </a:pPr>
            <a:r>
              <a:rPr lang="en-US" sz="1600" dirty="0"/>
              <a:t>https://its.cern.ch/jira/browse/GGUS-1269</a:t>
            </a:r>
          </a:p>
          <a:p>
            <a:pPr marL="447675">
              <a:defRPr/>
            </a:pPr>
            <a:r>
              <a:rPr lang="en-US" sz="2000" dirty="0" smtClean="0"/>
              <a:t>Change </a:t>
            </a:r>
            <a:r>
              <a:rPr lang="en-US" sz="2000" dirty="0"/>
              <a:t>default value for notification mode to "on-solution" for ticket-to-multiple-sites submit form.</a:t>
            </a:r>
          </a:p>
          <a:p>
            <a:pPr lvl="1">
              <a:defRPr/>
            </a:pPr>
            <a:r>
              <a:rPr lang="en-US" sz="1600" dirty="0"/>
              <a:t>https://</a:t>
            </a:r>
            <a:r>
              <a:rPr lang="en-US" sz="1600" dirty="0" smtClean="0"/>
              <a:t>its.cern.ch/jira/browse/GGUS-1267</a:t>
            </a:r>
            <a:endParaRPr lang="en-US" sz="1600" b="1" dirty="0"/>
          </a:p>
          <a:p>
            <a:pPr>
              <a:defRPr/>
            </a:pPr>
            <a:endParaRPr lang="en-US" sz="1600" b="1" dirty="0"/>
          </a:p>
          <a:p>
            <a:pPr marL="0" indent="0">
              <a:buFont typeface="Arial" charset="0"/>
              <a:buNone/>
              <a:defRPr/>
            </a:pPr>
            <a:endParaRPr lang="en-US" sz="1600" b="1" dirty="0" smtClean="0"/>
          </a:p>
          <a:p>
            <a:pPr marL="0" indent="0">
              <a:buFont typeface="Arial" charset="0"/>
              <a:buNone/>
              <a:defRPr/>
            </a:pPr>
            <a:endParaRPr lang="de-DE" sz="1200" dirty="0" smtClean="0">
              <a:ea typeface="ＭＳ Ｐゴシック" pitchFamily="34" charset="-128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 sz="1200" smtClean="0">
                <a:solidFill>
                  <a:schemeClr val="bg1"/>
                </a:solidFill>
              </a:rPr>
              <a:t>2014-03-26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de-DE" altLang="de-DE" sz="1200" smtClean="0">
                <a:solidFill>
                  <a:schemeClr val="bg1"/>
                </a:solidFill>
              </a:rPr>
              <a:t>H. Dres, GGUS Advisory Board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89B26A-32D3-4471-8695-78795BD8E99C}" type="slidenum">
              <a:rPr lang="en-US" altLang="de-DE" sz="12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de-DE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>
                <a:latin typeface="Arial" charset="0"/>
                <a:ea typeface="ＭＳ Ｐゴシック" pitchFamily="34" charset="-128"/>
                <a:cs typeface="Arial" charset="0"/>
              </a:rPr>
              <a:t>Changes 2014-05-26</a:t>
            </a:r>
            <a:endParaRPr lang="de-DE" altLang="de-DE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0" name="Content Placeholder 13"/>
          <p:cNvSpPr>
            <a:spLocks noGrp="1"/>
          </p:cNvSpPr>
          <p:nvPr>
            <p:ph idx="1"/>
          </p:nvPr>
        </p:nvSpPr>
        <p:spPr>
          <a:xfrm>
            <a:off x="684213" y="1412875"/>
            <a:ext cx="8075612" cy="4525963"/>
          </a:xfrm>
        </p:spPr>
        <p:txBody>
          <a:bodyPr/>
          <a:lstStyle/>
          <a:p>
            <a:pPr marL="447675">
              <a:defRPr/>
            </a:pPr>
            <a:r>
              <a:rPr lang="en-US" sz="2000" dirty="0"/>
              <a:t>Harmonize label "Concerned / Affected VO"</a:t>
            </a:r>
          </a:p>
          <a:p>
            <a:pPr lvl="1">
              <a:defRPr/>
            </a:pPr>
            <a:r>
              <a:rPr lang="en-US" sz="1600" dirty="0"/>
              <a:t>https://its.cern.ch/jira/browse/GGUS-1266</a:t>
            </a:r>
          </a:p>
          <a:p>
            <a:pPr marL="0" indent="0">
              <a:buNone/>
              <a:defRPr/>
            </a:pPr>
            <a:r>
              <a:rPr lang="en-US" sz="2400" dirty="0" smtClean="0"/>
              <a:t>Mail </a:t>
            </a:r>
            <a:r>
              <a:rPr lang="en-US" sz="2400" dirty="0"/>
              <a:t>issues</a:t>
            </a:r>
          </a:p>
          <a:p>
            <a:pPr marL="447675">
              <a:defRPr/>
            </a:pPr>
            <a:r>
              <a:rPr lang="en-US" sz="2000" dirty="0" smtClean="0"/>
              <a:t>Add </a:t>
            </a:r>
            <a:r>
              <a:rPr lang="en-US" sz="2000" dirty="0"/>
              <a:t>"Last Modifier" to subscriber notifications</a:t>
            </a:r>
          </a:p>
          <a:p>
            <a:pPr lvl="1">
              <a:defRPr/>
            </a:pPr>
            <a:r>
              <a:rPr lang="en-US" sz="1600" dirty="0"/>
              <a:t>https://its.cern.ch/jira/browse/GGUS-1265</a:t>
            </a:r>
          </a:p>
          <a:p>
            <a:pPr marL="0" indent="0">
              <a:buNone/>
              <a:defRPr/>
            </a:pPr>
            <a:r>
              <a:rPr lang="en-US" sz="2400" dirty="0" smtClean="0"/>
              <a:t>GGUS </a:t>
            </a:r>
            <a:r>
              <a:rPr lang="en-US" sz="2400" dirty="0" smtClean="0"/>
              <a:t>structure(</a:t>
            </a:r>
            <a:r>
              <a:rPr lang="en-US" sz="2400" dirty="0" err="1" smtClean="0"/>
              <a:t>SU,ToP,etc</a:t>
            </a:r>
            <a:r>
              <a:rPr lang="en-US" sz="2400" dirty="0"/>
              <a:t>)</a:t>
            </a:r>
          </a:p>
          <a:p>
            <a:pPr marL="447675">
              <a:defRPr/>
            </a:pPr>
            <a:r>
              <a:rPr lang="en-US" sz="2000" dirty="0" smtClean="0"/>
              <a:t>Introduce </a:t>
            </a:r>
            <a:r>
              <a:rPr lang="en-US" sz="2000" dirty="0"/>
              <a:t>NGI_CHINA</a:t>
            </a:r>
          </a:p>
          <a:p>
            <a:pPr lvl="1">
              <a:defRPr/>
            </a:pPr>
            <a:r>
              <a:rPr lang="en-US" sz="1600" dirty="0"/>
              <a:t>https://its.cern.ch/jira/browse/GGUS-1254</a:t>
            </a:r>
          </a:p>
          <a:p>
            <a:pPr marL="0" indent="0">
              <a:buNone/>
              <a:defRPr/>
            </a:pPr>
            <a:r>
              <a:rPr lang="en-US" sz="2400" dirty="0" smtClean="0"/>
              <a:t>GGUS </a:t>
            </a:r>
            <a:r>
              <a:rPr lang="en-US" sz="2400" dirty="0"/>
              <a:t>interfaces</a:t>
            </a:r>
          </a:p>
          <a:p>
            <a:pPr marL="447675">
              <a:defRPr/>
            </a:pPr>
            <a:r>
              <a:rPr lang="en-US" sz="2000" dirty="0" smtClean="0"/>
              <a:t>SAVANNAH-GGUS-CMS</a:t>
            </a:r>
            <a:r>
              <a:rPr lang="en-US" sz="2000" dirty="0"/>
              <a:t>: Decommission Savannah - GGUS bridge</a:t>
            </a:r>
          </a:p>
          <a:p>
            <a:pPr lvl="1">
              <a:defRPr/>
            </a:pPr>
            <a:r>
              <a:rPr lang="en-US" sz="1600" dirty="0"/>
              <a:t>https://</a:t>
            </a:r>
            <a:r>
              <a:rPr lang="en-US" sz="1600" dirty="0" smtClean="0"/>
              <a:t>its.cern.ch/jira/browse/GGUS-1264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 sz="1200" smtClean="0">
                <a:solidFill>
                  <a:schemeClr val="bg1"/>
                </a:solidFill>
              </a:rPr>
              <a:t>2014-03-26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de-DE" altLang="de-DE" sz="1200" smtClean="0">
                <a:solidFill>
                  <a:schemeClr val="bg1"/>
                </a:solidFill>
              </a:rPr>
              <a:t>H. Dres, GGUS Advisory Board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89B26A-32D3-4471-8695-78795BD8E99C}" type="slidenum">
              <a:rPr lang="en-US" altLang="de-DE" sz="12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de-DE" sz="12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0</TotalTime>
  <Words>143</Words>
  <Application>Microsoft Office PowerPoint</Application>
  <PresentationFormat>Bildschirmpräsentation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EGI-InSPIRE-Slide-Template_v4</vt:lpstr>
      <vt:lpstr>Changes 2014-05-26</vt:lpstr>
      <vt:lpstr>Changes 2014-05-26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Grein</cp:lastModifiedBy>
  <cp:revision>112</cp:revision>
  <dcterms:created xsi:type="dcterms:W3CDTF">2010-09-03T12:01:03Z</dcterms:created>
  <dcterms:modified xsi:type="dcterms:W3CDTF">2014-05-26T11:16:55Z</dcterms:modified>
</cp:coreProperties>
</file>