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15"/>
  </p:notesMasterIdLst>
  <p:handoutMasterIdLst>
    <p:handoutMasterId r:id="rId16"/>
  </p:handoutMasterIdLst>
  <p:sldIdLst>
    <p:sldId id="556" r:id="rId2"/>
    <p:sldId id="573" r:id="rId3"/>
    <p:sldId id="577" r:id="rId4"/>
    <p:sldId id="575" r:id="rId5"/>
    <p:sldId id="580" r:id="rId6"/>
    <p:sldId id="579" r:id="rId7"/>
    <p:sldId id="581" r:id="rId8"/>
    <p:sldId id="582" r:id="rId9"/>
    <p:sldId id="583" r:id="rId10"/>
    <p:sldId id="584" r:id="rId11"/>
    <p:sldId id="585" r:id="rId12"/>
    <p:sldId id="576" r:id="rId13"/>
    <p:sldId id="299" r:id="rId14"/>
  </p:sldIdLst>
  <p:sldSz cx="16256000" cy="9144000"/>
  <p:notesSz cx="6858000" cy="9144000"/>
  <p:defaultTextStyle>
    <a:defPPr>
      <a:defRPr lang="en-US"/>
    </a:defPPr>
    <a:lvl1pPr algn="l" rtl="0" eaLnBrk="0" fontAlgn="base" hangingPunct="0">
      <a:spcBef>
        <a:spcPct val="0"/>
      </a:spcBef>
      <a:spcAft>
        <a:spcPct val="0"/>
      </a:spcAft>
      <a:defRPr sz="3800" kern="1200">
        <a:solidFill>
          <a:srgbClr val="000000"/>
        </a:solidFill>
        <a:latin typeface="Gill Sans" charset="0"/>
        <a:ea typeface="ヒラギノ角ゴ ProN W3" charset="0"/>
        <a:cs typeface="ヒラギノ角ゴ ProN W3" charset="0"/>
        <a:sym typeface="Gill Sans" charset="0"/>
      </a:defRPr>
    </a:lvl1pPr>
    <a:lvl2pPr marL="457200" algn="l" rtl="0" eaLnBrk="0" fontAlgn="base" hangingPunct="0">
      <a:spcBef>
        <a:spcPct val="0"/>
      </a:spcBef>
      <a:spcAft>
        <a:spcPct val="0"/>
      </a:spcAft>
      <a:defRPr sz="3800" kern="1200">
        <a:solidFill>
          <a:srgbClr val="000000"/>
        </a:solidFill>
        <a:latin typeface="Gill Sans" charset="0"/>
        <a:ea typeface="ヒラギノ角ゴ ProN W3" charset="0"/>
        <a:cs typeface="ヒラギノ角ゴ ProN W3" charset="0"/>
        <a:sym typeface="Gill Sans" charset="0"/>
      </a:defRPr>
    </a:lvl2pPr>
    <a:lvl3pPr marL="912813" indent="1588" algn="l" rtl="0" eaLnBrk="0" fontAlgn="base" hangingPunct="0">
      <a:spcBef>
        <a:spcPct val="0"/>
      </a:spcBef>
      <a:spcAft>
        <a:spcPct val="0"/>
      </a:spcAft>
      <a:defRPr sz="3800" kern="1200">
        <a:solidFill>
          <a:srgbClr val="000000"/>
        </a:solidFill>
        <a:latin typeface="Gill Sans" charset="0"/>
        <a:ea typeface="ヒラギノ角ゴ ProN W3" charset="0"/>
        <a:cs typeface="ヒラギノ角ゴ ProN W3" charset="0"/>
        <a:sym typeface="Gill Sans" charset="0"/>
      </a:defRPr>
    </a:lvl3pPr>
    <a:lvl4pPr marL="1370013" indent="1588" algn="l" rtl="0" eaLnBrk="0" fontAlgn="base" hangingPunct="0">
      <a:spcBef>
        <a:spcPct val="0"/>
      </a:spcBef>
      <a:spcAft>
        <a:spcPct val="0"/>
      </a:spcAft>
      <a:defRPr sz="3800" kern="1200">
        <a:solidFill>
          <a:srgbClr val="000000"/>
        </a:solidFill>
        <a:latin typeface="Gill Sans" charset="0"/>
        <a:ea typeface="ヒラギノ角ゴ ProN W3" charset="0"/>
        <a:cs typeface="ヒラギノ角ゴ ProN W3" charset="0"/>
        <a:sym typeface="Gill Sans" charset="0"/>
      </a:defRPr>
    </a:lvl4pPr>
    <a:lvl5pPr marL="1827213" indent="1588" algn="l" rtl="0" eaLnBrk="0" fontAlgn="base" hangingPunct="0">
      <a:spcBef>
        <a:spcPct val="0"/>
      </a:spcBef>
      <a:spcAft>
        <a:spcPct val="0"/>
      </a:spcAft>
      <a:defRPr sz="38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38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38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38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38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ED3"/>
    <a:srgbClr val="5877EB"/>
    <a:srgbClr val="A95D99"/>
    <a:srgbClr val="FFFAFF"/>
    <a:srgbClr val="FF7F06"/>
    <a:srgbClr val="CA0202"/>
    <a:srgbClr val="0000A6"/>
    <a:srgbClr val="D8721D"/>
    <a:srgbClr val="595959"/>
    <a:srgbClr val="0000B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89041" autoAdjust="0"/>
  </p:normalViewPr>
  <p:slideViewPr>
    <p:cSldViewPr>
      <p:cViewPr>
        <p:scale>
          <a:sx n="75" d="100"/>
          <a:sy n="75" d="100"/>
        </p:scale>
        <p:origin x="-856" y="56"/>
      </p:cViewPr>
      <p:guideLst>
        <p:guide orient="horz" pos="2880"/>
        <p:guide pos="585"/>
      </p:guideLst>
    </p:cSldViewPr>
  </p:slideViewPr>
  <p:outlineViewPr>
    <p:cViewPr>
      <p:scale>
        <a:sx n="33" d="100"/>
        <a:sy n="33" d="100"/>
      </p:scale>
      <p:origin x="0" y="2272"/>
    </p:cViewPr>
  </p:outlin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Gill Sans" charset="0"/>
                <a:sym typeface="Gill Sans"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57F8564-5D75-3E46-876C-626375C7136A}" type="datetimeFigureOut">
              <a:rPr lang="en-US"/>
              <a:pPr>
                <a:defRPr/>
              </a:pPr>
              <a:t>9/25/14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Gill Sans" charset="0"/>
                <a:sym typeface="Gill Sans"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2880EC43-FD9C-664C-862A-184277AAAC03}" type="slidenum">
              <a:rPr lang="en-GB"/>
              <a:pPr>
                <a:defRPr/>
              </a:pPr>
              <a:t>‹#›</a:t>
            </a:fld>
            <a:endParaRPr lang="en-GB"/>
          </a:p>
        </p:txBody>
      </p:sp>
    </p:spTree>
    <p:extLst>
      <p:ext uri="{BB962C8B-B14F-4D97-AF65-F5344CB8AC3E}">
        <p14:creationId xmlns:p14="http://schemas.microsoft.com/office/powerpoint/2010/main" val="506327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Gill Sans" charset="0"/>
                <a:sym typeface="Gill Sans" charset="0"/>
              </a:defRPr>
            </a:lvl1pPr>
          </a:lstStyle>
          <a:p>
            <a:pPr>
              <a:defRPr/>
            </a:pPr>
            <a:endParaRPr lang="el-GR"/>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DE91A461-61D4-F144-8674-359CE4CF12AE}" type="datetimeFigureOut">
              <a:rPr lang="el-GR"/>
              <a:pPr>
                <a:defRPr/>
              </a:pPr>
              <a:t>9/25/14</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atin typeface="Gill Sans" charset="0"/>
                <a:sym typeface="Gill Sans" charset="0"/>
              </a:defRPr>
            </a:lvl1pPr>
          </a:lstStyle>
          <a:p>
            <a:pPr>
              <a:defRPr/>
            </a:pPr>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D0C1A5D-B437-EF47-90C6-74214EF5A959}" type="slidenum">
              <a:rPr lang="el-GR"/>
              <a:pPr>
                <a:defRPr/>
              </a:pPr>
              <a:t>‹#›</a:t>
            </a:fld>
            <a:endParaRPr lang="el-GR"/>
          </a:p>
        </p:txBody>
      </p:sp>
    </p:spTree>
    <p:extLst>
      <p:ext uri="{BB962C8B-B14F-4D97-AF65-F5344CB8AC3E}">
        <p14:creationId xmlns:p14="http://schemas.microsoft.com/office/powerpoint/2010/main" val="152837514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3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300" kern="1200">
        <a:solidFill>
          <a:schemeClr val="tx1"/>
        </a:solidFill>
        <a:latin typeface="+mn-lt"/>
        <a:ea typeface="MS PGothic" pitchFamily="34" charset="-128"/>
        <a:cs typeface="MS PGothic" charset="0"/>
      </a:defRPr>
    </a:lvl2pPr>
    <a:lvl3pPr marL="912813" algn="l" rtl="0" eaLnBrk="0" fontAlgn="base" hangingPunct="0">
      <a:spcBef>
        <a:spcPct val="30000"/>
      </a:spcBef>
      <a:spcAft>
        <a:spcPct val="0"/>
      </a:spcAft>
      <a:defRPr sz="1300" kern="1200">
        <a:solidFill>
          <a:schemeClr val="tx1"/>
        </a:solidFill>
        <a:latin typeface="+mn-lt"/>
        <a:ea typeface="MS PGothic" pitchFamily="34" charset="-128"/>
        <a:cs typeface="MS PGothic" charset="0"/>
      </a:defRPr>
    </a:lvl3pPr>
    <a:lvl4pPr marL="1370013" algn="l" rtl="0" eaLnBrk="0" fontAlgn="base" hangingPunct="0">
      <a:spcBef>
        <a:spcPct val="30000"/>
      </a:spcBef>
      <a:spcAft>
        <a:spcPct val="0"/>
      </a:spcAft>
      <a:defRPr sz="1300" kern="1200">
        <a:solidFill>
          <a:schemeClr val="tx1"/>
        </a:solidFill>
        <a:latin typeface="+mn-lt"/>
        <a:ea typeface="MS PGothic" pitchFamily="34" charset="-128"/>
        <a:cs typeface="MS PGothic" charset="0"/>
      </a:defRPr>
    </a:lvl4pPr>
    <a:lvl5pPr marL="1827213" algn="l" rtl="0" eaLnBrk="0" fontAlgn="base" hangingPunct="0">
      <a:spcBef>
        <a:spcPct val="30000"/>
      </a:spcBef>
      <a:spcAft>
        <a:spcPct val="0"/>
      </a:spcAft>
      <a:defRPr sz="1300" kern="1200">
        <a:solidFill>
          <a:schemeClr val="tx1"/>
        </a:solidFill>
        <a:latin typeface="+mn-lt"/>
        <a:ea typeface="MS PGothic" pitchFamily="34" charset="-128"/>
        <a:cs typeface="MS PGothic" charset="0"/>
      </a:defRPr>
    </a:lvl5pPr>
    <a:lvl6pPr marL="2285998" algn="l" defTabSz="914399" rtl="0" eaLnBrk="1" latinLnBrk="0" hangingPunct="1">
      <a:defRPr sz="1300" kern="1200">
        <a:solidFill>
          <a:schemeClr val="tx1"/>
        </a:solidFill>
        <a:latin typeface="+mn-lt"/>
        <a:ea typeface="+mn-ea"/>
        <a:cs typeface="+mn-cs"/>
      </a:defRPr>
    </a:lvl6pPr>
    <a:lvl7pPr marL="2743197" algn="l" defTabSz="914399" rtl="0" eaLnBrk="1" latinLnBrk="0" hangingPunct="1">
      <a:defRPr sz="1300" kern="1200">
        <a:solidFill>
          <a:schemeClr val="tx1"/>
        </a:solidFill>
        <a:latin typeface="+mn-lt"/>
        <a:ea typeface="+mn-ea"/>
        <a:cs typeface="+mn-cs"/>
      </a:defRPr>
    </a:lvl7pPr>
    <a:lvl8pPr marL="3200397" algn="l" defTabSz="914399" rtl="0" eaLnBrk="1" latinLnBrk="0" hangingPunct="1">
      <a:defRPr sz="1300" kern="1200">
        <a:solidFill>
          <a:schemeClr val="tx1"/>
        </a:solidFill>
        <a:latin typeface="+mn-lt"/>
        <a:ea typeface="+mn-ea"/>
        <a:cs typeface="+mn-cs"/>
      </a:defRPr>
    </a:lvl8pPr>
    <a:lvl9pPr marL="3657596" algn="l" defTabSz="9143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carry out experiments to model the workflow from blog articles (original articles, reviews about publications, case studies, etc.) for the selection, review and revision of these articles towards peer reviewed publications (journal articles and edited books) </a:t>
            </a:r>
            <a:endParaRPr lang="en-GB" dirty="0"/>
          </a:p>
        </p:txBody>
      </p:sp>
      <p:sp>
        <p:nvSpPr>
          <p:cNvPr id="4" name="Slide Number Placeholder 3"/>
          <p:cNvSpPr>
            <a:spLocks noGrp="1"/>
          </p:cNvSpPr>
          <p:nvPr>
            <p:ph type="sldNum" sz="quarter" idx="10"/>
          </p:nvPr>
        </p:nvSpPr>
        <p:spPr/>
        <p:txBody>
          <a:bodyPr/>
          <a:lstStyle/>
          <a:p>
            <a:pPr>
              <a:defRPr/>
            </a:pPr>
            <a:fld id="{5D0C1A5D-B437-EF47-90C6-74214EF5A959}" type="slidenum">
              <a:rPr lang="el-GR" smtClean="0"/>
              <a:pPr>
                <a:defRPr/>
              </a:pPr>
              <a:t>9</a:t>
            </a:fld>
            <a:endParaRPr lang="el-GR"/>
          </a:p>
        </p:txBody>
      </p:sp>
    </p:spTree>
    <p:extLst>
      <p:ext uri="{BB962C8B-B14F-4D97-AF65-F5344CB8AC3E}">
        <p14:creationId xmlns:p14="http://schemas.microsoft.com/office/powerpoint/2010/main" val="1691840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6"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nl-BE">
              <a:latin typeface="Calibri" charset="0"/>
              <a:ea typeface="MS PGothic" charset="0"/>
            </a:endParaRPr>
          </a:p>
        </p:txBody>
      </p:sp>
      <p:sp>
        <p:nvSpPr>
          <p:cNvPr id="47107"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a:solidFill>
                  <a:srgbClr val="000000"/>
                </a:solidFill>
                <a:latin typeface="Gill Sans" charset="0"/>
                <a:ea typeface="ヒラギノ角ゴ ProN W3" charset="0"/>
                <a:cs typeface="ヒラギノ角ゴ ProN W3" charset="0"/>
                <a:sym typeface="Gill Sans" charset="0"/>
              </a:defRPr>
            </a:lvl1pPr>
            <a:lvl2pPr marL="742950" indent="-285750">
              <a:defRPr sz="3800">
                <a:solidFill>
                  <a:srgbClr val="000000"/>
                </a:solidFill>
                <a:latin typeface="Gill Sans" charset="0"/>
                <a:ea typeface="ヒラギノ角ゴ ProN W3" charset="0"/>
                <a:cs typeface="ヒラギノ角ゴ ProN W3" charset="0"/>
                <a:sym typeface="Gill Sans" charset="0"/>
              </a:defRPr>
            </a:lvl2pPr>
            <a:lvl3pPr marL="1143000" indent="-228600">
              <a:defRPr sz="3800">
                <a:solidFill>
                  <a:srgbClr val="000000"/>
                </a:solidFill>
                <a:latin typeface="Gill Sans" charset="0"/>
                <a:ea typeface="ヒラギノ角ゴ ProN W3" charset="0"/>
                <a:cs typeface="ヒラギノ角ゴ ProN W3" charset="0"/>
                <a:sym typeface="Gill Sans" charset="0"/>
              </a:defRPr>
            </a:lvl3pPr>
            <a:lvl4pPr marL="1600200" indent="-228600">
              <a:defRPr sz="3800">
                <a:solidFill>
                  <a:srgbClr val="000000"/>
                </a:solidFill>
                <a:latin typeface="Gill Sans" charset="0"/>
                <a:ea typeface="ヒラギノ角ゴ ProN W3" charset="0"/>
                <a:cs typeface="ヒラギノ角ゴ ProN W3" charset="0"/>
                <a:sym typeface="Gill Sans" charset="0"/>
              </a:defRPr>
            </a:lvl4pPr>
            <a:lvl5pPr marL="2057400" indent="-228600">
              <a:defRPr sz="38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9pPr>
          </a:lstStyle>
          <a:p>
            <a:fld id="{FF3B0526-49C9-7646-9DBC-00D2BA860F10}" type="slidenum">
              <a:rPr lang="el-GR" sz="1200"/>
              <a:pPr/>
              <a:t>13</a:t>
            </a:fld>
            <a:endParaRPr lang="el-G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4.png"/><Relationship Id="rId9"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hyperlink" Target="http://www.openaire.eu" TargetMode="Externa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64402" y="7186617"/>
            <a:ext cx="1727200"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7" name="Picture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614400" y="7524750"/>
            <a:ext cx="2108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27201" y="2411760"/>
            <a:ext cx="13969552" cy="2160240"/>
          </a:xfrm>
          <a:prstGeom prst="rect">
            <a:avLst/>
          </a:prstGeom>
        </p:spPr>
        <p:txBody>
          <a:bodyPr lIns="91440" tIns="45721" rIns="91440" bIns="45721" anchor="b">
            <a:noAutofit/>
          </a:bodyPr>
          <a:lstStyle>
            <a:lvl1pPr algn="ctr">
              <a:defRPr sz="8700" b="1" i="0" baseline="0">
                <a:solidFill>
                  <a:srgbClr val="28288C"/>
                </a:solidFill>
                <a:latin typeface="PF Paperback"/>
                <a:cs typeface="PF Paperback"/>
              </a:defRPr>
            </a:lvl1pPr>
          </a:lstStyle>
          <a:p>
            <a:r>
              <a:rPr lang="en-US" dirty="0" smtClean="0"/>
              <a:t>Click to edit Master title style</a:t>
            </a:r>
            <a:endParaRPr lang="el-GR" dirty="0"/>
          </a:p>
        </p:txBody>
      </p:sp>
      <p:sp>
        <p:nvSpPr>
          <p:cNvPr id="3" name="Subtitle 2"/>
          <p:cNvSpPr>
            <a:spLocks noGrp="1"/>
          </p:cNvSpPr>
          <p:nvPr>
            <p:ph type="subTitle" idx="1"/>
          </p:nvPr>
        </p:nvSpPr>
        <p:spPr>
          <a:xfrm>
            <a:off x="2007321" y="4572000"/>
            <a:ext cx="12192000" cy="1296144"/>
          </a:xfrm>
        </p:spPr>
        <p:txBody>
          <a:bodyPr/>
          <a:lstStyle>
            <a:lvl1pPr marL="0" indent="0" algn="ctr">
              <a:buNone/>
              <a:defRPr sz="2400" baseline="0">
                <a:solidFill>
                  <a:srgbClr val="2D73D7"/>
                </a:solidFill>
                <a:latin typeface="PF Paperback Light"/>
                <a:cs typeface="PF Paperback Light"/>
              </a:defRPr>
            </a:lvl1pPr>
            <a:lvl2pPr marL="457200" indent="0" algn="ctr">
              <a:buNone/>
              <a:defRPr sz="2100"/>
            </a:lvl2pPr>
            <a:lvl3pPr marL="914399" indent="0" algn="ctr">
              <a:buNone/>
              <a:defRPr sz="1700"/>
            </a:lvl3pPr>
            <a:lvl4pPr marL="1371599" indent="0" algn="ctr">
              <a:buNone/>
              <a:defRPr sz="1600"/>
            </a:lvl4pPr>
            <a:lvl5pPr marL="1828798" indent="0" algn="ctr">
              <a:buNone/>
              <a:defRPr sz="1600"/>
            </a:lvl5pPr>
            <a:lvl6pPr marL="2285998" indent="0" algn="ctr">
              <a:buNone/>
              <a:defRPr sz="1600"/>
            </a:lvl6pPr>
            <a:lvl7pPr marL="2743197" indent="0" algn="ctr">
              <a:buNone/>
              <a:defRPr sz="1600"/>
            </a:lvl7pPr>
            <a:lvl8pPr marL="3200397" indent="0" algn="ctr">
              <a:buNone/>
              <a:defRPr sz="1600"/>
            </a:lvl8pPr>
            <a:lvl9pPr marL="3657596" indent="0" algn="ctr">
              <a:buNone/>
              <a:defRPr sz="1600"/>
            </a:lvl9pPr>
          </a:lstStyle>
          <a:p>
            <a:r>
              <a:rPr lang="en-US" dirty="0" smtClean="0"/>
              <a:t>Click to edit Master subtitle style</a:t>
            </a:r>
            <a:endParaRPr lang="el-GR" dirty="0"/>
          </a:p>
        </p:txBody>
      </p:sp>
      <p:sp>
        <p:nvSpPr>
          <p:cNvPr id="8" name="Text Placeholder 7"/>
          <p:cNvSpPr>
            <a:spLocks noGrp="1"/>
          </p:cNvSpPr>
          <p:nvPr>
            <p:ph type="body" sz="quarter" idx="10"/>
          </p:nvPr>
        </p:nvSpPr>
        <p:spPr>
          <a:xfrm>
            <a:off x="3159451" y="323853"/>
            <a:ext cx="9144000" cy="719139"/>
          </a:xfrm>
        </p:spPr>
        <p:txBody>
          <a:bodyPr anchor="b"/>
          <a:lstStyle>
            <a:lvl1pPr marL="266700" indent="0" algn="ctr">
              <a:buNone/>
              <a:defRPr sz="2400" baseline="0">
                <a:solidFill>
                  <a:srgbClr val="636363"/>
                </a:solidFill>
                <a:latin typeface="PF Paperback Medium"/>
                <a:cs typeface="PF Paperback Medium"/>
              </a:defRPr>
            </a:lvl1pPr>
          </a:lstStyle>
          <a:p>
            <a:pPr lvl="0"/>
            <a:r>
              <a:rPr lang="en-US" smtClean="0"/>
              <a:t>Click to edit Master text styles</a:t>
            </a:r>
          </a:p>
        </p:txBody>
      </p:sp>
      <p:sp>
        <p:nvSpPr>
          <p:cNvPr id="10" name="Text Placeholder 9"/>
          <p:cNvSpPr>
            <a:spLocks noGrp="1"/>
          </p:cNvSpPr>
          <p:nvPr>
            <p:ph type="body" sz="quarter" idx="11"/>
          </p:nvPr>
        </p:nvSpPr>
        <p:spPr>
          <a:xfrm>
            <a:off x="4023546" y="1043609"/>
            <a:ext cx="7488236" cy="865188"/>
          </a:xfrm>
        </p:spPr>
        <p:txBody>
          <a:bodyPr/>
          <a:lstStyle>
            <a:lvl1pPr marL="266700" indent="0" algn="ctr">
              <a:buNone/>
              <a:defRPr sz="1700" baseline="0">
                <a:solidFill>
                  <a:srgbClr val="636363"/>
                </a:solidFill>
                <a:latin typeface="PF Paperback Light"/>
                <a:cs typeface="PF Paperback Light"/>
              </a:defRPr>
            </a:lvl1pPr>
            <a:lvl2pPr marL="711199" indent="0">
              <a:buNone/>
              <a:defRPr/>
            </a:lvl2pPr>
          </a:lstStyle>
          <a:p>
            <a:pPr lvl="0"/>
            <a:r>
              <a:rPr lang="en-US" dirty="0" smtClean="0"/>
              <a:t>Click to edit Master text styles</a:t>
            </a:r>
          </a:p>
        </p:txBody>
      </p:sp>
    </p:spTree>
    <p:extLst>
      <p:ext uri="{BB962C8B-B14F-4D97-AF65-F5344CB8AC3E}">
        <p14:creationId xmlns:p14="http://schemas.microsoft.com/office/powerpoint/2010/main" val="4595330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Line 4"/>
          <p:cNvSpPr>
            <a:spLocks noChangeShapeType="1"/>
          </p:cNvSpPr>
          <p:nvPr userDrawn="1"/>
        </p:nvSpPr>
        <p:spPr bwMode="auto">
          <a:xfrm rot="10800000" flipH="1">
            <a:off x="2" y="3867150"/>
            <a:ext cx="2057400" cy="1760538"/>
          </a:xfrm>
          <a:prstGeom prst="line">
            <a:avLst/>
          </a:prstGeom>
          <a:noFill/>
          <a:ln w="12700">
            <a:solidFill>
              <a:srgbClr val="0ABEF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sp>
        <p:nvSpPr>
          <p:cNvPr id="8" name="Line 5"/>
          <p:cNvSpPr>
            <a:spLocks noChangeShapeType="1"/>
          </p:cNvSpPr>
          <p:nvPr userDrawn="1"/>
        </p:nvSpPr>
        <p:spPr bwMode="auto">
          <a:xfrm rot="10800000" flipH="1">
            <a:off x="5824540" y="4"/>
            <a:ext cx="738187" cy="684213"/>
          </a:xfrm>
          <a:prstGeom prst="line">
            <a:avLst/>
          </a:prstGeom>
          <a:noFill/>
          <a:ln w="12700">
            <a:solidFill>
              <a:srgbClr val="0ABEF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pic>
        <p:nvPicPr>
          <p:cNvPr id="9" name="Picture 2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1563" y="755650"/>
            <a:ext cx="1584325"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99410" y="455712"/>
            <a:ext cx="12313369" cy="1524000"/>
          </a:xfrm>
          <a:prstGeom prst="rect">
            <a:avLst/>
          </a:prstGeom>
        </p:spPr>
        <p:txBody>
          <a:bodyPr vert="horz" lIns="91440" tIns="45721" rIns="91440" bIns="45721" anchor="b">
            <a:normAutofit/>
          </a:bodyPr>
          <a:lstStyle>
            <a:lvl1pPr algn="l">
              <a:defRPr sz="9000" baseline="0">
                <a:solidFill>
                  <a:srgbClr val="28288C"/>
                </a:solidFill>
                <a:latin typeface="PF Paperback Light"/>
                <a:cs typeface="PF Paperback Light"/>
              </a:defRPr>
            </a:lvl1pPr>
          </a:lstStyle>
          <a:p>
            <a:r>
              <a:rPr lang="en-US" smtClean="0"/>
              <a:t>Click to edit Master title style</a:t>
            </a:r>
            <a:endParaRPr lang="en-GB" dirty="0"/>
          </a:p>
        </p:txBody>
      </p:sp>
      <p:sp>
        <p:nvSpPr>
          <p:cNvPr id="10" name="Content Placeholder 9"/>
          <p:cNvSpPr>
            <a:spLocks noGrp="1"/>
          </p:cNvSpPr>
          <p:nvPr>
            <p:ph sz="quarter" idx="12"/>
          </p:nvPr>
        </p:nvSpPr>
        <p:spPr>
          <a:xfrm>
            <a:off x="3159449" y="2771800"/>
            <a:ext cx="5184576" cy="5400600"/>
          </a:xfrm>
        </p:spPr>
        <p:txBody>
          <a:bodyPr anchor="ctr"/>
          <a:lstStyle>
            <a:lvl1pPr marL="266700" indent="0" algn="r">
              <a:lnSpc>
                <a:spcPct val="110000"/>
              </a:lnSpc>
              <a:buNone/>
              <a:defRPr sz="2400" baseline="0">
                <a:latin typeface="PF Paperback Light"/>
                <a:cs typeface="PF Paperback Light"/>
              </a:defRPr>
            </a:lvl1pPr>
            <a:lvl2pPr marL="711199" indent="0">
              <a:buNone/>
              <a:defRPr/>
            </a:lvl2pPr>
          </a:lstStyle>
          <a:p>
            <a:pPr lvl="0"/>
            <a:r>
              <a:rPr lang="en-US" smtClean="0"/>
              <a:t>Click to edit Master text styles</a:t>
            </a:r>
          </a:p>
        </p:txBody>
      </p:sp>
      <p:sp>
        <p:nvSpPr>
          <p:cNvPr id="12" name="Picture Placeholder 11"/>
          <p:cNvSpPr>
            <a:spLocks noGrp="1"/>
          </p:cNvSpPr>
          <p:nvPr>
            <p:ph type="pic" sz="quarter" idx="13"/>
          </p:nvPr>
        </p:nvSpPr>
        <p:spPr>
          <a:xfrm>
            <a:off x="9280132" y="4139952"/>
            <a:ext cx="2231989" cy="2376024"/>
          </a:xfrm>
        </p:spPr>
        <p:txBody>
          <a:bodyPr>
            <a:normAutofit/>
          </a:bodyPr>
          <a:lstStyle>
            <a:lvl1pPr marL="266700" indent="0">
              <a:buNone/>
              <a:defRPr/>
            </a:lvl1pPr>
          </a:lstStyle>
          <a:p>
            <a:pPr lvl="0"/>
            <a:endParaRPr lang="en-GB" noProof="0" dirty="0">
              <a:sym typeface="Gill Sans" charset="0"/>
            </a:endParaRPr>
          </a:p>
        </p:txBody>
      </p:sp>
      <p:sp>
        <p:nvSpPr>
          <p:cNvPr id="14" name="Picture Placeholder 13"/>
          <p:cNvSpPr>
            <a:spLocks noGrp="1"/>
          </p:cNvSpPr>
          <p:nvPr>
            <p:ph type="pic" sz="quarter" idx="14"/>
          </p:nvPr>
        </p:nvSpPr>
        <p:spPr>
          <a:xfrm>
            <a:off x="12016436" y="4139952"/>
            <a:ext cx="2231989" cy="2376024"/>
          </a:xfrm>
        </p:spPr>
        <p:txBody>
          <a:bodyPr>
            <a:normAutofit/>
          </a:bodyPr>
          <a:lstStyle>
            <a:lvl1pPr marL="266700" indent="0">
              <a:buNone/>
              <a:defRPr/>
            </a:lvl1pPr>
          </a:lstStyle>
          <a:p>
            <a:pPr lvl="0"/>
            <a:endParaRPr lang="en-GB" noProof="0" dirty="0">
              <a:sym typeface="Gill Sans" charset="0"/>
            </a:endParaRPr>
          </a:p>
        </p:txBody>
      </p:sp>
      <p:sp>
        <p:nvSpPr>
          <p:cNvPr id="21" name="Text Placeholder 20"/>
          <p:cNvSpPr>
            <a:spLocks noGrp="1"/>
          </p:cNvSpPr>
          <p:nvPr>
            <p:ph type="body" sz="quarter" idx="16"/>
          </p:nvPr>
        </p:nvSpPr>
        <p:spPr>
          <a:xfrm>
            <a:off x="2798765" y="1978949"/>
            <a:ext cx="12314012" cy="648841"/>
          </a:xfrm>
        </p:spPr>
        <p:txBody>
          <a:bodyPr>
            <a:noAutofit/>
          </a:bodyPr>
          <a:lstStyle>
            <a:lvl1pPr marL="86400" indent="0">
              <a:buNone/>
              <a:defRPr sz="2400" baseline="0">
                <a:solidFill>
                  <a:srgbClr val="2D73D7"/>
                </a:solidFill>
                <a:latin typeface="PF Paperback Light"/>
                <a:cs typeface="PF Paperback Light"/>
              </a:defRPr>
            </a:lvl1pPr>
          </a:lstStyle>
          <a:p>
            <a:pPr lvl="0"/>
            <a:r>
              <a:rPr lang="en-US" smtClean="0"/>
              <a:t>Click to edit Master text styles</a:t>
            </a:r>
          </a:p>
        </p:txBody>
      </p:sp>
      <p:sp>
        <p:nvSpPr>
          <p:cNvPr id="13" name="Footer Placeholder 2"/>
          <p:cNvSpPr>
            <a:spLocks noGrp="1"/>
          </p:cNvSpPr>
          <p:nvPr>
            <p:ph type="ftr" sz="quarter" idx="17"/>
          </p:nvPr>
        </p:nvSpPr>
        <p:spPr/>
        <p:txBody>
          <a:bodyPr/>
          <a:lstStyle>
            <a:lvl1pPr>
              <a:defRPr/>
            </a:lvl1pPr>
          </a:lstStyle>
          <a:p>
            <a:pPr>
              <a:defRPr/>
            </a:pPr>
            <a:r>
              <a:rPr lang="en-GB" smtClean="0"/>
              <a:t>Developing the Open Sience Commons - Sept 25, Amsterdam</a:t>
            </a:r>
            <a:endParaRPr lang="en-GB" dirty="0"/>
          </a:p>
        </p:txBody>
      </p:sp>
      <p:sp>
        <p:nvSpPr>
          <p:cNvPr id="15" name="Slide Number Placeholder 3"/>
          <p:cNvSpPr>
            <a:spLocks noGrp="1"/>
          </p:cNvSpPr>
          <p:nvPr>
            <p:ph type="sldNum" sz="quarter" idx="18"/>
          </p:nvPr>
        </p:nvSpPr>
        <p:spPr/>
        <p:txBody>
          <a:bodyPr/>
          <a:lstStyle>
            <a:lvl1pPr>
              <a:defRPr/>
            </a:lvl1pPr>
          </a:lstStyle>
          <a:p>
            <a:pPr>
              <a:defRPr/>
            </a:pPr>
            <a:fld id="{D79C5974-0A92-CE44-A438-BF74054CA9D5}" type="slidenum">
              <a:rPr lang="en-GB"/>
              <a:pPr>
                <a:defRPr/>
              </a:pPr>
              <a:t>‹#›</a:t>
            </a:fld>
            <a:endParaRPr lang="en-GB"/>
          </a:p>
        </p:txBody>
      </p:sp>
    </p:spTree>
    <p:extLst>
      <p:ext uri="{BB962C8B-B14F-4D97-AF65-F5344CB8AC3E}">
        <p14:creationId xmlns:p14="http://schemas.microsoft.com/office/powerpoint/2010/main" val="17886218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 Content Stress">
    <p:spTree>
      <p:nvGrpSpPr>
        <p:cNvPr id="1" name=""/>
        <p:cNvGrpSpPr/>
        <p:nvPr/>
      </p:nvGrpSpPr>
      <p:grpSpPr>
        <a:xfrm>
          <a:off x="0" y="0"/>
          <a:ext cx="0" cy="0"/>
          <a:chOff x="0" y="0"/>
          <a:chExt cx="0" cy="0"/>
        </a:xfrm>
      </p:grpSpPr>
      <p:pic>
        <p:nvPicPr>
          <p:cNvPr id="6" name="Picture 2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16025" y="755650"/>
            <a:ext cx="1584325"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4"/>
          <p:cNvSpPr>
            <a:spLocks noChangeShapeType="1"/>
          </p:cNvSpPr>
          <p:nvPr userDrawn="1"/>
        </p:nvSpPr>
        <p:spPr bwMode="auto">
          <a:xfrm rot="10800000" flipH="1">
            <a:off x="2" y="3867150"/>
            <a:ext cx="2057400" cy="1760538"/>
          </a:xfrm>
          <a:prstGeom prst="line">
            <a:avLst/>
          </a:prstGeom>
          <a:noFill/>
          <a:ln w="12700">
            <a:solidFill>
              <a:srgbClr val="ED9109"/>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sp>
        <p:nvSpPr>
          <p:cNvPr id="9" name="Line 5"/>
          <p:cNvSpPr>
            <a:spLocks noChangeShapeType="1"/>
          </p:cNvSpPr>
          <p:nvPr userDrawn="1"/>
        </p:nvSpPr>
        <p:spPr bwMode="auto">
          <a:xfrm rot="10800000" flipH="1">
            <a:off x="5824540" y="4"/>
            <a:ext cx="738187" cy="684213"/>
          </a:xfrm>
          <a:prstGeom prst="line">
            <a:avLst/>
          </a:prstGeom>
          <a:noFill/>
          <a:ln w="12700">
            <a:solidFill>
              <a:srgbClr val="ED9109"/>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sp>
        <p:nvSpPr>
          <p:cNvPr id="2" name="Title 1"/>
          <p:cNvSpPr>
            <a:spLocks noGrp="1"/>
          </p:cNvSpPr>
          <p:nvPr>
            <p:ph type="title"/>
          </p:nvPr>
        </p:nvSpPr>
        <p:spPr>
          <a:xfrm>
            <a:off x="2799411" y="395536"/>
            <a:ext cx="12643792" cy="1596008"/>
          </a:xfrm>
          <a:prstGeom prst="rect">
            <a:avLst/>
          </a:prstGeom>
        </p:spPr>
        <p:txBody>
          <a:bodyPr vert="horz" lIns="91440" tIns="45721" rIns="91440" bIns="45721" anchor="b">
            <a:normAutofit/>
          </a:bodyPr>
          <a:lstStyle>
            <a:lvl1pPr algn="l">
              <a:defRPr sz="9000">
                <a:solidFill>
                  <a:srgbClr val="28288C"/>
                </a:solidFill>
                <a:latin typeface="PF Paperback Light"/>
                <a:cs typeface="PF Paperback Light"/>
              </a:defRPr>
            </a:lvl1pPr>
          </a:lstStyle>
          <a:p>
            <a:r>
              <a:rPr lang="en-US" dirty="0" smtClean="0"/>
              <a:t>Click to edit Master title style</a:t>
            </a:r>
            <a:endParaRPr lang="en-GB" dirty="0"/>
          </a:p>
        </p:txBody>
      </p:sp>
      <p:sp>
        <p:nvSpPr>
          <p:cNvPr id="10" name="Content Placeholder 9"/>
          <p:cNvSpPr>
            <a:spLocks noGrp="1"/>
          </p:cNvSpPr>
          <p:nvPr>
            <p:ph sz="quarter" idx="12"/>
          </p:nvPr>
        </p:nvSpPr>
        <p:spPr>
          <a:xfrm>
            <a:off x="7191898" y="3419977"/>
            <a:ext cx="5328592" cy="4464395"/>
          </a:xfrm>
        </p:spPr>
        <p:txBody>
          <a:bodyPr/>
          <a:lstStyle>
            <a:lvl1pPr marL="266700" indent="0">
              <a:lnSpc>
                <a:spcPct val="110000"/>
              </a:lnSpc>
              <a:buNone/>
              <a:defRPr sz="2400" baseline="0">
                <a:latin typeface="PF Paperback Light"/>
                <a:cs typeface="PF Paperback Light"/>
              </a:defRPr>
            </a:lvl1pPr>
            <a:lvl2pPr marL="711199" indent="0">
              <a:buNone/>
              <a:defRPr/>
            </a:lvl2pPr>
          </a:lstStyle>
          <a:p>
            <a:pPr lvl="0"/>
            <a:r>
              <a:rPr lang="en-US" dirty="0" smtClean="0"/>
              <a:t>Click to edit Master text styles</a:t>
            </a:r>
          </a:p>
        </p:txBody>
      </p:sp>
      <p:sp>
        <p:nvSpPr>
          <p:cNvPr id="16" name="Text Placeholder 15"/>
          <p:cNvSpPr>
            <a:spLocks noGrp="1"/>
          </p:cNvSpPr>
          <p:nvPr>
            <p:ph type="body" sz="quarter" idx="16"/>
          </p:nvPr>
        </p:nvSpPr>
        <p:spPr>
          <a:xfrm>
            <a:off x="2871417" y="3419877"/>
            <a:ext cx="4032448" cy="4463135"/>
          </a:xfrm>
        </p:spPr>
        <p:txBody>
          <a:bodyPr/>
          <a:lstStyle>
            <a:lvl1pPr marL="266700" indent="0" algn="ctr">
              <a:lnSpc>
                <a:spcPct val="110000"/>
              </a:lnSpc>
              <a:buNone/>
              <a:defRPr cap="small" baseline="0">
                <a:solidFill>
                  <a:srgbClr val="ED9109"/>
                </a:solidFill>
                <a:latin typeface="PF Paperback Black"/>
                <a:cs typeface="PF Paperback Black"/>
              </a:defRPr>
            </a:lvl1pPr>
          </a:lstStyle>
          <a:p>
            <a:pPr lvl="0"/>
            <a:r>
              <a:rPr lang="en-US" smtClean="0"/>
              <a:t>Click to edit Master text styles</a:t>
            </a:r>
          </a:p>
        </p:txBody>
      </p:sp>
      <p:sp>
        <p:nvSpPr>
          <p:cNvPr id="18" name="Text Placeholder 17"/>
          <p:cNvSpPr>
            <a:spLocks noGrp="1"/>
          </p:cNvSpPr>
          <p:nvPr>
            <p:ph type="body" sz="quarter" idx="17"/>
          </p:nvPr>
        </p:nvSpPr>
        <p:spPr>
          <a:xfrm>
            <a:off x="2799410" y="2052544"/>
            <a:ext cx="12601575" cy="1151309"/>
          </a:xfrm>
        </p:spPr>
        <p:txBody>
          <a:bodyPr>
            <a:noAutofit/>
          </a:bodyPr>
          <a:lstStyle>
            <a:lvl1pPr marL="180000" indent="0">
              <a:buNone/>
              <a:defRPr sz="2400" baseline="0">
                <a:solidFill>
                  <a:srgbClr val="2D73D7"/>
                </a:solidFill>
                <a:latin typeface="PF Paperback Light"/>
                <a:cs typeface="PF Paperback Light"/>
              </a:defRPr>
            </a:lvl1pPr>
          </a:lstStyle>
          <a:p>
            <a:pPr lvl="0"/>
            <a:r>
              <a:rPr lang="en-US" smtClean="0"/>
              <a:t>Click to edit Master text styles</a:t>
            </a:r>
          </a:p>
        </p:txBody>
      </p:sp>
      <p:sp>
        <p:nvSpPr>
          <p:cNvPr id="11" name="Footer Placeholder 2"/>
          <p:cNvSpPr>
            <a:spLocks noGrp="1"/>
          </p:cNvSpPr>
          <p:nvPr>
            <p:ph type="ftr" sz="quarter" idx="18"/>
          </p:nvPr>
        </p:nvSpPr>
        <p:spPr/>
        <p:txBody>
          <a:bodyPr/>
          <a:lstStyle>
            <a:lvl1pPr>
              <a:defRPr/>
            </a:lvl1pPr>
          </a:lstStyle>
          <a:p>
            <a:pPr>
              <a:defRPr/>
            </a:pPr>
            <a:r>
              <a:rPr lang="en-GB" smtClean="0"/>
              <a:t>Developing the Open Sience Commons - Sept 25, Amsterdam</a:t>
            </a:r>
            <a:endParaRPr lang="en-GB" dirty="0"/>
          </a:p>
        </p:txBody>
      </p:sp>
      <p:sp>
        <p:nvSpPr>
          <p:cNvPr id="12" name="Slide Number Placeholder 3"/>
          <p:cNvSpPr>
            <a:spLocks noGrp="1"/>
          </p:cNvSpPr>
          <p:nvPr>
            <p:ph type="sldNum" sz="quarter" idx="19"/>
          </p:nvPr>
        </p:nvSpPr>
        <p:spPr/>
        <p:txBody>
          <a:bodyPr/>
          <a:lstStyle>
            <a:lvl1pPr>
              <a:defRPr/>
            </a:lvl1pPr>
          </a:lstStyle>
          <a:p>
            <a:pPr>
              <a:defRPr/>
            </a:pPr>
            <a:fld id="{406D613D-A8D0-2045-A62E-398D23D1B9D2}" type="slidenum">
              <a:rPr lang="en-GB"/>
              <a:pPr>
                <a:defRPr/>
              </a:pPr>
              <a:t>‹#›</a:t>
            </a:fld>
            <a:endParaRPr lang="en-GB"/>
          </a:p>
        </p:txBody>
      </p:sp>
    </p:spTree>
    <p:extLst>
      <p:ext uri="{BB962C8B-B14F-4D97-AF65-F5344CB8AC3E}">
        <p14:creationId xmlns:p14="http://schemas.microsoft.com/office/powerpoint/2010/main" val="166217305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ke a statement">
    <p:spTree>
      <p:nvGrpSpPr>
        <p:cNvPr id="1" name=""/>
        <p:cNvGrpSpPr/>
        <p:nvPr/>
      </p:nvGrpSpPr>
      <p:grpSpPr>
        <a:xfrm>
          <a:off x="0" y="0"/>
          <a:ext cx="0" cy="0"/>
          <a:chOff x="0" y="0"/>
          <a:chExt cx="0" cy="0"/>
        </a:xfrm>
      </p:grpSpPr>
      <p:grpSp>
        <p:nvGrpSpPr>
          <p:cNvPr id="5" name="Group 5"/>
          <p:cNvGrpSpPr>
            <a:grpSpLocks/>
          </p:cNvGrpSpPr>
          <p:nvPr userDrawn="1"/>
        </p:nvGrpSpPr>
        <p:grpSpPr bwMode="auto">
          <a:xfrm>
            <a:off x="0" y="-2700338"/>
            <a:ext cx="17273588" cy="11844338"/>
            <a:chOff x="0" y="-2700338"/>
            <a:chExt cx="17273588" cy="11844338"/>
          </a:xfrm>
        </p:grpSpPr>
        <p:sp>
          <p:nvSpPr>
            <p:cNvPr id="6" name="Rectangle 5"/>
            <p:cNvSpPr/>
            <p:nvPr userDrawn="1"/>
          </p:nvSpPr>
          <p:spPr bwMode="auto">
            <a:xfrm>
              <a:off x="0" y="0"/>
              <a:ext cx="16256000" cy="9144000"/>
            </a:xfrm>
            <a:prstGeom prst="rect">
              <a:avLst/>
            </a:prstGeom>
            <a:solidFill>
              <a:schemeClr val="bg1">
                <a:lumMod val="50000"/>
                <a:alpha val="40000"/>
              </a:schemeClr>
            </a:solidFill>
            <a:ln w="25400" cap="flat" cmpd="sng" algn="ctr">
              <a:noFill/>
              <a:prstDash val="solid"/>
              <a:round/>
              <a:headEnd type="none" w="med" len="med"/>
              <a:tailEnd type="none" w="med" len="med"/>
            </a:ln>
            <a:effectLst/>
          </p:spPr>
          <p:txBody>
            <a:bodyPr/>
            <a:lstStyle/>
            <a:p>
              <a:pPr algn="ctr" eaLnBrk="1" hangingPunct="1">
                <a:defRPr/>
              </a:pPr>
              <a:endParaRPr lang="el-GR">
                <a:solidFill>
                  <a:srgbClr val="646464"/>
                </a:solidFill>
                <a:latin typeface="PF Paperback Black"/>
                <a:cs typeface="PF Paperback Black"/>
              </a:endParaRPr>
            </a:p>
          </p:txBody>
        </p:sp>
        <p:pic>
          <p:nvPicPr>
            <p:cNvPr id="7"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98913" y="-2700338"/>
              <a:ext cx="13274675" cy="1152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ext Placeholder 7"/>
          <p:cNvSpPr>
            <a:spLocks noGrp="1"/>
          </p:cNvSpPr>
          <p:nvPr>
            <p:ph type="body" sz="quarter" idx="12"/>
          </p:nvPr>
        </p:nvSpPr>
        <p:spPr>
          <a:xfrm>
            <a:off x="4239568" y="3923928"/>
            <a:ext cx="8064896" cy="1512168"/>
          </a:xfrm>
        </p:spPr>
        <p:txBody>
          <a:bodyPr anchor="ctr">
            <a:noAutofit/>
          </a:bodyPr>
          <a:lstStyle>
            <a:lvl1pPr marL="266700" indent="0" algn="ctr">
              <a:buNone/>
              <a:defRPr sz="9500" b="0" cap="all">
                <a:solidFill>
                  <a:srgbClr val="28288C"/>
                </a:solidFill>
                <a:latin typeface="PF Paperback Black"/>
                <a:cs typeface="PF Paperback Black"/>
              </a:defRPr>
            </a:lvl1pPr>
          </a:lstStyle>
          <a:p>
            <a:pPr lvl="0"/>
            <a:r>
              <a:rPr lang="en-US" smtClean="0"/>
              <a:t>Click to edit Master text styles</a:t>
            </a:r>
          </a:p>
        </p:txBody>
      </p:sp>
      <p:sp>
        <p:nvSpPr>
          <p:cNvPr id="11" name="Content Placeholder 10"/>
          <p:cNvSpPr>
            <a:spLocks noGrp="1"/>
          </p:cNvSpPr>
          <p:nvPr>
            <p:ph sz="quarter" idx="13"/>
          </p:nvPr>
        </p:nvSpPr>
        <p:spPr>
          <a:xfrm>
            <a:off x="4239568" y="1979713"/>
            <a:ext cx="8064896" cy="1945308"/>
          </a:xfrm>
        </p:spPr>
        <p:txBody>
          <a:bodyPr anchor="b">
            <a:noAutofit/>
          </a:bodyPr>
          <a:lstStyle>
            <a:lvl1pPr marL="266700" indent="0" algn="ctr">
              <a:buNone/>
              <a:defRPr sz="8700" baseline="0">
                <a:solidFill>
                  <a:srgbClr val="646464"/>
                </a:solidFill>
                <a:latin typeface="PF Paperback Light"/>
                <a:cs typeface="PF Paperback Light"/>
              </a:defRPr>
            </a:lvl1pPr>
          </a:lstStyle>
          <a:p>
            <a:pPr lvl="0"/>
            <a:r>
              <a:rPr lang="en-US" dirty="0" smtClean="0"/>
              <a:t>Click to edit Master text styles</a:t>
            </a:r>
          </a:p>
        </p:txBody>
      </p:sp>
      <p:sp>
        <p:nvSpPr>
          <p:cNvPr id="13" name="Text Placeholder 12"/>
          <p:cNvSpPr>
            <a:spLocks noGrp="1"/>
          </p:cNvSpPr>
          <p:nvPr>
            <p:ph type="body" sz="quarter" idx="14"/>
          </p:nvPr>
        </p:nvSpPr>
        <p:spPr>
          <a:xfrm>
            <a:off x="4239568" y="5436096"/>
            <a:ext cx="8064896" cy="2304256"/>
          </a:xfrm>
        </p:spPr>
        <p:txBody>
          <a:bodyPr>
            <a:noAutofit/>
          </a:bodyPr>
          <a:lstStyle>
            <a:lvl1pPr marL="266700" indent="0" algn="ctr">
              <a:buNone/>
              <a:defRPr sz="8700" baseline="0">
                <a:solidFill>
                  <a:srgbClr val="646464"/>
                </a:solidFill>
                <a:latin typeface="PF Paperback Light"/>
                <a:cs typeface="PF Paperback Light"/>
              </a:defRPr>
            </a:lvl1pPr>
          </a:lstStyle>
          <a:p>
            <a:pPr lvl="0"/>
            <a:r>
              <a:rPr lang="en-US" dirty="0" smtClean="0"/>
              <a:t>Click to edit Master text styles</a:t>
            </a:r>
          </a:p>
        </p:txBody>
      </p:sp>
      <p:sp>
        <p:nvSpPr>
          <p:cNvPr id="9" name="Footer Placeholder 2"/>
          <p:cNvSpPr>
            <a:spLocks noGrp="1"/>
          </p:cNvSpPr>
          <p:nvPr>
            <p:ph type="ftr" sz="quarter" idx="15"/>
          </p:nvPr>
        </p:nvSpPr>
        <p:spPr/>
        <p:txBody>
          <a:bodyPr/>
          <a:lstStyle>
            <a:lvl1pPr>
              <a:defRPr/>
            </a:lvl1pPr>
          </a:lstStyle>
          <a:p>
            <a:pPr>
              <a:defRPr/>
            </a:pPr>
            <a:r>
              <a:rPr lang="en-GB" smtClean="0"/>
              <a:t>Developing the Open Sience Commons - Sept 25, Amsterdam</a:t>
            </a:r>
            <a:endParaRPr lang="en-GB" dirty="0"/>
          </a:p>
        </p:txBody>
      </p:sp>
      <p:sp>
        <p:nvSpPr>
          <p:cNvPr id="10" name="Slide Number Placeholder 3"/>
          <p:cNvSpPr>
            <a:spLocks noGrp="1"/>
          </p:cNvSpPr>
          <p:nvPr>
            <p:ph type="sldNum" sz="quarter" idx="16"/>
          </p:nvPr>
        </p:nvSpPr>
        <p:spPr/>
        <p:txBody>
          <a:bodyPr/>
          <a:lstStyle>
            <a:lvl1pPr>
              <a:defRPr/>
            </a:lvl1pPr>
          </a:lstStyle>
          <a:p>
            <a:pPr>
              <a:defRPr/>
            </a:pPr>
            <a:fld id="{3790B6FA-294E-C845-BBAD-7EADCCA4EA6B}" type="slidenum">
              <a:rPr lang="en-GB"/>
              <a:pPr>
                <a:defRPr/>
              </a:pPr>
              <a:t>‹#›</a:t>
            </a:fld>
            <a:endParaRPr lang="en-GB"/>
          </a:p>
        </p:txBody>
      </p:sp>
    </p:spTree>
    <p:extLst>
      <p:ext uri="{BB962C8B-B14F-4D97-AF65-F5344CB8AC3E}">
        <p14:creationId xmlns:p14="http://schemas.microsoft.com/office/powerpoint/2010/main" val="37187449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ke bold statement">
    <p:spTree>
      <p:nvGrpSpPr>
        <p:cNvPr id="1" name=""/>
        <p:cNvGrpSpPr/>
        <p:nvPr/>
      </p:nvGrpSpPr>
      <p:grpSpPr>
        <a:xfrm>
          <a:off x="0" y="0"/>
          <a:ext cx="0" cy="0"/>
          <a:chOff x="0" y="0"/>
          <a:chExt cx="0" cy="0"/>
        </a:xfrm>
      </p:grpSpPr>
      <p:sp>
        <p:nvSpPr>
          <p:cNvPr id="2" name="Title 1"/>
          <p:cNvSpPr>
            <a:spLocks noGrp="1"/>
          </p:cNvSpPr>
          <p:nvPr>
            <p:ph type="title"/>
          </p:nvPr>
        </p:nvSpPr>
        <p:spPr>
          <a:xfrm>
            <a:off x="1719289" y="3995936"/>
            <a:ext cx="12889433" cy="1668016"/>
          </a:xfrm>
          <a:prstGeom prst="rect">
            <a:avLst/>
          </a:prstGeom>
          <a:solidFill>
            <a:srgbClr val="28288C"/>
          </a:solidFill>
        </p:spPr>
        <p:txBody>
          <a:bodyPr vert="horz" lIns="91440" tIns="45721" rIns="91440" bIns="45721" anchor="ctr">
            <a:noAutofit/>
          </a:bodyPr>
          <a:lstStyle>
            <a:lvl1pPr algn="ctr">
              <a:defRPr sz="9000" cap="all" baseline="0">
                <a:solidFill>
                  <a:schemeClr val="bg1"/>
                </a:solidFill>
                <a:latin typeface="PF Paperback Black"/>
                <a:cs typeface="PF Paperback Black"/>
              </a:defRPr>
            </a:lvl1pPr>
          </a:lstStyle>
          <a:p>
            <a:r>
              <a:rPr lang="en-US" smtClean="0"/>
              <a:t>Click to edit Master title style</a:t>
            </a:r>
            <a:endParaRPr lang="en-GB" dirty="0"/>
          </a:p>
        </p:txBody>
      </p:sp>
      <p:sp>
        <p:nvSpPr>
          <p:cNvPr id="6" name="Text Placeholder 5"/>
          <p:cNvSpPr>
            <a:spLocks noGrp="1"/>
          </p:cNvSpPr>
          <p:nvPr>
            <p:ph type="body" sz="quarter" idx="12"/>
          </p:nvPr>
        </p:nvSpPr>
        <p:spPr>
          <a:xfrm>
            <a:off x="1719289" y="1187624"/>
            <a:ext cx="12889433" cy="2808560"/>
          </a:xfrm>
        </p:spPr>
        <p:txBody>
          <a:bodyPr anchor="b"/>
          <a:lstStyle>
            <a:lvl1pPr marL="266700" indent="0" algn="ctr">
              <a:spcAft>
                <a:spcPts val="600"/>
              </a:spcAft>
              <a:buNone/>
              <a:defRPr sz="7900" baseline="0">
                <a:solidFill>
                  <a:srgbClr val="28288C"/>
                </a:solidFill>
                <a:latin typeface="PF Paperback Light"/>
                <a:cs typeface="PF Paperback Light"/>
              </a:defRPr>
            </a:lvl1pPr>
          </a:lstStyle>
          <a:p>
            <a:pPr lvl="0"/>
            <a:r>
              <a:rPr lang="en-US" dirty="0" smtClean="0"/>
              <a:t>Click to edit Master text styles</a:t>
            </a:r>
          </a:p>
        </p:txBody>
      </p:sp>
      <p:sp>
        <p:nvSpPr>
          <p:cNvPr id="8" name="Text Placeholder 7"/>
          <p:cNvSpPr>
            <a:spLocks noGrp="1"/>
          </p:cNvSpPr>
          <p:nvPr>
            <p:ph type="body" sz="quarter" idx="13"/>
          </p:nvPr>
        </p:nvSpPr>
        <p:spPr>
          <a:xfrm>
            <a:off x="1719289" y="5652120"/>
            <a:ext cx="12889433" cy="2159000"/>
          </a:xfrm>
        </p:spPr>
        <p:txBody>
          <a:bodyPr/>
          <a:lstStyle>
            <a:lvl1pPr marL="266700" indent="0" algn="ctr">
              <a:spcAft>
                <a:spcPts val="600"/>
              </a:spcAft>
              <a:buNone/>
              <a:defRPr sz="7900">
                <a:solidFill>
                  <a:srgbClr val="28288C"/>
                </a:solidFill>
                <a:latin typeface="PF Paperback Light"/>
                <a:cs typeface="PF Paperback Light"/>
              </a:defRPr>
            </a:lvl1pPr>
          </a:lstStyle>
          <a:p>
            <a:pPr lvl="0"/>
            <a:r>
              <a:rPr lang="en-US" dirty="0" smtClean="0"/>
              <a:t>Click to edit Master text styles</a:t>
            </a:r>
          </a:p>
        </p:txBody>
      </p:sp>
      <p:sp>
        <p:nvSpPr>
          <p:cNvPr id="5" name="Footer Placeholder 1"/>
          <p:cNvSpPr>
            <a:spLocks noGrp="1"/>
          </p:cNvSpPr>
          <p:nvPr>
            <p:ph type="ftr" sz="quarter" idx="14"/>
          </p:nvPr>
        </p:nvSpPr>
        <p:spPr/>
        <p:txBody>
          <a:bodyPr/>
          <a:lstStyle>
            <a:lvl1pPr>
              <a:defRPr/>
            </a:lvl1pPr>
          </a:lstStyle>
          <a:p>
            <a:pPr>
              <a:defRPr/>
            </a:pPr>
            <a:r>
              <a:rPr lang="en-GB" smtClean="0"/>
              <a:t>Developing the Open Sience Commons - Sept 25, Amsterdam</a:t>
            </a:r>
            <a:endParaRPr lang="en-GB" dirty="0"/>
          </a:p>
        </p:txBody>
      </p:sp>
      <p:sp>
        <p:nvSpPr>
          <p:cNvPr id="7" name="Slide Number Placeholder 4"/>
          <p:cNvSpPr>
            <a:spLocks noGrp="1"/>
          </p:cNvSpPr>
          <p:nvPr>
            <p:ph type="sldNum" sz="quarter" idx="15"/>
          </p:nvPr>
        </p:nvSpPr>
        <p:spPr/>
        <p:txBody>
          <a:bodyPr/>
          <a:lstStyle>
            <a:lvl1pPr>
              <a:defRPr/>
            </a:lvl1pPr>
          </a:lstStyle>
          <a:p>
            <a:pPr>
              <a:defRPr/>
            </a:pPr>
            <a:fld id="{92086B22-C63E-5442-897B-A73EB7F50DED}" type="slidenum">
              <a:rPr lang="en-GB"/>
              <a:pPr>
                <a:defRPr/>
              </a:pPr>
              <a:t>‹#›</a:t>
            </a:fld>
            <a:endParaRPr lang="en-GB"/>
          </a:p>
        </p:txBody>
      </p:sp>
    </p:spTree>
    <p:extLst>
      <p:ext uri="{BB962C8B-B14F-4D97-AF65-F5344CB8AC3E}">
        <p14:creationId xmlns:p14="http://schemas.microsoft.com/office/powerpoint/2010/main" val="12765267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redits &amp; Info">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5032377" y="4355976"/>
            <a:ext cx="8640763"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45721" bIns="45721">
            <a:spAutoFit/>
          </a:bodyPr>
          <a:lstStyle>
            <a:lvl1pPr>
              <a:defRPr sz="3800">
                <a:solidFill>
                  <a:srgbClr val="000000"/>
                </a:solidFill>
                <a:latin typeface="Gill Sans" charset="0"/>
                <a:ea typeface="ヒラギノ角ゴ ProN W3" charset="0"/>
                <a:cs typeface="ヒラギノ角ゴ ProN W3" charset="0"/>
                <a:sym typeface="Gill Sans" charset="0"/>
              </a:defRPr>
            </a:lvl1pPr>
            <a:lvl2pPr marL="742950" indent="-285750">
              <a:defRPr sz="3800">
                <a:solidFill>
                  <a:srgbClr val="000000"/>
                </a:solidFill>
                <a:latin typeface="Gill Sans" charset="0"/>
                <a:ea typeface="ヒラギノ角ゴ ProN W3" charset="0"/>
                <a:cs typeface="ヒラギノ角ゴ ProN W3" charset="0"/>
                <a:sym typeface="Gill Sans" charset="0"/>
              </a:defRPr>
            </a:lvl2pPr>
            <a:lvl3pPr marL="1143000" indent="-228600">
              <a:defRPr sz="3800">
                <a:solidFill>
                  <a:srgbClr val="000000"/>
                </a:solidFill>
                <a:latin typeface="Gill Sans" charset="0"/>
                <a:ea typeface="ヒラギノ角ゴ ProN W3" charset="0"/>
                <a:cs typeface="ヒラギノ角ゴ ProN W3" charset="0"/>
                <a:sym typeface="Gill Sans" charset="0"/>
              </a:defRPr>
            </a:lvl3pPr>
            <a:lvl4pPr marL="1600200" indent="-228600">
              <a:defRPr sz="3800">
                <a:solidFill>
                  <a:srgbClr val="000000"/>
                </a:solidFill>
                <a:latin typeface="Gill Sans" charset="0"/>
                <a:ea typeface="ヒラギノ角ゴ ProN W3" charset="0"/>
                <a:cs typeface="ヒラギノ角ゴ ProN W3" charset="0"/>
                <a:sym typeface="Gill Sans" charset="0"/>
              </a:defRPr>
            </a:lvl4pPr>
            <a:lvl5pPr marL="2057400" indent="-228600">
              <a:defRPr sz="38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9pPr>
          </a:lstStyle>
          <a:p>
            <a:pPr>
              <a:lnSpc>
                <a:spcPct val="120000"/>
              </a:lnSpc>
              <a:defRPr/>
            </a:pPr>
            <a:r>
              <a:rPr lang="en-GB" sz="2900" dirty="0" smtClean="0">
                <a:solidFill>
                  <a:srgbClr val="818181"/>
                </a:solidFill>
                <a:latin typeface="PF Paperback Light"/>
                <a:cs typeface="PF Paperback Light"/>
                <a:hlinkClick r:id="rId2"/>
              </a:rPr>
              <a:t>www.openaire.eu</a:t>
            </a:r>
            <a:endParaRPr lang="en-GB" sz="2900" dirty="0" smtClean="0">
              <a:solidFill>
                <a:srgbClr val="818181"/>
              </a:solidFill>
              <a:latin typeface="PF Paperback Light"/>
              <a:cs typeface="PF Paperback Light"/>
            </a:endParaRPr>
          </a:p>
          <a:p>
            <a:pPr>
              <a:lnSpc>
                <a:spcPct val="120000"/>
              </a:lnSpc>
              <a:defRPr/>
            </a:pPr>
            <a:r>
              <a:rPr lang="de-DE" sz="2900" dirty="0" smtClean="0">
                <a:solidFill>
                  <a:srgbClr val="818181"/>
                </a:solidFill>
                <a:latin typeface="PF Paperback Light"/>
                <a:cs typeface="PF Paperback Light"/>
              </a:rPr>
              <a:t>@</a:t>
            </a:r>
            <a:r>
              <a:rPr lang="de-DE" sz="2900" dirty="0" err="1" smtClean="0">
                <a:solidFill>
                  <a:srgbClr val="818181"/>
                </a:solidFill>
                <a:latin typeface="PF Paperback Light"/>
                <a:cs typeface="PF Paperback Light"/>
              </a:rPr>
              <a:t>openaire_eu</a:t>
            </a:r>
            <a:endParaRPr lang="de-DE" sz="2900" dirty="0" smtClean="0">
              <a:solidFill>
                <a:srgbClr val="818181"/>
              </a:solidFill>
              <a:latin typeface="PF Paperback Light"/>
              <a:cs typeface="PF Paperback Light"/>
            </a:endParaRPr>
          </a:p>
          <a:p>
            <a:pPr>
              <a:lnSpc>
                <a:spcPct val="120000"/>
              </a:lnSpc>
              <a:defRPr/>
            </a:pPr>
            <a:r>
              <a:rPr lang="da-DK" sz="2900" dirty="0" err="1" smtClean="0">
                <a:solidFill>
                  <a:srgbClr val="818181"/>
                </a:solidFill>
                <a:latin typeface="PF Paperback Light"/>
                <a:cs typeface="PF Paperback Light"/>
              </a:rPr>
              <a:t>facebook.com</a:t>
            </a:r>
            <a:r>
              <a:rPr lang="da-DK" sz="2900" dirty="0" smtClean="0">
                <a:solidFill>
                  <a:srgbClr val="818181"/>
                </a:solidFill>
                <a:latin typeface="PF Paperback Light"/>
                <a:cs typeface="PF Paperback Light"/>
              </a:rPr>
              <a:t>/</a:t>
            </a:r>
            <a:r>
              <a:rPr lang="da-DK" sz="2900" dirty="0" err="1" smtClean="0">
                <a:solidFill>
                  <a:srgbClr val="818181"/>
                </a:solidFill>
                <a:latin typeface="PF Paperback Light"/>
                <a:cs typeface="PF Paperback Light"/>
              </a:rPr>
              <a:t>groups</a:t>
            </a:r>
            <a:r>
              <a:rPr lang="da-DK" sz="2900" dirty="0" smtClean="0">
                <a:solidFill>
                  <a:srgbClr val="818181"/>
                </a:solidFill>
                <a:latin typeface="PF Paperback Light"/>
                <a:cs typeface="PF Paperback Light"/>
              </a:rPr>
              <a:t>/</a:t>
            </a:r>
            <a:r>
              <a:rPr lang="da-DK" sz="2900" dirty="0" err="1" smtClean="0">
                <a:solidFill>
                  <a:srgbClr val="818181"/>
                </a:solidFill>
                <a:latin typeface="PF Paperback Light"/>
                <a:cs typeface="PF Paperback Light"/>
              </a:rPr>
              <a:t>openaire</a:t>
            </a:r>
            <a:r>
              <a:rPr lang="da-DK" sz="2900" dirty="0" smtClean="0">
                <a:solidFill>
                  <a:srgbClr val="818181"/>
                </a:solidFill>
                <a:latin typeface="PF Paperback Light"/>
                <a:cs typeface="PF Paperback Light"/>
              </a:rPr>
              <a:t> </a:t>
            </a:r>
          </a:p>
          <a:p>
            <a:pPr>
              <a:lnSpc>
                <a:spcPct val="120000"/>
              </a:lnSpc>
              <a:defRPr/>
            </a:pPr>
            <a:r>
              <a:rPr lang="da-DK" sz="2900" dirty="0" err="1" smtClean="0">
                <a:solidFill>
                  <a:srgbClr val="818181"/>
                </a:solidFill>
                <a:latin typeface="PF Paperback Light"/>
                <a:cs typeface="PF Paperback Light"/>
              </a:rPr>
              <a:t>linkedin.com</a:t>
            </a:r>
            <a:r>
              <a:rPr lang="da-DK" sz="2900" dirty="0" smtClean="0">
                <a:solidFill>
                  <a:srgbClr val="818181"/>
                </a:solidFill>
                <a:latin typeface="PF Paperback Light"/>
                <a:cs typeface="PF Paperback Light"/>
              </a:rPr>
              <a:t>/</a:t>
            </a:r>
            <a:r>
              <a:rPr lang="da-DK" sz="2900" dirty="0" err="1" smtClean="0">
                <a:solidFill>
                  <a:srgbClr val="818181"/>
                </a:solidFill>
                <a:latin typeface="PF Paperback Light"/>
                <a:cs typeface="PF Paperback Light"/>
              </a:rPr>
              <a:t>groups</a:t>
            </a:r>
            <a:r>
              <a:rPr lang="da-DK" sz="2900" dirty="0" smtClean="0">
                <a:solidFill>
                  <a:srgbClr val="818181"/>
                </a:solidFill>
                <a:latin typeface="PF Paperback Light"/>
                <a:cs typeface="PF Paperback Light"/>
              </a:rPr>
              <a:t>/OpenAIRE-3893548</a:t>
            </a:r>
            <a:endParaRPr lang="de-DE" sz="2900" dirty="0" smtClean="0">
              <a:solidFill>
                <a:srgbClr val="818181"/>
              </a:solidFill>
              <a:latin typeface="PF Paperback Light"/>
              <a:cs typeface="PF Paperback Light"/>
            </a:endParaRPr>
          </a:p>
        </p:txBody>
      </p:sp>
      <p:pic>
        <p:nvPicPr>
          <p:cNvPr id="5" name="Picture 6" descr="posterwebicon.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25975" y="4427612"/>
            <a:ext cx="4064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ostermailicon.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27550" y="7451725"/>
            <a:ext cx="5461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posterlinkedinicon.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75177" y="6083374"/>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posterfbicon.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697415" y="5580137"/>
            <a:ext cx="1905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postertwittericon.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598988" y="5054674"/>
            <a:ext cx="4699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userDrawn="1"/>
        </p:nvSpPr>
        <p:spPr bwMode="auto">
          <a:xfrm>
            <a:off x="4311652" y="1331913"/>
            <a:ext cx="81375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45721" bIns="45721">
            <a:spAutoFit/>
          </a:bodyPr>
          <a:lstStyle>
            <a:lvl1pPr>
              <a:defRPr sz="3800">
                <a:solidFill>
                  <a:srgbClr val="000000"/>
                </a:solidFill>
                <a:latin typeface="Gill Sans" charset="0"/>
                <a:ea typeface="ヒラギノ角ゴ ProN W3" charset="0"/>
                <a:cs typeface="ヒラギノ角ゴ ProN W3" charset="0"/>
                <a:sym typeface="Gill Sans" charset="0"/>
              </a:defRPr>
            </a:lvl1pPr>
            <a:lvl2pPr marL="742950" indent="-285750">
              <a:defRPr sz="3800">
                <a:solidFill>
                  <a:srgbClr val="000000"/>
                </a:solidFill>
                <a:latin typeface="Gill Sans" charset="0"/>
                <a:ea typeface="ヒラギノ角ゴ ProN W3" charset="0"/>
                <a:cs typeface="ヒラギノ角ゴ ProN W3" charset="0"/>
                <a:sym typeface="Gill Sans" charset="0"/>
              </a:defRPr>
            </a:lvl2pPr>
            <a:lvl3pPr marL="1143000" indent="-228600">
              <a:defRPr sz="3800">
                <a:solidFill>
                  <a:srgbClr val="000000"/>
                </a:solidFill>
                <a:latin typeface="Gill Sans" charset="0"/>
                <a:ea typeface="ヒラギノ角ゴ ProN W3" charset="0"/>
                <a:cs typeface="ヒラギノ角ゴ ProN W3" charset="0"/>
                <a:sym typeface="Gill Sans" charset="0"/>
              </a:defRPr>
            </a:lvl3pPr>
            <a:lvl4pPr marL="1600200" indent="-228600">
              <a:defRPr sz="3800">
                <a:solidFill>
                  <a:srgbClr val="000000"/>
                </a:solidFill>
                <a:latin typeface="Gill Sans" charset="0"/>
                <a:ea typeface="ヒラギノ角ゴ ProN W3" charset="0"/>
                <a:cs typeface="ヒラギノ角ゴ ProN W3" charset="0"/>
                <a:sym typeface="Gill Sans" charset="0"/>
              </a:defRPr>
            </a:lvl4pPr>
            <a:lvl5pPr marL="2057400" indent="-228600">
              <a:defRPr sz="38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9pPr>
          </a:lstStyle>
          <a:p>
            <a:pPr algn="ctr">
              <a:defRPr/>
            </a:pPr>
            <a:r>
              <a:rPr lang="en-GB" sz="6700" b="1" dirty="0" smtClean="0">
                <a:solidFill>
                  <a:srgbClr val="000090"/>
                </a:solidFill>
                <a:latin typeface="PF Paperback"/>
                <a:cs typeface="PF Paperback"/>
              </a:rPr>
              <a:t>Thank you!</a:t>
            </a:r>
          </a:p>
        </p:txBody>
      </p:sp>
      <p:pic>
        <p:nvPicPr>
          <p:cNvPr id="11" name="Picture 23"/>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5"/>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216025" y="755650"/>
            <a:ext cx="1584325"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Placeholder 20"/>
          <p:cNvSpPr>
            <a:spLocks noGrp="1"/>
          </p:cNvSpPr>
          <p:nvPr>
            <p:ph type="body" sz="quarter" idx="16"/>
          </p:nvPr>
        </p:nvSpPr>
        <p:spPr>
          <a:xfrm>
            <a:off x="2151339" y="2411760"/>
            <a:ext cx="12601575" cy="1080120"/>
          </a:xfrm>
        </p:spPr>
        <p:txBody>
          <a:bodyPr anchor="ctr">
            <a:noAutofit/>
          </a:bodyPr>
          <a:lstStyle>
            <a:lvl1pPr marL="86400" indent="0" algn="ctr">
              <a:buNone/>
              <a:defRPr sz="2900" baseline="0">
                <a:solidFill>
                  <a:srgbClr val="2D73D7"/>
                </a:solidFill>
                <a:latin typeface="PF Paperback Light"/>
                <a:cs typeface="PF Paperback Light"/>
              </a:defRPr>
            </a:lvl1pPr>
          </a:lstStyle>
          <a:p>
            <a:pPr lvl="0"/>
            <a:r>
              <a:rPr lang="en-US" smtClean="0"/>
              <a:t>Click to edit Master text styles</a:t>
            </a:r>
          </a:p>
        </p:txBody>
      </p:sp>
      <p:sp>
        <p:nvSpPr>
          <p:cNvPr id="19" name="Text Placeholder 18"/>
          <p:cNvSpPr>
            <a:spLocks noGrp="1"/>
          </p:cNvSpPr>
          <p:nvPr>
            <p:ph type="body" sz="quarter" idx="17"/>
          </p:nvPr>
        </p:nvSpPr>
        <p:spPr>
          <a:xfrm>
            <a:off x="5248177" y="7092280"/>
            <a:ext cx="7058025" cy="936104"/>
          </a:xfrm>
        </p:spPr>
        <p:txBody>
          <a:bodyPr anchor="ctr">
            <a:noAutofit/>
          </a:bodyPr>
          <a:lstStyle>
            <a:lvl1pPr marL="0" indent="0">
              <a:buNone/>
              <a:defRPr sz="2900">
                <a:latin typeface="PF Paperback Medium"/>
                <a:cs typeface="PF Paperback Medium"/>
              </a:defRPr>
            </a:lvl1pPr>
          </a:lstStyle>
          <a:p>
            <a:pPr lvl="0"/>
            <a:r>
              <a:rPr lang="en-US" smtClean="0"/>
              <a:t>Click to edit Master text styles</a:t>
            </a:r>
          </a:p>
        </p:txBody>
      </p:sp>
      <p:sp>
        <p:nvSpPr>
          <p:cNvPr id="13" name="Footer Placeholder 2"/>
          <p:cNvSpPr>
            <a:spLocks noGrp="1"/>
          </p:cNvSpPr>
          <p:nvPr>
            <p:ph type="ftr" sz="quarter" idx="18"/>
          </p:nvPr>
        </p:nvSpPr>
        <p:spPr/>
        <p:txBody>
          <a:bodyPr/>
          <a:lstStyle>
            <a:lvl1pPr>
              <a:defRPr/>
            </a:lvl1pPr>
          </a:lstStyle>
          <a:p>
            <a:pPr>
              <a:defRPr/>
            </a:pPr>
            <a:r>
              <a:rPr lang="en-GB" smtClean="0"/>
              <a:t>Developing the Open Sience Commons - Sept 25, Amsterdam</a:t>
            </a:r>
            <a:endParaRPr lang="en-GB" dirty="0"/>
          </a:p>
        </p:txBody>
      </p:sp>
      <p:sp>
        <p:nvSpPr>
          <p:cNvPr id="14" name="Slide Number Placeholder 3"/>
          <p:cNvSpPr>
            <a:spLocks noGrp="1"/>
          </p:cNvSpPr>
          <p:nvPr>
            <p:ph type="sldNum" sz="quarter" idx="19"/>
          </p:nvPr>
        </p:nvSpPr>
        <p:spPr/>
        <p:txBody>
          <a:bodyPr/>
          <a:lstStyle>
            <a:lvl1pPr>
              <a:defRPr/>
            </a:lvl1pPr>
          </a:lstStyle>
          <a:p>
            <a:pPr>
              <a:defRPr/>
            </a:pPr>
            <a:fld id="{0F7B0426-48FA-7043-84AB-7307486C84BF}" type="slidenum">
              <a:rPr lang="en-GB"/>
              <a:pPr>
                <a:defRPr/>
              </a:pPr>
              <a:t>‹#›</a:t>
            </a:fld>
            <a:endParaRPr lang="en-GB"/>
          </a:p>
        </p:txBody>
      </p:sp>
    </p:spTree>
    <p:extLst>
      <p:ext uri="{BB962C8B-B14F-4D97-AF65-F5344CB8AC3E}">
        <p14:creationId xmlns:p14="http://schemas.microsoft.com/office/powerpoint/2010/main" val="55202564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cxnSp>
        <p:nvCxnSpPr>
          <p:cNvPr id="7" name="Straight Connector 6"/>
          <p:cNvCxnSpPr>
            <a:cxnSpLocks noChangeShapeType="1"/>
          </p:cNvCxnSpPr>
          <p:nvPr userDrawn="1"/>
        </p:nvCxnSpPr>
        <p:spPr bwMode="auto">
          <a:xfrm>
            <a:off x="2314575" y="4068763"/>
            <a:ext cx="11593513" cy="0"/>
          </a:xfrm>
          <a:prstGeom prst="line">
            <a:avLst/>
          </a:prstGeom>
          <a:noFill/>
          <a:ln w="25400">
            <a:solidFill>
              <a:srgbClr val="BFBF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sp>
        <p:nvSpPr>
          <p:cNvPr id="11" name="Text Placeholder 10"/>
          <p:cNvSpPr>
            <a:spLocks noGrp="1"/>
          </p:cNvSpPr>
          <p:nvPr>
            <p:ph type="body" sz="quarter" idx="12"/>
          </p:nvPr>
        </p:nvSpPr>
        <p:spPr>
          <a:xfrm>
            <a:off x="3951537" y="1979714"/>
            <a:ext cx="8567739" cy="2016125"/>
          </a:xfrm>
        </p:spPr>
        <p:txBody>
          <a:bodyPr anchor="b">
            <a:noAutofit/>
          </a:bodyPr>
          <a:lstStyle>
            <a:lvl1pPr marL="0" indent="0" algn="ctr">
              <a:buNone/>
              <a:defRPr sz="6700" baseline="0">
                <a:solidFill>
                  <a:srgbClr val="636363"/>
                </a:solidFill>
                <a:latin typeface="PF Paperback Light"/>
                <a:cs typeface="PF Paperback Light"/>
              </a:defRPr>
            </a:lvl1pPr>
          </a:lstStyle>
          <a:p>
            <a:pPr lvl="0"/>
            <a:r>
              <a:rPr lang="en-US" smtClean="0"/>
              <a:t>Click to edit Master text styles</a:t>
            </a:r>
          </a:p>
        </p:txBody>
      </p:sp>
      <p:sp>
        <p:nvSpPr>
          <p:cNvPr id="13" name="Text Placeholder 12"/>
          <p:cNvSpPr>
            <a:spLocks noGrp="1"/>
          </p:cNvSpPr>
          <p:nvPr>
            <p:ph type="body" sz="quarter" idx="13"/>
          </p:nvPr>
        </p:nvSpPr>
        <p:spPr>
          <a:xfrm>
            <a:off x="4671619" y="4211960"/>
            <a:ext cx="6984777" cy="2736304"/>
          </a:xfrm>
        </p:spPr>
        <p:txBody>
          <a:bodyPr/>
          <a:lstStyle>
            <a:lvl1pPr marL="0" indent="0" algn="ctr">
              <a:buNone/>
              <a:defRPr sz="6700" baseline="0">
                <a:solidFill>
                  <a:srgbClr val="636363"/>
                </a:solidFill>
                <a:latin typeface="PF Paperback Light"/>
                <a:cs typeface="PF Paperback Light"/>
              </a:defRPr>
            </a:lvl1pPr>
          </a:lstStyle>
          <a:p>
            <a:pPr lvl="0"/>
            <a:r>
              <a:rPr lang="en-US" dirty="0" smtClean="0"/>
              <a:t>Click to edit Master text styles</a:t>
            </a:r>
          </a:p>
        </p:txBody>
      </p:sp>
      <p:sp>
        <p:nvSpPr>
          <p:cNvPr id="15" name="Text Placeholder 14"/>
          <p:cNvSpPr>
            <a:spLocks noGrp="1"/>
          </p:cNvSpPr>
          <p:nvPr>
            <p:ph type="body" sz="quarter" idx="14"/>
          </p:nvPr>
        </p:nvSpPr>
        <p:spPr>
          <a:xfrm>
            <a:off x="2583385" y="-1548680"/>
            <a:ext cx="1943026" cy="6624736"/>
          </a:xfrm>
        </p:spPr>
        <p:txBody>
          <a:bodyPr>
            <a:noAutofit/>
          </a:bodyPr>
          <a:lstStyle>
            <a:lvl1pPr marL="0" indent="0">
              <a:spcBef>
                <a:spcPts val="0"/>
              </a:spcBef>
              <a:spcAft>
                <a:spcPts val="0"/>
              </a:spcAft>
              <a:buNone/>
              <a:defRPr sz="28700">
                <a:solidFill>
                  <a:srgbClr val="CDCDCD"/>
                </a:solidFill>
              </a:defRPr>
            </a:lvl1pPr>
          </a:lstStyle>
          <a:p>
            <a:pPr lvl="0"/>
            <a:r>
              <a:rPr lang="en-US" smtClean="0"/>
              <a:t>Click to edit Master text styles</a:t>
            </a:r>
          </a:p>
        </p:txBody>
      </p:sp>
      <p:sp>
        <p:nvSpPr>
          <p:cNvPr id="17" name="Text Placeholder 16"/>
          <p:cNvSpPr>
            <a:spLocks noGrp="1"/>
          </p:cNvSpPr>
          <p:nvPr>
            <p:ph type="body" sz="quarter" idx="15"/>
          </p:nvPr>
        </p:nvSpPr>
        <p:spPr>
          <a:xfrm>
            <a:off x="11296354" y="3491880"/>
            <a:ext cx="1944686" cy="6264696"/>
          </a:xfrm>
        </p:spPr>
        <p:txBody>
          <a:bodyPr>
            <a:noAutofit/>
          </a:bodyPr>
          <a:lstStyle>
            <a:lvl1pPr marL="0" indent="0">
              <a:spcBef>
                <a:spcPts val="0"/>
              </a:spcBef>
              <a:buNone/>
              <a:defRPr sz="28700">
                <a:solidFill>
                  <a:srgbClr val="CDCDCD"/>
                </a:solidFill>
              </a:defRPr>
            </a:lvl1pPr>
          </a:lstStyle>
          <a:p>
            <a:pPr lvl="0"/>
            <a:r>
              <a:rPr lang="en-US" smtClean="0"/>
              <a:t>Click to edit Master text styles</a:t>
            </a:r>
          </a:p>
        </p:txBody>
      </p:sp>
      <p:sp>
        <p:nvSpPr>
          <p:cNvPr id="19" name="Text Placeholder 18"/>
          <p:cNvSpPr>
            <a:spLocks noGrp="1"/>
          </p:cNvSpPr>
          <p:nvPr>
            <p:ph type="body" sz="quarter" idx="16"/>
          </p:nvPr>
        </p:nvSpPr>
        <p:spPr>
          <a:xfrm>
            <a:off x="4743454" y="7596192"/>
            <a:ext cx="7129463" cy="792163"/>
          </a:xfrm>
        </p:spPr>
        <p:txBody>
          <a:bodyPr>
            <a:noAutofit/>
          </a:bodyPr>
          <a:lstStyle>
            <a:lvl1pPr marL="0" indent="0" algn="ctr">
              <a:buNone/>
              <a:defRPr sz="2400" baseline="0">
                <a:latin typeface="PF Paperback Medium"/>
                <a:cs typeface="PF Paperback Medium"/>
              </a:defRPr>
            </a:lvl1pPr>
          </a:lstStyle>
          <a:p>
            <a:pPr lvl="0"/>
            <a:r>
              <a:rPr lang="en-US" dirty="0" smtClean="0"/>
              <a:t>Click to edit Master text styles</a:t>
            </a:r>
          </a:p>
        </p:txBody>
      </p:sp>
      <p:sp>
        <p:nvSpPr>
          <p:cNvPr id="8" name="Footer Placeholder 2"/>
          <p:cNvSpPr>
            <a:spLocks noGrp="1"/>
          </p:cNvSpPr>
          <p:nvPr>
            <p:ph type="ftr" sz="quarter" idx="17"/>
          </p:nvPr>
        </p:nvSpPr>
        <p:spPr/>
        <p:txBody>
          <a:bodyPr/>
          <a:lstStyle>
            <a:lvl1pPr>
              <a:defRPr/>
            </a:lvl1pPr>
          </a:lstStyle>
          <a:p>
            <a:pPr>
              <a:defRPr/>
            </a:pPr>
            <a:r>
              <a:rPr lang="en-GB" smtClean="0"/>
              <a:t>Developing the Open Sience Commons - Sept 25, Amsterdam</a:t>
            </a:r>
            <a:endParaRPr lang="en-GB" dirty="0"/>
          </a:p>
        </p:txBody>
      </p:sp>
      <p:sp>
        <p:nvSpPr>
          <p:cNvPr id="9" name="Slide Number Placeholder 3"/>
          <p:cNvSpPr>
            <a:spLocks noGrp="1"/>
          </p:cNvSpPr>
          <p:nvPr>
            <p:ph type="sldNum" sz="quarter" idx="18"/>
          </p:nvPr>
        </p:nvSpPr>
        <p:spPr/>
        <p:txBody>
          <a:bodyPr/>
          <a:lstStyle>
            <a:lvl1pPr>
              <a:defRPr/>
            </a:lvl1pPr>
          </a:lstStyle>
          <a:p>
            <a:pPr>
              <a:defRPr/>
            </a:pPr>
            <a:fld id="{079E1467-122D-5E4A-82A8-DD29B05A9870}" type="slidenum">
              <a:rPr lang="en-GB"/>
              <a:pPr>
                <a:defRPr/>
              </a:pPr>
              <a:t>‹#›</a:t>
            </a:fld>
            <a:endParaRPr lang="en-GB"/>
          </a:p>
        </p:txBody>
      </p:sp>
    </p:spTree>
    <p:extLst>
      <p:ext uri="{BB962C8B-B14F-4D97-AF65-F5344CB8AC3E}">
        <p14:creationId xmlns:p14="http://schemas.microsoft.com/office/powerpoint/2010/main" val="36567402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16025" y="755650"/>
            <a:ext cx="1584325"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109662" y="2279654"/>
            <a:ext cx="14020800" cy="3444479"/>
          </a:xfrm>
          <a:prstGeom prst="rect">
            <a:avLst/>
          </a:prstGeom>
        </p:spPr>
        <p:txBody>
          <a:bodyPr lIns="91440" tIns="45721" rIns="91440" bIns="45721" anchor="b"/>
          <a:lstStyle>
            <a:lvl1pPr>
              <a:defRPr sz="7100" b="1">
                <a:solidFill>
                  <a:srgbClr val="28288C"/>
                </a:solidFill>
                <a:latin typeface="PF Paperback"/>
                <a:cs typeface="PF Paperback"/>
              </a:defRPr>
            </a:lvl1pPr>
          </a:lstStyle>
          <a:p>
            <a:r>
              <a:rPr lang="en-US" dirty="0" smtClean="0"/>
              <a:t>Click to edit Master title style</a:t>
            </a:r>
            <a:endParaRPr lang="el-GR" dirty="0"/>
          </a:p>
        </p:txBody>
      </p:sp>
      <p:sp>
        <p:nvSpPr>
          <p:cNvPr id="3" name="Text Placeholder 2"/>
          <p:cNvSpPr>
            <a:spLocks noGrp="1"/>
          </p:cNvSpPr>
          <p:nvPr>
            <p:ph type="body" idx="1"/>
          </p:nvPr>
        </p:nvSpPr>
        <p:spPr>
          <a:xfrm>
            <a:off x="1091977" y="5759777"/>
            <a:ext cx="14020800" cy="1692547"/>
          </a:xfrm>
        </p:spPr>
        <p:txBody>
          <a:bodyPr/>
          <a:lstStyle>
            <a:lvl1pPr marL="0" indent="0">
              <a:buNone/>
              <a:defRPr sz="3200" baseline="0">
                <a:solidFill>
                  <a:srgbClr val="595959"/>
                </a:solidFill>
                <a:latin typeface="PF Paperback Light"/>
                <a:cs typeface="PF Paperback Light"/>
              </a:defRPr>
            </a:lvl1pPr>
            <a:lvl2pPr marL="457200" indent="0">
              <a:buNone/>
              <a:defRPr sz="2100"/>
            </a:lvl2pPr>
            <a:lvl3pPr marL="914399" indent="0">
              <a:buNone/>
              <a:defRPr sz="1700"/>
            </a:lvl3pPr>
            <a:lvl4pPr marL="1371599" indent="0">
              <a:buNone/>
              <a:defRPr sz="1600"/>
            </a:lvl4pPr>
            <a:lvl5pPr marL="1828798" indent="0">
              <a:buNone/>
              <a:defRPr sz="1600"/>
            </a:lvl5pPr>
            <a:lvl6pPr marL="2285998" indent="0">
              <a:buNone/>
              <a:defRPr sz="1600"/>
            </a:lvl6pPr>
            <a:lvl7pPr marL="2743197" indent="0">
              <a:buNone/>
              <a:defRPr sz="1600"/>
            </a:lvl7pPr>
            <a:lvl8pPr marL="3200397" indent="0">
              <a:buNone/>
              <a:defRPr sz="1600"/>
            </a:lvl8pPr>
            <a:lvl9pPr marL="3657596" indent="0">
              <a:buNone/>
              <a:defRPr sz="1600"/>
            </a:lvl9pPr>
          </a:lstStyle>
          <a:p>
            <a:pPr lvl="0"/>
            <a:r>
              <a:rPr lang="en-US" dirty="0" smtClean="0"/>
              <a:t>Click to edit Master text styles</a:t>
            </a:r>
          </a:p>
        </p:txBody>
      </p:sp>
      <p:sp>
        <p:nvSpPr>
          <p:cNvPr id="6" name="Footer Placeholder 5"/>
          <p:cNvSpPr>
            <a:spLocks noGrp="1"/>
          </p:cNvSpPr>
          <p:nvPr>
            <p:ph type="ftr" sz="quarter" idx="10"/>
          </p:nvPr>
        </p:nvSpPr>
        <p:spPr/>
        <p:txBody>
          <a:bodyPr/>
          <a:lstStyle>
            <a:lvl1pPr>
              <a:defRPr/>
            </a:lvl1pPr>
          </a:lstStyle>
          <a:p>
            <a:pPr>
              <a:defRPr/>
            </a:pPr>
            <a:r>
              <a:rPr lang="en-GB" smtClean="0"/>
              <a:t>Developing the Open Sience Commons - Sept 25, Amsterdam</a:t>
            </a:r>
            <a:endParaRPr lang="en-GB" dirty="0"/>
          </a:p>
        </p:txBody>
      </p:sp>
      <p:sp>
        <p:nvSpPr>
          <p:cNvPr id="7" name="Slide Number Placeholder 6"/>
          <p:cNvSpPr>
            <a:spLocks noGrp="1"/>
          </p:cNvSpPr>
          <p:nvPr>
            <p:ph type="sldNum" sz="quarter" idx="11"/>
          </p:nvPr>
        </p:nvSpPr>
        <p:spPr/>
        <p:txBody>
          <a:bodyPr/>
          <a:lstStyle>
            <a:lvl1pPr>
              <a:defRPr/>
            </a:lvl1pPr>
          </a:lstStyle>
          <a:p>
            <a:pPr>
              <a:defRPr/>
            </a:pPr>
            <a:fld id="{0727F6BB-9D51-A44A-860B-346651AAD909}" type="slidenum">
              <a:rPr lang="en-GB"/>
              <a:pPr>
                <a:defRPr/>
              </a:pPr>
              <a:t>‹#›</a:t>
            </a:fld>
            <a:endParaRPr lang="en-GB"/>
          </a:p>
        </p:txBody>
      </p:sp>
    </p:spTree>
    <p:extLst>
      <p:ext uri="{BB962C8B-B14F-4D97-AF65-F5344CB8AC3E}">
        <p14:creationId xmlns:p14="http://schemas.microsoft.com/office/powerpoint/2010/main" val="34211119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Line 4"/>
          <p:cNvSpPr>
            <a:spLocks noChangeShapeType="1"/>
          </p:cNvSpPr>
          <p:nvPr userDrawn="1"/>
        </p:nvSpPr>
        <p:spPr bwMode="auto">
          <a:xfrm rot="10800000" flipH="1">
            <a:off x="2" y="3867150"/>
            <a:ext cx="2057400" cy="1760538"/>
          </a:xfrm>
          <a:prstGeom prst="line">
            <a:avLst/>
          </a:prstGeom>
          <a:noFill/>
          <a:ln w="12700">
            <a:solidFill>
              <a:srgbClr val="0ABEF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sp>
        <p:nvSpPr>
          <p:cNvPr id="6" name="Line 5"/>
          <p:cNvSpPr>
            <a:spLocks noChangeShapeType="1"/>
          </p:cNvSpPr>
          <p:nvPr userDrawn="1"/>
        </p:nvSpPr>
        <p:spPr bwMode="auto">
          <a:xfrm rot="10800000" flipH="1">
            <a:off x="5824540" y="4"/>
            <a:ext cx="738187" cy="684213"/>
          </a:xfrm>
          <a:prstGeom prst="line">
            <a:avLst/>
          </a:prstGeom>
          <a:noFill/>
          <a:ln w="12700">
            <a:solidFill>
              <a:srgbClr val="0ABEF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pic>
        <p:nvPicPr>
          <p:cNvPr id="7" name="Picture 2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16025" y="755650"/>
            <a:ext cx="1584325"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871418" y="395536"/>
            <a:ext cx="12266985" cy="1564357"/>
          </a:xfrm>
          <a:prstGeom prst="rect">
            <a:avLst/>
          </a:prstGeom>
        </p:spPr>
        <p:txBody>
          <a:bodyPr lIns="91440" tIns="45721" rIns="91440" bIns="45721" anchor="b">
            <a:normAutofit/>
          </a:bodyPr>
          <a:lstStyle>
            <a:lvl1pPr>
              <a:defRPr>
                <a:solidFill>
                  <a:srgbClr val="28288C"/>
                </a:solidFill>
              </a:defRPr>
            </a:lvl1pPr>
          </a:lstStyle>
          <a:p>
            <a:r>
              <a:rPr lang="en-US" smtClean="0"/>
              <a:t>Click to edit Master title style</a:t>
            </a:r>
            <a:endParaRPr lang="el-GR"/>
          </a:p>
        </p:txBody>
      </p:sp>
      <p:sp>
        <p:nvSpPr>
          <p:cNvPr id="3" name="Content Placeholder 2"/>
          <p:cNvSpPr>
            <a:spLocks noGrp="1"/>
          </p:cNvSpPr>
          <p:nvPr>
            <p:ph sz="half" idx="1"/>
          </p:nvPr>
        </p:nvSpPr>
        <p:spPr>
          <a:xfrm>
            <a:off x="1959770" y="2339753"/>
            <a:ext cx="6464300" cy="5623148"/>
          </a:xfrm>
        </p:spPr>
        <p:txBody>
          <a:bodyPr/>
          <a:lstStyle>
            <a:lvl1pPr>
              <a:defRPr sz="29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Content Placeholder 3"/>
          <p:cNvSpPr>
            <a:spLocks noGrp="1"/>
          </p:cNvSpPr>
          <p:nvPr>
            <p:ph sz="half" idx="2"/>
          </p:nvPr>
        </p:nvSpPr>
        <p:spPr>
          <a:xfrm>
            <a:off x="8576469" y="2339753"/>
            <a:ext cx="6464300" cy="5623148"/>
          </a:xfrm>
        </p:spPr>
        <p:txBody>
          <a:bodyPr/>
          <a:lstStyle>
            <a:lvl1pPr>
              <a:defRPr sz="29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Tree>
    <p:extLst>
      <p:ext uri="{BB962C8B-B14F-4D97-AF65-F5344CB8AC3E}">
        <p14:creationId xmlns:p14="http://schemas.microsoft.com/office/powerpoint/2010/main" val="19740321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16025" y="755650"/>
            <a:ext cx="1584325"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871417" y="366713"/>
            <a:ext cx="12259047" cy="1524000"/>
          </a:xfrm>
          <a:prstGeom prst="rect">
            <a:avLst/>
          </a:prstGeom>
        </p:spPr>
        <p:txBody>
          <a:bodyPr lIns="91440" tIns="45721" rIns="91440" bIns="45721" anchor="b">
            <a:normAutofit/>
          </a:bodyPr>
          <a:lstStyle>
            <a:lvl1pPr>
              <a:defRPr>
                <a:solidFill>
                  <a:srgbClr val="28288C"/>
                </a:solidFill>
              </a:defRPr>
            </a:lvl1pPr>
          </a:lstStyle>
          <a:p>
            <a:r>
              <a:rPr lang="en-US" smtClean="0"/>
              <a:t>Click to edit Master title style</a:t>
            </a:r>
            <a:endParaRPr lang="el-GR"/>
          </a:p>
        </p:txBody>
      </p:sp>
      <p:sp>
        <p:nvSpPr>
          <p:cNvPr id="3" name="Text Placeholder 2"/>
          <p:cNvSpPr>
            <a:spLocks noGrp="1"/>
          </p:cNvSpPr>
          <p:nvPr>
            <p:ph type="body" idx="1"/>
          </p:nvPr>
        </p:nvSpPr>
        <p:spPr>
          <a:xfrm>
            <a:off x="1109667" y="1985966"/>
            <a:ext cx="6873876" cy="854075"/>
          </a:xfrm>
        </p:spPr>
        <p:txBody>
          <a:bodyPr anchor="b"/>
          <a:lstStyle>
            <a:lvl1pPr marL="0" indent="0">
              <a:buNone/>
              <a:defRPr sz="2400" b="1">
                <a:solidFill>
                  <a:srgbClr val="2D5BE5"/>
                </a:solidFill>
              </a:defRPr>
            </a:lvl1pPr>
            <a:lvl2pPr marL="457200" indent="0">
              <a:buNone/>
              <a:defRPr sz="2100" b="1"/>
            </a:lvl2pPr>
            <a:lvl3pPr marL="914399" indent="0">
              <a:buNone/>
              <a:defRPr sz="1700" b="1"/>
            </a:lvl3pPr>
            <a:lvl4pPr marL="1371599" indent="0">
              <a:buNone/>
              <a:defRPr sz="1600" b="1"/>
            </a:lvl4pPr>
            <a:lvl5pPr marL="1828798" indent="0">
              <a:buNone/>
              <a:defRPr sz="1600" b="1"/>
            </a:lvl5pPr>
            <a:lvl6pPr marL="2285998" indent="0">
              <a:buNone/>
              <a:defRPr sz="1600" b="1"/>
            </a:lvl6pPr>
            <a:lvl7pPr marL="2743197" indent="0">
              <a:buNone/>
              <a:defRPr sz="1600" b="1"/>
            </a:lvl7pPr>
            <a:lvl8pPr marL="3200397" indent="0">
              <a:buNone/>
              <a:defRPr sz="1600" b="1"/>
            </a:lvl8pPr>
            <a:lvl9pPr marL="365759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9667" y="2925768"/>
            <a:ext cx="6873876" cy="5303837"/>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8253416" y="1985966"/>
            <a:ext cx="6877051" cy="854075"/>
          </a:xfrm>
        </p:spPr>
        <p:txBody>
          <a:bodyPr anchor="b"/>
          <a:lstStyle>
            <a:lvl1pPr marL="0" indent="0">
              <a:buNone/>
              <a:defRPr sz="2400" b="1">
                <a:solidFill>
                  <a:srgbClr val="2D5BE5"/>
                </a:solidFill>
              </a:defRPr>
            </a:lvl1pPr>
            <a:lvl2pPr marL="457200" indent="0">
              <a:buNone/>
              <a:defRPr sz="2100" b="1"/>
            </a:lvl2pPr>
            <a:lvl3pPr marL="914399" indent="0">
              <a:buNone/>
              <a:defRPr sz="1700" b="1"/>
            </a:lvl3pPr>
            <a:lvl4pPr marL="1371599" indent="0">
              <a:buNone/>
              <a:defRPr sz="1600" b="1"/>
            </a:lvl4pPr>
            <a:lvl5pPr marL="1828798" indent="0">
              <a:buNone/>
              <a:defRPr sz="1600" b="1"/>
            </a:lvl5pPr>
            <a:lvl6pPr marL="2285998" indent="0">
              <a:buNone/>
              <a:defRPr sz="1600" b="1"/>
            </a:lvl6pPr>
            <a:lvl7pPr marL="2743197" indent="0">
              <a:buNone/>
              <a:defRPr sz="1600" b="1"/>
            </a:lvl7pPr>
            <a:lvl8pPr marL="3200397" indent="0">
              <a:buNone/>
              <a:defRPr sz="1600" b="1"/>
            </a:lvl8pPr>
            <a:lvl9pPr marL="365759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3416" y="2925768"/>
            <a:ext cx="6877051" cy="5303837"/>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9" name="Footer Placeholder 10"/>
          <p:cNvSpPr>
            <a:spLocks noGrp="1"/>
          </p:cNvSpPr>
          <p:nvPr>
            <p:ph type="ftr" sz="quarter" idx="10"/>
          </p:nvPr>
        </p:nvSpPr>
        <p:spPr/>
        <p:txBody>
          <a:bodyPr/>
          <a:lstStyle>
            <a:lvl1pPr>
              <a:defRPr/>
            </a:lvl1pPr>
          </a:lstStyle>
          <a:p>
            <a:pPr>
              <a:defRPr/>
            </a:pPr>
            <a:r>
              <a:rPr lang="en-GB" smtClean="0"/>
              <a:t>Developing the Open Sience Commons - Sept 25, Amsterdam</a:t>
            </a:r>
            <a:endParaRPr lang="en-GB" dirty="0"/>
          </a:p>
        </p:txBody>
      </p:sp>
      <p:sp>
        <p:nvSpPr>
          <p:cNvPr id="10" name="Slide Number Placeholder 11"/>
          <p:cNvSpPr>
            <a:spLocks noGrp="1"/>
          </p:cNvSpPr>
          <p:nvPr>
            <p:ph type="sldNum" sz="quarter" idx="11"/>
          </p:nvPr>
        </p:nvSpPr>
        <p:spPr/>
        <p:txBody>
          <a:bodyPr/>
          <a:lstStyle>
            <a:lvl1pPr>
              <a:defRPr/>
            </a:lvl1pPr>
          </a:lstStyle>
          <a:p>
            <a:pPr>
              <a:defRPr/>
            </a:pPr>
            <a:fld id="{EED8A7E2-4D43-D346-A83F-21C6D695940F}" type="slidenum">
              <a:rPr lang="en-GB"/>
              <a:pPr>
                <a:defRPr/>
              </a:pPr>
              <a:t>‹#›</a:t>
            </a:fld>
            <a:endParaRPr lang="en-GB"/>
          </a:p>
        </p:txBody>
      </p:sp>
    </p:spTree>
    <p:extLst>
      <p:ext uri="{BB962C8B-B14F-4D97-AF65-F5344CB8AC3E}">
        <p14:creationId xmlns:p14="http://schemas.microsoft.com/office/powerpoint/2010/main" val="26426512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16025" y="755650"/>
            <a:ext cx="1584325"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119190" y="609600"/>
            <a:ext cx="5243513" cy="2133600"/>
          </a:xfrm>
          <a:prstGeom prst="rect">
            <a:avLst/>
          </a:prstGeom>
        </p:spPr>
        <p:txBody>
          <a:bodyPr lIns="91440" tIns="45721" rIns="91440" bIns="45721" anchor="b"/>
          <a:lstStyle>
            <a:lvl1pPr>
              <a:defRPr sz="3200">
                <a:solidFill>
                  <a:srgbClr val="28288C"/>
                </a:solidFill>
              </a:defRPr>
            </a:lvl1pPr>
          </a:lstStyle>
          <a:p>
            <a:r>
              <a:rPr lang="en-US" smtClean="0"/>
              <a:t>Click to edit Master title style</a:t>
            </a:r>
            <a:endParaRPr lang="el-GR"/>
          </a:p>
        </p:txBody>
      </p:sp>
      <p:sp>
        <p:nvSpPr>
          <p:cNvPr id="3" name="Content Placeholder 2"/>
          <p:cNvSpPr>
            <a:spLocks noGrp="1"/>
          </p:cNvSpPr>
          <p:nvPr>
            <p:ph idx="1"/>
          </p:nvPr>
        </p:nvSpPr>
        <p:spPr>
          <a:xfrm>
            <a:off x="6910388" y="1316044"/>
            <a:ext cx="8229600" cy="6499225"/>
          </a:xfrm>
        </p:spPr>
        <p:txBody>
          <a:bodyPr/>
          <a:lstStyle>
            <a:lvl1pPr>
              <a:defRPr sz="32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1119190" y="2801942"/>
            <a:ext cx="5243513" cy="5013325"/>
          </a:xfrm>
        </p:spPr>
        <p:txBody>
          <a:bodyPr/>
          <a:lstStyle>
            <a:lvl1pPr marL="0" indent="0">
              <a:buNone/>
              <a:defRPr sz="1600">
                <a:solidFill>
                  <a:srgbClr val="595959"/>
                </a:solidFill>
              </a:defRPr>
            </a:lvl1pPr>
            <a:lvl2pPr marL="457200" indent="0">
              <a:buNone/>
              <a:defRPr sz="1400"/>
            </a:lvl2pPr>
            <a:lvl3pPr marL="914399" indent="0">
              <a:buNone/>
              <a:defRPr sz="1300"/>
            </a:lvl3pPr>
            <a:lvl4pPr marL="1371599" indent="0">
              <a:buNone/>
              <a:defRPr sz="1000"/>
            </a:lvl4pPr>
            <a:lvl5pPr marL="1828798" indent="0">
              <a:buNone/>
              <a:defRPr sz="1000"/>
            </a:lvl5pPr>
            <a:lvl6pPr marL="2285998" indent="0">
              <a:buNone/>
              <a:defRPr sz="1000"/>
            </a:lvl6pPr>
            <a:lvl7pPr marL="2743197" indent="0">
              <a:buNone/>
              <a:defRPr sz="1000"/>
            </a:lvl7pPr>
            <a:lvl8pPr marL="3200397" indent="0">
              <a:buNone/>
              <a:defRPr sz="1000"/>
            </a:lvl8pPr>
            <a:lvl9pPr marL="3657596" indent="0">
              <a:buNone/>
              <a:defRPr sz="1000"/>
            </a:lvl9pPr>
          </a:lstStyle>
          <a:p>
            <a:pPr lvl="0"/>
            <a:r>
              <a:rPr lang="en-US" smtClean="0"/>
              <a:t>Click to edit Master text styles</a:t>
            </a:r>
          </a:p>
        </p:txBody>
      </p:sp>
      <p:sp>
        <p:nvSpPr>
          <p:cNvPr id="7" name="Footer Placeholder 8"/>
          <p:cNvSpPr>
            <a:spLocks noGrp="1"/>
          </p:cNvSpPr>
          <p:nvPr>
            <p:ph type="ftr" sz="quarter" idx="10"/>
          </p:nvPr>
        </p:nvSpPr>
        <p:spPr/>
        <p:txBody>
          <a:bodyPr/>
          <a:lstStyle>
            <a:lvl1pPr>
              <a:defRPr/>
            </a:lvl1pPr>
          </a:lstStyle>
          <a:p>
            <a:pPr>
              <a:defRPr/>
            </a:pPr>
            <a:r>
              <a:rPr lang="en-GB" smtClean="0"/>
              <a:t>Developing the Open Sience Commons - Sept 25, Amsterdam</a:t>
            </a:r>
            <a:endParaRPr lang="en-GB" dirty="0"/>
          </a:p>
        </p:txBody>
      </p:sp>
      <p:sp>
        <p:nvSpPr>
          <p:cNvPr id="8" name="Slide Number Placeholder 9"/>
          <p:cNvSpPr>
            <a:spLocks noGrp="1"/>
          </p:cNvSpPr>
          <p:nvPr>
            <p:ph type="sldNum" sz="quarter" idx="11"/>
          </p:nvPr>
        </p:nvSpPr>
        <p:spPr/>
        <p:txBody>
          <a:bodyPr/>
          <a:lstStyle>
            <a:lvl1pPr>
              <a:defRPr/>
            </a:lvl1pPr>
          </a:lstStyle>
          <a:p>
            <a:pPr>
              <a:defRPr/>
            </a:pPr>
            <a:fld id="{938574AD-F279-4146-BE69-FDF0005E1A81}" type="slidenum">
              <a:rPr lang="en-GB"/>
              <a:pPr>
                <a:defRPr/>
              </a:pPr>
              <a:t>‹#›</a:t>
            </a:fld>
            <a:endParaRPr lang="en-GB"/>
          </a:p>
        </p:txBody>
      </p:sp>
    </p:spTree>
    <p:extLst>
      <p:ext uri="{BB962C8B-B14F-4D97-AF65-F5344CB8AC3E}">
        <p14:creationId xmlns:p14="http://schemas.microsoft.com/office/powerpoint/2010/main" val="12807620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614400" y="7524750"/>
            <a:ext cx="2108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4"/>
          <p:cNvSpPr>
            <a:spLocks noChangeShapeType="1"/>
          </p:cNvSpPr>
          <p:nvPr userDrawn="1"/>
        </p:nvSpPr>
        <p:spPr bwMode="auto">
          <a:xfrm rot="10800000" flipH="1">
            <a:off x="153988" y="5748342"/>
            <a:ext cx="2057400" cy="1760537"/>
          </a:xfrm>
          <a:prstGeom prst="line">
            <a:avLst/>
          </a:prstGeom>
          <a:noFill/>
          <a:ln w="12700">
            <a:solidFill>
              <a:srgbClr val="0ABEF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sp>
        <p:nvSpPr>
          <p:cNvPr id="10" name="Line 5"/>
          <p:cNvSpPr>
            <a:spLocks noChangeShapeType="1"/>
          </p:cNvSpPr>
          <p:nvPr userDrawn="1"/>
        </p:nvSpPr>
        <p:spPr bwMode="auto">
          <a:xfrm rot="10800000" flipH="1">
            <a:off x="7812088" y="139700"/>
            <a:ext cx="1674812" cy="1487488"/>
          </a:xfrm>
          <a:prstGeom prst="line">
            <a:avLst/>
          </a:prstGeom>
          <a:noFill/>
          <a:ln w="12700">
            <a:solidFill>
              <a:srgbClr val="23C5F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pic>
        <p:nvPicPr>
          <p:cNvPr id="11"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63688" y="468313"/>
            <a:ext cx="3324225"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7"/>
          <p:cNvSpPr>
            <a:spLocks noGrp="1"/>
          </p:cNvSpPr>
          <p:nvPr>
            <p:ph type="body" sz="quarter" idx="12"/>
          </p:nvPr>
        </p:nvSpPr>
        <p:spPr>
          <a:xfrm>
            <a:off x="2655394" y="6588228"/>
            <a:ext cx="9144000" cy="935163"/>
          </a:xfrm>
        </p:spPr>
        <p:txBody>
          <a:bodyPr anchor="b">
            <a:noAutofit/>
          </a:bodyPr>
          <a:lstStyle>
            <a:lvl1pPr marL="0" indent="0" algn="l">
              <a:spcBef>
                <a:spcPts val="0"/>
              </a:spcBef>
              <a:buNone/>
              <a:defRPr sz="2400" baseline="0">
                <a:solidFill>
                  <a:srgbClr val="595959"/>
                </a:solidFill>
                <a:latin typeface="PF Paperback Medium"/>
                <a:cs typeface="PF Paperback Medium"/>
              </a:defRPr>
            </a:lvl1pPr>
          </a:lstStyle>
          <a:p>
            <a:pPr lvl="0"/>
            <a:r>
              <a:rPr lang="en-US" dirty="0" smtClean="0"/>
              <a:t>Click to edit Master text styles</a:t>
            </a:r>
          </a:p>
        </p:txBody>
      </p:sp>
      <p:sp>
        <p:nvSpPr>
          <p:cNvPr id="8" name="Text Placeholder 9"/>
          <p:cNvSpPr>
            <a:spLocks noGrp="1"/>
          </p:cNvSpPr>
          <p:nvPr>
            <p:ph type="body" sz="quarter" idx="13"/>
          </p:nvPr>
        </p:nvSpPr>
        <p:spPr>
          <a:xfrm>
            <a:off x="2655393" y="7523237"/>
            <a:ext cx="7488236" cy="865188"/>
          </a:xfrm>
        </p:spPr>
        <p:txBody>
          <a:bodyPr/>
          <a:lstStyle>
            <a:lvl1pPr marL="0" indent="0" algn="l">
              <a:spcBef>
                <a:spcPts val="0"/>
              </a:spcBef>
              <a:buNone/>
              <a:defRPr sz="2100" baseline="0">
                <a:solidFill>
                  <a:srgbClr val="595959"/>
                </a:solidFill>
                <a:latin typeface="PF Paperback Light"/>
                <a:cs typeface="PF Paperback Light"/>
              </a:defRPr>
            </a:lvl1pPr>
            <a:lvl2pPr marL="711199" indent="0">
              <a:buNone/>
              <a:defRPr/>
            </a:lvl2pPr>
          </a:lstStyle>
          <a:p>
            <a:pPr lvl="0"/>
            <a:r>
              <a:rPr lang="en-US" dirty="0" smtClean="0"/>
              <a:t>Click to edit Master text styles</a:t>
            </a:r>
          </a:p>
        </p:txBody>
      </p:sp>
      <p:sp>
        <p:nvSpPr>
          <p:cNvPr id="17" name="Text Placeholder 16"/>
          <p:cNvSpPr>
            <a:spLocks noGrp="1"/>
          </p:cNvSpPr>
          <p:nvPr>
            <p:ph type="body" sz="quarter" idx="14"/>
          </p:nvPr>
        </p:nvSpPr>
        <p:spPr>
          <a:xfrm>
            <a:off x="2655397" y="2123728"/>
            <a:ext cx="12601399" cy="2376264"/>
          </a:xfrm>
        </p:spPr>
        <p:txBody>
          <a:bodyPr anchor="b">
            <a:noAutofit/>
          </a:bodyPr>
          <a:lstStyle>
            <a:lvl1pPr marL="0" indent="0">
              <a:buNone/>
              <a:defRPr sz="9000" b="1" i="0" baseline="0">
                <a:solidFill>
                  <a:srgbClr val="28288C"/>
                </a:solidFill>
                <a:latin typeface="PF Paperback"/>
                <a:cs typeface="Arial"/>
              </a:defRPr>
            </a:lvl1pPr>
          </a:lstStyle>
          <a:p>
            <a:pPr lvl="0"/>
            <a:r>
              <a:rPr lang="en-US" dirty="0" smtClean="0"/>
              <a:t>Click to edit Master text styles</a:t>
            </a:r>
          </a:p>
        </p:txBody>
      </p:sp>
      <p:sp>
        <p:nvSpPr>
          <p:cNvPr id="19" name="Text Placeholder 18"/>
          <p:cNvSpPr>
            <a:spLocks noGrp="1"/>
          </p:cNvSpPr>
          <p:nvPr>
            <p:ph type="body" sz="quarter" idx="15"/>
          </p:nvPr>
        </p:nvSpPr>
        <p:spPr>
          <a:xfrm>
            <a:off x="2654650" y="4572573"/>
            <a:ext cx="12602565" cy="1079549"/>
          </a:xfrm>
        </p:spPr>
        <p:txBody>
          <a:bodyPr/>
          <a:lstStyle>
            <a:lvl1pPr marL="15300" indent="0">
              <a:spcBef>
                <a:spcPts val="0"/>
              </a:spcBef>
              <a:buNone/>
              <a:defRPr sz="3200" baseline="0">
                <a:solidFill>
                  <a:srgbClr val="2D73D7"/>
                </a:solidFill>
                <a:latin typeface="PF Paperback Light"/>
                <a:cs typeface="PF Paperback Light"/>
              </a:defRPr>
            </a:lvl1pPr>
          </a:lstStyle>
          <a:p>
            <a:pPr lvl="0"/>
            <a:r>
              <a:rPr lang="en-US" smtClean="0"/>
              <a:t>Click to edit Master text styles</a:t>
            </a:r>
          </a:p>
        </p:txBody>
      </p:sp>
      <p:sp>
        <p:nvSpPr>
          <p:cNvPr id="12" name="Footer Placeholder 2"/>
          <p:cNvSpPr>
            <a:spLocks noGrp="1"/>
          </p:cNvSpPr>
          <p:nvPr>
            <p:ph type="ftr" sz="quarter" idx="16"/>
          </p:nvPr>
        </p:nvSpPr>
        <p:spPr>
          <a:xfrm>
            <a:off x="1790700" y="8675692"/>
            <a:ext cx="13177838" cy="485775"/>
          </a:xfrm>
        </p:spPr>
        <p:txBody>
          <a:bodyPr/>
          <a:lstStyle>
            <a:lvl1pPr>
              <a:defRPr/>
            </a:lvl1pPr>
          </a:lstStyle>
          <a:p>
            <a:pPr>
              <a:defRPr/>
            </a:pPr>
            <a:r>
              <a:rPr lang="en-GB" smtClean="0"/>
              <a:t>Developing the Open Sience Commons - Sept 25, Amsterdam</a:t>
            </a:r>
            <a:endParaRPr lang="en-GB" dirty="0"/>
          </a:p>
        </p:txBody>
      </p:sp>
      <p:sp>
        <p:nvSpPr>
          <p:cNvPr id="13" name="Slide Number Placeholder 3"/>
          <p:cNvSpPr>
            <a:spLocks noGrp="1"/>
          </p:cNvSpPr>
          <p:nvPr>
            <p:ph type="sldNum" sz="quarter" idx="17"/>
          </p:nvPr>
        </p:nvSpPr>
        <p:spPr/>
        <p:txBody>
          <a:bodyPr/>
          <a:lstStyle>
            <a:lvl1pPr>
              <a:defRPr/>
            </a:lvl1pPr>
          </a:lstStyle>
          <a:p>
            <a:pPr>
              <a:defRPr/>
            </a:pPr>
            <a:fld id="{AD055DB7-02C9-8542-97C5-5612AF35AB07}" type="slidenum">
              <a:rPr lang="en-GB"/>
              <a:pPr>
                <a:defRPr/>
              </a:pPr>
              <a:t>‹#›</a:t>
            </a:fld>
            <a:endParaRPr lang="en-GB"/>
          </a:p>
        </p:txBody>
      </p:sp>
    </p:spTree>
    <p:extLst>
      <p:ext uri="{BB962C8B-B14F-4D97-AF65-F5344CB8AC3E}">
        <p14:creationId xmlns:p14="http://schemas.microsoft.com/office/powerpoint/2010/main" val="16719477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16025" y="755650"/>
            <a:ext cx="1584325"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119190" y="609600"/>
            <a:ext cx="5243513" cy="2133600"/>
          </a:xfrm>
          <a:prstGeom prst="rect">
            <a:avLst/>
          </a:prstGeom>
        </p:spPr>
        <p:txBody>
          <a:bodyPr lIns="91440" tIns="45721" rIns="91440" bIns="45721" anchor="b"/>
          <a:lstStyle>
            <a:lvl1pPr>
              <a:defRPr sz="3200">
                <a:solidFill>
                  <a:srgbClr val="28288C"/>
                </a:solidFill>
              </a:defRPr>
            </a:lvl1pPr>
          </a:lstStyle>
          <a:p>
            <a:r>
              <a:rPr lang="en-US" smtClean="0"/>
              <a:t>Click to edit Master title style</a:t>
            </a:r>
            <a:endParaRPr lang="el-GR"/>
          </a:p>
        </p:txBody>
      </p:sp>
      <p:sp>
        <p:nvSpPr>
          <p:cNvPr id="3" name="Picture Placeholder 2"/>
          <p:cNvSpPr>
            <a:spLocks noGrp="1"/>
          </p:cNvSpPr>
          <p:nvPr>
            <p:ph type="pic" idx="1"/>
          </p:nvPr>
        </p:nvSpPr>
        <p:spPr>
          <a:xfrm>
            <a:off x="6910388" y="1316044"/>
            <a:ext cx="8229600" cy="6499225"/>
          </a:xfrm>
        </p:spPr>
        <p:txBody>
          <a:bodyPr>
            <a:normAutofit/>
          </a:bodyPr>
          <a:lstStyle>
            <a:lvl1pPr marL="0" indent="0">
              <a:buNone/>
              <a:defRPr sz="3200"/>
            </a:lvl1pPr>
            <a:lvl2pPr marL="457200" indent="0">
              <a:buNone/>
              <a:defRPr sz="2900"/>
            </a:lvl2pPr>
            <a:lvl3pPr marL="914399" indent="0">
              <a:buNone/>
              <a:defRPr sz="2400"/>
            </a:lvl3pPr>
            <a:lvl4pPr marL="1371599" indent="0">
              <a:buNone/>
              <a:defRPr sz="2100"/>
            </a:lvl4pPr>
            <a:lvl5pPr marL="1828798" indent="0">
              <a:buNone/>
              <a:defRPr sz="2100"/>
            </a:lvl5pPr>
            <a:lvl6pPr marL="2285998" indent="0">
              <a:buNone/>
              <a:defRPr sz="2100"/>
            </a:lvl6pPr>
            <a:lvl7pPr marL="2743197" indent="0">
              <a:buNone/>
              <a:defRPr sz="2100"/>
            </a:lvl7pPr>
            <a:lvl8pPr marL="3200397" indent="0">
              <a:buNone/>
              <a:defRPr sz="2100"/>
            </a:lvl8pPr>
            <a:lvl9pPr marL="3657596" indent="0">
              <a:buNone/>
              <a:defRPr sz="2100"/>
            </a:lvl9pPr>
          </a:lstStyle>
          <a:p>
            <a:pPr lvl="0"/>
            <a:endParaRPr lang="el-GR" noProof="0" smtClean="0">
              <a:sym typeface="Gill Sans" charset="0"/>
            </a:endParaRPr>
          </a:p>
        </p:txBody>
      </p:sp>
      <p:sp>
        <p:nvSpPr>
          <p:cNvPr id="4" name="Text Placeholder 3"/>
          <p:cNvSpPr>
            <a:spLocks noGrp="1"/>
          </p:cNvSpPr>
          <p:nvPr>
            <p:ph type="body" sz="half" idx="2"/>
          </p:nvPr>
        </p:nvSpPr>
        <p:spPr>
          <a:xfrm>
            <a:off x="1119190" y="2801942"/>
            <a:ext cx="5243513" cy="5013325"/>
          </a:xfrm>
        </p:spPr>
        <p:txBody>
          <a:bodyPr/>
          <a:lstStyle>
            <a:lvl1pPr marL="0" indent="0">
              <a:buNone/>
              <a:defRPr sz="1600"/>
            </a:lvl1pPr>
            <a:lvl2pPr marL="457200" indent="0">
              <a:buNone/>
              <a:defRPr sz="1400"/>
            </a:lvl2pPr>
            <a:lvl3pPr marL="914399" indent="0">
              <a:buNone/>
              <a:defRPr sz="1300"/>
            </a:lvl3pPr>
            <a:lvl4pPr marL="1371599" indent="0">
              <a:buNone/>
              <a:defRPr sz="1000"/>
            </a:lvl4pPr>
            <a:lvl5pPr marL="1828798" indent="0">
              <a:buNone/>
              <a:defRPr sz="1000"/>
            </a:lvl5pPr>
            <a:lvl6pPr marL="2285998" indent="0">
              <a:buNone/>
              <a:defRPr sz="1000"/>
            </a:lvl6pPr>
            <a:lvl7pPr marL="2743197" indent="0">
              <a:buNone/>
              <a:defRPr sz="1000"/>
            </a:lvl7pPr>
            <a:lvl8pPr marL="3200397" indent="0">
              <a:buNone/>
              <a:defRPr sz="1000"/>
            </a:lvl8pPr>
            <a:lvl9pPr marL="3657596" indent="0">
              <a:buNone/>
              <a:defRPr sz="1000"/>
            </a:lvl9pPr>
          </a:lstStyle>
          <a:p>
            <a:pPr lvl="0"/>
            <a:r>
              <a:rPr lang="en-US" smtClean="0"/>
              <a:t>Click to edit Master text styles</a:t>
            </a:r>
          </a:p>
        </p:txBody>
      </p:sp>
      <p:sp>
        <p:nvSpPr>
          <p:cNvPr id="7" name="Footer Placeholder 8"/>
          <p:cNvSpPr>
            <a:spLocks noGrp="1"/>
          </p:cNvSpPr>
          <p:nvPr>
            <p:ph type="ftr" sz="quarter" idx="10"/>
          </p:nvPr>
        </p:nvSpPr>
        <p:spPr/>
        <p:txBody>
          <a:bodyPr/>
          <a:lstStyle>
            <a:lvl1pPr>
              <a:defRPr/>
            </a:lvl1pPr>
          </a:lstStyle>
          <a:p>
            <a:pPr>
              <a:defRPr/>
            </a:pPr>
            <a:r>
              <a:rPr lang="en-GB" smtClean="0"/>
              <a:t>Developing the Open Sience Commons - Sept 25, Amsterdam</a:t>
            </a:r>
            <a:endParaRPr lang="en-GB" dirty="0"/>
          </a:p>
        </p:txBody>
      </p:sp>
      <p:sp>
        <p:nvSpPr>
          <p:cNvPr id="8" name="Slide Number Placeholder 9"/>
          <p:cNvSpPr>
            <a:spLocks noGrp="1"/>
          </p:cNvSpPr>
          <p:nvPr>
            <p:ph type="sldNum" sz="quarter" idx="11"/>
          </p:nvPr>
        </p:nvSpPr>
        <p:spPr/>
        <p:txBody>
          <a:bodyPr/>
          <a:lstStyle>
            <a:lvl1pPr>
              <a:defRPr/>
            </a:lvl1pPr>
          </a:lstStyle>
          <a:p>
            <a:pPr>
              <a:defRPr/>
            </a:pPr>
            <a:fld id="{EC79ECE6-ACF4-194E-8331-4D3B701892E4}" type="slidenum">
              <a:rPr lang="en-GB"/>
              <a:pPr>
                <a:defRPr/>
              </a:pPr>
              <a:t>‹#›</a:t>
            </a:fld>
            <a:endParaRPr lang="en-GB"/>
          </a:p>
        </p:txBody>
      </p:sp>
    </p:spTree>
    <p:extLst>
      <p:ext uri="{BB962C8B-B14F-4D97-AF65-F5344CB8AC3E}">
        <p14:creationId xmlns:p14="http://schemas.microsoft.com/office/powerpoint/2010/main" val="1389806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Line 4"/>
          <p:cNvSpPr>
            <a:spLocks noChangeShapeType="1"/>
          </p:cNvSpPr>
          <p:nvPr userDrawn="1"/>
        </p:nvSpPr>
        <p:spPr bwMode="auto">
          <a:xfrm rot="10800000" flipH="1">
            <a:off x="2" y="3867150"/>
            <a:ext cx="2057400" cy="1760538"/>
          </a:xfrm>
          <a:prstGeom prst="line">
            <a:avLst/>
          </a:prstGeom>
          <a:noFill/>
          <a:ln w="12700">
            <a:solidFill>
              <a:srgbClr val="0ABEF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sp>
        <p:nvSpPr>
          <p:cNvPr id="5" name="Line 5"/>
          <p:cNvSpPr>
            <a:spLocks noChangeShapeType="1"/>
          </p:cNvSpPr>
          <p:nvPr userDrawn="1"/>
        </p:nvSpPr>
        <p:spPr bwMode="auto">
          <a:xfrm rot="10800000" flipH="1">
            <a:off x="5824540" y="4"/>
            <a:ext cx="738187" cy="684213"/>
          </a:xfrm>
          <a:prstGeom prst="line">
            <a:avLst/>
          </a:prstGeom>
          <a:noFill/>
          <a:ln w="12700">
            <a:solidFill>
              <a:srgbClr val="0ABEF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pic>
        <p:nvPicPr>
          <p:cNvPr id="6" name="Picture 2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43000" y="1030288"/>
            <a:ext cx="15843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99411" y="671736"/>
            <a:ext cx="12643792" cy="1524000"/>
          </a:xfrm>
          <a:prstGeom prst="rect">
            <a:avLst/>
          </a:prstGeom>
        </p:spPr>
        <p:txBody>
          <a:bodyPr vert="horz" lIns="91440" tIns="45721" rIns="91440" bIns="45721" anchor="b" anchorCtr="0">
            <a:normAutofit/>
          </a:bodyPr>
          <a:lstStyle>
            <a:lvl1pPr algn="l">
              <a:defRPr sz="6000" b="1">
                <a:solidFill>
                  <a:srgbClr val="28288C"/>
                </a:solidFill>
                <a:latin typeface="PF Paperback"/>
                <a:cs typeface="PF Paperback"/>
              </a:defRPr>
            </a:lvl1pPr>
          </a:lstStyle>
          <a:p>
            <a:r>
              <a:rPr lang="en-US" dirty="0" smtClean="0"/>
              <a:t>Click to edit Master title style</a:t>
            </a:r>
            <a:endParaRPr lang="en-GB" dirty="0"/>
          </a:p>
        </p:txBody>
      </p:sp>
      <p:sp>
        <p:nvSpPr>
          <p:cNvPr id="10" name="Text Placeholder 9"/>
          <p:cNvSpPr>
            <a:spLocks noGrp="1"/>
          </p:cNvSpPr>
          <p:nvPr>
            <p:ph type="body" sz="quarter" idx="12"/>
          </p:nvPr>
        </p:nvSpPr>
        <p:spPr>
          <a:xfrm>
            <a:off x="2799408" y="2268543"/>
            <a:ext cx="12673956" cy="604837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2"/>
          <p:cNvSpPr>
            <a:spLocks noGrp="1"/>
          </p:cNvSpPr>
          <p:nvPr>
            <p:ph type="ftr" sz="quarter" idx="13"/>
          </p:nvPr>
        </p:nvSpPr>
        <p:spPr/>
        <p:txBody>
          <a:bodyPr/>
          <a:lstStyle>
            <a:lvl1pPr>
              <a:defRPr/>
            </a:lvl1pPr>
          </a:lstStyle>
          <a:p>
            <a:pPr>
              <a:defRPr/>
            </a:pPr>
            <a:r>
              <a:rPr lang="en-GB" smtClean="0"/>
              <a:t>Developing the Open Sience Commons - Sept 25, Amsterdam</a:t>
            </a:r>
            <a:endParaRPr lang="en-GB" dirty="0"/>
          </a:p>
        </p:txBody>
      </p:sp>
      <p:sp>
        <p:nvSpPr>
          <p:cNvPr id="9" name="Slide Number Placeholder 3"/>
          <p:cNvSpPr>
            <a:spLocks noGrp="1"/>
          </p:cNvSpPr>
          <p:nvPr>
            <p:ph type="sldNum" sz="quarter" idx="14"/>
          </p:nvPr>
        </p:nvSpPr>
        <p:spPr/>
        <p:txBody>
          <a:bodyPr/>
          <a:lstStyle>
            <a:lvl1pPr>
              <a:defRPr/>
            </a:lvl1pPr>
          </a:lstStyle>
          <a:p>
            <a:pPr>
              <a:defRPr/>
            </a:pPr>
            <a:fld id="{F278ADF3-24CD-244D-BD32-CEE8F9193AFF}" type="slidenum">
              <a:rPr lang="en-GB"/>
              <a:pPr>
                <a:defRPr/>
              </a:pPr>
              <a:t>‹#›</a:t>
            </a:fld>
            <a:endParaRPr lang="en-GB"/>
          </a:p>
        </p:txBody>
      </p:sp>
    </p:spTree>
    <p:extLst>
      <p:ext uri="{BB962C8B-B14F-4D97-AF65-F5344CB8AC3E}">
        <p14:creationId xmlns:p14="http://schemas.microsoft.com/office/powerpoint/2010/main" val="99242491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 subtitle">
    <p:spTree>
      <p:nvGrpSpPr>
        <p:cNvPr id="1" name=""/>
        <p:cNvGrpSpPr/>
        <p:nvPr/>
      </p:nvGrpSpPr>
      <p:grpSpPr>
        <a:xfrm>
          <a:off x="0" y="0"/>
          <a:ext cx="0" cy="0"/>
          <a:chOff x="0" y="0"/>
          <a:chExt cx="0" cy="0"/>
        </a:xfrm>
      </p:grpSpPr>
      <p:sp>
        <p:nvSpPr>
          <p:cNvPr id="5" name="Line 4"/>
          <p:cNvSpPr>
            <a:spLocks noChangeShapeType="1"/>
          </p:cNvSpPr>
          <p:nvPr userDrawn="1"/>
        </p:nvSpPr>
        <p:spPr bwMode="auto">
          <a:xfrm rot="10800000" flipH="1">
            <a:off x="2" y="3867150"/>
            <a:ext cx="2057400" cy="1760538"/>
          </a:xfrm>
          <a:prstGeom prst="line">
            <a:avLst/>
          </a:prstGeom>
          <a:noFill/>
          <a:ln w="12700">
            <a:solidFill>
              <a:srgbClr val="0ABEF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sp>
        <p:nvSpPr>
          <p:cNvPr id="6" name="Line 5"/>
          <p:cNvSpPr>
            <a:spLocks noChangeShapeType="1"/>
          </p:cNvSpPr>
          <p:nvPr userDrawn="1"/>
        </p:nvSpPr>
        <p:spPr bwMode="auto">
          <a:xfrm rot="10800000" flipH="1">
            <a:off x="5824540" y="4"/>
            <a:ext cx="738187" cy="684213"/>
          </a:xfrm>
          <a:prstGeom prst="line">
            <a:avLst/>
          </a:prstGeom>
          <a:noFill/>
          <a:ln w="12700">
            <a:solidFill>
              <a:srgbClr val="0ABEF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pic>
        <p:nvPicPr>
          <p:cNvPr id="7" name="Picture 2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1563" y="900113"/>
            <a:ext cx="1584325"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99408" y="323533"/>
            <a:ext cx="12097344" cy="1655985"/>
          </a:xfrm>
          <a:prstGeom prst="rect">
            <a:avLst/>
          </a:prstGeom>
        </p:spPr>
        <p:txBody>
          <a:bodyPr lIns="91440" tIns="45721" rIns="91440" bIns="45721" anchor="b">
            <a:normAutofit/>
          </a:bodyPr>
          <a:lstStyle>
            <a:lvl1pPr algn="l">
              <a:defRPr sz="6000" b="1" baseline="0">
                <a:solidFill>
                  <a:srgbClr val="28288C"/>
                </a:solidFill>
                <a:latin typeface="PF Paperback"/>
                <a:cs typeface="PF Paperback"/>
              </a:defRPr>
            </a:lvl1pPr>
          </a:lstStyle>
          <a:p>
            <a:r>
              <a:rPr lang="en-US" dirty="0" smtClean="0"/>
              <a:t>Click to edit Master title style</a:t>
            </a:r>
            <a:endParaRPr lang="el-GR" dirty="0"/>
          </a:p>
        </p:txBody>
      </p:sp>
      <p:sp>
        <p:nvSpPr>
          <p:cNvPr id="3" name="Content Placeholder 2"/>
          <p:cNvSpPr>
            <a:spLocks noGrp="1"/>
          </p:cNvSpPr>
          <p:nvPr>
            <p:ph idx="1"/>
          </p:nvPr>
        </p:nvSpPr>
        <p:spPr>
          <a:xfrm>
            <a:off x="2799411" y="2555428"/>
            <a:ext cx="12169353" cy="6121028"/>
          </a:xfrm>
        </p:spPr>
        <p:txBody>
          <a:bodyPr>
            <a:normAutofit/>
          </a:bodyPr>
          <a:lstStyle>
            <a:lvl1pPr>
              <a:lnSpc>
                <a:spcPct val="150000"/>
              </a:lnSpc>
              <a:spcBef>
                <a:spcPts val="600"/>
              </a:spcBef>
              <a:spcAft>
                <a:spcPts val="0"/>
              </a:spcAft>
              <a:defRPr b="1"/>
            </a:lvl1pPr>
            <a:lvl2pPr>
              <a:lnSpc>
                <a:spcPct val="150000"/>
              </a:lnSpc>
              <a:defRPr sz="2900" b="1">
                <a:latin typeface="PF Paperback"/>
                <a:cs typeface="PF Paperback"/>
              </a:defRPr>
            </a:lvl2pPr>
            <a:lvl3pPr>
              <a:lnSpc>
                <a:spcPct val="150000"/>
              </a:lnSpc>
              <a:defRPr sz="2100" b="1">
                <a:latin typeface="PF Paperback"/>
                <a:cs typeface="PF Paperback"/>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3" name="Text Placeholder 20"/>
          <p:cNvSpPr>
            <a:spLocks noGrp="1"/>
          </p:cNvSpPr>
          <p:nvPr>
            <p:ph type="body" sz="quarter" idx="16"/>
          </p:nvPr>
        </p:nvSpPr>
        <p:spPr>
          <a:xfrm>
            <a:off x="2798766" y="1978949"/>
            <a:ext cx="12097989" cy="504819"/>
          </a:xfrm>
        </p:spPr>
        <p:txBody>
          <a:bodyPr anchor="ctr">
            <a:noAutofit/>
          </a:bodyPr>
          <a:lstStyle>
            <a:lvl1pPr marL="36000" indent="0">
              <a:lnSpc>
                <a:spcPct val="100000"/>
              </a:lnSpc>
              <a:buNone/>
              <a:defRPr sz="2400" baseline="0">
                <a:solidFill>
                  <a:srgbClr val="2D73D7"/>
                </a:solidFill>
                <a:latin typeface="PF Paperback Light"/>
                <a:cs typeface="PF Paperback Light"/>
              </a:defRPr>
            </a:lvl1pPr>
          </a:lstStyle>
          <a:p>
            <a:pPr lvl="0"/>
            <a:r>
              <a:rPr lang="en-US" dirty="0" smtClean="0"/>
              <a:t>Click to edit Master text styles</a:t>
            </a:r>
          </a:p>
        </p:txBody>
      </p:sp>
      <p:sp>
        <p:nvSpPr>
          <p:cNvPr id="9" name="Footer Placeholder 3"/>
          <p:cNvSpPr>
            <a:spLocks noGrp="1"/>
          </p:cNvSpPr>
          <p:nvPr>
            <p:ph type="ftr" sz="quarter" idx="17"/>
          </p:nvPr>
        </p:nvSpPr>
        <p:spPr/>
        <p:txBody>
          <a:bodyPr/>
          <a:lstStyle>
            <a:lvl1pPr>
              <a:defRPr/>
            </a:lvl1pPr>
          </a:lstStyle>
          <a:p>
            <a:pPr>
              <a:defRPr/>
            </a:pPr>
            <a:r>
              <a:rPr lang="en-GB" smtClean="0"/>
              <a:t>Developing the Open Sience Commons - Sept 25, Amsterdam</a:t>
            </a:r>
            <a:endParaRPr lang="en-GB" dirty="0"/>
          </a:p>
        </p:txBody>
      </p:sp>
      <p:sp>
        <p:nvSpPr>
          <p:cNvPr id="10" name="Slide Number Placeholder 8"/>
          <p:cNvSpPr>
            <a:spLocks noGrp="1"/>
          </p:cNvSpPr>
          <p:nvPr>
            <p:ph type="sldNum" sz="quarter" idx="18"/>
          </p:nvPr>
        </p:nvSpPr>
        <p:spPr/>
        <p:txBody>
          <a:bodyPr/>
          <a:lstStyle>
            <a:lvl1pPr>
              <a:defRPr/>
            </a:lvl1pPr>
          </a:lstStyle>
          <a:p>
            <a:pPr>
              <a:defRPr/>
            </a:pPr>
            <a:fld id="{6BF8D75C-EF1C-444D-9B00-BEE8EFEC754C}" type="slidenum">
              <a:rPr lang="en-GB"/>
              <a:pPr>
                <a:defRPr/>
              </a:pPr>
              <a:t>‹#›</a:t>
            </a:fld>
            <a:endParaRPr lang="en-GB"/>
          </a:p>
        </p:txBody>
      </p:sp>
    </p:spTree>
    <p:extLst>
      <p:ext uri="{BB962C8B-B14F-4D97-AF65-F5344CB8AC3E}">
        <p14:creationId xmlns:p14="http://schemas.microsoft.com/office/powerpoint/2010/main" val="259915604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563" y="900113"/>
            <a:ext cx="1584325"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55266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16025" y="755650"/>
            <a:ext cx="1584325"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015434" y="323534"/>
            <a:ext cx="11953328" cy="1766887"/>
          </a:xfrm>
          <a:prstGeom prst="rect">
            <a:avLst/>
          </a:prstGeom>
        </p:spPr>
        <p:txBody>
          <a:bodyPr lIns="91440" tIns="45721" rIns="91440" bIns="45721" anchor="b">
            <a:normAutofit/>
          </a:bodyPr>
          <a:lstStyle>
            <a:lvl1pPr algn="l">
              <a:defRPr sz="6000" b="1">
                <a:solidFill>
                  <a:srgbClr val="28288C"/>
                </a:solidFill>
                <a:latin typeface="PF Paperback Light"/>
                <a:cs typeface="PF Paperback Light"/>
              </a:defRPr>
            </a:lvl1pPr>
          </a:lstStyle>
          <a:p>
            <a:r>
              <a:rPr lang="en-US" smtClean="0"/>
              <a:t>Click to edit Master title style</a:t>
            </a:r>
            <a:endParaRPr lang="el-GR" dirty="0"/>
          </a:p>
        </p:txBody>
      </p:sp>
      <p:sp>
        <p:nvSpPr>
          <p:cNvPr id="5" name="Footer Placeholder 4"/>
          <p:cNvSpPr>
            <a:spLocks noGrp="1"/>
          </p:cNvSpPr>
          <p:nvPr>
            <p:ph type="ftr" sz="quarter" idx="10"/>
          </p:nvPr>
        </p:nvSpPr>
        <p:spPr/>
        <p:txBody>
          <a:bodyPr/>
          <a:lstStyle>
            <a:lvl1pPr>
              <a:defRPr/>
            </a:lvl1pPr>
          </a:lstStyle>
          <a:p>
            <a:pPr>
              <a:defRPr/>
            </a:pPr>
            <a:r>
              <a:rPr lang="en-GB" smtClean="0"/>
              <a:t>Developing the Open Sience Commons - Sept 25, Amsterdam</a:t>
            </a:r>
            <a:endParaRPr lang="en-GB" dirty="0"/>
          </a:p>
        </p:txBody>
      </p:sp>
      <p:sp>
        <p:nvSpPr>
          <p:cNvPr id="6" name="Slide Number Placeholder 5"/>
          <p:cNvSpPr>
            <a:spLocks noGrp="1"/>
          </p:cNvSpPr>
          <p:nvPr>
            <p:ph type="sldNum" sz="quarter" idx="11"/>
          </p:nvPr>
        </p:nvSpPr>
        <p:spPr/>
        <p:txBody>
          <a:bodyPr/>
          <a:lstStyle>
            <a:lvl1pPr>
              <a:defRPr/>
            </a:lvl1pPr>
          </a:lstStyle>
          <a:p>
            <a:pPr>
              <a:defRPr/>
            </a:pPr>
            <a:fld id="{28AAAED0-418A-7D4D-8061-BAEC8330A940}" type="slidenum">
              <a:rPr lang="en-GB"/>
              <a:pPr>
                <a:defRPr/>
              </a:pPr>
              <a:t>‹#›</a:t>
            </a:fld>
            <a:endParaRPr lang="en-GB"/>
          </a:p>
        </p:txBody>
      </p:sp>
    </p:spTree>
    <p:extLst>
      <p:ext uri="{BB962C8B-B14F-4D97-AF65-F5344CB8AC3E}">
        <p14:creationId xmlns:p14="http://schemas.microsoft.com/office/powerpoint/2010/main" val="28596440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Column text">
    <p:spTree>
      <p:nvGrpSpPr>
        <p:cNvPr id="1" name=""/>
        <p:cNvGrpSpPr/>
        <p:nvPr/>
      </p:nvGrpSpPr>
      <p:grpSpPr>
        <a:xfrm>
          <a:off x="0" y="0"/>
          <a:ext cx="0" cy="0"/>
          <a:chOff x="0" y="0"/>
          <a:chExt cx="0" cy="0"/>
        </a:xfrm>
      </p:grpSpPr>
      <p:pic>
        <p:nvPicPr>
          <p:cNvPr id="6" name="Picture 2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1563" y="900113"/>
            <a:ext cx="1584325"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txBox="1">
            <a:spLocks noChangeArrowheads="1"/>
          </p:cNvSpPr>
          <p:nvPr userDrawn="1"/>
        </p:nvSpPr>
        <p:spPr>
          <a:xfrm>
            <a:off x="1215232" y="2994720"/>
            <a:ext cx="979488" cy="1289050"/>
          </a:xfrm>
          <a:prstGeom prst="rect">
            <a:avLst/>
          </a:prstGeom>
        </p:spPr>
        <p:txBody>
          <a:bodyPr tIns="45721" bIns="45721">
            <a:normAutofit fontScale="97500" lnSpcReduction="10000"/>
          </a:bodyPr>
          <a:lstStyle>
            <a:lvl1pPr algn="ctr" rtl="0" eaLnBrk="0" fontAlgn="base" hangingPunct="0">
              <a:spcBef>
                <a:spcPct val="0"/>
              </a:spcBef>
              <a:spcAft>
                <a:spcPct val="0"/>
              </a:spcAft>
              <a:defRPr sz="7800" kern="1200">
                <a:solidFill>
                  <a:schemeClr val="tx1"/>
                </a:solidFill>
                <a:latin typeface="+mj-lt"/>
                <a:ea typeface="+mj-ea"/>
                <a:cs typeface="+mj-cs"/>
                <a:sym typeface="Gill Sans" charset="0"/>
              </a:defRPr>
            </a:lvl1pPr>
            <a:lvl2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9pPr>
          </a:lstStyle>
          <a:p>
            <a:pPr eaLnBrk="1" hangingPunct="1">
              <a:lnSpc>
                <a:spcPct val="90000"/>
              </a:lnSpc>
              <a:defRPr/>
            </a:pPr>
            <a:r>
              <a:rPr lang="en-US" sz="9000" b="1" spc="-300" dirty="0" smtClean="0">
                <a:latin typeface="PF Paperback Light"/>
                <a:sym typeface="PF Paperback" panose="02000503040000020004" pitchFamily="50" charset="0"/>
              </a:rPr>
              <a:t>1</a:t>
            </a:r>
          </a:p>
        </p:txBody>
      </p:sp>
      <p:sp>
        <p:nvSpPr>
          <p:cNvPr id="9" name="Rectangle 2"/>
          <p:cNvSpPr txBox="1">
            <a:spLocks noChangeArrowheads="1"/>
          </p:cNvSpPr>
          <p:nvPr userDrawn="1"/>
        </p:nvSpPr>
        <p:spPr bwMode="auto">
          <a:xfrm>
            <a:off x="6399287" y="2994720"/>
            <a:ext cx="936625" cy="128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b"/>
          <a:lstStyle>
            <a:lvl1pPr algn="ctr" rtl="0" eaLnBrk="0" fontAlgn="base" hangingPunct="0">
              <a:spcBef>
                <a:spcPct val="0"/>
              </a:spcBef>
              <a:spcAft>
                <a:spcPct val="0"/>
              </a:spcAft>
              <a:defRPr sz="7800" kern="1200">
                <a:solidFill>
                  <a:schemeClr val="tx1"/>
                </a:solidFill>
                <a:latin typeface="+mj-lt"/>
                <a:ea typeface="+mj-ea"/>
                <a:cs typeface="+mj-cs"/>
                <a:sym typeface="Gill Sans" charset="0"/>
              </a:defRPr>
            </a:lvl1pPr>
            <a:lvl2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9pPr>
          </a:lstStyle>
          <a:p>
            <a:pPr eaLnBrk="1" hangingPunct="1">
              <a:lnSpc>
                <a:spcPct val="90000"/>
              </a:lnSpc>
              <a:defRPr/>
            </a:pPr>
            <a:r>
              <a:rPr lang="en-US" sz="9000" b="1" spc="-300" dirty="0" smtClean="0">
                <a:solidFill>
                  <a:srgbClr val="2D73D7"/>
                </a:solidFill>
                <a:latin typeface="PF Paperback Light"/>
                <a:sym typeface="PF Paperback" panose="02000503040000020004" pitchFamily="50" charset="0"/>
              </a:rPr>
              <a:t>2</a:t>
            </a:r>
          </a:p>
        </p:txBody>
      </p:sp>
      <p:sp>
        <p:nvSpPr>
          <p:cNvPr id="10" name="Rectangle 2"/>
          <p:cNvSpPr txBox="1">
            <a:spLocks noChangeArrowheads="1"/>
          </p:cNvSpPr>
          <p:nvPr userDrawn="1"/>
        </p:nvSpPr>
        <p:spPr bwMode="auto">
          <a:xfrm>
            <a:off x="11151815" y="2994720"/>
            <a:ext cx="936625" cy="128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b"/>
          <a:lstStyle>
            <a:lvl1pPr algn="ctr" rtl="0" eaLnBrk="0" fontAlgn="base" hangingPunct="0">
              <a:spcBef>
                <a:spcPct val="0"/>
              </a:spcBef>
              <a:spcAft>
                <a:spcPct val="0"/>
              </a:spcAft>
              <a:defRPr sz="7800" kern="1200">
                <a:solidFill>
                  <a:schemeClr val="tx1"/>
                </a:solidFill>
                <a:latin typeface="+mj-lt"/>
                <a:ea typeface="+mj-ea"/>
                <a:cs typeface="+mj-cs"/>
                <a:sym typeface="Gill Sans" charset="0"/>
              </a:defRPr>
            </a:lvl1pPr>
            <a:lvl2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9pPr>
          </a:lstStyle>
          <a:p>
            <a:pPr eaLnBrk="1" hangingPunct="1">
              <a:lnSpc>
                <a:spcPct val="90000"/>
              </a:lnSpc>
              <a:defRPr/>
            </a:pPr>
            <a:r>
              <a:rPr lang="en-US" sz="9000" b="1" spc="-300" dirty="0" smtClean="0">
                <a:solidFill>
                  <a:srgbClr val="608BC0"/>
                </a:solidFill>
                <a:latin typeface="PF Paperback Light"/>
                <a:sym typeface="PF Paperback" panose="02000503040000020004" pitchFamily="50" charset="0"/>
              </a:rPr>
              <a:t>3</a:t>
            </a:r>
          </a:p>
        </p:txBody>
      </p:sp>
      <p:sp>
        <p:nvSpPr>
          <p:cNvPr id="11" name="Content Placeholder 10"/>
          <p:cNvSpPr>
            <a:spLocks noGrp="1"/>
          </p:cNvSpPr>
          <p:nvPr>
            <p:ph sz="quarter" idx="12"/>
          </p:nvPr>
        </p:nvSpPr>
        <p:spPr>
          <a:xfrm>
            <a:off x="2151331" y="2987824"/>
            <a:ext cx="3456388" cy="5040560"/>
          </a:xfrm>
        </p:spPr>
        <p:txBody>
          <a:bodyPr/>
          <a:lstStyle>
            <a:lvl1pPr marL="0" indent="0">
              <a:lnSpc>
                <a:spcPct val="130000"/>
              </a:lnSpc>
              <a:buNone/>
              <a:defRPr sz="2100" baseline="0">
                <a:solidFill>
                  <a:schemeClr val="accent1">
                    <a:lumMod val="75000"/>
                  </a:schemeClr>
                </a:solidFill>
                <a:latin typeface="PF Paperback Light"/>
                <a:cs typeface="PF Paperback Light"/>
              </a:defRPr>
            </a:lvl1pPr>
          </a:lstStyle>
          <a:p>
            <a:pPr lvl="0"/>
            <a:r>
              <a:rPr lang="en-US" smtClean="0"/>
              <a:t>Click to edit Master text styles</a:t>
            </a:r>
          </a:p>
        </p:txBody>
      </p:sp>
      <p:sp>
        <p:nvSpPr>
          <p:cNvPr id="12" name="Content Placeholder 10"/>
          <p:cNvSpPr>
            <a:spLocks noGrp="1"/>
          </p:cNvSpPr>
          <p:nvPr>
            <p:ph sz="quarter" idx="13"/>
          </p:nvPr>
        </p:nvSpPr>
        <p:spPr>
          <a:xfrm>
            <a:off x="7407920" y="2987824"/>
            <a:ext cx="3456384" cy="5040560"/>
          </a:xfrm>
        </p:spPr>
        <p:txBody>
          <a:bodyPr/>
          <a:lstStyle>
            <a:lvl1pPr marL="0" indent="0">
              <a:lnSpc>
                <a:spcPct val="130000"/>
              </a:lnSpc>
              <a:buNone/>
              <a:defRPr sz="2100" baseline="0">
                <a:solidFill>
                  <a:schemeClr val="accent1">
                    <a:lumMod val="75000"/>
                  </a:schemeClr>
                </a:solidFill>
                <a:latin typeface="PF Paperback Light"/>
                <a:cs typeface="PF Paperback Light"/>
              </a:defRPr>
            </a:lvl1pPr>
          </a:lstStyle>
          <a:p>
            <a:pPr lvl="0"/>
            <a:r>
              <a:rPr lang="en-US" smtClean="0"/>
              <a:t>Click to edit Master text styles</a:t>
            </a:r>
          </a:p>
        </p:txBody>
      </p:sp>
      <p:sp>
        <p:nvSpPr>
          <p:cNvPr id="13" name="Content Placeholder 10"/>
          <p:cNvSpPr>
            <a:spLocks noGrp="1"/>
          </p:cNvSpPr>
          <p:nvPr>
            <p:ph sz="quarter" idx="14"/>
          </p:nvPr>
        </p:nvSpPr>
        <p:spPr>
          <a:xfrm>
            <a:off x="12016428" y="2987824"/>
            <a:ext cx="3456388" cy="5112568"/>
          </a:xfrm>
        </p:spPr>
        <p:txBody>
          <a:bodyPr/>
          <a:lstStyle>
            <a:lvl1pPr marL="0" indent="0">
              <a:lnSpc>
                <a:spcPct val="130000"/>
              </a:lnSpc>
              <a:buNone/>
              <a:defRPr sz="2100" baseline="0">
                <a:solidFill>
                  <a:schemeClr val="accent1">
                    <a:lumMod val="75000"/>
                  </a:schemeClr>
                </a:solidFill>
                <a:latin typeface="PF Paperback Light"/>
                <a:cs typeface="PF Paperback Light"/>
              </a:defRPr>
            </a:lvl1pPr>
          </a:lstStyle>
          <a:p>
            <a:pPr lvl="0"/>
            <a:r>
              <a:rPr lang="en-US" smtClean="0"/>
              <a:t>Click to edit Master text styles</a:t>
            </a:r>
          </a:p>
        </p:txBody>
      </p:sp>
      <p:sp>
        <p:nvSpPr>
          <p:cNvPr id="17" name="Title 16"/>
          <p:cNvSpPr>
            <a:spLocks noGrp="1"/>
          </p:cNvSpPr>
          <p:nvPr>
            <p:ph type="title"/>
          </p:nvPr>
        </p:nvSpPr>
        <p:spPr>
          <a:xfrm>
            <a:off x="2655393" y="539552"/>
            <a:ext cx="12241360" cy="1524000"/>
          </a:xfrm>
          <a:prstGeom prst="rect">
            <a:avLst/>
          </a:prstGeom>
        </p:spPr>
        <p:txBody>
          <a:bodyPr vert="horz" lIns="91440" tIns="45721" rIns="91440" bIns="45721" anchor="b" anchorCtr="0">
            <a:normAutofit/>
          </a:bodyPr>
          <a:lstStyle>
            <a:lvl1pPr algn="l">
              <a:defRPr sz="6000" b="1">
                <a:solidFill>
                  <a:srgbClr val="0000A6"/>
                </a:solidFill>
                <a:latin typeface="PF Paperback Medium"/>
                <a:cs typeface="PF Paperback Medium"/>
              </a:defRPr>
            </a:lvl1pPr>
          </a:lstStyle>
          <a:p>
            <a:r>
              <a:rPr lang="en-US" dirty="0" smtClean="0"/>
              <a:t>Click to edit Master title style</a:t>
            </a:r>
            <a:endParaRPr lang="en-GB" dirty="0"/>
          </a:p>
        </p:txBody>
      </p:sp>
      <p:sp>
        <p:nvSpPr>
          <p:cNvPr id="14" name="Footer Placeholder 2"/>
          <p:cNvSpPr>
            <a:spLocks noGrp="1"/>
          </p:cNvSpPr>
          <p:nvPr>
            <p:ph type="ftr" sz="quarter" idx="15"/>
          </p:nvPr>
        </p:nvSpPr>
        <p:spPr/>
        <p:txBody>
          <a:bodyPr/>
          <a:lstStyle>
            <a:lvl1pPr>
              <a:defRPr/>
            </a:lvl1pPr>
          </a:lstStyle>
          <a:p>
            <a:pPr>
              <a:defRPr/>
            </a:pPr>
            <a:r>
              <a:rPr lang="en-GB" smtClean="0"/>
              <a:t>Developing the Open Sience Commons - Sept 25, Amsterdam</a:t>
            </a:r>
            <a:endParaRPr lang="en-GB" dirty="0"/>
          </a:p>
        </p:txBody>
      </p:sp>
      <p:sp>
        <p:nvSpPr>
          <p:cNvPr id="15" name="Slide Number Placeholder 3"/>
          <p:cNvSpPr>
            <a:spLocks noGrp="1"/>
          </p:cNvSpPr>
          <p:nvPr>
            <p:ph type="sldNum" sz="quarter" idx="16"/>
          </p:nvPr>
        </p:nvSpPr>
        <p:spPr/>
        <p:txBody>
          <a:bodyPr/>
          <a:lstStyle>
            <a:lvl1pPr>
              <a:defRPr/>
            </a:lvl1pPr>
          </a:lstStyle>
          <a:p>
            <a:pPr>
              <a:defRPr/>
            </a:pPr>
            <a:fld id="{0A1B5CC9-BDD2-4741-B379-4DCD587DD697}" type="slidenum">
              <a:rPr lang="en-GB"/>
              <a:pPr>
                <a:defRPr/>
              </a:pPr>
              <a:t>‹#›</a:t>
            </a:fld>
            <a:endParaRPr lang="en-GB"/>
          </a:p>
        </p:txBody>
      </p:sp>
    </p:spTree>
    <p:extLst>
      <p:ext uri="{BB962C8B-B14F-4D97-AF65-F5344CB8AC3E}">
        <p14:creationId xmlns:p14="http://schemas.microsoft.com/office/powerpoint/2010/main" val="41107541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3-Column text">
    <p:spTree>
      <p:nvGrpSpPr>
        <p:cNvPr id="1" name=""/>
        <p:cNvGrpSpPr/>
        <p:nvPr/>
      </p:nvGrpSpPr>
      <p:grpSpPr>
        <a:xfrm>
          <a:off x="0" y="0"/>
          <a:ext cx="0" cy="0"/>
          <a:chOff x="0" y="0"/>
          <a:chExt cx="0" cy="0"/>
        </a:xfrm>
      </p:grpSpPr>
      <p:pic>
        <p:nvPicPr>
          <p:cNvPr id="6" name="Picture 2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40" y="7524750"/>
            <a:ext cx="21097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1563" y="900113"/>
            <a:ext cx="1584325"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10"/>
          <p:cNvSpPr>
            <a:spLocks noGrp="1"/>
          </p:cNvSpPr>
          <p:nvPr>
            <p:ph sz="quarter" idx="12"/>
          </p:nvPr>
        </p:nvSpPr>
        <p:spPr>
          <a:xfrm>
            <a:off x="2151331" y="2987824"/>
            <a:ext cx="3456388" cy="5040560"/>
          </a:xfrm>
        </p:spPr>
        <p:txBody>
          <a:bodyPr/>
          <a:lstStyle>
            <a:lvl1pPr marL="0" indent="0">
              <a:lnSpc>
                <a:spcPct val="130000"/>
              </a:lnSpc>
              <a:buNone/>
              <a:defRPr sz="2100" baseline="0">
                <a:solidFill>
                  <a:schemeClr val="accent1">
                    <a:lumMod val="75000"/>
                  </a:schemeClr>
                </a:solidFill>
                <a:latin typeface="PF Paperback Light"/>
                <a:cs typeface="PF Paperback Light"/>
              </a:defRPr>
            </a:lvl1pPr>
          </a:lstStyle>
          <a:p>
            <a:pPr lvl="0"/>
            <a:r>
              <a:rPr lang="en-US" smtClean="0"/>
              <a:t>Click to edit Master text styles</a:t>
            </a:r>
          </a:p>
        </p:txBody>
      </p:sp>
      <p:sp>
        <p:nvSpPr>
          <p:cNvPr id="12" name="Content Placeholder 10"/>
          <p:cNvSpPr>
            <a:spLocks noGrp="1"/>
          </p:cNvSpPr>
          <p:nvPr>
            <p:ph sz="quarter" idx="13"/>
          </p:nvPr>
        </p:nvSpPr>
        <p:spPr>
          <a:xfrm>
            <a:off x="7407920" y="2987824"/>
            <a:ext cx="3456384" cy="5040560"/>
          </a:xfrm>
        </p:spPr>
        <p:txBody>
          <a:bodyPr/>
          <a:lstStyle>
            <a:lvl1pPr marL="0" indent="0">
              <a:lnSpc>
                <a:spcPct val="130000"/>
              </a:lnSpc>
              <a:buNone/>
              <a:defRPr sz="2100" baseline="0">
                <a:solidFill>
                  <a:schemeClr val="accent1">
                    <a:lumMod val="75000"/>
                  </a:schemeClr>
                </a:solidFill>
                <a:latin typeface="PF Paperback Light"/>
                <a:cs typeface="PF Paperback Light"/>
              </a:defRPr>
            </a:lvl1pPr>
          </a:lstStyle>
          <a:p>
            <a:pPr lvl="0"/>
            <a:r>
              <a:rPr lang="en-US" smtClean="0"/>
              <a:t>Click to edit Master text styles</a:t>
            </a:r>
          </a:p>
        </p:txBody>
      </p:sp>
      <p:sp>
        <p:nvSpPr>
          <p:cNvPr id="13" name="Content Placeholder 10"/>
          <p:cNvSpPr>
            <a:spLocks noGrp="1"/>
          </p:cNvSpPr>
          <p:nvPr>
            <p:ph sz="quarter" idx="14"/>
          </p:nvPr>
        </p:nvSpPr>
        <p:spPr>
          <a:xfrm>
            <a:off x="12016428" y="2987824"/>
            <a:ext cx="3456388" cy="5112568"/>
          </a:xfrm>
        </p:spPr>
        <p:txBody>
          <a:bodyPr/>
          <a:lstStyle>
            <a:lvl1pPr marL="0" indent="0">
              <a:lnSpc>
                <a:spcPct val="130000"/>
              </a:lnSpc>
              <a:buNone/>
              <a:defRPr sz="2100" baseline="0">
                <a:solidFill>
                  <a:schemeClr val="accent1">
                    <a:lumMod val="75000"/>
                  </a:schemeClr>
                </a:solidFill>
                <a:latin typeface="PF Paperback Light"/>
                <a:cs typeface="PF Paperback Light"/>
              </a:defRPr>
            </a:lvl1pPr>
          </a:lstStyle>
          <a:p>
            <a:pPr lvl="0"/>
            <a:r>
              <a:rPr lang="en-US" smtClean="0"/>
              <a:t>Click to edit Master text styles</a:t>
            </a:r>
          </a:p>
        </p:txBody>
      </p:sp>
      <p:sp>
        <p:nvSpPr>
          <p:cNvPr id="17" name="Title 16"/>
          <p:cNvSpPr>
            <a:spLocks noGrp="1"/>
          </p:cNvSpPr>
          <p:nvPr>
            <p:ph type="title"/>
          </p:nvPr>
        </p:nvSpPr>
        <p:spPr>
          <a:xfrm>
            <a:off x="2655393" y="539552"/>
            <a:ext cx="12241360" cy="1524000"/>
          </a:xfrm>
          <a:prstGeom prst="rect">
            <a:avLst/>
          </a:prstGeom>
        </p:spPr>
        <p:txBody>
          <a:bodyPr vert="horz" lIns="91440" tIns="45721" rIns="91440" bIns="45721" anchor="b" anchorCtr="0">
            <a:normAutofit/>
          </a:bodyPr>
          <a:lstStyle>
            <a:lvl1pPr algn="l">
              <a:defRPr sz="6000" b="1">
                <a:solidFill>
                  <a:srgbClr val="0000A6"/>
                </a:solidFill>
                <a:latin typeface="PF Paperback Medium"/>
                <a:cs typeface="PF Paperback Medium"/>
              </a:defRPr>
            </a:lvl1pPr>
          </a:lstStyle>
          <a:p>
            <a:r>
              <a:rPr lang="en-US" dirty="0" smtClean="0"/>
              <a:t>Click to edit Master title style</a:t>
            </a:r>
            <a:endParaRPr lang="en-GB" dirty="0"/>
          </a:p>
        </p:txBody>
      </p:sp>
      <p:sp>
        <p:nvSpPr>
          <p:cNvPr id="14" name="Footer Placeholder 2"/>
          <p:cNvSpPr>
            <a:spLocks noGrp="1"/>
          </p:cNvSpPr>
          <p:nvPr>
            <p:ph type="ftr" sz="quarter" idx="15"/>
          </p:nvPr>
        </p:nvSpPr>
        <p:spPr/>
        <p:txBody>
          <a:bodyPr/>
          <a:lstStyle>
            <a:lvl1pPr>
              <a:defRPr/>
            </a:lvl1pPr>
          </a:lstStyle>
          <a:p>
            <a:pPr>
              <a:defRPr/>
            </a:pPr>
            <a:r>
              <a:rPr lang="en-GB" smtClean="0"/>
              <a:t>Developing the Open Sience Commons - Sept 25, Amsterdam</a:t>
            </a:r>
            <a:endParaRPr lang="en-GB" dirty="0"/>
          </a:p>
        </p:txBody>
      </p:sp>
      <p:sp>
        <p:nvSpPr>
          <p:cNvPr id="15" name="Slide Number Placeholder 3"/>
          <p:cNvSpPr>
            <a:spLocks noGrp="1"/>
          </p:cNvSpPr>
          <p:nvPr>
            <p:ph type="sldNum" sz="quarter" idx="16"/>
          </p:nvPr>
        </p:nvSpPr>
        <p:spPr/>
        <p:txBody>
          <a:bodyPr/>
          <a:lstStyle>
            <a:lvl1pPr>
              <a:defRPr/>
            </a:lvl1pPr>
          </a:lstStyle>
          <a:p>
            <a:pPr>
              <a:defRPr/>
            </a:pPr>
            <a:fld id="{0A1B5CC9-BDD2-4741-B379-4DCD587DD697}" type="slidenum">
              <a:rPr lang="en-GB"/>
              <a:pPr>
                <a:defRPr/>
              </a:pPr>
              <a:t>‹#›</a:t>
            </a:fld>
            <a:endParaRPr lang="en-GB"/>
          </a:p>
        </p:txBody>
      </p:sp>
    </p:spTree>
    <p:extLst>
      <p:ext uri="{BB962C8B-B14F-4D97-AF65-F5344CB8AC3E}">
        <p14:creationId xmlns:p14="http://schemas.microsoft.com/office/powerpoint/2010/main" val="14412684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content+image">
    <p:spTree>
      <p:nvGrpSpPr>
        <p:cNvPr id="1" name=""/>
        <p:cNvGrpSpPr/>
        <p:nvPr/>
      </p:nvGrpSpPr>
      <p:grpSpPr>
        <a:xfrm>
          <a:off x="0" y="0"/>
          <a:ext cx="0" cy="0"/>
          <a:chOff x="0" y="0"/>
          <a:chExt cx="0" cy="0"/>
        </a:xfrm>
      </p:grpSpPr>
      <p:pic>
        <p:nvPicPr>
          <p:cNvPr id="6" name="Picture 2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7100" y="7596188"/>
            <a:ext cx="21097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4"/>
          <p:cNvSpPr>
            <a:spLocks noChangeShapeType="1"/>
          </p:cNvSpPr>
          <p:nvPr userDrawn="1"/>
        </p:nvSpPr>
        <p:spPr bwMode="auto">
          <a:xfrm rot="10800000" flipH="1">
            <a:off x="2" y="3867150"/>
            <a:ext cx="2057400" cy="1760538"/>
          </a:xfrm>
          <a:prstGeom prst="line">
            <a:avLst/>
          </a:prstGeom>
          <a:noFill/>
          <a:ln w="12700">
            <a:solidFill>
              <a:srgbClr val="0ABEF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sp>
        <p:nvSpPr>
          <p:cNvPr id="8" name="Line 5"/>
          <p:cNvSpPr>
            <a:spLocks noChangeShapeType="1"/>
          </p:cNvSpPr>
          <p:nvPr userDrawn="1"/>
        </p:nvSpPr>
        <p:spPr bwMode="auto">
          <a:xfrm rot="10800000" flipH="1">
            <a:off x="5824540" y="4"/>
            <a:ext cx="738187" cy="684213"/>
          </a:xfrm>
          <a:prstGeom prst="line">
            <a:avLst/>
          </a:prstGeom>
          <a:noFill/>
          <a:ln w="12700">
            <a:solidFill>
              <a:srgbClr val="0ABEF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pic>
        <p:nvPicPr>
          <p:cNvPr id="9" name="Picture 2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1563" y="887413"/>
            <a:ext cx="1584325"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871417" y="611560"/>
            <a:ext cx="12097344" cy="1368152"/>
          </a:xfrm>
          <a:prstGeom prst="rect">
            <a:avLst/>
          </a:prstGeom>
        </p:spPr>
        <p:txBody>
          <a:bodyPr vert="horz" lIns="91440" tIns="45721" rIns="91440" bIns="45721" anchor="b" anchorCtr="0">
            <a:noAutofit/>
          </a:bodyPr>
          <a:lstStyle>
            <a:lvl1pPr algn="l">
              <a:defRPr sz="9000" baseline="0">
                <a:solidFill>
                  <a:srgbClr val="28288C"/>
                </a:solidFill>
                <a:latin typeface="PF Paperback Light"/>
                <a:cs typeface="PF Paperback Light"/>
              </a:defRPr>
            </a:lvl1pPr>
          </a:lstStyle>
          <a:p>
            <a:r>
              <a:rPr lang="en-US" smtClean="0"/>
              <a:t>Click to edit Master title style</a:t>
            </a:r>
            <a:endParaRPr lang="en-GB" dirty="0"/>
          </a:p>
        </p:txBody>
      </p:sp>
      <p:sp>
        <p:nvSpPr>
          <p:cNvPr id="12" name="Content Placeholder 2"/>
          <p:cNvSpPr>
            <a:spLocks noGrp="1"/>
          </p:cNvSpPr>
          <p:nvPr>
            <p:ph idx="1"/>
          </p:nvPr>
        </p:nvSpPr>
        <p:spPr>
          <a:xfrm>
            <a:off x="7695955" y="2627784"/>
            <a:ext cx="6480720" cy="5760640"/>
          </a:xfrm>
        </p:spPr>
        <p:txBody>
          <a:bodyPr/>
          <a:lstStyle>
            <a:lvl1pPr>
              <a:spcBef>
                <a:spcPts val="600"/>
              </a:spcBef>
              <a:spcAft>
                <a:spcPts val="0"/>
              </a:spcAf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13" name="Text Placeholder 7"/>
          <p:cNvSpPr>
            <a:spLocks noGrp="1"/>
          </p:cNvSpPr>
          <p:nvPr>
            <p:ph type="body" sz="quarter" idx="12"/>
          </p:nvPr>
        </p:nvSpPr>
        <p:spPr>
          <a:xfrm>
            <a:off x="2871417" y="1979717"/>
            <a:ext cx="12097344" cy="720079"/>
          </a:xfrm>
        </p:spPr>
        <p:txBody>
          <a:bodyPr>
            <a:noAutofit/>
          </a:bodyPr>
          <a:lstStyle>
            <a:lvl1pPr marL="36000" indent="0">
              <a:buNone/>
              <a:defRPr sz="2400">
                <a:solidFill>
                  <a:srgbClr val="2D73D7"/>
                </a:solidFill>
                <a:latin typeface="PF Paperback Light"/>
                <a:cs typeface="PF Paperback Light"/>
              </a:defRPr>
            </a:lvl1pPr>
          </a:lstStyle>
          <a:p>
            <a:pPr lvl="0"/>
            <a:r>
              <a:rPr lang="en-US" dirty="0" smtClean="0">
                <a:sym typeface="PF Paperback" charset="0"/>
              </a:rPr>
              <a:t>Click to edit Master text styles</a:t>
            </a:r>
          </a:p>
        </p:txBody>
      </p:sp>
      <p:sp>
        <p:nvSpPr>
          <p:cNvPr id="15" name="Picture Placeholder 14"/>
          <p:cNvSpPr>
            <a:spLocks noGrp="1"/>
          </p:cNvSpPr>
          <p:nvPr>
            <p:ph type="pic" sz="quarter" idx="13"/>
          </p:nvPr>
        </p:nvSpPr>
        <p:spPr>
          <a:xfrm>
            <a:off x="3231456" y="3275856"/>
            <a:ext cx="4032448" cy="4104456"/>
          </a:xfrm>
        </p:spPr>
        <p:txBody>
          <a:bodyPr>
            <a:normAutofit/>
          </a:bodyPr>
          <a:lstStyle>
            <a:lvl1pPr marL="266700" indent="0">
              <a:buNone/>
              <a:defRPr/>
            </a:lvl1pPr>
          </a:lstStyle>
          <a:p>
            <a:pPr lvl="0"/>
            <a:endParaRPr lang="en-GB" noProof="0" dirty="0">
              <a:sym typeface="Gill Sans" charset="0"/>
            </a:endParaRPr>
          </a:p>
        </p:txBody>
      </p:sp>
      <p:sp>
        <p:nvSpPr>
          <p:cNvPr id="10" name="Footer Placeholder 2"/>
          <p:cNvSpPr>
            <a:spLocks noGrp="1"/>
          </p:cNvSpPr>
          <p:nvPr>
            <p:ph type="ftr" sz="quarter" idx="14"/>
          </p:nvPr>
        </p:nvSpPr>
        <p:spPr/>
        <p:txBody>
          <a:bodyPr/>
          <a:lstStyle>
            <a:lvl1pPr>
              <a:defRPr/>
            </a:lvl1pPr>
          </a:lstStyle>
          <a:p>
            <a:pPr>
              <a:defRPr/>
            </a:pPr>
            <a:r>
              <a:rPr lang="en-GB" smtClean="0"/>
              <a:t>Developing the Open Sience Commons - Sept 25, Amsterdam</a:t>
            </a:r>
            <a:endParaRPr lang="en-GB" dirty="0"/>
          </a:p>
        </p:txBody>
      </p:sp>
      <p:sp>
        <p:nvSpPr>
          <p:cNvPr id="11" name="Slide Number Placeholder 3"/>
          <p:cNvSpPr>
            <a:spLocks noGrp="1"/>
          </p:cNvSpPr>
          <p:nvPr>
            <p:ph type="sldNum" sz="quarter" idx="15"/>
          </p:nvPr>
        </p:nvSpPr>
        <p:spPr/>
        <p:txBody>
          <a:bodyPr/>
          <a:lstStyle>
            <a:lvl1pPr>
              <a:defRPr/>
            </a:lvl1pPr>
          </a:lstStyle>
          <a:p>
            <a:pPr>
              <a:defRPr/>
            </a:pPr>
            <a:fld id="{724874F3-B020-734C-B748-8AB1CD546B25}" type="slidenum">
              <a:rPr lang="en-GB"/>
              <a:pPr>
                <a:defRPr/>
              </a:pPr>
              <a:t>‹#›</a:t>
            </a:fld>
            <a:endParaRPr lang="en-GB"/>
          </a:p>
        </p:txBody>
      </p:sp>
    </p:spTree>
    <p:extLst>
      <p:ext uri="{BB962C8B-B14F-4D97-AF65-F5344CB8AC3E}">
        <p14:creationId xmlns:p14="http://schemas.microsoft.com/office/powerpoint/2010/main" val="206391375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2.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2"/>
          <a:srcRect/>
          <a:stretch>
            <a:fillRect/>
          </a:stretch>
        </a:blip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2511427" y="1979617"/>
            <a:ext cx="12241213" cy="6408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dirty="0">
                <a:sym typeface="Gill Sans" charset="0"/>
              </a:rPr>
              <a:t>Click to edit Master text styles</a:t>
            </a:r>
          </a:p>
          <a:p>
            <a:pPr lvl="1"/>
            <a:r>
              <a:rPr lang="en-US" dirty="0">
                <a:sym typeface="Gill Sans" charset="0"/>
              </a:rPr>
              <a:t>Second level</a:t>
            </a:r>
          </a:p>
          <a:p>
            <a:pPr lvl="2"/>
            <a:r>
              <a:rPr lang="en-US" dirty="0">
                <a:sym typeface="Gill Sans" charset="0"/>
              </a:rPr>
              <a:t>Third </a:t>
            </a:r>
            <a:r>
              <a:rPr lang="en-US" dirty="0" smtClean="0">
                <a:sym typeface="Gill Sans" charset="0"/>
              </a:rPr>
              <a:t>level</a:t>
            </a:r>
            <a:endParaRPr lang="en-US" dirty="0">
              <a:sym typeface="Gill Sans" charset="0"/>
            </a:endParaRPr>
          </a:p>
        </p:txBody>
      </p:sp>
      <p:sp>
        <p:nvSpPr>
          <p:cNvPr id="2" name="Footer Placeholder 1"/>
          <p:cNvSpPr>
            <a:spLocks noGrp="1"/>
          </p:cNvSpPr>
          <p:nvPr>
            <p:ph type="ftr" sz="quarter" idx="3"/>
          </p:nvPr>
        </p:nvSpPr>
        <p:spPr>
          <a:xfrm>
            <a:off x="2511425" y="8623304"/>
            <a:ext cx="12746038" cy="485775"/>
          </a:xfrm>
          <a:prstGeom prst="rect">
            <a:avLst/>
          </a:prstGeom>
        </p:spPr>
        <p:txBody>
          <a:bodyPr vert="horz" lIns="91440" tIns="45721" rIns="91440" bIns="45721" rtlCol="0" anchor="ctr"/>
          <a:lstStyle>
            <a:lvl1pPr algn="l">
              <a:defRPr sz="1600" dirty="0">
                <a:solidFill>
                  <a:srgbClr val="595959"/>
                </a:solidFill>
                <a:latin typeface="PF Paperback Light"/>
                <a:cs typeface="PF Paperback Light"/>
                <a:sym typeface="Gill Sans" charset="0"/>
              </a:defRPr>
            </a:lvl1pPr>
          </a:lstStyle>
          <a:p>
            <a:pPr>
              <a:defRPr/>
            </a:pPr>
            <a:r>
              <a:rPr lang="en-GB" smtClean="0"/>
              <a:t>Developing the Open Sience Commons - Sept 25, Amsterdam</a:t>
            </a:r>
            <a:endParaRPr lang="en-GB"/>
          </a:p>
        </p:txBody>
      </p:sp>
      <p:sp>
        <p:nvSpPr>
          <p:cNvPr id="5" name="Slide Number Placeholder 4"/>
          <p:cNvSpPr>
            <a:spLocks noGrp="1"/>
          </p:cNvSpPr>
          <p:nvPr>
            <p:ph type="sldNum" sz="quarter" idx="4"/>
          </p:nvPr>
        </p:nvSpPr>
        <p:spPr>
          <a:xfrm>
            <a:off x="15544802" y="8623304"/>
            <a:ext cx="720725" cy="485775"/>
          </a:xfrm>
          <a:prstGeom prst="rect">
            <a:avLst/>
          </a:prstGeom>
        </p:spPr>
        <p:txBody>
          <a:bodyPr vert="horz" wrap="square" lIns="91440" tIns="45721" rIns="91440" bIns="45721" numCol="1" anchor="ctr" anchorCtr="0" compatLnSpc="1">
            <a:prstTxWarp prst="textNoShape">
              <a:avLst/>
            </a:prstTxWarp>
          </a:bodyPr>
          <a:lstStyle>
            <a:lvl1pPr algn="ctr">
              <a:defRPr sz="1600">
                <a:solidFill>
                  <a:srgbClr val="595959"/>
                </a:solidFill>
                <a:latin typeface="PF Paperback Light" charset="0"/>
                <a:cs typeface="PF Paperback Light" charset="0"/>
              </a:defRPr>
            </a:lvl1pPr>
          </a:lstStyle>
          <a:p>
            <a:pPr>
              <a:defRPr/>
            </a:pPr>
            <a:fld id="{E49D81C4-678F-204A-9F28-275002CE62C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501" r:id="rId1"/>
    <p:sldLayoutId id="2147484502" r:id="rId2"/>
    <p:sldLayoutId id="2147484503" r:id="rId3"/>
    <p:sldLayoutId id="2147484504" r:id="rId4"/>
    <p:sldLayoutId id="2147484505" r:id="rId5"/>
    <p:sldLayoutId id="2147484506" r:id="rId6"/>
    <p:sldLayoutId id="2147484507" r:id="rId7"/>
    <p:sldLayoutId id="2147484520" r:id="rId8"/>
    <p:sldLayoutId id="2147484508" r:id="rId9"/>
    <p:sldLayoutId id="2147484509" r:id="rId10"/>
    <p:sldLayoutId id="2147484510" r:id="rId11"/>
    <p:sldLayoutId id="2147484511" r:id="rId12"/>
    <p:sldLayoutId id="2147484512" r:id="rId13"/>
    <p:sldLayoutId id="2147484513" r:id="rId14"/>
    <p:sldLayoutId id="2147484514" r:id="rId15"/>
    <p:sldLayoutId id="2147484515" r:id="rId16"/>
    <p:sldLayoutId id="2147484516" r:id="rId17"/>
    <p:sldLayoutId id="2147484517" r:id="rId18"/>
    <p:sldLayoutId id="2147484518" r:id="rId19"/>
    <p:sldLayoutId id="2147484519" r:id="rId20"/>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ctr" rtl="0" eaLnBrk="0" fontAlgn="base" hangingPunct="0">
        <a:spcBef>
          <a:spcPct val="0"/>
        </a:spcBef>
        <a:spcAft>
          <a:spcPct val="0"/>
        </a:spcAft>
        <a:defRPr sz="7800" kern="1200">
          <a:solidFill>
            <a:schemeClr val="tx1"/>
          </a:solidFill>
          <a:latin typeface="+mj-lt"/>
          <a:ea typeface="+mj-ea"/>
          <a:cs typeface="+mj-cs"/>
          <a:sym typeface="Gill Sans" charset="0"/>
        </a:defRPr>
      </a:lvl1pPr>
      <a:lvl2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6pPr>
      <a:lvl7pPr marL="914399"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7pPr>
      <a:lvl8pPr marL="1371599"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8pPr>
      <a:lvl9pPr marL="1828798" algn="ctr" rtl="0" fontAlgn="base">
        <a:spcBef>
          <a:spcPct val="0"/>
        </a:spcBef>
        <a:spcAft>
          <a:spcPct val="0"/>
        </a:spcAft>
        <a:defRPr sz="7800">
          <a:solidFill>
            <a:schemeClr val="tx1"/>
          </a:solidFill>
          <a:latin typeface="Gill Sans" charset="0"/>
          <a:ea typeface="ヒラギノ角ゴ ProN W3" charset="0"/>
          <a:cs typeface="ヒラギノ角ゴ ProN W3" charset="0"/>
          <a:sym typeface="Gill Sans" charset="0"/>
        </a:defRPr>
      </a:lvl9pPr>
    </p:titleStyle>
    <p:bodyStyle>
      <a:lvl1pPr marL="250825" indent="-347663" algn="l" rtl="0" eaLnBrk="0" fontAlgn="base" hangingPunct="0">
        <a:lnSpc>
          <a:spcPct val="150000"/>
        </a:lnSpc>
        <a:spcBef>
          <a:spcPct val="0"/>
        </a:spcBef>
        <a:spcAft>
          <a:spcPct val="0"/>
        </a:spcAft>
        <a:buSzPct val="110000"/>
        <a:buFont typeface="Gill Sans" charset="0"/>
        <a:buChar char="•"/>
        <a:defRPr sz="3200" b="1" kern="1200">
          <a:solidFill>
            <a:srgbClr val="595959"/>
          </a:solidFill>
          <a:latin typeface="PF Paperback"/>
          <a:ea typeface="+mn-ea"/>
          <a:cs typeface="PF Paperback"/>
          <a:sym typeface="Gill Sans" charset="0"/>
        </a:defRPr>
      </a:lvl1pPr>
      <a:lvl2pPr marL="896938" indent="-347663" algn="l" rtl="0" eaLnBrk="0" fontAlgn="base" hangingPunct="0">
        <a:lnSpc>
          <a:spcPct val="150000"/>
        </a:lnSpc>
        <a:spcBef>
          <a:spcPct val="0"/>
        </a:spcBef>
        <a:spcAft>
          <a:spcPct val="0"/>
        </a:spcAft>
        <a:buSzPct val="110000"/>
        <a:buFont typeface="Gill Sans" charset="0"/>
        <a:buChar char="•"/>
        <a:defRPr sz="2900" b="1" kern="1200">
          <a:solidFill>
            <a:srgbClr val="7F7F7F"/>
          </a:solidFill>
          <a:latin typeface="PF Paperback"/>
          <a:ea typeface="+mn-ea"/>
          <a:cs typeface="PF Paperback"/>
          <a:sym typeface="Gill Sans" charset="0"/>
        </a:defRPr>
      </a:lvl2pPr>
      <a:lvl3pPr marL="1725613" indent="-347663" algn="l" rtl="0" eaLnBrk="0" fontAlgn="base" hangingPunct="0">
        <a:lnSpc>
          <a:spcPct val="150000"/>
        </a:lnSpc>
        <a:spcBef>
          <a:spcPct val="0"/>
        </a:spcBef>
        <a:spcAft>
          <a:spcPct val="0"/>
        </a:spcAft>
        <a:buSzPct val="110000"/>
        <a:buFont typeface="Gill Sans" charset="0"/>
        <a:buChar char="•"/>
        <a:defRPr sz="2100" b="1" kern="1200">
          <a:solidFill>
            <a:srgbClr val="7D7D7D"/>
          </a:solidFill>
          <a:latin typeface="PF Paperback"/>
          <a:ea typeface="+mn-ea"/>
          <a:cs typeface="PF Paperback"/>
          <a:sym typeface="Gill Sans" charset="0"/>
        </a:defRPr>
      </a:lvl3pPr>
      <a:lvl4pPr marL="2170113" indent="-347663" algn="l" rtl="0" eaLnBrk="0" fontAlgn="base" hangingPunct="0">
        <a:spcBef>
          <a:spcPts val="600"/>
        </a:spcBef>
        <a:spcAft>
          <a:spcPct val="0"/>
        </a:spcAft>
        <a:buSzPct val="110000"/>
        <a:buFont typeface="Gill Sans" charset="0"/>
        <a:buChar char="•"/>
        <a:defRPr sz="2900" kern="1200">
          <a:solidFill>
            <a:srgbClr val="818181"/>
          </a:solidFill>
          <a:latin typeface="Arial"/>
          <a:ea typeface="ＭＳ Ｐゴシック" charset="0"/>
          <a:cs typeface="Arial"/>
          <a:sym typeface="Gill Sans" charset="0"/>
        </a:defRPr>
      </a:lvl4pPr>
      <a:lvl5pPr marL="2614613" indent="-347663" algn="l" rtl="0" eaLnBrk="0" fontAlgn="base" hangingPunct="0">
        <a:spcBef>
          <a:spcPts val="600"/>
        </a:spcBef>
        <a:spcAft>
          <a:spcPct val="0"/>
        </a:spcAft>
        <a:buSzPct val="110000"/>
        <a:buFont typeface="Gill Sans" charset="0"/>
        <a:buChar char="•"/>
        <a:defRPr sz="2900" kern="1200">
          <a:solidFill>
            <a:srgbClr val="818181"/>
          </a:solidFill>
          <a:latin typeface="Arial"/>
          <a:ea typeface="Arial" charset="0"/>
          <a:cs typeface="Arial"/>
          <a:sym typeface="Gill Sans" charset="0"/>
        </a:defRPr>
      </a:lvl5pPr>
      <a:lvl6pPr marL="2514597" indent="-228600" algn="l" defTabSz="914399" rtl="0" eaLnBrk="1" latinLnBrk="0" hangingPunct="1">
        <a:lnSpc>
          <a:spcPct val="90000"/>
        </a:lnSpc>
        <a:spcBef>
          <a:spcPct val="30000"/>
        </a:spcBef>
        <a:buFont typeface="Arial" panose="020B0604020202020204" pitchFamily="34" charset="0"/>
        <a:buChar char="•"/>
        <a:defRPr sz="1700" kern="1200">
          <a:solidFill>
            <a:schemeClr val="tx1"/>
          </a:solidFill>
          <a:latin typeface="+mn-lt"/>
          <a:ea typeface="+mn-ea"/>
          <a:cs typeface="+mn-cs"/>
        </a:defRPr>
      </a:lvl6pPr>
      <a:lvl7pPr marL="2971797" indent="-228600" algn="l" defTabSz="914399" rtl="0" eaLnBrk="1" latinLnBrk="0" hangingPunct="1">
        <a:lnSpc>
          <a:spcPct val="90000"/>
        </a:lnSpc>
        <a:spcBef>
          <a:spcPct val="30000"/>
        </a:spcBef>
        <a:buFont typeface="Arial" panose="020B0604020202020204" pitchFamily="34" charset="0"/>
        <a:buChar char="•"/>
        <a:defRPr sz="1700" kern="1200">
          <a:solidFill>
            <a:schemeClr val="tx1"/>
          </a:solidFill>
          <a:latin typeface="+mn-lt"/>
          <a:ea typeface="+mn-ea"/>
          <a:cs typeface="+mn-cs"/>
        </a:defRPr>
      </a:lvl7pPr>
      <a:lvl8pPr marL="3428997" indent="-228600" algn="l" defTabSz="914399" rtl="0" eaLnBrk="1" latinLnBrk="0" hangingPunct="1">
        <a:lnSpc>
          <a:spcPct val="90000"/>
        </a:lnSpc>
        <a:spcBef>
          <a:spcPct val="30000"/>
        </a:spcBef>
        <a:buFont typeface="Arial" panose="020B0604020202020204" pitchFamily="34" charset="0"/>
        <a:buChar char="•"/>
        <a:defRPr sz="1700" kern="1200">
          <a:solidFill>
            <a:schemeClr val="tx1"/>
          </a:solidFill>
          <a:latin typeface="+mn-lt"/>
          <a:ea typeface="+mn-ea"/>
          <a:cs typeface="+mn-cs"/>
        </a:defRPr>
      </a:lvl8pPr>
      <a:lvl9pPr marL="3886196" indent="-228600" algn="l" defTabSz="914399" rtl="0" eaLnBrk="1" latinLnBrk="0" hangingPunct="1">
        <a:lnSpc>
          <a:spcPct val="90000"/>
        </a:lnSpc>
        <a:spcBef>
          <a:spcPct val="30000"/>
        </a:spcBef>
        <a:buFont typeface="Arial" panose="020B0604020202020204" pitchFamily="34" charset="0"/>
        <a:buChar char="•"/>
        <a:defRPr sz="1700" kern="1200">
          <a:solidFill>
            <a:schemeClr val="tx1"/>
          </a:solidFill>
          <a:latin typeface="+mn-lt"/>
          <a:ea typeface="+mn-ea"/>
          <a:cs typeface="+mn-cs"/>
        </a:defRPr>
      </a:lvl9pPr>
    </p:bodyStyle>
    <p:otherStyle>
      <a:defPPr>
        <a:defRPr lang="el-GR"/>
      </a:defPPr>
      <a:lvl1pPr marL="0" algn="l" defTabSz="914399" rtl="0" eaLnBrk="1" latinLnBrk="0" hangingPunct="1">
        <a:defRPr sz="1700" kern="1200">
          <a:solidFill>
            <a:schemeClr val="tx1"/>
          </a:solidFill>
          <a:latin typeface="+mn-lt"/>
          <a:ea typeface="+mn-ea"/>
          <a:cs typeface="+mn-cs"/>
        </a:defRPr>
      </a:lvl1pPr>
      <a:lvl2pPr marL="457200" algn="l" defTabSz="914399" rtl="0" eaLnBrk="1" latinLnBrk="0" hangingPunct="1">
        <a:defRPr sz="1700" kern="1200">
          <a:solidFill>
            <a:schemeClr val="tx1"/>
          </a:solidFill>
          <a:latin typeface="+mn-lt"/>
          <a:ea typeface="+mn-ea"/>
          <a:cs typeface="+mn-cs"/>
        </a:defRPr>
      </a:lvl2pPr>
      <a:lvl3pPr marL="914399" algn="l" defTabSz="914399" rtl="0" eaLnBrk="1" latinLnBrk="0" hangingPunct="1">
        <a:defRPr sz="1700" kern="1200">
          <a:solidFill>
            <a:schemeClr val="tx1"/>
          </a:solidFill>
          <a:latin typeface="+mn-lt"/>
          <a:ea typeface="+mn-ea"/>
          <a:cs typeface="+mn-cs"/>
        </a:defRPr>
      </a:lvl3pPr>
      <a:lvl4pPr marL="1371599" algn="l" defTabSz="914399" rtl="0" eaLnBrk="1" latinLnBrk="0" hangingPunct="1">
        <a:defRPr sz="1700" kern="1200">
          <a:solidFill>
            <a:schemeClr val="tx1"/>
          </a:solidFill>
          <a:latin typeface="+mn-lt"/>
          <a:ea typeface="+mn-ea"/>
          <a:cs typeface="+mn-cs"/>
        </a:defRPr>
      </a:lvl4pPr>
      <a:lvl5pPr marL="1828798" algn="l" defTabSz="914399" rtl="0" eaLnBrk="1" latinLnBrk="0" hangingPunct="1">
        <a:defRPr sz="1700" kern="1200">
          <a:solidFill>
            <a:schemeClr val="tx1"/>
          </a:solidFill>
          <a:latin typeface="+mn-lt"/>
          <a:ea typeface="+mn-ea"/>
          <a:cs typeface="+mn-cs"/>
        </a:defRPr>
      </a:lvl5pPr>
      <a:lvl6pPr marL="2285998" algn="l" defTabSz="914399" rtl="0" eaLnBrk="1" latinLnBrk="0" hangingPunct="1">
        <a:defRPr sz="1700" kern="1200">
          <a:solidFill>
            <a:schemeClr val="tx1"/>
          </a:solidFill>
          <a:latin typeface="+mn-lt"/>
          <a:ea typeface="+mn-ea"/>
          <a:cs typeface="+mn-cs"/>
        </a:defRPr>
      </a:lvl6pPr>
      <a:lvl7pPr marL="2743197" algn="l" defTabSz="914399" rtl="0" eaLnBrk="1" latinLnBrk="0" hangingPunct="1">
        <a:defRPr sz="1700" kern="1200">
          <a:solidFill>
            <a:schemeClr val="tx1"/>
          </a:solidFill>
          <a:latin typeface="+mn-lt"/>
          <a:ea typeface="+mn-ea"/>
          <a:cs typeface="+mn-cs"/>
        </a:defRPr>
      </a:lvl7pPr>
      <a:lvl8pPr marL="3200397" algn="l" defTabSz="914399" rtl="0" eaLnBrk="1" latinLnBrk="0" hangingPunct="1">
        <a:defRPr sz="1700" kern="1200">
          <a:solidFill>
            <a:schemeClr val="tx1"/>
          </a:solidFill>
          <a:latin typeface="+mn-lt"/>
          <a:ea typeface="+mn-ea"/>
          <a:cs typeface="+mn-cs"/>
        </a:defRPr>
      </a:lvl8pPr>
      <a:lvl9pPr marL="3657596" algn="l" defTabSz="914399"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7"/>
          <p:cNvSpPr>
            <a:spLocks noGrp="1"/>
          </p:cNvSpPr>
          <p:nvPr>
            <p:ph type="ctrTitle"/>
          </p:nvPr>
        </p:nvSpPr>
        <p:spPr bwMode="auto">
          <a:xfrm>
            <a:off x="927101" y="2171733"/>
            <a:ext cx="13970000" cy="2160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Ctr="0" compatLnSpc="1">
            <a:prstTxWarp prst="textNoShape">
              <a:avLst/>
            </a:prstTxWarp>
          </a:bodyPr>
          <a:lstStyle/>
          <a:p>
            <a:r>
              <a:rPr lang="en-GB" sz="6300" dirty="0"/>
              <a:t>The </a:t>
            </a:r>
            <a:r>
              <a:rPr lang="en-GB" sz="6300" dirty="0" err="1"/>
              <a:t>OpenAIRE</a:t>
            </a:r>
            <a:r>
              <a:rPr lang="en-GB" sz="6300" dirty="0"/>
              <a:t> Infrastructure</a:t>
            </a:r>
            <a:endParaRPr lang="en-US" sz="4400" dirty="0"/>
          </a:p>
        </p:txBody>
      </p:sp>
      <p:sp>
        <p:nvSpPr>
          <p:cNvPr id="23554" name="Subtitle 8"/>
          <p:cNvSpPr>
            <a:spLocks noGrp="1"/>
          </p:cNvSpPr>
          <p:nvPr>
            <p:ph type="subTitle" idx="1"/>
          </p:nvPr>
        </p:nvSpPr>
        <p:spPr>
          <a:xfrm>
            <a:off x="2006601" y="4428728"/>
            <a:ext cx="12192000" cy="1295400"/>
          </a:xfrm>
        </p:spPr>
        <p:txBody>
          <a:bodyPr>
            <a:noAutofit/>
          </a:bodyPr>
          <a:lstStyle/>
          <a:p>
            <a:pPr>
              <a:lnSpc>
                <a:spcPct val="130000"/>
              </a:lnSpc>
            </a:pPr>
            <a:r>
              <a:rPr lang="en-GB" sz="3200" dirty="0" smtClean="0">
                <a:latin typeface="PF Paperback Light" charset="0"/>
                <a:ea typeface="ヒラギノ角ゴ ProN W3" charset="0"/>
                <a:cs typeface="PF Paperback Light" charset="0"/>
              </a:rPr>
              <a:t>2015 - 2018</a:t>
            </a:r>
            <a:endParaRPr lang="en-GB" sz="3200" dirty="0">
              <a:latin typeface="PF Paperback Light" charset="0"/>
              <a:ea typeface="ヒラギノ角ゴ ProN W3" charset="0"/>
              <a:cs typeface="PF Paperback Light" charset="0"/>
            </a:endParaRPr>
          </a:p>
        </p:txBody>
      </p:sp>
      <p:sp>
        <p:nvSpPr>
          <p:cNvPr id="5" name="Rectangle 4"/>
          <p:cNvSpPr/>
          <p:nvPr/>
        </p:nvSpPr>
        <p:spPr>
          <a:xfrm>
            <a:off x="5987305" y="569749"/>
            <a:ext cx="4281392" cy="1500776"/>
          </a:xfrm>
          <a:prstGeom prst="rect">
            <a:avLst/>
          </a:prstGeom>
        </p:spPr>
        <p:txBody>
          <a:bodyPr wrap="none" lIns="145143" tIns="72571" rIns="145143" bIns="72571">
            <a:spAutoFit/>
          </a:bodyPr>
          <a:lstStyle/>
          <a:p>
            <a:pPr algn="ctr"/>
            <a:r>
              <a:rPr lang="en-GB" sz="3200" b="1" dirty="0" smtClean="0">
                <a:solidFill>
                  <a:srgbClr val="595959"/>
                </a:solidFill>
                <a:latin typeface="PF Paperback"/>
                <a:ea typeface="+mn-ea"/>
                <a:cs typeface="PF Paperback"/>
              </a:rPr>
              <a:t>Natalia </a:t>
            </a:r>
            <a:r>
              <a:rPr lang="en-GB" sz="3200" b="1" dirty="0" err="1" smtClean="0">
                <a:solidFill>
                  <a:srgbClr val="595959"/>
                </a:solidFill>
                <a:latin typeface="PF Paperback"/>
                <a:ea typeface="+mn-ea"/>
                <a:cs typeface="PF Paperback"/>
              </a:rPr>
              <a:t>Manola</a:t>
            </a:r>
            <a:endParaRPr lang="en-GB" sz="3200" b="1" dirty="0">
              <a:solidFill>
                <a:srgbClr val="595959"/>
              </a:solidFill>
              <a:latin typeface="PF Paperback"/>
              <a:ea typeface="+mn-ea"/>
              <a:cs typeface="PF Paperback"/>
            </a:endParaRPr>
          </a:p>
          <a:p>
            <a:pPr algn="ctr"/>
            <a:r>
              <a:rPr lang="en-GB" sz="2800" dirty="0">
                <a:solidFill>
                  <a:schemeClr val="tx1">
                    <a:lumMod val="50000"/>
                    <a:lumOff val="50000"/>
                  </a:schemeClr>
                </a:solidFill>
                <a:latin typeface="PF Paperback"/>
                <a:cs typeface="PF Paperback"/>
              </a:rPr>
              <a:t>University of Athens</a:t>
            </a:r>
          </a:p>
          <a:p>
            <a:pPr algn="ctr"/>
            <a:r>
              <a:rPr lang="en-GB" sz="2800" dirty="0">
                <a:solidFill>
                  <a:schemeClr val="tx1">
                    <a:lumMod val="50000"/>
                    <a:lumOff val="50000"/>
                  </a:schemeClr>
                </a:solidFill>
                <a:latin typeface="PF Paperback"/>
                <a:cs typeface="PF Paperback"/>
              </a:rPr>
              <a:t> &amp; Athena Research </a:t>
            </a:r>
            <a:r>
              <a:rPr lang="en-GB" sz="2800" dirty="0" err="1">
                <a:solidFill>
                  <a:schemeClr val="tx1">
                    <a:lumMod val="50000"/>
                    <a:lumOff val="50000"/>
                  </a:schemeClr>
                </a:solidFill>
                <a:latin typeface="PF Paperback"/>
                <a:cs typeface="PF Paperback"/>
              </a:rPr>
              <a:t>Center</a:t>
            </a:r>
            <a:endParaRPr lang="en-US" sz="2500" dirty="0">
              <a:solidFill>
                <a:schemeClr val="tx1">
                  <a:lumMod val="50000"/>
                  <a:lumOff val="50000"/>
                </a:schemeClr>
              </a:solidFill>
              <a:latin typeface="PF Paperback"/>
              <a:cs typeface="PF Paperback"/>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International collaboration</a:t>
            </a:r>
            <a:endParaRPr lang="en-GB" dirty="0"/>
          </a:p>
        </p:txBody>
      </p:sp>
      <p:sp>
        <p:nvSpPr>
          <p:cNvPr id="6" name="Content Placeholder 5"/>
          <p:cNvSpPr>
            <a:spLocks noGrp="1"/>
          </p:cNvSpPr>
          <p:nvPr>
            <p:ph idx="1"/>
          </p:nvPr>
        </p:nvSpPr>
        <p:spPr/>
        <p:txBody>
          <a:bodyPr/>
          <a:lstStyle/>
          <a:p>
            <a:r>
              <a:rPr lang="en-GB" dirty="0" smtClean="0"/>
              <a:t>Support the global alignment of repository networks</a:t>
            </a:r>
          </a:p>
          <a:p>
            <a:pPr lvl="1"/>
            <a:r>
              <a:rPr lang="en-GB" dirty="0" err="1" smtClean="0"/>
              <a:t>OpenAIRE</a:t>
            </a:r>
            <a:r>
              <a:rPr lang="en-GB" dirty="0" smtClean="0"/>
              <a:t>, SHARE, </a:t>
            </a:r>
            <a:r>
              <a:rPr lang="en-GB" dirty="0" err="1" smtClean="0"/>
              <a:t>LaRerencia</a:t>
            </a:r>
            <a:r>
              <a:rPr lang="en-GB" dirty="0" smtClean="0"/>
              <a:t>, CAS, Australia, Canada, </a:t>
            </a:r>
            <a:r>
              <a:rPr lang="en-GB" dirty="0" err="1" smtClean="0"/>
              <a:t>Jisc</a:t>
            </a:r>
            <a:r>
              <a:rPr lang="en-GB" dirty="0" smtClean="0"/>
              <a:t>, …</a:t>
            </a:r>
          </a:p>
          <a:p>
            <a:r>
              <a:rPr lang="en-GB" dirty="0" smtClean="0"/>
              <a:t>Transfer the </a:t>
            </a:r>
            <a:r>
              <a:rPr lang="en-GB" dirty="0" err="1" smtClean="0"/>
              <a:t>OpenAIRE</a:t>
            </a:r>
            <a:r>
              <a:rPr lang="en-GB" dirty="0" smtClean="0"/>
              <a:t> technology to Latin America via targeted pilots</a:t>
            </a:r>
          </a:p>
          <a:p>
            <a:pPr lvl="1"/>
            <a:r>
              <a:rPr lang="en-GB" dirty="0" smtClean="0"/>
              <a:t>Guidelines for repositories, validator</a:t>
            </a:r>
          </a:p>
          <a:p>
            <a:pPr lvl="1"/>
            <a:r>
              <a:rPr lang="en-GB" dirty="0" smtClean="0"/>
              <a:t>Assess feasibility of </a:t>
            </a:r>
            <a:r>
              <a:rPr lang="en-GB" dirty="0" err="1" smtClean="0"/>
              <a:t>OpenAIRE</a:t>
            </a:r>
            <a:r>
              <a:rPr lang="en-GB" dirty="0" smtClean="0"/>
              <a:t> platform to be rolled out in LA</a:t>
            </a:r>
            <a:endParaRPr lang="en-GB" dirty="0"/>
          </a:p>
        </p:txBody>
      </p:sp>
      <p:sp>
        <p:nvSpPr>
          <p:cNvPr id="7" name="Text Placeholder 6"/>
          <p:cNvSpPr>
            <a:spLocks noGrp="1"/>
          </p:cNvSpPr>
          <p:nvPr>
            <p:ph type="body" sz="quarter" idx="16"/>
          </p:nvPr>
        </p:nvSpPr>
        <p:spPr/>
        <p:txBody>
          <a:bodyPr/>
          <a:lstStyle/>
          <a:p>
            <a:r>
              <a:rPr lang="en-GB" dirty="0" smtClean="0"/>
              <a:t>via COAR – Coalition of Open Access Repositories</a:t>
            </a:r>
            <a:endParaRPr lang="en-GB" dirty="0"/>
          </a:p>
        </p:txBody>
      </p:sp>
      <p:sp>
        <p:nvSpPr>
          <p:cNvPr id="4" name="Footer Placeholder 3"/>
          <p:cNvSpPr>
            <a:spLocks noGrp="1"/>
          </p:cNvSpPr>
          <p:nvPr>
            <p:ph type="ftr" sz="quarter" idx="17"/>
          </p:nvPr>
        </p:nvSpPr>
        <p:spPr/>
        <p:txBody>
          <a:bodyPr/>
          <a:lstStyle/>
          <a:p>
            <a:pPr>
              <a:defRPr/>
            </a:pPr>
            <a:r>
              <a:rPr lang="en-GB" smtClean="0"/>
              <a:t>Developing the Open Sience Commons - Sept 25, Amsterdam</a:t>
            </a:r>
            <a:endParaRPr lang="en-GB" dirty="0"/>
          </a:p>
        </p:txBody>
      </p:sp>
      <p:sp>
        <p:nvSpPr>
          <p:cNvPr id="5" name="Slide Number Placeholder 4"/>
          <p:cNvSpPr>
            <a:spLocks noGrp="1"/>
          </p:cNvSpPr>
          <p:nvPr>
            <p:ph type="sldNum" sz="quarter" idx="18"/>
          </p:nvPr>
        </p:nvSpPr>
        <p:spPr/>
        <p:txBody>
          <a:bodyPr/>
          <a:lstStyle/>
          <a:p>
            <a:pPr>
              <a:defRPr/>
            </a:pPr>
            <a:fld id="{F278ADF3-24CD-244D-BD32-CEE8F9193AFF}" type="slidenum">
              <a:rPr lang="en-GB" smtClean="0"/>
              <a:pPr>
                <a:defRPr/>
              </a:pPr>
              <a:t>10</a:t>
            </a:fld>
            <a:endParaRPr lang="en-GB"/>
          </a:p>
        </p:txBody>
      </p:sp>
    </p:spTree>
    <p:extLst>
      <p:ext uri="{BB962C8B-B14F-4D97-AF65-F5344CB8AC3E}">
        <p14:creationId xmlns:p14="http://schemas.microsoft.com/office/powerpoint/2010/main" val="429054503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err="1" smtClean="0"/>
              <a:t>OpenAIRE</a:t>
            </a:r>
            <a:r>
              <a:rPr lang="en-GB" dirty="0" smtClean="0"/>
              <a:t> to become a legal entity</a:t>
            </a:r>
            <a:endParaRPr lang="en-GB" dirty="0"/>
          </a:p>
        </p:txBody>
      </p:sp>
      <p:sp>
        <p:nvSpPr>
          <p:cNvPr id="8" name="Text Placeholder 7"/>
          <p:cNvSpPr>
            <a:spLocks noGrp="1"/>
          </p:cNvSpPr>
          <p:nvPr>
            <p:ph type="body" sz="quarter" idx="12"/>
          </p:nvPr>
        </p:nvSpPr>
        <p:spPr/>
        <p:txBody>
          <a:bodyPr/>
          <a:lstStyle/>
          <a:p>
            <a:r>
              <a:rPr lang="en-GB" dirty="0" smtClean="0"/>
              <a:t>Early 2016</a:t>
            </a:r>
          </a:p>
          <a:p>
            <a:r>
              <a:rPr lang="en-GB" dirty="0" smtClean="0"/>
              <a:t>In progress</a:t>
            </a:r>
          </a:p>
          <a:p>
            <a:pPr lvl="1"/>
            <a:r>
              <a:rPr lang="en-GB" dirty="0" smtClean="0"/>
              <a:t>Stakeholder analysis</a:t>
            </a:r>
          </a:p>
          <a:p>
            <a:pPr lvl="1"/>
            <a:r>
              <a:rPr lang="en-GB" dirty="0" smtClean="0"/>
              <a:t>Cost benefit analysis</a:t>
            </a:r>
          </a:p>
          <a:p>
            <a:r>
              <a:rPr lang="en-GB" dirty="0" smtClean="0"/>
              <a:t>To be defined	</a:t>
            </a:r>
          </a:p>
          <a:p>
            <a:pPr lvl="1"/>
            <a:r>
              <a:rPr lang="en-GB" dirty="0" smtClean="0"/>
              <a:t>Governance model</a:t>
            </a:r>
          </a:p>
          <a:p>
            <a:pPr lvl="1"/>
            <a:r>
              <a:rPr lang="en-GB" dirty="0" smtClean="0"/>
              <a:t>Logistics</a:t>
            </a:r>
            <a:endParaRPr lang="en-GB" dirty="0"/>
          </a:p>
        </p:txBody>
      </p:sp>
      <p:sp>
        <p:nvSpPr>
          <p:cNvPr id="5" name="Footer Placeholder 4"/>
          <p:cNvSpPr>
            <a:spLocks noGrp="1"/>
          </p:cNvSpPr>
          <p:nvPr>
            <p:ph type="ftr" sz="quarter" idx="13"/>
          </p:nvPr>
        </p:nvSpPr>
        <p:spPr/>
        <p:txBody>
          <a:bodyPr/>
          <a:lstStyle/>
          <a:p>
            <a:pPr>
              <a:defRPr/>
            </a:pPr>
            <a:r>
              <a:rPr lang="en-GB" smtClean="0"/>
              <a:t>Developing the Open Sience Commons - Sept 25, Amsterdam</a:t>
            </a:r>
            <a:endParaRPr lang="en-GB" dirty="0"/>
          </a:p>
        </p:txBody>
      </p:sp>
      <p:sp>
        <p:nvSpPr>
          <p:cNvPr id="6" name="Slide Number Placeholder 5"/>
          <p:cNvSpPr>
            <a:spLocks noGrp="1"/>
          </p:cNvSpPr>
          <p:nvPr>
            <p:ph type="sldNum" sz="quarter" idx="14"/>
          </p:nvPr>
        </p:nvSpPr>
        <p:spPr/>
        <p:txBody>
          <a:bodyPr/>
          <a:lstStyle/>
          <a:p>
            <a:pPr>
              <a:defRPr/>
            </a:pPr>
            <a:fld id="{6BF8D75C-EF1C-444D-9B00-BEE8EFEC754C}" type="slidenum">
              <a:rPr lang="en-GB" smtClean="0"/>
              <a:pPr>
                <a:defRPr/>
              </a:pPr>
              <a:t>11</a:t>
            </a:fld>
            <a:endParaRPr lang="en-GB"/>
          </a:p>
        </p:txBody>
      </p:sp>
    </p:spTree>
    <p:extLst>
      <p:ext uri="{BB962C8B-B14F-4D97-AF65-F5344CB8AC3E}">
        <p14:creationId xmlns:p14="http://schemas.microsoft.com/office/powerpoint/2010/main" val="369910046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Collaborations</a:t>
            </a:r>
            <a:endParaRPr lang="en-GB" dirty="0"/>
          </a:p>
        </p:txBody>
      </p:sp>
      <p:sp>
        <p:nvSpPr>
          <p:cNvPr id="3" name="Text Placeholder 2"/>
          <p:cNvSpPr>
            <a:spLocks noGrp="1"/>
          </p:cNvSpPr>
          <p:nvPr>
            <p:ph type="body" sz="quarter" idx="12"/>
          </p:nvPr>
        </p:nvSpPr>
        <p:spPr/>
        <p:txBody>
          <a:bodyPr>
            <a:normAutofit fontScale="85000" lnSpcReduction="10000"/>
          </a:bodyPr>
          <a:lstStyle/>
          <a:p>
            <a:r>
              <a:rPr lang="en-GB" dirty="0" smtClean="0"/>
              <a:t>EUDAT - B2Share and </a:t>
            </a:r>
            <a:r>
              <a:rPr lang="en-GB" dirty="0" err="1" smtClean="0"/>
              <a:t>Zenodo</a:t>
            </a:r>
            <a:r>
              <a:rPr lang="en-GB" dirty="0" smtClean="0"/>
              <a:t>, data catalogues, trusted repositories, RDMs</a:t>
            </a:r>
          </a:p>
          <a:p>
            <a:r>
              <a:rPr lang="en-GB" dirty="0" smtClean="0"/>
              <a:t>EGI - Data </a:t>
            </a:r>
            <a:r>
              <a:rPr lang="en-GB" dirty="0"/>
              <a:t>catalogues, trusted repositories, </a:t>
            </a:r>
            <a:r>
              <a:rPr lang="en-GB" dirty="0" smtClean="0"/>
              <a:t>RDMs; Processing services for distributed TDM operations</a:t>
            </a:r>
          </a:p>
          <a:p>
            <a:r>
              <a:rPr lang="en-GB" dirty="0" smtClean="0"/>
              <a:t>Science Europe - policies</a:t>
            </a:r>
            <a:endParaRPr lang="en-GB" dirty="0"/>
          </a:p>
          <a:p>
            <a:r>
              <a:rPr lang="en-GB" dirty="0" smtClean="0"/>
              <a:t>CASRAI, </a:t>
            </a:r>
            <a:r>
              <a:rPr lang="en-GB" dirty="0" err="1" smtClean="0"/>
              <a:t>Jisc</a:t>
            </a:r>
            <a:r>
              <a:rPr lang="en-GB" dirty="0" smtClean="0"/>
              <a:t>, SHARE, </a:t>
            </a:r>
            <a:r>
              <a:rPr lang="en-GB" dirty="0" err="1" smtClean="0"/>
              <a:t>EuroCRIS</a:t>
            </a:r>
            <a:r>
              <a:rPr lang="en-GB" dirty="0" smtClean="0"/>
              <a:t> – metadata &amp; protocol guidelines</a:t>
            </a:r>
          </a:p>
          <a:p>
            <a:r>
              <a:rPr lang="en-GB" dirty="0" smtClean="0"/>
              <a:t>Re3data.org</a:t>
            </a:r>
          </a:p>
          <a:p>
            <a:r>
              <a:rPr lang="en-GB" dirty="0" smtClean="0"/>
              <a:t>RDA groups (data publishing, long tail of science, metadata formats)</a:t>
            </a:r>
          </a:p>
          <a:p>
            <a:r>
              <a:rPr lang="en-GB" dirty="0" err="1" smtClean="0"/>
              <a:t>DataCite</a:t>
            </a:r>
            <a:r>
              <a:rPr lang="en-GB" dirty="0" smtClean="0"/>
              <a:t>, ORCID - identifiers</a:t>
            </a:r>
          </a:p>
          <a:p>
            <a:r>
              <a:rPr lang="en-GB" dirty="0" smtClean="0"/>
              <a:t>GEANT/AAI - </a:t>
            </a:r>
            <a:r>
              <a:rPr lang="en-GB" dirty="0" err="1" smtClean="0"/>
              <a:t>EduGain</a:t>
            </a:r>
            <a:r>
              <a:rPr lang="en-GB" dirty="0" smtClean="0"/>
              <a:t> (via GRNET)</a:t>
            </a:r>
          </a:p>
          <a:p>
            <a:r>
              <a:rPr lang="en-GB" dirty="0"/>
              <a:t>Text and Data Mining legal (GARRI) and technical </a:t>
            </a:r>
            <a:r>
              <a:rPr lang="en-GB" dirty="0" smtClean="0"/>
              <a:t>infrastructure (</a:t>
            </a:r>
            <a:r>
              <a:rPr lang="en-GB" dirty="0"/>
              <a:t>EINFRA </a:t>
            </a:r>
            <a:r>
              <a:rPr lang="en-GB" dirty="0" smtClean="0"/>
              <a:t>1)</a:t>
            </a:r>
          </a:p>
          <a:p>
            <a:pPr marL="0" indent="0">
              <a:buNone/>
            </a:pPr>
            <a:endParaRPr lang="en-GB" dirty="0"/>
          </a:p>
        </p:txBody>
      </p:sp>
      <p:sp>
        <p:nvSpPr>
          <p:cNvPr id="4" name="Footer Placeholder 3"/>
          <p:cNvSpPr>
            <a:spLocks noGrp="1"/>
          </p:cNvSpPr>
          <p:nvPr>
            <p:ph type="ftr" sz="quarter" idx="13"/>
          </p:nvPr>
        </p:nvSpPr>
        <p:spPr/>
        <p:txBody>
          <a:bodyPr/>
          <a:lstStyle/>
          <a:p>
            <a:pPr>
              <a:defRPr/>
            </a:pPr>
            <a:r>
              <a:rPr lang="en-GB" smtClean="0"/>
              <a:t>Developing the Open Sience Commons - Sept 25, Amsterdam</a:t>
            </a:r>
            <a:endParaRPr lang="en-GB" dirty="0"/>
          </a:p>
        </p:txBody>
      </p:sp>
      <p:sp>
        <p:nvSpPr>
          <p:cNvPr id="5" name="Slide Number Placeholder 4"/>
          <p:cNvSpPr>
            <a:spLocks noGrp="1"/>
          </p:cNvSpPr>
          <p:nvPr>
            <p:ph type="sldNum" sz="quarter" idx="14"/>
          </p:nvPr>
        </p:nvSpPr>
        <p:spPr/>
        <p:txBody>
          <a:bodyPr/>
          <a:lstStyle/>
          <a:p>
            <a:pPr>
              <a:defRPr/>
            </a:pPr>
            <a:fld id="{F278ADF3-24CD-244D-BD32-CEE8F9193AFF}" type="slidenum">
              <a:rPr lang="en-GB" smtClean="0"/>
              <a:pPr>
                <a:defRPr/>
              </a:pPr>
              <a:t>12</a:t>
            </a:fld>
            <a:endParaRPr lang="en-GB"/>
          </a:p>
        </p:txBody>
      </p:sp>
    </p:spTree>
    <p:extLst>
      <p:ext uri="{BB962C8B-B14F-4D97-AF65-F5344CB8AC3E}">
        <p14:creationId xmlns:p14="http://schemas.microsoft.com/office/powerpoint/2010/main" val="954890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6"/>
          </p:nvPr>
        </p:nvSpPr>
        <p:spPr>
          <a:xfrm>
            <a:off x="2151065" y="2123728"/>
            <a:ext cx="12601575" cy="1584521"/>
          </a:xfrm>
        </p:spPr>
        <p:txBody>
          <a:bodyPr/>
          <a:lstStyle/>
          <a:p>
            <a:pPr marL="85725">
              <a:lnSpc>
                <a:spcPct val="100000"/>
              </a:lnSpc>
              <a:defRPr/>
            </a:pPr>
            <a:r>
              <a:rPr lang="en-GB" dirty="0" smtClean="0">
                <a:latin typeface="PF Paperback Light" charset="0"/>
                <a:ea typeface="ヒラギノ角ゴ ProN W3" charset="0"/>
                <a:cs typeface="PF Paperback Light" charset="0"/>
              </a:rPr>
              <a:t>Kick-off: Jan 2015 in Athens</a:t>
            </a:r>
            <a:endParaRPr lang="en-GB" dirty="0">
              <a:latin typeface="PF Paperback Light" charset="0"/>
              <a:ea typeface="ヒラギノ角ゴ ProN W3" charset="0"/>
              <a:cs typeface="PF Paperback Light" charset="0"/>
            </a:endParaRPr>
          </a:p>
        </p:txBody>
      </p:sp>
      <p:sp>
        <p:nvSpPr>
          <p:cNvPr id="10" name="Text Placeholder 9"/>
          <p:cNvSpPr>
            <a:spLocks noGrp="1"/>
          </p:cNvSpPr>
          <p:nvPr>
            <p:ph type="body" sz="quarter" idx="17"/>
          </p:nvPr>
        </p:nvSpPr>
        <p:spPr>
          <a:xfrm>
            <a:off x="5248275" y="7092950"/>
            <a:ext cx="7058025" cy="935038"/>
          </a:xfrm>
        </p:spPr>
        <p:txBody>
          <a:bodyPr/>
          <a:lstStyle/>
          <a:p>
            <a:pPr>
              <a:spcBef>
                <a:spcPts val="0"/>
              </a:spcBef>
              <a:spcAft>
                <a:spcPts val="0"/>
              </a:spcAft>
              <a:defRPr/>
            </a:pPr>
            <a:r>
              <a:rPr lang="en-GB" dirty="0" err="1" smtClean="0"/>
              <a:t>natalia@di.uoa.gr</a:t>
            </a:r>
            <a:endParaRPr lang="en-GB" dirty="0"/>
          </a:p>
        </p:txBody>
      </p:sp>
      <p:sp>
        <p:nvSpPr>
          <p:cNvPr id="46083" name="Footer Placeholder 6"/>
          <p:cNvSpPr>
            <a:spLocks noGrp="1"/>
          </p:cNvSpPr>
          <p:nvPr>
            <p:ph type="ftr"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800">
                <a:solidFill>
                  <a:srgbClr val="000000"/>
                </a:solidFill>
                <a:latin typeface="Gill Sans" charset="0"/>
                <a:ea typeface="ヒラギノ角ゴ ProN W3" charset="0"/>
                <a:cs typeface="ヒラギノ角ゴ ProN W3" charset="0"/>
                <a:sym typeface="Gill Sans" charset="0"/>
              </a:defRPr>
            </a:lvl1pPr>
            <a:lvl2pPr marL="742950" indent="-285750">
              <a:defRPr sz="3800">
                <a:solidFill>
                  <a:srgbClr val="000000"/>
                </a:solidFill>
                <a:latin typeface="Gill Sans" charset="0"/>
                <a:ea typeface="ヒラギノ角ゴ ProN W3" charset="0"/>
                <a:cs typeface="ヒラギノ角ゴ ProN W3" charset="0"/>
                <a:sym typeface="Gill Sans" charset="0"/>
              </a:defRPr>
            </a:lvl2pPr>
            <a:lvl3pPr marL="1143000" indent="-228600">
              <a:defRPr sz="3800">
                <a:solidFill>
                  <a:srgbClr val="000000"/>
                </a:solidFill>
                <a:latin typeface="Gill Sans" charset="0"/>
                <a:ea typeface="ヒラギノ角ゴ ProN W3" charset="0"/>
                <a:cs typeface="ヒラギノ角ゴ ProN W3" charset="0"/>
                <a:sym typeface="Gill Sans" charset="0"/>
              </a:defRPr>
            </a:lvl3pPr>
            <a:lvl4pPr marL="1600200" indent="-228600">
              <a:defRPr sz="3800">
                <a:solidFill>
                  <a:srgbClr val="000000"/>
                </a:solidFill>
                <a:latin typeface="Gill Sans" charset="0"/>
                <a:ea typeface="ヒラギノ角ゴ ProN W3" charset="0"/>
                <a:cs typeface="ヒラギノ角ゴ ProN W3" charset="0"/>
                <a:sym typeface="Gill Sans" charset="0"/>
              </a:defRPr>
            </a:lvl4pPr>
            <a:lvl5pPr marL="2057400" indent="-228600">
              <a:defRPr sz="38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3800">
                <a:solidFill>
                  <a:srgbClr val="000000"/>
                </a:solidFill>
                <a:latin typeface="Gill Sans" charset="0"/>
                <a:ea typeface="ヒラギノ角ゴ ProN W3" charset="0"/>
                <a:cs typeface="ヒラギノ角ゴ ProN W3" charset="0"/>
                <a:sym typeface="Gill Sans" charset="0"/>
              </a:defRPr>
            </a:lvl9pPr>
          </a:lstStyle>
          <a:p>
            <a:r>
              <a:rPr lang="en-GB" sz="1600" smtClean="0">
                <a:solidFill>
                  <a:srgbClr val="595959"/>
                </a:solidFill>
                <a:latin typeface="PF Paperback Light" charset="0"/>
                <a:cs typeface="PF Paperback Light" charset="0"/>
              </a:rPr>
              <a:t>Developing the Open Sience Commons - Sept 25, Amsterdam</a:t>
            </a:r>
            <a:endParaRPr lang="en-GB" sz="1600">
              <a:solidFill>
                <a:srgbClr val="595959"/>
              </a:solidFill>
              <a:latin typeface="PF Paperback Light" charset="0"/>
              <a:cs typeface="PF Paperback Light" charset="0"/>
            </a:endParaRPr>
          </a:p>
        </p:txBody>
      </p:sp>
      <p:sp>
        <p:nvSpPr>
          <p:cNvPr id="2" name="Slide Number Placeholder 1"/>
          <p:cNvSpPr>
            <a:spLocks noGrp="1"/>
          </p:cNvSpPr>
          <p:nvPr>
            <p:ph type="sldNum" sz="quarter" idx="19"/>
          </p:nvPr>
        </p:nvSpPr>
        <p:spPr/>
        <p:txBody>
          <a:bodyPr/>
          <a:lstStyle/>
          <a:p>
            <a:pPr>
              <a:defRPr/>
            </a:pPr>
            <a:fld id="{0F7B0426-48FA-7043-84AB-7307486C84BF}" type="slidenum">
              <a:rPr lang="en-GB" smtClean="0"/>
              <a:pPr>
                <a:defRPr/>
              </a:pPr>
              <a:t>13</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OpenAIRE2020</a:t>
            </a:r>
            <a:endParaRPr lang="en-GB" dirty="0"/>
          </a:p>
        </p:txBody>
      </p:sp>
      <p:sp>
        <p:nvSpPr>
          <p:cNvPr id="3" name="Text Placeholder 2"/>
          <p:cNvSpPr>
            <a:spLocks noGrp="1"/>
          </p:cNvSpPr>
          <p:nvPr>
            <p:ph type="body" sz="quarter" idx="12"/>
          </p:nvPr>
        </p:nvSpPr>
        <p:spPr/>
        <p:txBody>
          <a:bodyPr>
            <a:normAutofit lnSpcReduction="10000"/>
          </a:bodyPr>
          <a:lstStyle/>
          <a:p>
            <a:r>
              <a:rPr lang="en-GB" dirty="0" smtClean="0"/>
              <a:t>Starts January 2015</a:t>
            </a:r>
          </a:p>
          <a:p>
            <a:r>
              <a:rPr lang="en-GB" dirty="0" smtClean="0"/>
              <a:t>Duration 42 months</a:t>
            </a:r>
          </a:p>
          <a:p>
            <a:r>
              <a:rPr lang="en-GB" dirty="0" smtClean="0"/>
              <a:t>50 partners</a:t>
            </a:r>
          </a:p>
          <a:p>
            <a:pPr lvl="1"/>
            <a:r>
              <a:rPr lang="en-GB" dirty="0" smtClean="0"/>
              <a:t>33 National Open Access Desks</a:t>
            </a:r>
          </a:p>
          <a:p>
            <a:pPr lvl="1"/>
            <a:r>
              <a:rPr lang="en-GB" dirty="0" smtClean="0"/>
              <a:t>6 technical partners </a:t>
            </a:r>
          </a:p>
          <a:p>
            <a:pPr lvl="1"/>
            <a:r>
              <a:rPr lang="en-GB" dirty="0" smtClean="0"/>
              <a:t>5 scholarly communication organizations </a:t>
            </a:r>
          </a:p>
          <a:p>
            <a:pPr lvl="1"/>
            <a:r>
              <a:rPr lang="en-GB" dirty="0" smtClean="0"/>
              <a:t>4 data communities</a:t>
            </a:r>
          </a:p>
          <a:p>
            <a:pPr lvl="1"/>
            <a:r>
              <a:rPr lang="en-GB" dirty="0" smtClean="0"/>
              <a:t>2 legal experts</a:t>
            </a:r>
          </a:p>
          <a:p>
            <a:r>
              <a:rPr lang="en-GB" dirty="0" smtClean="0"/>
              <a:t>9 mi Euros EC contribution</a:t>
            </a:r>
          </a:p>
        </p:txBody>
      </p:sp>
      <p:sp>
        <p:nvSpPr>
          <p:cNvPr id="4" name="Footer Placeholder 3"/>
          <p:cNvSpPr>
            <a:spLocks noGrp="1"/>
          </p:cNvSpPr>
          <p:nvPr>
            <p:ph type="ftr" sz="quarter" idx="13"/>
          </p:nvPr>
        </p:nvSpPr>
        <p:spPr/>
        <p:txBody>
          <a:bodyPr/>
          <a:lstStyle/>
          <a:p>
            <a:pPr>
              <a:defRPr/>
            </a:pPr>
            <a:r>
              <a:rPr lang="en-GB" smtClean="0"/>
              <a:t>Developing the Open Sience Commons - Sept 25, Amsterdam</a:t>
            </a:r>
            <a:endParaRPr lang="en-GB" dirty="0"/>
          </a:p>
        </p:txBody>
      </p:sp>
      <p:sp>
        <p:nvSpPr>
          <p:cNvPr id="5" name="Slide Number Placeholder 4"/>
          <p:cNvSpPr>
            <a:spLocks noGrp="1"/>
          </p:cNvSpPr>
          <p:nvPr>
            <p:ph type="sldNum" sz="quarter" idx="14"/>
          </p:nvPr>
        </p:nvSpPr>
        <p:spPr/>
        <p:txBody>
          <a:bodyPr/>
          <a:lstStyle/>
          <a:p>
            <a:pPr>
              <a:defRPr/>
            </a:pPr>
            <a:fld id="{F278ADF3-24CD-244D-BD32-CEE8F9193AFF}" type="slidenum">
              <a:rPr lang="en-GB" smtClean="0"/>
              <a:pPr>
                <a:defRPr/>
              </a:pPr>
              <a:t>2</a:t>
            </a:fld>
            <a:endParaRPr lang="en-GB"/>
          </a:p>
        </p:txBody>
      </p:sp>
      <p:sp>
        <p:nvSpPr>
          <p:cNvPr id="6" name="TextBox 5"/>
          <p:cNvSpPr txBox="1"/>
          <p:nvPr/>
        </p:nvSpPr>
        <p:spPr>
          <a:xfrm>
            <a:off x="10576272" y="3995936"/>
            <a:ext cx="5256584" cy="76944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marL="0" lvl="1" algn="ctr"/>
            <a:r>
              <a:rPr lang="en-GB" sz="4400" dirty="0" smtClean="0">
                <a:solidFill>
                  <a:schemeClr val="bg1"/>
                </a:solidFill>
                <a:latin typeface="PF Paperback"/>
                <a:cs typeface="PF Paperback"/>
              </a:rPr>
              <a:t>3-5 </a:t>
            </a:r>
            <a:r>
              <a:rPr lang="en-GB" sz="4400" dirty="0">
                <a:solidFill>
                  <a:schemeClr val="bg1"/>
                </a:solidFill>
                <a:latin typeface="PF Paperback"/>
                <a:cs typeface="PF Paperback"/>
              </a:rPr>
              <a:t>projects </a:t>
            </a:r>
            <a:r>
              <a:rPr lang="en-GB" sz="4400" dirty="0" smtClean="0">
                <a:solidFill>
                  <a:schemeClr val="bg1"/>
                </a:solidFill>
                <a:latin typeface="PF Paperback"/>
                <a:cs typeface="PF Paperback"/>
              </a:rPr>
              <a:t>in one…</a:t>
            </a:r>
            <a:endParaRPr lang="en-GB" sz="4400" dirty="0">
              <a:solidFill>
                <a:schemeClr val="bg1"/>
              </a:solidFill>
              <a:latin typeface="PF Paperback"/>
              <a:cs typeface="PF Paperback"/>
            </a:endParaRPr>
          </a:p>
        </p:txBody>
      </p:sp>
    </p:spTree>
    <p:extLst>
      <p:ext uri="{BB962C8B-B14F-4D97-AF65-F5344CB8AC3E}">
        <p14:creationId xmlns:p14="http://schemas.microsoft.com/office/powerpoint/2010/main" val="9955914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activities</a:t>
            </a:r>
            <a:endParaRPr lang="en-GB" dirty="0"/>
          </a:p>
        </p:txBody>
      </p:sp>
      <p:sp>
        <p:nvSpPr>
          <p:cNvPr id="3" name="Text Placeholder 2"/>
          <p:cNvSpPr>
            <a:spLocks noGrp="1"/>
          </p:cNvSpPr>
          <p:nvPr>
            <p:ph type="body" sz="quarter" idx="12"/>
          </p:nvPr>
        </p:nvSpPr>
        <p:spPr/>
        <p:txBody>
          <a:bodyPr/>
          <a:lstStyle/>
          <a:p>
            <a:r>
              <a:rPr lang="en-GB" dirty="0" smtClean="0"/>
              <a:t>Solidify, consolidate and enhance services</a:t>
            </a:r>
          </a:p>
          <a:p>
            <a:pPr lvl="1"/>
            <a:r>
              <a:rPr lang="en-GB" dirty="0" smtClean="0"/>
              <a:t>Interoperating, monitoring, measuring impact, reporting, </a:t>
            </a:r>
            <a:r>
              <a:rPr lang="en-GB" dirty="0" err="1" smtClean="0"/>
              <a:t>Zenodo</a:t>
            </a:r>
            <a:r>
              <a:rPr lang="en-GB" dirty="0" smtClean="0"/>
              <a:t>, …</a:t>
            </a:r>
          </a:p>
          <a:p>
            <a:r>
              <a:rPr lang="en-GB" dirty="0" smtClean="0"/>
              <a:t>Interoperate </a:t>
            </a:r>
            <a:r>
              <a:rPr lang="en-GB" dirty="0"/>
              <a:t>with data </a:t>
            </a:r>
            <a:r>
              <a:rPr lang="en-GB" dirty="0" smtClean="0"/>
              <a:t>repositories</a:t>
            </a:r>
          </a:p>
          <a:p>
            <a:r>
              <a:rPr lang="en-GB" dirty="0" smtClean="0"/>
              <a:t>Support the OA Research Data Pilot</a:t>
            </a:r>
            <a:endParaRPr lang="en-GB" dirty="0"/>
          </a:p>
          <a:p>
            <a:r>
              <a:rPr lang="en-GB" dirty="0" smtClean="0"/>
              <a:t>Carry out the Gold </a:t>
            </a:r>
            <a:r>
              <a:rPr lang="en-GB" dirty="0"/>
              <a:t>OA pilot for </a:t>
            </a:r>
            <a:r>
              <a:rPr lang="en-GB" dirty="0" smtClean="0"/>
              <a:t>FP7</a:t>
            </a:r>
          </a:p>
          <a:p>
            <a:r>
              <a:rPr lang="en-GB" dirty="0" smtClean="0"/>
              <a:t>Test out new forms of scholarly communication</a:t>
            </a:r>
          </a:p>
          <a:p>
            <a:r>
              <a:rPr lang="en-GB" dirty="0" smtClean="0"/>
              <a:t>Solidify international collaborations</a:t>
            </a:r>
          </a:p>
          <a:p>
            <a:r>
              <a:rPr lang="en-GB" dirty="0" smtClean="0"/>
              <a:t>Establish </a:t>
            </a:r>
            <a:r>
              <a:rPr lang="en-GB" dirty="0" err="1" smtClean="0"/>
              <a:t>OpenAIRE</a:t>
            </a:r>
            <a:r>
              <a:rPr lang="en-GB" dirty="0" smtClean="0"/>
              <a:t> legal entity</a:t>
            </a:r>
            <a:endParaRPr lang="en-GB" dirty="0"/>
          </a:p>
          <a:p>
            <a:endParaRPr lang="en-GB" dirty="0"/>
          </a:p>
          <a:p>
            <a:pPr marL="0" indent="0">
              <a:buNone/>
            </a:pPr>
            <a:endParaRPr lang="en-GB" dirty="0" smtClean="0"/>
          </a:p>
        </p:txBody>
      </p:sp>
      <p:sp>
        <p:nvSpPr>
          <p:cNvPr id="4" name="Footer Placeholder 3"/>
          <p:cNvSpPr>
            <a:spLocks noGrp="1"/>
          </p:cNvSpPr>
          <p:nvPr>
            <p:ph type="ftr" sz="quarter" idx="13"/>
          </p:nvPr>
        </p:nvSpPr>
        <p:spPr/>
        <p:txBody>
          <a:bodyPr/>
          <a:lstStyle/>
          <a:p>
            <a:pPr>
              <a:defRPr/>
            </a:pPr>
            <a:r>
              <a:rPr lang="en-GB" smtClean="0"/>
              <a:t>Developing the Open Sience Commons - Sept 25, Amsterdam</a:t>
            </a:r>
            <a:endParaRPr lang="en-GB" dirty="0"/>
          </a:p>
        </p:txBody>
      </p:sp>
      <p:sp>
        <p:nvSpPr>
          <p:cNvPr id="5" name="Slide Number Placeholder 4"/>
          <p:cNvSpPr>
            <a:spLocks noGrp="1"/>
          </p:cNvSpPr>
          <p:nvPr>
            <p:ph type="sldNum" sz="quarter" idx="14"/>
          </p:nvPr>
        </p:nvSpPr>
        <p:spPr/>
        <p:txBody>
          <a:bodyPr/>
          <a:lstStyle/>
          <a:p>
            <a:pPr>
              <a:defRPr/>
            </a:pPr>
            <a:fld id="{F278ADF3-24CD-244D-BD32-CEE8F9193AFF}" type="slidenum">
              <a:rPr lang="en-GB" smtClean="0"/>
              <a:pPr>
                <a:defRPr/>
              </a:pPr>
              <a:t>3</a:t>
            </a:fld>
            <a:endParaRPr lang="en-GB"/>
          </a:p>
        </p:txBody>
      </p:sp>
    </p:spTree>
    <p:extLst>
      <p:ext uri="{BB962C8B-B14F-4D97-AF65-F5344CB8AC3E}">
        <p14:creationId xmlns:p14="http://schemas.microsoft.com/office/powerpoint/2010/main" val="37656931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Solidify, consolidate and enhance </a:t>
            </a:r>
          </a:p>
        </p:txBody>
      </p:sp>
      <p:sp>
        <p:nvSpPr>
          <p:cNvPr id="7" name="Content Placeholder 6"/>
          <p:cNvSpPr>
            <a:spLocks noGrp="1"/>
          </p:cNvSpPr>
          <p:nvPr>
            <p:ph idx="1"/>
          </p:nvPr>
        </p:nvSpPr>
        <p:spPr/>
        <p:txBody>
          <a:bodyPr>
            <a:normAutofit fontScale="92500" lnSpcReduction="20000"/>
          </a:bodyPr>
          <a:lstStyle/>
          <a:p>
            <a:r>
              <a:rPr lang="en-GB" dirty="0" err="1"/>
              <a:t>OpenAIRE</a:t>
            </a:r>
            <a:r>
              <a:rPr lang="en-GB" dirty="0"/>
              <a:t> to be </a:t>
            </a:r>
            <a:r>
              <a:rPr lang="en-GB" u="sng" dirty="0" smtClean="0"/>
              <a:t>THE </a:t>
            </a:r>
            <a:r>
              <a:rPr lang="en-GB" dirty="0" smtClean="0"/>
              <a:t>service supporting </a:t>
            </a:r>
            <a:r>
              <a:rPr lang="en-GB" dirty="0"/>
              <a:t>the H2020 </a:t>
            </a:r>
            <a:r>
              <a:rPr lang="en-GB" dirty="0" smtClean="0"/>
              <a:t>OA mandate </a:t>
            </a:r>
            <a:r>
              <a:rPr lang="en-GB" dirty="0"/>
              <a:t>on scientific publications</a:t>
            </a:r>
          </a:p>
          <a:p>
            <a:r>
              <a:rPr lang="en-GB" dirty="0" smtClean="0"/>
              <a:t>Integrate our services to the </a:t>
            </a:r>
            <a:r>
              <a:rPr lang="en-GB" dirty="0"/>
              <a:t>EC </a:t>
            </a:r>
            <a:r>
              <a:rPr lang="en-GB" dirty="0" smtClean="0"/>
              <a:t>participant portal for reporting</a:t>
            </a:r>
            <a:endParaRPr lang="en-GB" dirty="0"/>
          </a:p>
          <a:p>
            <a:r>
              <a:rPr lang="en-GB" dirty="0" smtClean="0"/>
              <a:t>Monitor </a:t>
            </a:r>
            <a:r>
              <a:rPr lang="en-GB" dirty="0"/>
              <a:t>services intensified </a:t>
            </a:r>
          </a:p>
          <a:p>
            <a:pPr lvl="1"/>
            <a:r>
              <a:rPr lang="en-GB" dirty="0" smtClean="0"/>
              <a:t>Enhance </a:t>
            </a:r>
            <a:r>
              <a:rPr lang="en-GB" dirty="0"/>
              <a:t>reporting </a:t>
            </a:r>
            <a:r>
              <a:rPr lang="en-GB" dirty="0" smtClean="0"/>
              <a:t>mechanisms</a:t>
            </a:r>
          </a:p>
          <a:p>
            <a:pPr lvl="1"/>
            <a:r>
              <a:rPr lang="en-GB" dirty="0"/>
              <a:t>Links to the Digital Agenda </a:t>
            </a:r>
            <a:r>
              <a:rPr lang="en-GB" dirty="0" smtClean="0"/>
              <a:t>Scoreboard</a:t>
            </a:r>
          </a:p>
          <a:p>
            <a:r>
              <a:rPr lang="en-GB" dirty="0" smtClean="0"/>
              <a:t>Approach impact measuring </a:t>
            </a:r>
          </a:p>
          <a:p>
            <a:pPr lvl="1"/>
            <a:r>
              <a:rPr lang="en-GB" dirty="0" smtClean="0"/>
              <a:t>Links to European Patent Office data</a:t>
            </a:r>
          </a:p>
          <a:p>
            <a:pPr lvl="1"/>
            <a:r>
              <a:rPr lang="en-GB" dirty="0" smtClean="0"/>
              <a:t>Links to </a:t>
            </a:r>
            <a:r>
              <a:rPr lang="en-GB" dirty="0" err="1" smtClean="0"/>
              <a:t>altmetrics</a:t>
            </a:r>
            <a:r>
              <a:rPr lang="en-GB" dirty="0" smtClean="0"/>
              <a:t> services</a:t>
            </a:r>
          </a:p>
          <a:p>
            <a:pPr marL="250825" lvl="1">
              <a:spcBef>
                <a:spcPts val="600"/>
              </a:spcBef>
              <a:spcAft>
                <a:spcPts val="0"/>
              </a:spcAft>
            </a:pPr>
            <a:r>
              <a:rPr lang="en-GB" sz="3200" dirty="0">
                <a:solidFill>
                  <a:srgbClr val="595959"/>
                </a:solidFill>
              </a:rPr>
              <a:t>Attract other funders through NOAD outreach (FCT, NWO, DFG, …)</a:t>
            </a:r>
          </a:p>
          <a:p>
            <a:endParaRPr lang="en-GB" dirty="0"/>
          </a:p>
        </p:txBody>
      </p:sp>
      <p:sp>
        <p:nvSpPr>
          <p:cNvPr id="8" name="Text Placeholder 7"/>
          <p:cNvSpPr>
            <a:spLocks noGrp="1"/>
          </p:cNvSpPr>
          <p:nvPr>
            <p:ph type="body" sz="quarter" idx="16"/>
          </p:nvPr>
        </p:nvSpPr>
        <p:spPr/>
        <p:txBody>
          <a:bodyPr/>
          <a:lstStyle/>
          <a:p>
            <a:r>
              <a:rPr lang="en-GB" dirty="0" smtClean="0"/>
              <a:t>Monitoring, measuring, reporting services</a:t>
            </a:r>
            <a:endParaRPr lang="en-GB" dirty="0"/>
          </a:p>
        </p:txBody>
      </p:sp>
      <p:sp>
        <p:nvSpPr>
          <p:cNvPr id="4" name="Footer Placeholder 3"/>
          <p:cNvSpPr>
            <a:spLocks noGrp="1"/>
          </p:cNvSpPr>
          <p:nvPr>
            <p:ph type="ftr" sz="quarter" idx="17"/>
          </p:nvPr>
        </p:nvSpPr>
        <p:spPr/>
        <p:txBody>
          <a:bodyPr/>
          <a:lstStyle/>
          <a:p>
            <a:pPr>
              <a:defRPr/>
            </a:pPr>
            <a:r>
              <a:rPr lang="en-GB" smtClean="0"/>
              <a:t>Developing the Open Sience Commons - Sept 25, Amsterdam</a:t>
            </a:r>
            <a:endParaRPr lang="en-GB" dirty="0"/>
          </a:p>
        </p:txBody>
      </p:sp>
      <p:sp>
        <p:nvSpPr>
          <p:cNvPr id="5" name="Slide Number Placeholder 4"/>
          <p:cNvSpPr>
            <a:spLocks noGrp="1"/>
          </p:cNvSpPr>
          <p:nvPr>
            <p:ph type="sldNum" sz="quarter" idx="18"/>
          </p:nvPr>
        </p:nvSpPr>
        <p:spPr/>
        <p:txBody>
          <a:bodyPr/>
          <a:lstStyle/>
          <a:p>
            <a:pPr>
              <a:defRPr/>
            </a:pPr>
            <a:fld id="{F278ADF3-24CD-244D-BD32-CEE8F9193AFF}" type="slidenum">
              <a:rPr lang="en-GB" smtClean="0"/>
              <a:pPr>
                <a:defRPr/>
              </a:pPr>
              <a:t>4</a:t>
            </a:fld>
            <a:endParaRPr lang="en-GB"/>
          </a:p>
        </p:txBody>
      </p:sp>
    </p:spTree>
    <p:extLst>
      <p:ext uri="{BB962C8B-B14F-4D97-AF65-F5344CB8AC3E}">
        <p14:creationId xmlns:p14="http://schemas.microsoft.com/office/powerpoint/2010/main" val="40218067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Solidify, consolidate and enhance </a:t>
            </a:r>
          </a:p>
        </p:txBody>
      </p:sp>
      <p:sp>
        <p:nvSpPr>
          <p:cNvPr id="3" name="Content Placeholder 2"/>
          <p:cNvSpPr>
            <a:spLocks noGrp="1"/>
          </p:cNvSpPr>
          <p:nvPr>
            <p:ph idx="1"/>
          </p:nvPr>
        </p:nvSpPr>
        <p:spPr/>
        <p:txBody>
          <a:bodyPr>
            <a:normAutofit/>
          </a:bodyPr>
          <a:lstStyle/>
          <a:p>
            <a:r>
              <a:rPr lang="en-US" dirty="0" smtClean="0"/>
              <a:t>Open </a:t>
            </a:r>
            <a:r>
              <a:rPr lang="en-US" dirty="0"/>
              <a:t>Access publication </a:t>
            </a:r>
            <a:r>
              <a:rPr lang="en-US" dirty="0" smtClean="0"/>
              <a:t>broker</a:t>
            </a:r>
          </a:p>
          <a:p>
            <a:pPr lvl="1"/>
            <a:r>
              <a:rPr lang="en-US" dirty="0" smtClean="0"/>
              <a:t>Notification </a:t>
            </a:r>
            <a:r>
              <a:rPr lang="en-GB" dirty="0" smtClean="0"/>
              <a:t>service amongst repositories, publishers, CRIS systems</a:t>
            </a:r>
          </a:p>
          <a:p>
            <a:pPr lvl="1"/>
            <a:r>
              <a:rPr lang="en-GB" dirty="0" smtClean="0"/>
              <a:t>Work jointly with JISC and COUPERIN</a:t>
            </a:r>
          </a:p>
          <a:p>
            <a:r>
              <a:rPr lang="en-GB" dirty="0" smtClean="0"/>
              <a:t>LOD framework for </a:t>
            </a:r>
            <a:r>
              <a:rPr lang="en-GB" dirty="0" err="1" smtClean="0"/>
              <a:t>OpenAIRE</a:t>
            </a:r>
            <a:endParaRPr lang="en-GB" dirty="0" smtClean="0"/>
          </a:p>
          <a:p>
            <a:pPr lvl="1"/>
            <a:r>
              <a:rPr lang="en-GB" dirty="0" smtClean="0"/>
              <a:t>Link out to other infrastructures</a:t>
            </a:r>
          </a:p>
          <a:p>
            <a:pPr lvl="1"/>
            <a:r>
              <a:rPr lang="en-GB" dirty="0" smtClean="0"/>
              <a:t>Links to PSI, </a:t>
            </a:r>
            <a:r>
              <a:rPr lang="en-GB" dirty="0" err="1" smtClean="0"/>
              <a:t>DBPedia</a:t>
            </a:r>
            <a:r>
              <a:rPr lang="en-GB" dirty="0" smtClean="0"/>
              <a:t>, Open Educational Resources</a:t>
            </a:r>
          </a:p>
          <a:p>
            <a:r>
              <a:rPr lang="en-GB" dirty="0" smtClean="0"/>
              <a:t>Additional protocols to transition to Research Object concept</a:t>
            </a:r>
          </a:p>
          <a:p>
            <a:pPr lvl="1"/>
            <a:r>
              <a:rPr lang="en-GB" dirty="0" err="1" smtClean="0"/>
              <a:t>ResourceSync</a:t>
            </a:r>
            <a:r>
              <a:rPr lang="en-GB" dirty="0" smtClean="0"/>
              <a:t>, W3C annotation, …</a:t>
            </a:r>
          </a:p>
          <a:p>
            <a:pPr lvl="1"/>
            <a:endParaRPr lang="en-GB" dirty="0" smtClean="0"/>
          </a:p>
          <a:p>
            <a:endParaRPr lang="en-GB" dirty="0"/>
          </a:p>
        </p:txBody>
      </p:sp>
      <p:sp>
        <p:nvSpPr>
          <p:cNvPr id="4" name="Text Placeholder 3"/>
          <p:cNvSpPr>
            <a:spLocks noGrp="1"/>
          </p:cNvSpPr>
          <p:nvPr>
            <p:ph type="body" sz="quarter" idx="16"/>
          </p:nvPr>
        </p:nvSpPr>
        <p:spPr/>
        <p:txBody>
          <a:bodyPr/>
          <a:lstStyle/>
          <a:p>
            <a:r>
              <a:rPr lang="en-GB" dirty="0" smtClean="0"/>
              <a:t>Extending interoperability protocols</a:t>
            </a:r>
            <a:endParaRPr lang="en-GB" dirty="0"/>
          </a:p>
        </p:txBody>
      </p:sp>
      <p:sp>
        <p:nvSpPr>
          <p:cNvPr id="5" name="Footer Placeholder 4"/>
          <p:cNvSpPr>
            <a:spLocks noGrp="1"/>
          </p:cNvSpPr>
          <p:nvPr>
            <p:ph type="ftr" sz="quarter" idx="17"/>
          </p:nvPr>
        </p:nvSpPr>
        <p:spPr/>
        <p:txBody>
          <a:bodyPr/>
          <a:lstStyle/>
          <a:p>
            <a:pPr>
              <a:defRPr/>
            </a:pPr>
            <a:r>
              <a:rPr lang="en-GB" smtClean="0"/>
              <a:t>Developing the Open Sience Commons - Sept 25, Amsterdam</a:t>
            </a:r>
            <a:endParaRPr lang="en-GB" dirty="0"/>
          </a:p>
        </p:txBody>
      </p:sp>
      <p:sp>
        <p:nvSpPr>
          <p:cNvPr id="6" name="Slide Number Placeholder 5"/>
          <p:cNvSpPr>
            <a:spLocks noGrp="1"/>
          </p:cNvSpPr>
          <p:nvPr>
            <p:ph type="sldNum" sz="quarter" idx="18"/>
          </p:nvPr>
        </p:nvSpPr>
        <p:spPr/>
        <p:txBody>
          <a:bodyPr/>
          <a:lstStyle/>
          <a:p>
            <a:pPr>
              <a:defRPr/>
            </a:pPr>
            <a:fld id="{6BF8D75C-EF1C-444D-9B00-BEE8EFEC754C}" type="slidenum">
              <a:rPr lang="en-GB" smtClean="0"/>
              <a:pPr>
                <a:defRPr/>
              </a:pPr>
              <a:t>5</a:t>
            </a:fld>
            <a:endParaRPr lang="en-GB"/>
          </a:p>
        </p:txBody>
      </p:sp>
    </p:spTree>
    <p:extLst>
      <p:ext uri="{BB962C8B-B14F-4D97-AF65-F5344CB8AC3E}">
        <p14:creationId xmlns:p14="http://schemas.microsoft.com/office/powerpoint/2010/main" val="22236565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Interoperate with data repositories</a:t>
            </a:r>
          </a:p>
        </p:txBody>
      </p:sp>
      <p:sp>
        <p:nvSpPr>
          <p:cNvPr id="6" name="Content Placeholder 5"/>
          <p:cNvSpPr>
            <a:spLocks noGrp="1"/>
          </p:cNvSpPr>
          <p:nvPr>
            <p:ph idx="1"/>
          </p:nvPr>
        </p:nvSpPr>
        <p:spPr/>
        <p:txBody>
          <a:bodyPr>
            <a:normAutofit/>
          </a:bodyPr>
          <a:lstStyle/>
          <a:p>
            <a:r>
              <a:rPr lang="en-US" dirty="0" smtClean="0"/>
              <a:t>A </a:t>
            </a:r>
            <a:r>
              <a:rPr lang="en-US" dirty="0"/>
              <a:t>data citation interlinking service </a:t>
            </a:r>
            <a:endParaRPr lang="en-US" dirty="0" smtClean="0"/>
          </a:p>
          <a:p>
            <a:pPr lvl="1"/>
            <a:r>
              <a:rPr lang="en-US" dirty="0" smtClean="0"/>
              <a:t>Resolve </a:t>
            </a:r>
            <a:r>
              <a:rPr lang="en-US" dirty="0"/>
              <a:t>cross-references between </a:t>
            </a:r>
            <a:r>
              <a:rPr lang="en-US" dirty="0" smtClean="0"/>
              <a:t>datasets </a:t>
            </a:r>
            <a:r>
              <a:rPr lang="en-US" dirty="0"/>
              <a:t>and </a:t>
            </a:r>
            <a:r>
              <a:rPr lang="en-US" dirty="0" smtClean="0"/>
              <a:t>publications </a:t>
            </a:r>
          </a:p>
          <a:p>
            <a:pPr lvl="1"/>
            <a:r>
              <a:rPr lang="en-US" dirty="0" smtClean="0"/>
              <a:t>RDA/WDS Data Publishing Services</a:t>
            </a:r>
          </a:p>
          <a:p>
            <a:r>
              <a:rPr lang="en-US" dirty="0" smtClean="0"/>
              <a:t>Open </a:t>
            </a:r>
            <a:r>
              <a:rPr lang="en-US" dirty="0"/>
              <a:t>Data Citation Index </a:t>
            </a:r>
            <a:r>
              <a:rPr lang="en-US" dirty="0" smtClean="0"/>
              <a:t>Service</a:t>
            </a:r>
          </a:p>
          <a:p>
            <a:pPr lvl="1"/>
            <a:r>
              <a:rPr lang="en-US" dirty="0" smtClean="0"/>
              <a:t>Study implications </a:t>
            </a:r>
            <a:r>
              <a:rPr lang="en-US" dirty="0"/>
              <a:t>and impact on different disciplines</a:t>
            </a:r>
            <a:r>
              <a:rPr lang="en-US" dirty="0"/>
              <a:t> </a:t>
            </a:r>
            <a:endParaRPr lang="en-GB" dirty="0" smtClean="0"/>
          </a:p>
          <a:p>
            <a:r>
              <a:rPr lang="en-GB" dirty="0" smtClean="0"/>
              <a:t>Establish working links with r3data.org</a:t>
            </a:r>
          </a:p>
          <a:p>
            <a:r>
              <a:rPr lang="en-GB" dirty="0" smtClean="0"/>
              <a:t>Re-visit our content acquisition policy</a:t>
            </a:r>
            <a:endParaRPr lang="en-GB" dirty="0"/>
          </a:p>
        </p:txBody>
      </p:sp>
      <p:sp>
        <p:nvSpPr>
          <p:cNvPr id="7" name="Text Placeholder 6"/>
          <p:cNvSpPr>
            <a:spLocks noGrp="1"/>
          </p:cNvSpPr>
          <p:nvPr>
            <p:ph type="body" sz="quarter" idx="16"/>
          </p:nvPr>
        </p:nvSpPr>
        <p:spPr/>
        <p:txBody>
          <a:bodyPr/>
          <a:lstStyle/>
          <a:p>
            <a:r>
              <a:rPr lang="en-GB" dirty="0" smtClean="0"/>
              <a:t>Link publications, data, funding, software</a:t>
            </a:r>
            <a:endParaRPr lang="en-GB" dirty="0"/>
          </a:p>
        </p:txBody>
      </p:sp>
      <p:sp>
        <p:nvSpPr>
          <p:cNvPr id="4" name="Footer Placeholder 3"/>
          <p:cNvSpPr>
            <a:spLocks noGrp="1"/>
          </p:cNvSpPr>
          <p:nvPr>
            <p:ph type="ftr" sz="quarter" idx="17"/>
          </p:nvPr>
        </p:nvSpPr>
        <p:spPr/>
        <p:txBody>
          <a:bodyPr/>
          <a:lstStyle/>
          <a:p>
            <a:pPr>
              <a:defRPr/>
            </a:pPr>
            <a:r>
              <a:rPr lang="en-GB" smtClean="0"/>
              <a:t>Developing the Open Sience Commons - Sept 25, Amsterdam</a:t>
            </a:r>
            <a:endParaRPr lang="en-GB" dirty="0"/>
          </a:p>
        </p:txBody>
      </p:sp>
      <p:sp>
        <p:nvSpPr>
          <p:cNvPr id="5" name="Slide Number Placeholder 4"/>
          <p:cNvSpPr>
            <a:spLocks noGrp="1"/>
          </p:cNvSpPr>
          <p:nvPr>
            <p:ph type="sldNum" sz="quarter" idx="18"/>
          </p:nvPr>
        </p:nvSpPr>
        <p:spPr/>
        <p:txBody>
          <a:bodyPr/>
          <a:lstStyle/>
          <a:p>
            <a:pPr>
              <a:defRPr/>
            </a:pPr>
            <a:fld id="{F278ADF3-24CD-244D-BD32-CEE8F9193AFF}" type="slidenum">
              <a:rPr lang="en-GB" smtClean="0"/>
              <a:pPr>
                <a:defRPr/>
              </a:pPr>
              <a:t>6</a:t>
            </a:fld>
            <a:endParaRPr lang="en-GB"/>
          </a:p>
        </p:txBody>
      </p:sp>
    </p:spTree>
    <p:extLst>
      <p:ext uri="{BB962C8B-B14F-4D97-AF65-F5344CB8AC3E}">
        <p14:creationId xmlns:p14="http://schemas.microsoft.com/office/powerpoint/2010/main" val="42599229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the H2020 data pilot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Support institutions, PO’s, PC’s in their RDM activities</a:t>
            </a:r>
          </a:p>
          <a:p>
            <a:pPr lvl="1"/>
            <a:r>
              <a:rPr lang="en-GB" dirty="0" smtClean="0"/>
              <a:t>Promote good practices through DMP tools (</a:t>
            </a:r>
            <a:r>
              <a:rPr lang="en-GB" dirty="0" err="1" smtClean="0"/>
              <a:t>Jisc</a:t>
            </a:r>
            <a:r>
              <a:rPr lang="en-GB" dirty="0" smtClean="0"/>
              <a:t>/DCC, DANS) </a:t>
            </a:r>
          </a:p>
          <a:p>
            <a:pPr lvl="1"/>
            <a:r>
              <a:rPr lang="en-GB" dirty="0" smtClean="0"/>
              <a:t>Educate NOAD’s for </a:t>
            </a:r>
            <a:r>
              <a:rPr lang="en-US" dirty="0" smtClean="0"/>
              <a:t>deeper </a:t>
            </a:r>
            <a:r>
              <a:rPr lang="en-US" dirty="0"/>
              <a:t>understanding </a:t>
            </a:r>
            <a:r>
              <a:rPr lang="en-US" dirty="0" smtClean="0"/>
              <a:t>of </a:t>
            </a:r>
            <a:r>
              <a:rPr lang="en-US" dirty="0"/>
              <a:t>the need </a:t>
            </a:r>
            <a:r>
              <a:rPr lang="en-US" dirty="0" smtClean="0"/>
              <a:t>for RDM </a:t>
            </a:r>
            <a:r>
              <a:rPr lang="en-US" dirty="0"/>
              <a:t>planning and </a:t>
            </a:r>
            <a:r>
              <a:rPr lang="en-US" dirty="0" smtClean="0"/>
              <a:t>policies, bring out the role of the library</a:t>
            </a:r>
            <a:endParaRPr lang="en-GB" dirty="0" smtClean="0"/>
          </a:p>
          <a:p>
            <a:r>
              <a:rPr lang="en-GB" dirty="0" smtClean="0"/>
              <a:t>Promote data repository validation mechanisms (DANS)</a:t>
            </a:r>
            <a:endParaRPr lang="en-GB" dirty="0"/>
          </a:p>
          <a:p>
            <a:r>
              <a:rPr lang="en-GB" dirty="0" smtClean="0"/>
              <a:t>Promote and enhance </a:t>
            </a:r>
            <a:r>
              <a:rPr lang="en-GB" dirty="0" err="1" smtClean="0"/>
              <a:t>Zenodo</a:t>
            </a:r>
            <a:r>
              <a:rPr lang="en-GB" dirty="0" smtClean="0"/>
              <a:t> services for H2020 needs</a:t>
            </a:r>
            <a:endParaRPr lang="en-GB" dirty="0"/>
          </a:p>
          <a:p>
            <a:r>
              <a:rPr lang="en-GB" dirty="0" smtClean="0"/>
              <a:t>Provide </a:t>
            </a:r>
            <a:r>
              <a:rPr lang="en-GB" dirty="0" err="1"/>
              <a:t>a</a:t>
            </a:r>
            <a:r>
              <a:rPr lang="en-GB" dirty="0" err="1" smtClean="0"/>
              <a:t>nonymization</a:t>
            </a:r>
            <a:r>
              <a:rPr lang="en-GB" dirty="0" smtClean="0"/>
              <a:t> guidelines and services</a:t>
            </a:r>
            <a:endParaRPr lang="en-GB" dirty="0"/>
          </a:p>
          <a:p>
            <a:r>
              <a:rPr lang="en-GB" dirty="0" smtClean="0"/>
              <a:t>Support through a legal study on </a:t>
            </a:r>
          </a:p>
          <a:p>
            <a:pPr lvl="1"/>
            <a:r>
              <a:rPr lang="en-GB" dirty="0" smtClean="0"/>
              <a:t>data protection, privacy law, confidentiality</a:t>
            </a:r>
            <a:r>
              <a:rPr lang="en-US" dirty="0" smtClean="0"/>
              <a:t> </a:t>
            </a:r>
            <a:endParaRPr lang="en-GB" dirty="0" smtClean="0"/>
          </a:p>
          <a:p>
            <a:pPr lvl="1"/>
            <a:r>
              <a:rPr lang="en-GB" dirty="0" smtClean="0"/>
              <a:t>research data under the PSI directive</a:t>
            </a:r>
          </a:p>
        </p:txBody>
      </p:sp>
      <p:sp>
        <p:nvSpPr>
          <p:cNvPr id="4" name="Text Placeholder 3"/>
          <p:cNvSpPr>
            <a:spLocks noGrp="1"/>
          </p:cNvSpPr>
          <p:nvPr>
            <p:ph type="body" sz="quarter" idx="16"/>
          </p:nvPr>
        </p:nvSpPr>
        <p:spPr/>
        <p:txBody>
          <a:bodyPr/>
          <a:lstStyle/>
          <a:p>
            <a:r>
              <a:rPr lang="en-GB" dirty="0" smtClean="0"/>
              <a:t>In many different ways</a:t>
            </a:r>
            <a:endParaRPr lang="en-GB" dirty="0"/>
          </a:p>
        </p:txBody>
      </p:sp>
      <p:sp>
        <p:nvSpPr>
          <p:cNvPr id="5" name="Footer Placeholder 4"/>
          <p:cNvSpPr>
            <a:spLocks noGrp="1"/>
          </p:cNvSpPr>
          <p:nvPr>
            <p:ph type="ftr" sz="quarter" idx="17"/>
          </p:nvPr>
        </p:nvSpPr>
        <p:spPr/>
        <p:txBody>
          <a:bodyPr/>
          <a:lstStyle/>
          <a:p>
            <a:pPr>
              <a:defRPr/>
            </a:pPr>
            <a:r>
              <a:rPr lang="en-GB" smtClean="0"/>
              <a:t>Developing the Open Sience Commons - Sept 25, Amsterdam</a:t>
            </a:r>
            <a:endParaRPr lang="en-GB" dirty="0"/>
          </a:p>
        </p:txBody>
      </p:sp>
      <p:sp>
        <p:nvSpPr>
          <p:cNvPr id="6" name="Slide Number Placeholder 5"/>
          <p:cNvSpPr>
            <a:spLocks noGrp="1"/>
          </p:cNvSpPr>
          <p:nvPr>
            <p:ph type="sldNum" sz="quarter" idx="18"/>
          </p:nvPr>
        </p:nvSpPr>
        <p:spPr/>
        <p:txBody>
          <a:bodyPr/>
          <a:lstStyle/>
          <a:p>
            <a:pPr>
              <a:defRPr/>
            </a:pPr>
            <a:fld id="{6BF8D75C-EF1C-444D-9B00-BEE8EFEC754C}" type="slidenum">
              <a:rPr lang="en-GB" smtClean="0"/>
              <a:pPr>
                <a:defRPr/>
              </a:pPr>
              <a:t>7</a:t>
            </a:fld>
            <a:endParaRPr lang="en-GB"/>
          </a:p>
        </p:txBody>
      </p:sp>
    </p:spTree>
    <p:extLst>
      <p:ext uri="{BB962C8B-B14F-4D97-AF65-F5344CB8AC3E}">
        <p14:creationId xmlns:p14="http://schemas.microsoft.com/office/powerpoint/2010/main" val="115032987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Gold OA pilot for FP7 – post project</a:t>
            </a:r>
            <a:endParaRPr lang="en-GB" dirty="0"/>
          </a:p>
        </p:txBody>
      </p:sp>
      <p:sp>
        <p:nvSpPr>
          <p:cNvPr id="9" name="Content Placeholder 8"/>
          <p:cNvSpPr>
            <a:spLocks noGrp="1"/>
          </p:cNvSpPr>
          <p:nvPr>
            <p:ph idx="1"/>
          </p:nvPr>
        </p:nvSpPr>
        <p:spPr/>
        <p:txBody>
          <a:bodyPr>
            <a:normAutofit/>
          </a:bodyPr>
          <a:lstStyle/>
          <a:p>
            <a:r>
              <a:rPr lang="en-US" dirty="0" smtClean="0"/>
              <a:t>Establish compliance </a:t>
            </a:r>
            <a:r>
              <a:rPr lang="en-US" dirty="0"/>
              <a:t>criteria/specifications for articles</a:t>
            </a:r>
          </a:p>
          <a:p>
            <a:r>
              <a:rPr lang="en-US" dirty="0" smtClean="0"/>
              <a:t>Commission a market</a:t>
            </a:r>
            <a:r>
              <a:rPr lang="en-US" dirty="0"/>
              <a:t>/economic impact study</a:t>
            </a:r>
          </a:p>
          <a:p>
            <a:pPr lvl="1"/>
            <a:r>
              <a:rPr lang="en-US" dirty="0" smtClean="0"/>
              <a:t>Roadmap </a:t>
            </a:r>
            <a:r>
              <a:rPr lang="en-US" dirty="0"/>
              <a:t>of a sustainable and competitive </a:t>
            </a:r>
            <a:r>
              <a:rPr lang="en-US" dirty="0" smtClean="0"/>
              <a:t>OA </a:t>
            </a:r>
            <a:r>
              <a:rPr lang="en-US" dirty="0"/>
              <a:t>publishing market</a:t>
            </a:r>
          </a:p>
          <a:p>
            <a:r>
              <a:rPr lang="en-US" dirty="0" smtClean="0"/>
              <a:t>Develop and implement appropriate workflows</a:t>
            </a:r>
          </a:p>
          <a:p>
            <a:pPr lvl="1"/>
            <a:r>
              <a:rPr lang="en-US" dirty="0" smtClean="0"/>
              <a:t>Link workflows and monitoring to </a:t>
            </a:r>
            <a:r>
              <a:rPr lang="en-US" dirty="0" err="1" smtClean="0"/>
              <a:t>OpenAIRE</a:t>
            </a:r>
            <a:r>
              <a:rPr lang="en-US" dirty="0" smtClean="0"/>
              <a:t> platform</a:t>
            </a:r>
          </a:p>
          <a:p>
            <a:r>
              <a:rPr lang="en-US" dirty="0" smtClean="0"/>
              <a:t>Engage all relevant stakeholders</a:t>
            </a:r>
          </a:p>
          <a:p>
            <a:r>
              <a:rPr lang="en-US" dirty="0" smtClean="0"/>
              <a:t>Report back to the EC…</a:t>
            </a:r>
            <a:endParaRPr lang="en-GB" dirty="0"/>
          </a:p>
        </p:txBody>
      </p:sp>
      <p:sp>
        <p:nvSpPr>
          <p:cNvPr id="10" name="Text Placeholder 9"/>
          <p:cNvSpPr>
            <a:spLocks noGrp="1"/>
          </p:cNvSpPr>
          <p:nvPr>
            <p:ph type="body" sz="quarter" idx="16"/>
          </p:nvPr>
        </p:nvSpPr>
        <p:spPr/>
        <p:txBody>
          <a:bodyPr/>
          <a:lstStyle/>
          <a:p>
            <a:r>
              <a:rPr lang="en-GB" dirty="0" smtClean="0"/>
              <a:t>Allocated amount: 4 mi. Work carried out by LIBER and UCL</a:t>
            </a:r>
            <a:endParaRPr lang="en-GB" dirty="0"/>
          </a:p>
        </p:txBody>
      </p:sp>
      <p:sp>
        <p:nvSpPr>
          <p:cNvPr id="5" name="Footer Placeholder 4"/>
          <p:cNvSpPr>
            <a:spLocks noGrp="1"/>
          </p:cNvSpPr>
          <p:nvPr>
            <p:ph type="ftr" sz="quarter" idx="17"/>
          </p:nvPr>
        </p:nvSpPr>
        <p:spPr/>
        <p:txBody>
          <a:bodyPr/>
          <a:lstStyle/>
          <a:p>
            <a:pPr>
              <a:defRPr/>
            </a:pPr>
            <a:r>
              <a:rPr lang="en-GB" smtClean="0"/>
              <a:t>Developing the Open Sience Commons - Sept 25, Amsterdam</a:t>
            </a:r>
            <a:endParaRPr lang="en-GB" dirty="0"/>
          </a:p>
        </p:txBody>
      </p:sp>
      <p:sp>
        <p:nvSpPr>
          <p:cNvPr id="6" name="Slide Number Placeholder 5"/>
          <p:cNvSpPr>
            <a:spLocks noGrp="1"/>
          </p:cNvSpPr>
          <p:nvPr>
            <p:ph type="sldNum" sz="quarter" idx="18"/>
          </p:nvPr>
        </p:nvSpPr>
        <p:spPr/>
        <p:txBody>
          <a:bodyPr/>
          <a:lstStyle/>
          <a:p>
            <a:pPr>
              <a:defRPr/>
            </a:pPr>
            <a:fld id="{6BF8D75C-EF1C-444D-9B00-BEE8EFEC754C}" type="slidenum">
              <a:rPr lang="en-GB" smtClean="0"/>
              <a:pPr>
                <a:defRPr/>
              </a:pPr>
              <a:t>8</a:t>
            </a:fld>
            <a:endParaRPr lang="en-GB"/>
          </a:p>
        </p:txBody>
      </p:sp>
    </p:spTree>
    <p:extLst>
      <p:ext uri="{BB962C8B-B14F-4D97-AF65-F5344CB8AC3E}">
        <p14:creationId xmlns:p14="http://schemas.microsoft.com/office/powerpoint/2010/main" val="176733474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Scholarly communication issues</a:t>
            </a:r>
            <a:endParaRPr lang="en-GB" dirty="0"/>
          </a:p>
        </p:txBody>
      </p:sp>
      <p:sp>
        <p:nvSpPr>
          <p:cNvPr id="3" name="Text Placeholder 2"/>
          <p:cNvSpPr>
            <a:spLocks noGrp="1"/>
          </p:cNvSpPr>
          <p:nvPr>
            <p:ph type="body" sz="quarter" idx="12"/>
          </p:nvPr>
        </p:nvSpPr>
        <p:spPr/>
        <p:txBody>
          <a:bodyPr>
            <a:normAutofit lnSpcReduction="10000"/>
          </a:bodyPr>
          <a:lstStyle/>
          <a:p>
            <a:r>
              <a:rPr lang="en-US" dirty="0" smtClean="0"/>
              <a:t>Measuring impact (CWTS)</a:t>
            </a:r>
          </a:p>
          <a:p>
            <a:pPr lvl="1"/>
            <a:r>
              <a:rPr lang="en-GB" dirty="0" smtClean="0"/>
              <a:t>multidimensional </a:t>
            </a:r>
            <a:r>
              <a:rPr lang="en-GB" dirty="0"/>
              <a:t>indicators of scholarly performance based on data retrieved by the </a:t>
            </a:r>
            <a:r>
              <a:rPr lang="en-GB" dirty="0" err="1"/>
              <a:t>OpenAIRE</a:t>
            </a:r>
            <a:r>
              <a:rPr lang="en-GB" dirty="0"/>
              <a:t> platform</a:t>
            </a:r>
            <a:r>
              <a:rPr lang="en-US" dirty="0"/>
              <a:t> </a:t>
            </a:r>
            <a:endParaRPr lang="en-US" dirty="0" smtClean="0"/>
          </a:p>
          <a:p>
            <a:pPr lvl="1"/>
            <a:r>
              <a:rPr lang="en-GB" dirty="0" smtClean="0"/>
              <a:t>indicators </a:t>
            </a:r>
            <a:r>
              <a:rPr lang="en-GB" dirty="0"/>
              <a:t>for second level impact that link OA to possible social, cultural and economic </a:t>
            </a:r>
            <a:r>
              <a:rPr lang="en-GB" dirty="0" smtClean="0"/>
              <a:t>impact</a:t>
            </a:r>
            <a:endParaRPr lang="en-US" dirty="0" smtClean="0"/>
          </a:p>
          <a:p>
            <a:r>
              <a:rPr lang="en-US" dirty="0" smtClean="0"/>
              <a:t>Open </a:t>
            </a:r>
            <a:r>
              <a:rPr lang="en-US" dirty="0"/>
              <a:t>review to </a:t>
            </a:r>
            <a:r>
              <a:rPr lang="en-US" dirty="0" smtClean="0"/>
              <a:t>literature (COUPERIN)</a:t>
            </a:r>
          </a:p>
          <a:p>
            <a:pPr lvl="1"/>
            <a:r>
              <a:rPr lang="en-US" dirty="0" smtClean="0"/>
              <a:t>What’s out there? Systematic analysis </a:t>
            </a:r>
          </a:p>
          <a:p>
            <a:pPr lvl="1"/>
            <a:r>
              <a:rPr lang="en-US" dirty="0" smtClean="0"/>
              <a:t>Prototype </a:t>
            </a:r>
            <a:r>
              <a:rPr lang="en-US" dirty="0"/>
              <a:t>for </a:t>
            </a:r>
            <a:r>
              <a:rPr lang="en-US" dirty="0" smtClean="0"/>
              <a:t>SSH based on </a:t>
            </a:r>
            <a:r>
              <a:rPr lang="en-US" dirty="0" err="1" smtClean="0"/>
              <a:t>hypotheses.org</a:t>
            </a:r>
            <a:r>
              <a:rPr lang="en-US" dirty="0" smtClean="0"/>
              <a:t> platform</a:t>
            </a:r>
          </a:p>
          <a:p>
            <a:pPr lvl="1"/>
            <a:r>
              <a:rPr lang="en-US" dirty="0" smtClean="0"/>
              <a:t>Commission two more prototypes via open tender calls</a:t>
            </a:r>
          </a:p>
          <a:p>
            <a:pPr lvl="1"/>
            <a:endParaRPr lang="en-GB" dirty="0"/>
          </a:p>
        </p:txBody>
      </p:sp>
      <p:sp>
        <p:nvSpPr>
          <p:cNvPr id="4" name="Footer Placeholder 3"/>
          <p:cNvSpPr>
            <a:spLocks noGrp="1"/>
          </p:cNvSpPr>
          <p:nvPr>
            <p:ph type="ftr" sz="quarter" idx="13"/>
          </p:nvPr>
        </p:nvSpPr>
        <p:spPr/>
        <p:txBody>
          <a:bodyPr/>
          <a:lstStyle/>
          <a:p>
            <a:pPr>
              <a:defRPr/>
            </a:pPr>
            <a:r>
              <a:rPr lang="en-GB" smtClean="0"/>
              <a:t>Developing the Open Sience Commons - Sept 25, Amsterdam</a:t>
            </a:r>
            <a:endParaRPr lang="en-GB" dirty="0"/>
          </a:p>
        </p:txBody>
      </p:sp>
      <p:sp>
        <p:nvSpPr>
          <p:cNvPr id="5" name="Slide Number Placeholder 4"/>
          <p:cNvSpPr>
            <a:spLocks noGrp="1"/>
          </p:cNvSpPr>
          <p:nvPr>
            <p:ph type="sldNum" sz="quarter" idx="14"/>
          </p:nvPr>
        </p:nvSpPr>
        <p:spPr/>
        <p:txBody>
          <a:bodyPr/>
          <a:lstStyle/>
          <a:p>
            <a:pPr>
              <a:defRPr/>
            </a:pPr>
            <a:fld id="{F278ADF3-24CD-244D-BD32-CEE8F9193AFF}" type="slidenum">
              <a:rPr lang="en-GB" smtClean="0"/>
              <a:pPr>
                <a:defRPr/>
              </a:pPr>
              <a:t>9</a:t>
            </a:fld>
            <a:endParaRPr lang="en-GB"/>
          </a:p>
        </p:txBody>
      </p:sp>
    </p:spTree>
    <p:extLst>
      <p:ext uri="{BB962C8B-B14F-4D97-AF65-F5344CB8AC3E}">
        <p14:creationId xmlns:p14="http://schemas.microsoft.com/office/powerpoint/2010/main" val="20657024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llet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9863</TotalTime>
  <Pages>0</Pages>
  <Words>875</Words>
  <Characters>0</Characters>
  <Application>Microsoft Macintosh PowerPoint</Application>
  <PresentationFormat>Custom</PresentationFormat>
  <Lines>0</Lines>
  <Paragraphs>137</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Bullets</vt:lpstr>
      <vt:lpstr>The OpenAIRE Infrastructure</vt:lpstr>
      <vt:lpstr>OpenAIRE2020</vt:lpstr>
      <vt:lpstr>Main activities</vt:lpstr>
      <vt:lpstr>Solidify, consolidate and enhance </vt:lpstr>
      <vt:lpstr>Solidify, consolidate and enhance </vt:lpstr>
      <vt:lpstr>Interoperate with data repositories</vt:lpstr>
      <vt:lpstr>Support the H2020 data pilot</vt:lpstr>
      <vt:lpstr>Gold OA pilot for FP7 – post project</vt:lpstr>
      <vt:lpstr>Scholarly communication issues</vt:lpstr>
      <vt:lpstr>International collaboration</vt:lpstr>
      <vt:lpstr>OpenAIRE to become a legal entity</vt:lpstr>
      <vt:lpstr>Collaborations</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Title</dc:title>
  <dc:subject/>
  <dc:creator>Natalia</dc:creator>
  <cp:keywords/>
  <dc:description/>
  <cp:lastModifiedBy>Natalia Manola</cp:lastModifiedBy>
  <cp:revision>585</cp:revision>
  <dcterms:modified xsi:type="dcterms:W3CDTF">2014-09-25T12:57:24Z</dcterms:modified>
  <cp:category/>
</cp:coreProperties>
</file>