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FD8C9-C65A-AE4D-9A34-B69D3D20F948}" type="datetimeFigureOut">
              <a:rPr lang="en-US" smtClean="0"/>
              <a:t>4/16/14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DB5A-8A24-1640-B318-CED56939D1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8F130-EEAE-524A-BD29-FB4A1FFEC8FB}" type="datetimeFigureOut">
              <a:rPr lang="en-US" smtClean="0"/>
              <a:t>4/16/14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D3BC6-56CA-8F4D-A24F-72A474C1FB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01/14/14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27CD-2983-C541-8980-768F105B6F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gi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04" y="427616"/>
            <a:ext cx="1308100" cy="1447800"/>
          </a:xfrm>
          <a:prstGeom prst="rect">
            <a:avLst/>
          </a:prstGeom>
        </p:spPr>
      </p:pic>
      <p:pic>
        <p:nvPicPr>
          <p:cNvPr id="8" name="Picture 7" descr="Dirac_symbol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200" y="427616"/>
            <a:ext cx="1476000" cy="14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948"/>
            <a:ext cx="8229600" cy="5195402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01/14/14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27CD-2983-C541-8980-768F105B6F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gi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650526" cy="720000"/>
          </a:xfrm>
          <a:prstGeom prst="rect">
            <a:avLst/>
          </a:prstGeom>
        </p:spPr>
      </p:pic>
      <p:pic>
        <p:nvPicPr>
          <p:cNvPr id="8" name="Picture 7" descr="Dirac_symbol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800" y="274638"/>
            <a:ext cx="720000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01/14/14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27CD-2983-C541-8980-768F105B6F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gi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04" y="427616"/>
            <a:ext cx="1308100" cy="1447800"/>
          </a:xfrm>
          <a:prstGeom prst="rect">
            <a:avLst/>
          </a:prstGeom>
        </p:spPr>
      </p:pic>
      <p:pic>
        <p:nvPicPr>
          <p:cNvPr id="8" name="Picture 7" descr="Dirac_symbol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200" y="427616"/>
            <a:ext cx="1476000" cy="14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0948"/>
            <a:ext cx="4038600" cy="5195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0948"/>
            <a:ext cx="4038600" cy="5195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01/14/14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27CD-2983-C541-8980-768F105B6FA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gi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650526" cy="720000"/>
          </a:xfrm>
          <a:prstGeom prst="rect">
            <a:avLst/>
          </a:prstGeom>
        </p:spPr>
      </p:pic>
      <p:pic>
        <p:nvPicPr>
          <p:cNvPr id="9" name="Picture 8" descr="Dirac_symbol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800" y="274638"/>
            <a:ext cx="720000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5013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5013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01/14/14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27CD-2983-C541-8980-768F105B6FA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egi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650526" cy="720000"/>
          </a:xfrm>
          <a:prstGeom prst="rect">
            <a:avLst/>
          </a:prstGeom>
        </p:spPr>
      </p:pic>
      <p:pic>
        <p:nvPicPr>
          <p:cNvPr id="11" name="Picture 10" descr="Dirac_symbol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800" y="274638"/>
            <a:ext cx="720000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01/14/14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27CD-2983-C541-8980-768F105B6FA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egi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650526" cy="720000"/>
          </a:xfrm>
          <a:prstGeom prst="rect">
            <a:avLst/>
          </a:prstGeom>
        </p:spPr>
      </p:pic>
      <p:pic>
        <p:nvPicPr>
          <p:cNvPr id="7" name="Picture 6" descr="Dirac_symbol_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800" y="274638"/>
            <a:ext cx="720000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01/14/14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27CD-2983-C541-8980-768F105B6F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7438"/>
            <a:ext cx="8229600" cy="520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01/14/14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e-Connecting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E27CD-2983-C541-8980-768F105B6F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Follow up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April 2014</a:t>
            </a:r>
          </a:p>
          <a:p>
            <a:endParaRPr lang="en-US" dirty="0" smtClean="0"/>
          </a:p>
          <a:p>
            <a:r>
              <a:rPr lang="en-US" dirty="0" smtClean="0"/>
              <a:t>R. Graciani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newcomers</a:t>
            </a:r>
          </a:p>
          <a:p>
            <a:endParaRPr lang="en-US" dirty="0" smtClean="0"/>
          </a:p>
          <a:p>
            <a:r>
              <a:rPr lang="en-US" dirty="0" smtClean="0"/>
              <a:t>Service started</a:t>
            </a:r>
          </a:p>
          <a:p>
            <a:endParaRPr lang="en-US" dirty="0" smtClean="0"/>
          </a:p>
          <a:p>
            <a:r>
              <a:rPr lang="en-US" dirty="0" smtClean="0"/>
              <a:t>Operation team being formed</a:t>
            </a:r>
          </a:p>
          <a:p>
            <a:endParaRPr lang="en-US" dirty="0" smtClean="0"/>
          </a:p>
          <a:p>
            <a:r>
              <a:rPr lang="en-US" dirty="0" smtClean="0"/>
              <a:t>Other tasks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01/14/14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27CD-2983-C541-8980-768F105B6FA4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Science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WeNMR</a:t>
            </a:r>
            <a:r>
              <a:rPr lang="en-US" dirty="0" smtClean="0"/>
              <a:t>: Executed Jobs</a:t>
            </a:r>
            <a:endParaRPr lang="en-US" dirty="0"/>
          </a:p>
        </p:txBody>
      </p:sp>
      <p:pic>
        <p:nvPicPr>
          <p:cNvPr id="4" name="Content Placeholder 3" descr="DIRAC-EGI-JOB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395" r="-9395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01/14/14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27CD-2983-C541-8980-768F105B6FA4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Science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WeNMR</a:t>
            </a:r>
            <a:r>
              <a:rPr lang="en-US" dirty="0" smtClean="0"/>
              <a:t>: Running Jobs</a:t>
            </a:r>
            <a:endParaRPr lang="en-US" dirty="0"/>
          </a:p>
        </p:txBody>
      </p:sp>
      <p:pic>
        <p:nvPicPr>
          <p:cNvPr id="4" name="Content Placeholder 3" descr="DIRAC-EGI-RU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395" r="-9395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01/14/14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27CD-2983-C541-8980-768F105B6FA4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Science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WeNMR</a:t>
            </a:r>
            <a:r>
              <a:rPr lang="en-US" dirty="0" smtClean="0"/>
              <a:t>: Job Rate</a:t>
            </a:r>
            <a:endParaRPr lang="en-US" dirty="0"/>
          </a:p>
        </p:txBody>
      </p:sp>
      <p:pic>
        <p:nvPicPr>
          <p:cNvPr id="4" name="Content Placeholder 3" descr="DIRAC-EGI-JOB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399" y="1160948"/>
            <a:ext cx="6927202" cy="519540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01/14/14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27CD-2983-C541-8980-768F105B6FA4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Science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issues to be addressed</a:t>
            </a:r>
          </a:p>
          <a:p>
            <a:pPr lvl="1"/>
            <a:r>
              <a:rPr lang="en-US" dirty="0" smtClean="0"/>
              <a:t>Attached disk (Sandbox space got full)</a:t>
            </a:r>
          </a:p>
          <a:p>
            <a:pPr lvl="2"/>
            <a:r>
              <a:rPr lang="en-US" dirty="0" smtClean="0"/>
              <a:t>Expandable disk connected now</a:t>
            </a:r>
          </a:p>
          <a:p>
            <a:pPr lvl="1"/>
            <a:r>
              <a:rPr lang="en-US" dirty="0" smtClean="0"/>
              <a:t>Now Romania has provided 10 TB</a:t>
            </a:r>
          </a:p>
          <a:p>
            <a:r>
              <a:rPr lang="en-US" dirty="0" err="1" smtClean="0"/>
              <a:t>OpenSSL</a:t>
            </a:r>
            <a:endParaRPr lang="en-US" dirty="0" smtClean="0"/>
          </a:p>
          <a:p>
            <a:pPr lvl="1"/>
            <a:r>
              <a:rPr lang="en-US" dirty="0" smtClean="0"/>
              <a:t>Web Portal has been updated</a:t>
            </a:r>
          </a:p>
          <a:p>
            <a:pPr lvl="1"/>
            <a:r>
              <a:rPr lang="en-US" dirty="0" smtClean="0"/>
              <a:t>DIRAC services, binaries being recompiled.</a:t>
            </a:r>
          </a:p>
          <a:p>
            <a:r>
              <a:rPr lang="en-US" dirty="0" smtClean="0"/>
              <a:t>New communities being added</a:t>
            </a:r>
          </a:p>
          <a:p>
            <a:pPr lvl="1"/>
            <a:r>
              <a:rPr lang="en-US" dirty="0" err="1" smtClean="0"/>
              <a:t>vlemed</a:t>
            </a:r>
            <a:endParaRPr lang="en-US" dirty="0" smtClean="0"/>
          </a:p>
          <a:p>
            <a:pPr lvl="1"/>
            <a:r>
              <a:rPr lang="en-US" dirty="0" err="1" smtClean="0"/>
              <a:t>eng.vo.ibergrid.eu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01/14/14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27CD-2983-C541-8980-768F105B6FA4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Science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01/14/14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27CD-2983-C541-8980-768F105B6FA4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Science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Integrate into EGI Accounting</a:t>
            </a:r>
          </a:p>
          <a:p>
            <a:pPr lvl="1"/>
            <a:r>
              <a:rPr lang="en-US" dirty="0" smtClean="0"/>
              <a:t>Report multi user usage inside pilots and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CESGA/RAL will provide support</a:t>
            </a:r>
          </a:p>
          <a:p>
            <a:pPr lvl="1"/>
            <a:r>
              <a:rPr lang="en-US" dirty="0" smtClean="0"/>
              <a:t>1-2 month, 25-50 %</a:t>
            </a:r>
          </a:p>
          <a:p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Service End points/Full chain Probes</a:t>
            </a:r>
          </a:p>
          <a:p>
            <a:pPr lvl="1"/>
            <a:r>
              <a:rPr lang="en-US" dirty="0" smtClean="0"/>
              <a:t>EGI will provide support (?)</a:t>
            </a:r>
          </a:p>
          <a:p>
            <a:pPr lvl="1"/>
            <a:r>
              <a:rPr lang="en-US" dirty="0" smtClean="0"/>
              <a:t>1-2 month, 25-50 %</a:t>
            </a:r>
          </a:p>
          <a:p>
            <a:r>
              <a:rPr lang="en-US" dirty="0" smtClean="0"/>
              <a:t>Software Assurance</a:t>
            </a:r>
          </a:p>
          <a:p>
            <a:pPr lvl="1"/>
            <a:r>
              <a:rPr lang="en-US" dirty="0" smtClean="0"/>
              <a:t>Vulnerability </a:t>
            </a:r>
          </a:p>
          <a:p>
            <a:pPr lvl="1"/>
            <a:r>
              <a:rPr lang="en-US" dirty="0" smtClean="0"/>
              <a:t>UAB will provide support</a:t>
            </a:r>
          </a:p>
          <a:p>
            <a:pPr lvl="1"/>
            <a:r>
              <a:rPr lang="en-US" dirty="0" smtClean="0"/>
              <a:t>6-12 month, 50-100 %</a:t>
            </a:r>
          </a:p>
          <a:p>
            <a:r>
              <a:rPr lang="en-US" dirty="0" smtClean="0"/>
              <a:t>Collaborate with communities</a:t>
            </a:r>
          </a:p>
          <a:p>
            <a:pPr lvl="1"/>
            <a:r>
              <a:rPr lang="en-US" dirty="0" smtClean="0"/>
              <a:t>User support / contact with Resource Providers </a:t>
            </a:r>
          </a:p>
          <a:p>
            <a:pPr lvl="1"/>
            <a:r>
              <a:rPr lang="en-US" dirty="0" smtClean="0"/>
              <a:t>TBD</a:t>
            </a:r>
          </a:p>
          <a:p>
            <a:r>
              <a:rPr lang="en-US" dirty="0" smtClean="0"/>
              <a:t>Run the DIRAC services</a:t>
            </a:r>
          </a:p>
          <a:p>
            <a:pPr lvl="1"/>
            <a:r>
              <a:rPr lang="en-US" dirty="0" smtClean="0"/>
              <a:t>Monitoring shifts/contact</a:t>
            </a:r>
          </a:p>
          <a:p>
            <a:pPr lvl="1"/>
            <a:r>
              <a:rPr lang="en-US" dirty="0" smtClean="0"/>
              <a:t>France-Grilles / DIRAC will provide support</a:t>
            </a:r>
          </a:p>
          <a:p>
            <a:pPr lvl="1"/>
            <a:r>
              <a:rPr lang="en-US" dirty="0" smtClean="0"/>
              <a:t>Team of 5-6 people with 25 %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01/14/14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5B16-1841-484F-B3E9-E97C74E1B2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will be the </a:t>
            </a:r>
            <a:r>
              <a:rPr lang="en-US" smtClean="0"/>
              <a:t>next communities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01/14/14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27CD-2983-C541-8980-768F105B6FA4}" type="slidenum">
              <a:rPr lang="en-US" smtClean="0"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e-Connecting Science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RAC-EGI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DIRAC-EGI_Template.potx</Template>
  <TotalTime>20</TotalTime>
  <Words>270</Words>
  <Application>Microsoft Macintosh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DIRAC-EGI_Template</vt:lpstr>
      <vt:lpstr>Follow up meeting</vt:lpstr>
      <vt:lpstr>Introduction</vt:lpstr>
      <vt:lpstr>WeNMR: Executed Jobs</vt:lpstr>
      <vt:lpstr>WeNMR: Running Jobs</vt:lpstr>
      <vt:lpstr>WeNMR: Job Rate</vt:lpstr>
      <vt:lpstr>Starting Service</vt:lpstr>
      <vt:lpstr>Operations</vt:lpstr>
      <vt:lpstr>Identified Tasks</vt:lpstr>
      <vt:lpstr>AOB</vt:lpstr>
    </vt:vector>
  </TitlesOfParts>
  <Company>Universidad de Barcelona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 up meeting</dc:title>
  <dc:creator>Ricardo Graciani Diaz</dc:creator>
  <cp:lastModifiedBy>Ricardo Graciani Diaz</cp:lastModifiedBy>
  <cp:revision>1</cp:revision>
  <dcterms:created xsi:type="dcterms:W3CDTF">2014-04-16T07:32:53Z</dcterms:created>
  <dcterms:modified xsi:type="dcterms:W3CDTF">2014-04-16T07:53:40Z</dcterms:modified>
</cp:coreProperties>
</file>