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69" r:id="rId2"/>
    <p:sldId id="271" r:id="rId3"/>
    <p:sldId id="268" r:id="rId4"/>
    <p:sldId id="270" r:id="rId5"/>
    <p:sldId id="27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18" autoAdjust="0"/>
  </p:normalViewPr>
  <p:slideViewPr>
    <p:cSldViewPr>
      <p:cViewPr varScale="1">
        <p:scale>
          <a:sx n="115" d="100"/>
          <a:sy n="115" d="100"/>
        </p:scale>
        <p:origin x="-3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8733"/>
            <a:ext cx="14478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213309"/>
            <a:ext cx="9144000" cy="644691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041" y="5637245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41236"/>
            <a:ext cx="14478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96200" y="6485760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15611" y="649040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9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621331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6/25/14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1331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6/25/14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6/25/14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27384"/>
            <a:ext cx="9144000" cy="1056117"/>
            <a:chOff x="1547382" y="-956642"/>
            <a:chExt cx="8966967" cy="792088"/>
          </a:xfrm>
        </p:grpSpPr>
        <p:sp>
          <p:nvSpPr>
            <p:cNvPr id="30" name="Rectangle 29"/>
            <p:cNvSpPr>
              <a:spLocks noChangeArrowheads="1"/>
            </p:cNvSpPr>
            <p:nvPr userDrawn="1"/>
          </p:nvSpPr>
          <p:spPr bwMode="auto">
            <a:xfrm>
              <a:off x="1547382" y="-956642"/>
              <a:ext cx="8966967" cy="792088"/>
            </a:xfrm>
            <a:prstGeom prst="rect">
              <a:avLst/>
            </a:prstGeom>
            <a:solidFill>
              <a:srgbClr val="0067B1"/>
            </a:soli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n>
                  <a:noFill/>
                </a:ln>
                <a:latin typeface="+mn-lt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 userDrawn="1"/>
          </p:nvSpPr>
          <p:spPr bwMode="auto">
            <a:xfrm>
              <a:off x="1547664" y="-956642"/>
              <a:ext cx="1944217" cy="7200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 dirty="0">
                <a:latin typeface="+mn-lt"/>
              </a:endParaRPr>
            </a:p>
          </p:txBody>
        </p:sp>
        <p:sp>
          <p:nvSpPr>
            <p:cNvPr id="28" name="Freeform 27"/>
            <p:cNvSpPr>
              <a:spLocks noChangeArrowheads="1"/>
            </p:cNvSpPr>
            <p:nvPr userDrawn="1"/>
          </p:nvSpPr>
          <p:spPr bwMode="auto">
            <a:xfrm>
              <a:off x="2771800" y="-956642"/>
              <a:ext cx="1323452" cy="720080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atin typeface="+mn-lt"/>
              </a:endParaRPr>
            </a:p>
          </p:txBody>
        </p:sp>
        <p:pic>
          <p:nvPicPr>
            <p:cNvPr id="27" name="Picture 2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-956642"/>
              <a:ext cx="122413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213309"/>
            <a:ext cx="9144000" cy="6720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1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36" y="6213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6/25/14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213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01341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50134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64067" y="-102729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egi.eu/indico/conferenceDisplay.py?confId=208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gus.eu/?mode=ticket_info&amp;ticket_id=106005" TargetMode="External"/><Relationship Id="rId4" Type="http://schemas.openxmlformats.org/officeDocument/2006/relationships/hyperlink" Target="https://ggus.eu/?mode=ticket_info&amp;ticket_id=10620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egi.eu/indico/getFile.py/access?contribId=2&amp;resId=1&amp;materialId=slides&amp;confId=218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Core_EGI_Activiti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Solagna – </a:t>
            </a:r>
            <a:r>
              <a:rPr lang="en-US" dirty="0" err="1" smtClean="0"/>
              <a:t>EGI.eu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5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PY4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EGI-</a:t>
            </a:r>
            <a:r>
              <a:rPr lang="en-US" dirty="0" err="1" smtClean="0"/>
              <a:t>InSPIRE</a:t>
            </a:r>
            <a:r>
              <a:rPr lang="en-US" dirty="0" smtClean="0"/>
              <a:t> review is scheduled for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of July.</a:t>
            </a:r>
          </a:p>
          <a:p>
            <a:r>
              <a:rPr lang="en-US" dirty="0"/>
              <a:t>R</a:t>
            </a:r>
            <a:r>
              <a:rPr lang="en-US" dirty="0" smtClean="0"/>
              <a:t>egistration is closed, if you are going to attend but you did not register, please let me know.</a:t>
            </a:r>
          </a:p>
          <a:p>
            <a:r>
              <a:rPr lang="en-US" dirty="0" err="1" smtClean="0"/>
              <a:t>Indico</a:t>
            </a:r>
            <a:r>
              <a:rPr lang="en-US" dirty="0" smtClean="0"/>
              <a:t> page: </a:t>
            </a:r>
            <a:r>
              <a:rPr lang="en-US" dirty="0">
                <a:hlinkClick r:id="rId2"/>
              </a:rPr>
              <a:t>https://indico.egi.eu/indico/conferenceDisplay.py?confId=2084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95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Migration gfal2-util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TP Support</a:t>
            </a:r>
          </a:p>
          <a:p>
            <a:pPr lvl="1"/>
            <a:r>
              <a:rPr lang="en-US" smtClean="0"/>
              <a:t> GFAL</a:t>
            </a:r>
            <a:r>
              <a:rPr lang="en-US" dirty="0"/>
              <a:t>/</a:t>
            </a:r>
            <a:r>
              <a:rPr lang="en-US" dirty="0" err="1"/>
              <a:t>lcg_util</a:t>
            </a:r>
            <a:r>
              <a:rPr lang="en-US" dirty="0"/>
              <a:t> - will </a:t>
            </a:r>
            <a:r>
              <a:rPr lang="en-US" b="1" dirty="0"/>
              <a:t>not be supported</a:t>
            </a:r>
            <a:r>
              <a:rPr lang="en-US" dirty="0"/>
              <a:t> after October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Discussion started during </a:t>
            </a:r>
            <a:r>
              <a:rPr lang="en-US" dirty="0" smtClean="0">
                <a:hlinkClick r:id="rId2"/>
              </a:rPr>
              <a:t>OMB – 27.05.2014</a:t>
            </a:r>
            <a:endParaRPr lang="en-US" dirty="0"/>
          </a:p>
          <a:p>
            <a:r>
              <a:rPr lang="en-US" dirty="0" smtClean="0"/>
              <a:t>Actions:</a:t>
            </a:r>
          </a:p>
          <a:p>
            <a:pPr lvl="1"/>
            <a:r>
              <a:rPr lang="en-US" dirty="0">
                <a:hlinkClick r:id="rId3"/>
              </a:rPr>
              <a:t>GGUS </a:t>
            </a:r>
            <a:r>
              <a:rPr lang="en-US" dirty="0" smtClean="0">
                <a:hlinkClick r:id="rId3"/>
              </a:rPr>
              <a:t>#106005 </a:t>
            </a:r>
            <a:r>
              <a:rPr lang="en-US" dirty="0"/>
              <a:t>- migration from </a:t>
            </a:r>
            <a:r>
              <a:rPr lang="en-US" dirty="0" err="1"/>
              <a:t>lcg-util</a:t>
            </a:r>
            <a:r>
              <a:rPr lang="en-US" dirty="0"/>
              <a:t> to gfal2-</a:t>
            </a:r>
            <a:r>
              <a:rPr lang="en-US" dirty="0" smtClean="0"/>
              <a:t>util</a:t>
            </a:r>
          </a:p>
          <a:p>
            <a:pPr lvl="2"/>
            <a:r>
              <a:rPr lang="en-US" dirty="0" smtClean="0"/>
              <a:t>Improve documentation</a:t>
            </a:r>
          </a:p>
          <a:p>
            <a:pPr lvl="2"/>
            <a:r>
              <a:rPr lang="en-US" dirty="0" smtClean="0"/>
              <a:t>Discuss alternatives, if needed, for the deprecated commands - </a:t>
            </a:r>
            <a:r>
              <a:rPr lang="de-DE" dirty="0" err="1"/>
              <a:t>lcg-aa</a:t>
            </a:r>
            <a:r>
              <a:rPr lang="de-DE" dirty="0"/>
              <a:t>, </a:t>
            </a:r>
            <a:r>
              <a:rPr lang="de-DE" dirty="0" err="1"/>
              <a:t>lcg</a:t>
            </a:r>
            <a:r>
              <a:rPr lang="de-DE" dirty="0"/>
              <a:t>-la, </a:t>
            </a:r>
            <a:r>
              <a:rPr lang="de-DE" dirty="0" err="1"/>
              <a:t>lcg-ra</a:t>
            </a:r>
            <a:r>
              <a:rPr lang="de-DE" dirty="0"/>
              <a:t>, </a:t>
            </a:r>
            <a:r>
              <a:rPr lang="de-DE" dirty="0" err="1"/>
              <a:t>lcg-</a:t>
            </a:r>
            <a:r>
              <a:rPr lang="de-DE" dirty="0" err="1" smtClean="0"/>
              <a:t>uf</a:t>
            </a:r>
            <a:endParaRPr lang="de-DE" dirty="0" smtClean="0"/>
          </a:p>
          <a:p>
            <a:pPr lvl="1"/>
            <a:r>
              <a:rPr lang="de-DE" dirty="0" smtClean="0">
                <a:hlinkClick r:id="rId4"/>
              </a:rPr>
              <a:t>GGUS #</a:t>
            </a:r>
            <a:r>
              <a:rPr lang="en-US" dirty="0" smtClean="0">
                <a:hlinkClick r:id="rId4"/>
              </a:rPr>
              <a:t>106208 </a:t>
            </a:r>
            <a:r>
              <a:rPr lang="en-US" dirty="0"/>
              <a:t>- gfal2-util </a:t>
            </a:r>
            <a:r>
              <a:rPr lang="en-US" dirty="0" smtClean="0"/>
              <a:t>broken on SL5</a:t>
            </a:r>
          </a:p>
          <a:p>
            <a:pPr lvl="2"/>
            <a:r>
              <a:rPr lang="en-US" dirty="0" smtClean="0"/>
              <a:t>Fixed in gfal2-util v. 1.0, ready to be released by the TP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7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services OLAs have been </a:t>
            </a:r>
            <a:r>
              <a:rPr lang="en-US" dirty="0" err="1" smtClean="0"/>
              <a:t>finalised</a:t>
            </a:r>
            <a:r>
              <a:rPr lang="en-US" dirty="0" smtClean="0"/>
              <a:t> for all the services</a:t>
            </a:r>
          </a:p>
          <a:p>
            <a:r>
              <a:rPr lang="en-US" dirty="0" smtClean="0"/>
              <a:t>Available on wiki:</a:t>
            </a:r>
          </a:p>
          <a:p>
            <a:pPr lvl="1"/>
            <a:r>
              <a:rPr lang="en-US" dirty="0">
                <a:hlinkClick r:id="rId2"/>
              </a:rPr>
              <a:t>https://wiki.egi.eu/wiki/</a:t>
            </a:r>
            <a:r>
              <a:rPr lang="en-US" dirty="0" smtClean="0">
                <a:hlinkClick r:id="rId2"/>
              </a:rPr>
              <a:t>Core_EGI_Activities</a:t>
            </a:r>
            <a:endParaRPr lang="en-US" dirty="0" smtClean="0"/>
          </a:p>
          <a:p>
            <a:r>
              <a:rPr lang="en-US" dirty="0" smtClean="0"/>
              <a:t>Extensive presentation in the next OMB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5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OMB calendar until </a:t>
            </a:r>
            <a:r>
              <a:rPr lang="en-US" dirty="0" smtClean="0"/>
              <a:t>the end of the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 July</a:t>
            </a:r>
          </a:p>
          <a:p>
            <a:r>
              <a:rPr lang="en-US" dirty="0" smtClean="0"/>
              <a:t>28 August</a:t>
            </a:r>
          </a:p>
          <a:p>
            <a:r>
              <a:rPr lang="en-US" dirty="0" smtClean="0"/>
              <a:t>18 September </a:t>
            </a:r>
          </a:p>
          <a:p>
            <a:pPr lvl="1"/>
            <a:r>
              <a:rPr lang="en-US" dirty="0" smtClean="0"/>
              <a:t>Anticipated because of the workshop</a:t>
            </a:r>
          </a:p>
          <a:p>
            <a:r>
              <a:rPr lang="en-US" dirty="0" smtClean="0"/>
              <a:t>30 October</a:t>
            </a:r>
          </a:p>
          <a:p>
            <a:r>
              <a:rPr lang="en-US" dirty="0" smtClean="0"/>
              <a:t>27 November</a:t>
            </a:r>
          </a:p>
          <a:p>
            <a:r>
              <a:rPr lang="en-US" dirty="0" smtClean="0"/>
              <a:t>18 December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3486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5274</TotalTime>
  <Words>209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</vt:lpstr>
      <vt:lpstr>Introduction</vt:lpstr>
      <vt:lpstr>Review PY4</vt:lpstr>
      <vt:lpstr>Status Migration gfal2-util</vt:lpstr>
      <vt:lpstr>Core services</vt:lpstr>
      <vt:lpstr>OMB calendar until the end of the year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C. Aiftimiei</dc:creator>
  <cp:keywords/>
  <dc:description/>
  <cp:lastModifiedBy>Peter Solagna</cp:lastModifiedBy>
  <cp:revision>132</cp:revision>
  <dcterms:created xsi:type="dcterms:W3CDTF">2010-09-03T12:01:03Z</dcterms:created>
  <dcterms:modified xsi:type="dcterms:W3CDTF">2014-06-26T07:53:35Z</dcterms:modified>
  <cp:category/>
</cp:coreProperties>
</file>