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sldIdLst>
    <p:sldId id="256" r:id="rId2"/>
    <p:sldId id="275" r:id="rId3"/>
    <p:sldId id="276" r:id="rId4"/>
    <p:sldId id="279" r:id="rId5"/>
    <p:sldId id="280" r:id="rId6"/>
    <p:sldId id="269" r:id="rId7"/>
    <p:sldId id="281" r:id="rId8"/>
    <p:sldId id="283" r:id="rId9"/>
    <p:sldId id="284" r:id="rId10"/>
    <p:sldId id="285" r:id="rId11"/>
    <p:sldId id="2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6/26/2014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6/26/2014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6/26/2014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6/26/2014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6/26/2014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MW_Nagios_tests" TargetMode="External"/><Relationship Id="rId2" Type="http://schemas.openxmlformats.org/officeDocument/2006/relationships/hyperlink" Target="https://wiki.egi.eu/wiki/Cloud_SAM_test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ki.egi.eu/wiki/EGI_CSIRT:SMG" TargetMode="External"/><Relationship Id="rId4" Type="http://schemas.openxmlformats.org/officeDocument/2006/relationships/hyperlink" Target="https://wiki.egi.eu/wiki/OPS-MONITOR_profile_SAM_test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SAM </a:t>
            </a:r>
            <a:r>
              <a:rPr lang="en-US" dirty="0"/>
              <a:t>T</a:t>
            </a:r>
            <a:r>
              <a:rPr lang="en-US" dirty="0" smtClean="0"/>
              <a:t>ests Overview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74232"/>
            <a:ext cx="5832648" cy="1343000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 smtClean="0"/>
          </a:p>
          <a:p>
            <a:r>
              <a:rPr lang="en-GB" dirty="0" smtClean="0"/>
              <a:t>University Computing Centre (SRCE)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6/26/2014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chemeClr val="bg1"/>
                </a:solidFill>
                <a:latin typeface="Arial" pitchFamily="34" charset="0"/>
              </a:rPr>
              <a:t>Re-factoring SAM probes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LFC Decommission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CERN is planning decommission of LFC services</a:t>
            </a:r>
          </a:p>
          <a:p>
            <a:r>
              <a:rPr lang="en-US" dirty="0" smtClean="0"/>
              <a:t>Tests depending on ops LFC</a:t>
            </a:r>
          </a:p>
          <a:p>
            <a:pPr lvl="1"/>
            <a:r>
              <a:rPr lang="hr-HR" dirty="0" err="1" smtClean="0"/>
              <a:t>org.sam.WN</a:t>
            </a:r>
            <a:r>
              <a:rPr lang="hr-HR" dirty="0" smtClean="0"/>
              <a:t>-Rep</a:t>
            </a:r>
            <a:r>
              <a:rPr lang="en-US" dirty="0" smtClean="0"/>
              <a:t>* (CREAM-CE)</a:t>
            </a:r>
          </a:p>
          <a:p>
            <a:pPr lvl="1"/>
            <a:r>
              <a:rPr lang="hr-HR" dirty="0" smtClean="0"/>
              <a:t>org.nordugrid.ARC-CE-</a:t>
            </a:r>
            <a:r>
              <a:rPr lang="hr-HR" dirty="0" err="1" smtClean="0"/>
              <a:t>lfc</a:t>
            </a:r>
            <a:r>
              <a:rPr lang="en-US" dirty="0" smtClean="0"/>
              <a:t> (ARC-CE)</a:t>
            </a:r>
          </a:p>
          <a:p>
            <a:r>
              <a:rPr lang="en-US" dirty="0" smtClean="0"/>
              <a:t>Decision is needed:</a:t>
            </a:r>
          </a:p>
          <a:p>
            <a:pPr lvl="1"/>
            <a:r>
              <a:rPr lang="en-US" dirty="0" smtClean="0"/>
              <a:t>remove all LFC-dependent tests</a:t>
            </a:r>
          </a:p>
          <a:p>
            <a:pPr lvl="1"/>
            <a:r>
              <a:rPr lang="en-US" dirty="0" smtClean="0"/>
              <a:t>deploy dedicated LFC and reconfigure all NGI SAM </a:t>
            </a:r>
            <a:r>
              <a:rPr lang="en-US" dirty="0" err="1" smtClean="0"/>
              <a:t>Nagioses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048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Issues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requires unsupported UMD-2 software</a:t>
            </a:r>
          </a:p>
          <a:p>
            <a:pPr lvl="1"/>
            <a:r>
              <a:rPr lang="en-US" dirty="0" smtClean="0"/>
              <a:t>migration to UMD-3 planned in September</a:t>
            </a:r>
          </a:p>
          <a:p>
            <a:r>
              <a:rPr lang="en-US" dirty="0" smtClean="0"/>
              <a:t>SAM requires </a:t>
            </a:r>
            <a:r>
              <a:rPr lang="en-US" dirty="0" err="1" smtClean="0"/>
              <a:t>CentOS</a:t>
            </a:r>
            <a:r>
              <a:rPr lang="en-US" dirty="0" smtClean="0"/>
              <a:t>/SL5</a:t>
            </a:r>
          </a:p>
          <a:p>
            <a:pPr lvl="1"/>
            <a:r>
              <a:rPr lang="en-US" dirty="0" smtClean="0"/>
              <a:t>migration to </a:t>
            </a:r>
            <a:r>
              <a:rPr lang="en-US" dirty="0" err="1" smtClean="0"/>
              <a:t>CentOS</a:t>
            </a:r>
            <a:r>
              <a:rPr lang="en-US" dirty="0" smtClean="0"/>
              <a:t>/SL6 planned within EGI </a:t>
            </a:r>
            <a:r>
              <a:rPr lang="en-US" dirty="0" err="1" smtClean="0"/>
              <a:t>InSPIRE</a:t>
            </a:r>
            <a:r>
              <a:rPr lang="en-US" dirty="0" smtClean="0"/>
              <a:t> JRA2 activity</a:t>
            </a:r>
          </a:p>
          <a:p>
            <a:r>
              <a:rPr lang="en-US" dirty="0" smtClean="0"/>
              <a:t>Adding/modifying tests on NGI SAM </a:t>
            </a:r>
            <a:r>
              <a:rPr lang="en-US" dirty="0" err="1" smtClean="0"/>
              <a:t>Nagioses</a:t>
            </a:r>
            <a:r>
              <a:rPr lang="en-US" dirty="0" smtClean="0"/>
              <a:t> requires update of all instances</a:t>
            </a:r>
          </a:p>
          <a:p>
            <a:pPr lvl="1"/>
            <a:r>
              <a:rPr lang="en-US" dirty="0" smtClean="0"/>
              <a:t>improvement proposal for EGI Engage</a:t>
            </a:r>
          </a:p>
        </p:txBody>
      </p:sp>
    </p:spTree>
    <p:extLst>
      <p:ext uri="{BB962C8B-B14F-4D97-AF65-F5344CB8AC3E}">
        <p14:creationId xmlns:p14="http://schemas.microsoft.com/office/powerpoint/2010/main" val="375532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Tests Status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POEM profiles</a:t>
            </a:r>
          </a:p>
          <a:p>
            <a:pPr lvl="1"/>
            <a:r>
              <a:rPr lang="en-US" dirty="0" smtClean="0"/>
              <a:t>mappings between service types and tests</a:t>
            </a:r>
          </a:p>
          <a:p>
            <a:pPr lvl="1"/>
            <a:r>
              <a:rPr lang="en-US" dirty="0" smtClean="0"/>
              <a:t>7 profiles on the SAM </a:t>
            </a:r>
            <a:r>
              <a:rPr lang="en-US" dirty="0" err="1" smtClean="0"/>
              <a:t>GridMon</a:t>
            </a:r>
            <a:r>
              <a:rPr lang="en-US" dirty="0" smtClean="0"/>
              <a:t> (mon.egi.eu)</a:t>
            </a:r>
          </a:p>
          <a:p>
            <a:pPr lvl="1"/>
            <a:r>
              <a:rPr lang="en-US" dirty="0" smtClean="0"/>
              <a:t>additional profiles on central instances (midmon.egi.eu)</a:t>
            </a:r>
          </a:p>
          <a:p>
            <a:r>
              <a:rPr lang="en-US" dirty="0" smtClean="0"/>
              <a:t>NGI SAM </a:t>
            </a:r>
            <a:r>
              <a:rPr lang="en-US" dirty="0" err="1" smtClean="0"/>
              <a:t>Nagios</a:t>
            </a:r>
            <a:r>
              <a:rPr lang="en-US" dirty="0" smtClean="0"/>
              <a:t> profiles</a:t>
            </a:r>
          </a:p>
          <a:p>
            <a:pPr lvl="1"/>
            <a:r>
              <a:rPr lang="en-US" dirty="0" smtClean="0"/>
              <a:t>ROC – all tests configured on NGI SAM </a:t>
            </a:r>
            <a:r>
              <a:rPr lang="en-US" dirty="0" err="1" smtClean="0"/>
              <a:t>Nagios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80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 Tests </a:t>
            </a:r>
            <a:r>
              <a:rPr lang="en-US" dirty="0" smtClean="0"/>
              <a:t>Status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620020"/>
              </p:ext>
            </p:extLst>
          </p:nvPr>
        </p:nvGraphicFramePr>
        <p:xfrm>
          <a:off x="611188" y="1412875"/>
          <a:ext cx="7849244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2453"/>
                <a:gridCol w="1933893"/>
                <a:gridCol w="3352818"/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Profile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Deployed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Tests</a:t>
                      </a:r>
                      <a:endParaRPr lang="hr-H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strike="noStrike" dirty="0" smtClean="0"/>
                        <a:t>ROC</a:t>
                      </a:r>
                      <a:endParaRPr lang="hr-HR" sz="180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trike="noStrike" dirty="0" smtClean="0"/>
                        <a:t>NGI SAM </a:t>
                      </a:r>
                      <a:r>
                        <a:rPr lang="en-US" sz="1800" strike="noStrike" dirty="0" err="1" smtClean="0"/>
                        <a:t>Nagios</a:t>
                      </a:r>
                      <a:endParaRPr lang="hr-HR" sz="180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trike="noStrike" dirty="0" smtClean="0"/>
                        <a:t>Tests for monitoring of all EGI services; applied on all NGI SAM </a:t>
                      </a:r>
                      <a:r>
                        <a:rPr lang="en-US" sz="1800" strike="noStrike" dirty="0" err="1" smtClean="0"/>
                        <a:t>Nagioses</a:t>
                      </a:r>
                      <a:endParaRPr lang="hr-HR" sz="180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trike="noStrike" dirty="0" smtClean="0"/>
                        <a:t>90</a:t>
                      </a:r>
                      <a:endParaRPr lang="hr-HR" sz="1800" strike="no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strike="noStrike" dirty="0" smtClean="0"/>
                        <a:t>ROC_CRITICAL</a:t>
                      </a:r>
                      <a:endParaRPr lang="hr-HR" sz="180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trike="noStrike" dirty="0" smtClean="0"/>
                        <a:t>NGI SAM </a:t>
                      </a:r>
                      <a:r>
                        <a:rPr lang="en-US" sz="1800" strike="noStrike" dirty="0" err="1" smtClean="0"/>
                        <a:t>Nagios</a:t>
                      </a:r>
                      <a:endParaRPr lang="en-US" sz="1800" strike="noStrik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trike="noStrike" dirty="0" smtClean="0"/>
                        <a:t>Subset of ROC tests used for A/R calculation</a:t>
                      </a:r>
                      <a:endParaRPr lang="en-US" sz="1800" strike="noStrik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trike="noStrike" dirty="0" smtClean="0"/>
                        <a:t>31</a:t>
                      </a:r>
                      <a:endParaRPr lang="en-US" sz="1800" strike="noStrik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ROC_OPERATORS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trike="noStrike" dirty="0" smtClean="0"/>
                        <a:t>NGI SAM </a:t>
                      </a:r>
                      <a:r>
                        <a:rPr lang="en-US" sz="1800" strike="noStrike" dirty="0" err="1" smtClean="0"/>
                        <a:t>Nagios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Subset</a:t>
                      </a:r>
                      <a:r>
                        <a:rPr lang="en-US" sz="1800" baseline="0" dirty="0" smtClean="0"/>
                        <a:t> of ROC tests that are Operations tests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67</a:t>
                      </a:r>
                      <a:endParaRPr lang="hr-H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GLEXEC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trike="noStrike" dirty="0" smtClean="0"/>
                        <a:t>NGI SAM </a:t>
                      </a:r>
                      <a:r>
                        <a:rPr lang="en-US" sz="1800" strike="noStrike" dirty="0" err="1" smtClean="0"/>
                        <a:t>Nagios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gLExec</a:t>
                      </a:r>
                      <a:r>
                        <a:rPr lang="en-US" sz="1800" baseline="0" dirty="0" smtClean="0"/>
                        <a:t> tests configured on NGI SAM </a:t>
                      </a:r>
                      <a:r>
                        <a:rPr lang="en-US" sz="1800" baseline="0" dirty="0" err="1" smtClean="0"/>
                        <a:t>Nagioses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hr-H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58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 Tests Status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980729"/>
              </p:ext>
            </p:extLst>
          </p:nvPr>
        </p:nvGraphicFramePr>
        <p:xfrm>
          <a:off x="611188" y="1412875"/>
          <a:ext cx="7849244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2453"/>
                <a:gridCol w="1933893"/>
                <a:gridCol w="3352818"/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Profile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Deployed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Tests</a:t>
                      </a:r>
                      <a:endParaRPr lang="hr-H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OPS_MONITOR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Central instance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(opsmon.egi.eu)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trike="noStrike" dirty="0" smtClean="0"/>
                        <a:t>Tests for monitoring of all EGI operational tools</a:t>
                      </a:r>
                      <a:r>
                        <a:rPr lang="en-US" sz="1800" strike="noStrike" baseline="0" dirty="0" smtClean="0"/>
                        <a:t> from opsmon.egi.eu</a:t>
                      </a:r>
                      <a:endParaRPr lang="hr-HR" sz="1800" strike="no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strike="noStrike" dirty="0" smtClean="0"/>
                        <a:t>28</a:t>
                      </a:r>
                      <a:endParaRPr lang="hr-HR" sz="1800" strike="noStrik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OPS_MONITOR_CRITICAL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Central instance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(opsmon.egi.eu)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trike="noStrike" dirty="0" smtClean="0"/>
                        <a:t>Subset of OPS_MONITOR tests used for A/R calculation</a:t>
                      </a:r>
                      <a:endParaRPr lang="en-US" sz="1800" strike="noStrik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trike="noStrike" dirty="0" smtClean="0"/>
                        <a:t>23</a:t>
                      </a:r>
                      <a:endParaRPr lang="en-US" sz="1800" strike="noStrik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CLOUD-MON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Central instance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(cloudmon.egi.eu)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Tests for</a:t>
                      </a:r>
                      <a:r>
                        <a:rPr lang="en-US" sz="1800" baseline="0" dirty="0" smtClean="0"/>
                        <a:t> monitoring EGI </a:t>
                      </a:r>
                      <a:r>
                        <a:rPr lang="en-US" sz="1800" baseline="0" dirty="0" err="1" smtClean="0"/>
                        <a:t>fedcloud</a:t>
                      </a:r>
                      <a:r>
                        <a:rPr lang="en-US" sz="1800" baseline="0" dirty="0" smtClean="0"/>
                        <a:t> resources from cloudmon.egi.eu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hr-H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MW_MONITOR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Central instance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(midmon.egi.eu)</a:t>
                      </a:r>
                      <a:endParaRPr lang="hr-H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Tests for</a:t>
                      </a:r>
                      <a:r>
                        <a:rPr lang="en-US" sz="1800" baseline="0" dirty="0" smtClean="0"/>
                        <a:t> monitoring all EGI services for special purposes (MW upgrades) from midmon.egi.eu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15</a:t>
                      </a:r>
                      <a:endParaRPr lang="hr-HR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SEC_MONITOR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Central instance </a:t>
                      </a:r>
                      <a:br>
                        <a:rPr lang="en-US" sz="1800" dirty="0" smtClean="0"/>
                      </a:br>
                      <a:r>
                        <a:rPr lang="en-US" sz="1800" dirty="0" smtClean="0"/>
                        <a:t>(secmon.egi.eu</a:t>
                      </a:r>
                      <a:r>
                        <a:rPr lang="en-US" sz="1800" dirty="0" smtClean="0"/>
                        <a:t>)</a:t>
                      </a:r>
                      <a:endParaRPr lang="hr-HR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Security tests </a:t>
                      </a:r>
                      <a:r>
                        <a:rPr lang="en-US" sz="1800" dirty="0" smtClean="0"/>
                        <a:t>for</a:t>
                      </a:r>
                      <a:r>
                        <a:rPr lang="en-US" sz="1800" baseline="0" dirty="0" smtClean="0"/>
                        <a:t> monitoring all EGI services </a:t>
                      </a:r>
                      <a:r>
                        <a:rPr lang="en-US" sz="1800" baseline="0" dirty="0" smtClean="0"/>
                        <a:t>from secmon.egi.eu</a:t>
                      </a:r>
                      <a:endParaRPr lang="hr-HR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14</a:t>
                      </a:r>
                      <a:endParaRPr lang="hr-H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7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Tests Summary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tests count</a:t>
            </a:r>
          </a:p>
          <a:p>
            <a:pPr lvl="1"/>
            <a:r>
              <a:rPr lang="en-US" dirty="0" smtClean="0"/>
              <a:t>92 tests on NGI SAM </a:t>
            </a:r>
            <a:r>
              <a:rPr lang="en-US" dirty="0" err="1" smtClean="0"/>
              <a:t>Nagioses</a:t>
            </a:r>
            <a:endParaRPr lang="en-US" dirty="0" smtClean="0"/>
          </a:p>
          <a:p>
            <a:pPr lvl="1"/>
            <a:r>
              <a:rPr lang="en-US" dirty="0" smtClean="0"/>
              <a:t>63 tests on central instances</a:t>
            </a:r>
          </a:p>
          <a:p>
            <a:pPr lvl="1"/>
            <a:r>
              <a:rPr lang="en-US" dirty="0" smtClean="0"/>
              <a:t>total </a:t>
            </a:r>
            <a:r>
              <a:rPr lang="en-US" b="1" dirty="0" smtClean="0"/>
              <a:t>155</a:t>
            </a:r>
            <a:r>
              <a:rPr lang="en-US" dirty="0" smtClean="0"/>
              <a:t> tests in POEM profiles</a:t>
            </a:r>
          </a:p>
          <a:p>
            <a:pPr lvl="1"/>
            <a:r>
              <a:rPr lang="en-US" dirty="0" smtClean="0"/>
              <a:t>… + internal SAM tests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320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NGI SAM </a:t>
            </a:r>
            <a:r>
              <a:rPr lang="en-US" dirty="0" err="1" smtClean="0"/>
              <a:t>Nagioses</a:t>
            </a:r>
            <a:endParaRPr lang="en-US" dirty="0" smtClean="0"/>
          </a:p>
          <a:p>
            <a:pPr lvl="1"/>
            <a:r>
              <a:rPr lang="en-US" dirty="0" smtClean="0"/>
              <a:t>documentation URL hardcoded in metric configuration</a:t>
            </a:r>
          </a:p>
          <a:p>
            <a:pPr lvl="1"/>
            <a:r>
              <a:rPr lang="en-US" dirty="0" smtClean="0"/>
              <a:t>visible in </a:t>
            </a:r>
            <a:r>
              <a:rPr lang="en-US" dirty="0" err="1" smtClean="0"/>
              <a:t>Nagios</a:t>
            </a:r>
            <a:r>
              <a:rPr lang="en-US" dirty="0" smtClean="0"/>
              <a:t> web interface and Operations portal alarms</a:t>
            </a:r>
          </a:p>
          <a:p>
            <a:pPr lvl="1"/>
            <a:r>
              <a:rPr lang="en-US" dirty="0" smtClean="0"/>
              <a:t>changing the URLs requires SAM update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500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instances</a:t>
            </a:r>
          </a:p>
          <a:p>
            <a:pPr lvl="1"/>
            <a:r>
              <a:rPr lang="en-US" dirty="0"/>
              <a:t>CLOUD-MON</a:t>
            </a:r>
          </a:p>
          <a:p>
            <a:pPr lvl="2"/>
            <a:r>
              <a:rPr lang="en-US" dirty="0">
                <a:hlinkClick r:id="rId2"/>
              </a:rPr>
              <a:t>https://wiki.egi.eu/wiki/Cloud_SAM_tests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MW_MONITOR</a:t>
            </a:r>
          </a:p>
          <a:p>
            <a:pPr lvl="2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wiki.egi.eu/wiki/MW_Nagios_tests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OPS_MONITOR</a:t>
            </a:r>
          </a:p>
          <a:p>
            <a:pPr lvl="2"/>
            <a:r>
              <a:rPr lang="en-US" dirty="0">
                <a:hlinkClick r:id="rId4"/>
              </a:rPr>
              <a:t>https://wiki.egi.eu/wiki/OPS-MONITOR_profile_SAM_tests</a:t>
            </a:r>
            <a:endParaRPr lang="en-US" dirty="0"/>
          </a:p>
          <a:p>
            <a:pPr lvl="1"/>
            <a:r>
              <a:rPr lang="en-US" dirty="0" smtClean="0"/>
              <a:t>SEC_MONITOR</a:t>
            </a:r>
          </a:p>
          <a:p>
            <a:pPr lvl="2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wiki.egi.eu/wiki/EGI_CSIRT:SMG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55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Refactoring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Old, undocumented probes should be removed/replaced with the new ones</a:t>
            </a:r>
            <a:endParaRPr lang="en-US" dirty="0"/>
          </a:p>
          <a:p>
            <a:r>
              <a:rPr lang="en-US" dirty="0" smtClean="0"/>
              <a:t>SAM CE </a:t>
            </a:r>
            <a:r>
              <a:rPr lang="en-US" dirty="0" err="1" smtClean="0"/>
              <a:t>Nagios</a:t>
            </a:r>
            <a:r>
              <a:rPr lang="en-US" dirty="0" smtClean="0"/>
              <a:t> framework is unsupported</a:t>
            </a:r>
          </a:p>
          <a:p>
            <a:pPr lvl="1"/>
            <a:r>
              <a:rPr lang="en-US" dirty="0" smtClean="0"/>
              <a:t>used for WN* tests</a:t>
            </a:r>
          </a:p>
          <a:p>
            <a:r>
              <a:rPr lang="en-US" dirty="0" smtClean="0"/>
              <a:t>SRM tests cause false alarms on new DPM versions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3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org.gstat.SanityCheck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</a:t>
            </a:r>
            <a:r>
              <a:rPr lang="en-US" dirty="0" err="1" smtClean="0"/>
              <a:t>gstat</a:t>
            </a:r>
            <a:r>
              <a:rPr lang="en-US" dirty="0" smtClean="0"/>
              <a:t>-validator code</a:t>
            </a:r>
          </a:p>
          <a:p>
            <a:pPr lvl="1"/>
            <a:r>
              <a:rPr lang="en-US" dirty="0" smtClean="0"/>
              <a:t>checks small subset of BDII GLUE 1.2 data</a:t>
            </a:r>
          </a:p>
          <a:p>
            <a:pPr lvl="1"/>
            <a:r>
              <a:rPr lang="en-US" dirty="0" smtClean="0"/>
              <a:t>not maintained anymore</a:t>
            </a:r>
          </a:p>
          <a:p>
            <a:r>
              <a:rPr lang="hr-HR" dirty="0" smtClean="0"/>
              <a:t>org.bdii.GLUE2-Validate</a:t>
            </a:r>
            <a:endParaRPr lang="en-US" dirty="0" smtClean="0"/>
          </a:p>
          <a:p>
            <a:pPr lvl="1"/>
            <a:r>
              <a:rPr lang="en-US" dirty="0" smtClean="0"/>
              <a:t>thorough validation of GLUE 2 data</a:t>
            </a:r>
          </a:p>
          <a:p>
            <a:r>
              <a:rPr lang="en-US" dirty="0" smtClean="0"/>
              <a:t>Proposal</a:t>
            </a:r>
          </a:p>
          <a:p>
            <a:pPr lvl="1"/>
            <a:r>
              <a:rPr lang="en-US" dirty="0" smtClean="0"/>
              <a:t>remove </a:t>
            </a:r>
            <a:r>
              <a:rPr lang="en-US" dirty="0" err="1" smtClean="0"/>
              <a:t>org.gstat.SanityCheck</a:t>
            </a:r>
            <a:r>
              <a:rPr lang="en-US" dirty="0" smtClean="0"/>
              <a:t> from all profiles</a:t>
            </a:r>
          </a:p>
        </p:txBody>
      </p:sp>
    </p:spTree>
    <p:extLst>
      <p:ext uri="{BB962C8B-B14F-4D97-AF65-F5344CB8AC3E}">
        <p14:creationId xmlns:p14="http://schemas.microsoft.com/office/powerpoint/2010/main" val="39917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1933</TotalTime>
  <Words>411</Words>
  <Application>Microsoft Office PowerPoint</Application>
  <PresentationFormat>On-screen Show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SimSun</vt:lpstr>
      <vt:lpstr>Arial</vt:lpstr>
      <vt:lpstr>Calibri</vt:lpstr>
      <vt:lpstr>EGI-InSPIRE-Slide-Template_v4</vt:lpstr>
      <vt:lpstr>SAM Tests Overview</vt:lpstr>
      <vt:lpstr>SAM Tests Status</vt:lpstr>
      <vt:lpstr>SAM Tests Status</vt:lpstr>
      <vt:lpstr>SAM Tests Status</vt:lpstr>
      <vt:lpstr>SAM Tests Summary</vt:lpstr>
      <vt:lpstr>Documentation</vt:lpstr>
      <vt:lpstr>Documentation</vt:lpstr>
      <vt:lpstr>Refactoring</vt:lpstr>
      <vt:lpstr>org.gstat.SanityCheck</vt:lpstr>
      <vt:lpstr>LFC Decommission</vt:lpstr>
      <vt:lpstr>Known Issues</vt:lpstr>
    </vt:vector>
  </TitlesOfParts>
  <Company>Srce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eimamagi</cp:lastModifiedBy>
  <cp:revision>98</cp:revision>
  <dcterms:created xsi:type="dcterms:W3CDTF">2010-11-22T14:06:48Z</dcterms:created>
  <dcterms:modified xsi:type="dcterms:W3CDTF">2014-06-26T07:26:26Z</dcterms:modified>
</cp:coreProperties>
</file>