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58" r:id="rId4"/>
    <p:sldId id="265" r:id="rId5"/>
    <p:sldId id="266" r:id="rId6"/>
    <p:sldId id="267" r:id="rId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98" autoAdjust="0"/>
    <p:restoredTop sz="94660"/>
  </p:normalViewPr>
  <p:slideViewPr>
    <p:cSldViewPr>
      <p:cViewPr>
        <p:scale>
          <a:sx n="150" d="100"/>
          <a:sy n="150" d="100"/>
        </p:scale>
        <p:origin x="-712" y="-3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5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5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50"/>
            <a:ext cx="144780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4659982"/>
            <a:ext cx="9144000" cy="483518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41" y="4227934"/>
            <a:ext cx="78105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55927"/>
            <a:ext cx="1447800" cy="44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96200" y="4864320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15611" y="486780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597821"/>
            <a:ext cx="7200800" cy="1102519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2914650"/>
            <a:ext cx="5832648" cy="10072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4659982"/>
            <a:ext cx="2133600" cy="273844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7/31/14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659982"/>
            <a:ext cx="2133600" cy="273844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9582"/>
            <a:ext cx="8075612" cy="339447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7/31/14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20538"/>
            <a:ext cx="9144000" cy="792088"/>
            <a:chOff x="1547382" y="-956642"/>
            <a:chExt cx="8966967" cy="792088"/>
          </a:xfrm>
        </p:grpSpPr>
        <p:sp>
          <p:nvSpPr>
            <p:cNvPr id="30" name="Rectangle 29"/>
            <p:cNvSpPr>
              <a:spLocks noChangeArrowheads="1"/>
            </p:cNvSpPr>
            <p:nvPr userDrawn="1"/>
          </p:nvSpPr>
          <p:spPr bwMode="auto">
            <a:xfrm>
              <a:off x="1547382" y="-956642"/>
              <a:ext cx="8966967" cy="792088"/>
            </a:xfrm>
            <a:prstGeom prst="rect">
              <a:avLst/>
            </a:prstGeom>
            <a:solidFill>
              <a:srgbClr val="0067B1"/>
            </a:soli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n>
                  <a:noFill/>
                </a:ln>
                <a:latin typeface="+mn-lt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 userDrawn="1"/>
          </p:nvSpPr>
          <p:spPr bwMode="auto">
            <a:xfrm>
              <a:off x="1547664" y="-956642"/>
              <a:ext cx="1944217" cy="7200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 dirty="0">
                <a:latin typeface="+mn-lt"/>
              </a:endParaRPr>
            </a:p>
          </p:txBody>
        </p:sp>
        <p:sp>
          <p:nvSpPr>
            <p:cNvPr id="28" name="Freeform 27"/>
            <p:cNvSpPr>
              <a:spLocks noChangeArrowheads="1"/>
            </p:cNvSpPr>
            <p:nvPr userDrawn="1"/>
          </p:nvSpPr>
          <p:spPr bwMode="auto">
            <a:xfrm>
              <a:off x="2771800" y="-956642"/>
              <a:ext cx="1323452" cy="720080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atin typeface="+mn-lt"/>
              </a:endParaRPr>
            </a:p>
          </p:txBody>
        </p:sp>
        <p:pic>
          <p:nvPicPr>
            <p:cNvPr id="27" name="Picture 2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-956642"/>
              <a:ext cx="122413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4659982"/>
            <a:ext cx="9144000" cy="504056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86916"/>
            <a:ext cx="6840538" cy="64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200151"/>
            <a:ext cx="8075612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36" y="46599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46599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4876006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4876006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64067" y="-770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getFile.py/access?contribId=3&amp;resId=0&amp;materialId=slides&amp;confId=2190" TargetMode="External"/><Relationship Id="rId4" Type="http://schemas.openxmlformats.org/officeDocument/2006/relationships/hyperlink" Target="https://wiki.egi.eu/wiki/SAM_Nagios_probes_refactoring_T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SAM" TargetMode="External"/><Relationship Id="rId4" Type="http://schemas.openxmlformats.org/officeDocument/2006/relationships/hyperlink" Target="https://wiki.egi.eu/wiki/ROC_SAM_Tests" TargetMode="External"/><Relationship Id="rId5" Type="http://schemas.openxmlformats.org/officeDocument/2006/relationships/hyperlink" Target="https://wiki.egi.eu/wiki/SAM_Tests" TargetMode="External"/><Relationship Id="rId6" Type="http://schemas.openxmlformats.org/officeDocument/2006/relationships/hyperlink" Target="https://www.evernote.com/shard/s426/sh/a7a113d6-4568-4a6f-b769-a9916ba49f34/a2b72ffb1f490a60d77a73458332e7db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SAM_Nagios_probes_refactoring_TF%23Identified_Issu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goeu.github.io/samdoc/confluence/display/SAMDO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SAM Probes Refactoring TF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580724"/>
            <a:ext cx="5832648" cy="1007250"/>
          </a:xfrm>
        </p:spPr>
        <p:txBody>
          <a:bodyPr/>
          <a:lstStyle/>
          <a:p>
            <a:r>
              <a:rPr lang="en-GB" sz="1800" dirty="0" smtClean="0"/>
              <a:t>Cristina Aiftimiei &amp; Emir </a:t>
            </a:r>
            <a:r>
              <a:rPr lang="en-GB" sz="1800" dirty="0" err="1" smtClean="0"/>
              <a:t>Imamagic</a:t>
            </a:r>
            <a:endParaRPr lang="en-GB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431800" y="17610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854700" y="513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Mandate</a:t>
            </a:r>
          </a:p>
          <a:p>
            <a:r>
              <a:rPr lang="en-US" dirty="0" smtClean="0"/>
              <a:t>Activity</a:t>
            </a:r>
          </a:p>
          <a:p>
            <a:r>
              <a:rPr lang="en-US" dirty="0" smtClean="0"/>
              <a:t>To Do</a:t>
            </a:r>
          </a:p>
        </p:txBody>
      </p:sp>
    </p:spTree>
    <p:extLst>
      <p:ext uri="{BB962C8B-B14F-4D97-AF65-F5344CB8AC3E}">
        <p14:creationId xmlns:p14="http://schemas.microsoft.com/office/powerpoint/2010/main" val="3993629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SAM Probes Re-factoring TF - Mandate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ssess </a:t>
            </a:r>
            <a:r>
              <a:rPr lang="en-US" dirty="0"/>
              <a:t>the support status of various </a:t>
            </a:r>
            <a:r>
              <a:rPr lang="en-US" dirty="0" err="1"/>
              <a:t>Nagios</a:t>
            </a:r>
            <a:r>
              <a:rPr lang="en-US" dirty="0"/>
              <a:t> probes </a:t>
            </a:r>
            <a:r>
              <a:rPr lang="en-US" dirty="0" smtClean="0"/>
              <a:t>available</a:t>
            </a:r>
          </a:p>
          <a:p>
            <a:pPr lvl="1"/>
            <a:r>
              <a:rPr lang="en-US" dirty="0" smtClean="0"/>
              <a:t>recommend </a:t>
            </a:r>
            <a:r>
              <a:rPr lang="en-US" dirty="0"/>
              <a:t>removal or replacement of unsupported probes from the SAM </a:t>
            </a:r>
            <a:r>
              <a:rPr lang="en-US" dirty="0" err="1"/>
              <a:t>Nagios</a:t>
            </a:r>
            <a:r>
              <a:rPr lang="en-US" dirty="0"/>
              <a:t> framework 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equest </a:t>
            </a:r>
            <a:r>
              <a:rPr lang="en-US" dirty="0" smtClean="0"/>
              <a:t>improvement/correction of supported ones</a:t>
            </a:r>
          </a:p>
          <a:p>
            <a:r>
              <a:rPr lang="en-US" dirty="0"/>
              <a:t>I</a:t>
            </a:r>
            <a:r>
              <a:rPr lang="en-US" dirty="0" smtClean="0"/>
              <a:t>mprove documentation: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ollect </a:t>
            </a:r>
            <a:r>
              <a:rPr lang="en-US" dirty="0" smtClean="0"/>
              <a:t>in a central place the references </a:t>
            </a:r>
            <a:r>
              <a:rPr lang="en-US" dirty="0"/>
              <a:t>to the individual </a:t>
            </a:r>
            <a:r>
              <a:rPr lang="en-US" dirty="0" err="1"/>
              <a:t>nagios</a:t>
            </a:r>
            <a:r>
              <a:rPr lang="en-US" dirty="0"/>
              <a:t> probes/tests </a:t>
            </a:r>
            <a:r>
              <a:rPr lang="en-US" dirty="0" smtClean="0"/>
              <a:t>descriptions</a:t>
            </a:r>
          </a:p>
          <a:p>
            <a:pPr lvl="1"/>
            <a:r>
              <a:rPr lang="en-US" dirty="0" smtClean="0"/>
              <a:t>update </a:t>
            </a:r>
            <a:r>
              <a:rPr lang="en-US" dirty="0"/>
              <a:t>known documentations web pages with proper references (avoid broken links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developers </a:t>
            </a:r>
            <a:r>
              <a:rPr lang="en-US" dirty="0" smtClean="0"/>
              <a:t>guides</a:t>
            </a:r>
          </a:p>
          <a:p>
            <a:pPr lvl="1"/>
            <a:r>
              <a:rPr lang="en-US" dirty="0" smtClean="0"/>
              <a:t>require </a:t>
            </a:r>
            <a:r>
              <a:rPr lang="en-US" dirty="0"/>
              <a:t>change to SAM to remove </a:t>
            </a:r>
            <a:r>
              <a:rPr lang="en-US" dirty="0" smtClean="0"/>
              <a:t>hardcoded </a:t>
            </a:r>
            <a:r>
              <a:rPr lang="en-US" dirty="0"/>
              <a:t>documentation URLs in metrics configuration </a:t>
            </a:r>
          </a:p>
          <a:p>
            <a:endParaRPr lang="en-US" dirty="0"/>
          </a:p>
          <a:p>
            <a:r>
              <a:rPr lang="en-US" dirty="0" smtClean="0"/>
              <a:t>References: </a:t>
            </a:r>
          </a:p>
          <a:p>
            <a:pPr lvl="1"/>
            <a:r>
              <a:rPr lang="en-US" dirty="0" smtClean="0"/>
              <a:t>OMB</a:t>
            </a:r>
            <a:r>
              <a:rPr lang="en-US" dirty="0"/>
              <a:t>, June 26, 2014 - Re-factoring SAM probes </a:t>
            </a:r>
            <a:endParaRPr lang="en-US" dirty="0" smtClean="0"/>
          </a:p>
          <a:p>
            <a:pPr lvl="2"/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3"/>
              </a:rPr>
              <a:t>https://indico.egi.eu/indico/getFile.py/access?contribId=3&amp;resId=0&amp;materialId=slides&amp;confId=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3"/>
              </a:rPr>
              <a:t>2190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/>
          </a:p>
          <a:p>
            <a:pPr lvl="1"/>
            <a:r>
              <a:rPr lang="es-ES_tradnl" dirty="0"/>
              <a:t>SAM </a:t>
            </a:r>
            <a:r>
              <a:rPr lang="es-ES_tradnl" dirty="0" err="1"/>
              <a:t>Nagios</a:t>
            </a:r>
            <a:r>
              <a:rPr lang="es-ES_tradnl" dirty="0"/>
              <a:t> </a:t>
            </a:r>
            <a:r>
              <a:rPr lang="es-ES_tradnl" dirty="0" err="1"/>
              <a:t>probes</a:t>
            </a:r>
            <a:r>
              <a:rPr lang="es-ES_tradnl" dirty="0"/>
              <a:t> </a:t>
            </a:r>
            <a:r>
              <a:rPr lang="es-ES_tradnl" dirty="0" err="1"/>
              <a:t>refactoring</a:t>
            </a:r>
            <a:r>
              <a:rPr lang="es-ES_tradnl" dirty="0"/>
              <a:t> </a:t>
            </a:r>
            <a:r>
              <a:rPr lang="es-ES_tradnl" dirty="0" smtClean="0"/>
              <a:t>TF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4"/>
              </a:rPr>
              <a:t>https://wiki.egi.eu/wiki/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4"/>
              </a:rPr>
              <a:t>SAM_Nagios_probes_refactoring_TF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>
              <a:solidFill>
                <a:srgbClr val="000000"/>
              </a:solidFill>
              <a:latin typeface="Lucida Grande"/>
              <a:ea typeface="Lucida Grande"/>
              <a:cs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91554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TF Activity - Documentation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Main page - </a:t>
            </a:r>
            <a:r>
              <a:rPr lang="pl-PL" dirty="0">
                <a:hlinkClick r:id="rId3"/>
              </a:rPr>
              <a:t>https://wiki.egi.eu/wiki/</a:t>
            </a:r>
            <a:r>
              <a:rPr lang="pl-PL" dirty="0" smtClean="0">
                <a:hlinkClick r:id="rId3"/>
              </a:rPr>
              <a:t>SAM</a:t>
            </a:r>
            <a:endParaRPr lang="pl-PL" dirty="0" smtClean="0"/>
          </a:p>
          <a:p>
            <a:r>
              <a:rPr lang="en-US" dirty="0" smtClean="0"/>
              <a:t>Tasks: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 </a:t>
            </a:r>
            <a:r>
              <a:rPr lang="en-US" dirty="0"/>
              <a:t>all references to "grid-</a:t>
            </a:r>
            <a:r>
              <a:rPr lang="en-US" dirty="0" err="1"/>
              <a:t>monitoring.egi.eu</a:t>
            </a:r>
            <a:r>
              <a:rPr lang="en-US" dirty="0"/>
              <a:t>" with "</a:t>
            </a:r>
            <a:r>
              <a:rPr lang="en-US" dirty="0" err="1" smtClean="0"/>
              <a:t>mon.egi.eu</a:t>
            </a:r>
            <a:r>
              <a:rPr lang="en-US" dirty="0" smtClean="0"/>
              <a:t>” – </a:t>
            </a:r>
            <a:r>
              <a:rPr lang="en-US" b="1" dirty="0" smtClean="0"/>
              <a:t>DONE</a:t>
            </a:r>
            <a:endParaRPr lang="en-US" b="1" dirty="0"/>
          </a:p>
          <a:p>
            <a:pPr lvl="1"/>
            <a:r>
              <a:rPr lang="en-US" dirty="0"/>
              <a:t>u</a:t>
            </a:r>
            <a:r>
              <a:rPr lang="en-US" dirty="0" smtClean="0"/>
              <a:t>pdate </a:t>
            </a:r>
            <a:r>
              <a:rPr lang="en-US" dirty="0"/>
              <a:t>all broken links in </a:t>
            </a:r>
            <a:r>
              <a:rPr lang="en-US" dirty="0" smtClean="0">
                <a:hlinkClick r:id="rId3"/>
              </a:rPr>
              <a:t>SAM </a:t>
            </a:r>
            <a:r>
              <a:rPr lang="en-US" dirty="0" smtClean="0"/>
              <a:t>- </a:t>
            </a:r>
            <a:r>
              <a:rPr lang="en-US" b="1" dirty="0" smtClean="0"/>
              <a:t>In </a:t>
            </a:r>
            <a:r>
              <a:rPr lang="en-US" b="1" dirty="0"/>
              <a:t>Progress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lists </a:t>
            </a:r>
            <a:r>
              <a:rPr lang="en-US" dirty="0" smtClean="0"/>
              <a:t>and descriptions of </a:t>
            </a:r>
            <a:r>
              <a:rPr lang="en-US" dirty="0"/>
              <a:t>all ROC SAM </a:t>
            </a:r>
            <a:r>
              <a:rPr lang="en-US" dirty="0" smtClean="0"/>
              <a:t>tests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/>
              <a:t>c</a:t>
            </a:r>
            <a:r>
              <a:rPr lang="en-US" dirty="0" smtClean="0"/>
              <a:t>reated </a:t>
            </a:r>
            <a:r>
              <a:rPr lang="en-US" dirty="0" smtClean="0">
                <a:hlinkClick r:id="rId4"/>
              </a:rPr>
              <a:t>ROC_SAM_Tests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b="1" dirty="0" smtClean="0"/>
              <a:t>DONE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pdate </a:t>
            </a:r>
            <a:r>
              <a:rPr lang="en-US" dirty="0"/>
              <a:t>description of </a:t>
            </a:r>
            <a:r>
              <a:rPr lang="en-US" dirty="0">
                <a:hlinkClick r:id="rId4"/>
              </a:rPr>
              <a:t>ROC SAM </a:t>
            </a:r>
            <a:r>
              <a:rPr lang="en-US" dirty="0" smtClean="0">
                <a:hlinkClick r:id="rId4"/>
              </a:rPr>
              <a:t>tests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b="1" dirty="0" smtClean="0"/>
              <a:t>In Progress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 </a:t>
            </a:r>
            <a:r>
              <a:rPr lang="en-US" dirty="0"/>
              <a:t>info from </a:t>
            </a:r>
            <a:r>
              <a:rPr lang="en-US" dirty="0">
                <a:hlinkClick r:id="rId5"/>
              </a:rPr>
              <a:t>SAM_Tests</a:t>
            </a:r>
            <a:r>
              <a:rPr lang="en-US" dirty="0"/>
              <a:t> in </a:t>
            </a:r>
            <a:r>
              <a:rPr lang="en-US" dirty="0">
                <a:hlinkClick r:id="rId3"/>
              </a:rPr>
              <a:t>SAM</a:t>
            </a:r>
            <a:r>
              <a:rPr lang="en-US" dirty="0"/>
              <a:t>, and obsolete </a:t>
            </a:r>
            <a:r>
              <a:rPr lang="en-US" dirty="0" smtClean="0"/>
              <a:t>it - </a:t>
            </a:r>
            <a:r>
              <a:rPr lang="en-US" b="1" dirty="0" smtClean="0"/>
              <a:t>In </a:t>
            </a:r>
            <a:r>
              <a:rPr lang="en-US" b="1" dirty="0"/>
              <a:t>Progress </a:t>
            </a:r>
            <a:endParaRPr lang="en-US" b="1" dirty="0" smtClean="0"/>
          </a:p>
          <a:p>
            <a:pPr lvl="1"/>
            <a:endParaRPr lang="en-US" b="1" dirty="0" smtClean="0"/>
          </a:p>
          <a:p>
            <a:r>
              <a:rPr lang="en-US" dirty="0" smtClean="0"/>
              <a:t>References:</a:t>
            </a:r>
          </a:p>
          <a:p>
            <a:pPr lvl="1"/>
            <a:r>
              <a:rPr lang="en-US" dirty="0" smtClean="0">
                <a:hlinkClick r:id="rId6"/>
              </a:rPr>
              <a:t>SAM </a:t>
            </a:r>
            <a:r>
              <a:rPr lang="en-US" dirty="0">
                <a:hlinkClick r:id="rId6"/>
              </a:rPr>
              <a:t>Probes refactor TF activity </a:t>
            </a:r>
            <a:r>
              <a:rPr lang="en-US" dirty="0" smtClean="0">
                <a:hlinkClick r:id="rId6"/>
              </a:rPr>
              <a:t>v1</a:t>
            </a:r>
            <a:endParaRPr lang="en-US" dirty="0" smtClean="0"/>
          </a:p>
          <a:p>
            <a:pPr lvl="1"/>
            <a:r>
              <a:rPr lang="pl-PL" dirty="0">
                <a:hlinkClick r:id="rId3"/>
              </a:rPr>
              <a:t>https://wiki.egi.eu/wiki/</a:t>
            </a:r>
            <a:r>
              <a:rPr lang="pl-PL" dirty="0" smtClean="0">
                <a:hlinkClick r:id="rId3"/>
              </a:rPr>
              <a:t>SAM</a:t>
            </a:r>
            <a:r>
              <a:rPr lang="pl-PL" dirty="0" smtClean="0"/>
              <a:t> </a:t>
            </a:r>
          </a:p>
          <a:p>
            <a:pPr lvl="1"/>
            <a:r>
              <a:rPr lang="pl-PL" dirty="0">
                <a:hlinkClick r:id="rId4"/>
              </a:rPr>
              <a:t>https://wiki.egi.eu/wiki/</a:t>
            </a:r>
            <a:r>
              <a:rPr lang="pl-PL" dirty="0" smtClean="0">
                <a:hlinkClick r:id="rId4"/>
              </a:rPr>
              <a:t>ROC_SAM_Tests</a:t>
            </a:r>
            <a:r>
              <a:rPr lang="pl-PL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9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TF Activity - Probes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Identified issues and possible solutions</a:t>
            </a:r>
          </a:p>
          <a:p>
            <a:pPr lvl="1"/>
            <a:r>
              <a:rPr lang="en-US" dirty="0" smtClean="0"/>
              <a:t>NGI </a:t>
            </a:r>
            <a:r>
              <a:rPr lang="en-US" dirty="0"/>
              <a:t>SAM </a:t>
            </a:r>
            <a:r>
              <a:rPr lang="en-US" dirty="0" err="1"/>
              <a:t>Nagioses</a:t>
            </a:r>
            <a:r>
              <a:rPr lang="en-US" dirty="0"/>
              <a:t> have documentation URL hardcoded in metric </a:t>
            </a:r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SAM </a:t>
            </a:r>
            <a:r>
              <a:rPr lang="en-US" dirty="0"/>
              <a:t>CE </a:t>
            </a:r>
            <a:r>
              <a:rPr lang="en-US" dirty="0" err="1"/>
              <a:t>Nagios</a:t>
            </a:r>
            <a:r>
              <a:rPr lang="en-US" dirty="0"/>
              <a:t> framework is </a:t>
            </a:r>
            <a:r>
              <a:rPr lang="en-US" dirty="0" smtClean="0"/>
              <a:t>unsupported</a:t>
            </a:r>
          </a:p>
          <a:p>
            <a:pPr lvl="1"/>
            <a:r>
              <a:rPr lang="en-US" dirty="0" smtClean="0"/>
              <a:t>SRM </a:t>
            </a:r>
            <a:r>
              <a:rPr lang="en-US" dirty="0"/>
              <a:t>tests (add reference) cause false alarms on new DPM versions </a:t>
            </a:r>
            <a:endParaRPr lang="en-US" dirty="0" smtClean="0"/>
          </a:p>
          <a:p>
            <a:pPr lvl="1"/>
            <a:r>
              <a:rPr lang="en-US" dirty="0" err="1" smtClean="0"/>
              <a:t>org.gstat.SanityCheck</a:t>
            </a:r>
            <a:r>
              <a:rPr lang="en-US" dirty="0" smtClean="0"/>
              <a:t> </a:t>
            </a:r>
            <a:r>
              <a:rPr lang="en-US" dirty="0"/>
              <a:t>- not maintained </a:t>
            </a:r>
            <a:r>
              <a:rPr lang="en-US" dirty="0" smtClean="0"/>
              <a:t>anymore</a:t>
            </a:r>
          </a:p>
          <a:p>
            <a:pPr lvl="1"/>
            <a:r>
              <a:rPr lang="en-US" dirty="0" smtClean="0"/>
              <a:t>LFC </a:t>
            </a:r>
            <a:r>
              <a:rPr lang="en-US" dirty="0"/>
              <a:t>decommissioning - with implications in tests depending on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SAM </a:t>
            </a:r>
            <a:r>
              <a:rPr lang="en-US" dirty="0"/>
              <a:t>requires unsupported </a:t>
            </a:r>
            <a:r>
              <a:rPr lang="en-US" dirty="0" smtClean="0"/>
              <a:t>software -  UMD </a:t>
            </a:r>
            <a:r>
              <a:rPr lang="en-US" dirty="0"/>
              <a:t>2 </a:t>
            </a:r>
            <a:r>
              <a:rPr lang="en-US" dirty="0" smtClean="0"/>
              <a:t>middleware &amp; </a:t>
            </a:r>
            <a:r>
              <a:rPr lang="en-US" dirty="0" err="1"/>
              <a:t>CentOS</a:t>
            </a:r>
            <a:r>
              <a:rPr lang="en-US" dirty="0"/>
              <a:t>/</a:t>
            </a:r>
            <a:r>
              <a:rPr lang="en-US" dirty="0" smtClean="0"/>
              <a:t>SL5</a:t>
            </a:r>
          </a:p>
          <a:p>
            <a:pPr lvl="1"/>
            <a:r>
              <a:rPr lang="en-US" dirty="0" err="1" smtClean="0"/>
              <a:t>org.sam.SRM</a:t>
            </a:r>
            <a:r>
              <a:rPr lang="en-US" dirty="0" err="1"/>
              <a:t>-GetTURLs</a:t>
            </a:r>
            <a:r>
              <a:rPr lang="en-US" dirty="0"/>
              <a:t> fails if </a:t>
            </a:r>
            <a:r>
              <a:rPr lang="en-US" dirty="0" err="1"/>
              <a:t>webdav</a:t>
            </a:r>
            <a:r>
              <a:rPr lang="en-US" dirty="0"/>
              <a:t> is </a:t>
            </a:r>
            <a:r>
              <a:rPr lang="en-US" dirty="0" smtClean="0"/>
              <a:t>published</a:t>
            </a:r>
          </a:p>
          <a:p>
            <a:pPr lvl="1"/>
            <a:r>
              <a:rPr lang="en-US" dirty="0" smtClean="0"/>
              <a:t>MPI </a:t>
            </a:r>
            <a:r>
              <a:rPr lang="en-US" dirty="0" err="1" smtClean="0"/>
              <a:t>Nagios</a:t>
            </a:r>
            <a:r>
              <a:rPr lang="en-US" dirty="0" smtClean="0"/>
              <a:t> probe issues for GE batch system</a:t>
            </a:r>
          </a:p>
          <a:p>
            <a:endParaRPr lang="en-US" dirty="0" smtClean="0"/>
          </a:p>
          <a:p>
            <a:r>
              <a:rPr lang="en-US" dirty="0" smtClean="0"/>
              <a:t>Reference </a:t>
            </a:r>
            <a:r>
              <a:rPr lang="en-US" dirty="0"/>
              <a:t>- </a:t>
            </a:r>
            <a:r>
              <a:rPr lang="en-US" dirty="0">
                <a:hlinkClick r:id="rId2"/>
              </a:rPr>
              <a:t>https://wiki.egi.eu/wiki/SAM_Nagios_probes_refactoring_TF#</a:t>
            </a:r>
            <a:r>
              <a:rPr lang="en-US" dirty="0" smtClean="0">
                <a:hlinkClick r:id="rId2"/>
              </a:rPr>
              <a:t>Identified_Issues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9781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TF Activity – TO DO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Documentation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pdate </a:t>
            </a:r>
            <a:r>
              <a:rPr lang="en-US" dirty="0" smtClean="0"/>
              <a:t>all references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heck </a:t>
            </a:r>
            <a:r>
              <a:rPr lang="en-US" dirty="0" smtClean="0"/>
              <a:t>and recommend improvement of the documentation migrated from CERN (SAMDOC</a:t>
            </a:r>
            <a:r>
              <a:rPr lang="en-US" dirty="0"/>
              <a:t> - </a:t>
            </a:r>
            <a:r>
              <a:rPr lang="en-US" dirty="0">
                <a:hlinkClick r:id="rId2"/>
              </a:rPr>
              <a:t>http://argoeu.github.io/samdoc/confluence/display/SAMDOC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mprove </a:t>
            </a:r>
            <a:r>
              <a:rPr lang="en-US" dirty="0"/>
              <a:t>developers </a:t>
            </a:r>
            <a:r>
              <a:rPr lang="en-US" dirty="0" smtClean="0"/>
              <a:t>guides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 smtClean="0"/>
              <a:t>dedicated meeting(s) with </a:t>
            </a:r>
            <a:r>
              <a:rPr lang="en-US" dirty="0" err="1" smtClean="0"/>
              <a:t>devels</a:t>
            </a:r>
            <a:endParaRPr lang="en-US" dirty="0"/>
          </a:p>
          <a:p>
            <a:r>
              <a:rPr lang="en-US" dirty="0" smtClean="0"/>
              <a:t>Probes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 smtClean="0"/>
              <a:t>&amp; track unsupported probes &amp; request-for-changes (bugs, improvements)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iscuss </a:t>
            </a:r>
            <a:r>
              <a:rPr lang="en-US" dirty="0" smtClean="0"/>
              <a:t>&amp; </a:t>
            </a:r>
            <a:r>
              <a:rPr lang="en-US" dirty="0" smtClean="0"/>
              <a:t>follow</a:t>
            </a:r>
            <a:r>
              <a:rPr lang="en-US" dirty="0" smtClean="0"/>
              <a:t>-up with SAM team &amp; probes </a:t>
            </a:r>
            <a:r>
              <a:rPr lang="en-US" dirty="0" err="1" smtClean="0"/>
              <a:t>devels</a:t>
            </a:r>
            <a:r>
              <a:rPr lang="en-US" dirty="0" smtClean="0"/>
              <a:t> the implementation of the proposed solutions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Contribution &amp; participation to the TF is </a:t>
            </a:r>
            <a:r>
              <a:rPr lang="en-US" b="1" dirty="0" smtClean="0"/>
              <a:t>VERY WELLCOME</a:t>
            </a:r>
            <a:r>
              <a:rPr lang="en-US" dirty="0" smtClean="0"/>
              <a:t>!!!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94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6744</TotalTime>
  <Words>444</Words>
  <Application>Microsoft Macintosh PowerPoint</Application>
  <PresentationFormat>On-screen Show (16:9)</PresentationFormat>
  <Paragraphs>61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</vt:lpstr>
      <vt:lpstr>SAM Probes Refactoring TF</vt:lpstr>
      <vt:lpstr>Overview</vt:lpstr>
      <vt:lpstr>SAM Probes Re-factoring TF - Mandate </vt:lpstr>
      <vt:lpstr>TF Activity - Documentation</vt:lpstr>
      <vt:lpstr>TF Activity - Probes</vt:lpstr>
      <vt:lpstr>TF Activity – TO DO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C. Aiftimiei</dc:creator>
  <cp:keywords/>
  <dc:description/>
  <cp:lastModifiedBy>Microsoft Office User</cp:lastModifiedBy>
  <cp:revision>169</cp:revision>
  <cp:lastPrinted>2014-05-27T00:45:00Z</cp:lastPrinted>
  <dcterms:created xsi:type="dcterms:W3CDTF">2010-09-03T12:01:03Z</dcterms:created>
  <dcterms:modified xsi:type="dcterms:W3CDTF">2014-07-31T07:25:06Z</dcterms:modified>
  <cp:category/>
</cp:coreProperties>
</file>