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328" r:id="rId2"/>
    <p:sldId id="303" r:id="rId3"/>
    <p:sldId id="32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32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200800" cy="1470025"/>
          </a:xfrm>
        </p:spPr>
        <p:txBody>
          <a:bodyPr/>
          <a:lstStyle/>
          <a:p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/>
              <a:t>NGI-MD</a:t>
            </a:r>
            <a:br>
              <a:rPr lang="it-IT" sz="2800" b="1" dirty="0"/>
            </a:br>
            <a:r>
              <a:rPr lang="it-IT" sz="2400" b="1" dirty="0"/>
              <a:t>Peter Bogatencov</a:t>
            </a:r>
            <a:r>
              <a:rPr lang="it-IT" sz="2800" b="1" dirty="0" smtClean="0"/>
              <a:t>, </a:t>
            </a:r>
            <a:r>
              <a:rPr lang="it-IT" sz="2400" b="1" dirty="0" smtClean="0"/>
              <a:t>Nicolai Iliuha, 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Pavel </a:t>
            </a:r>
            <a:r>
              <a:rPr lang="it-IT" sz="2400" b="1" dirty="0" smtClean="0"/>
              <a:t>Vaceanovici 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(</a:t>
            </a:r>
            <a:r>
              <a:rPr lang="it-IT" sz="2400" b="1" dirty="0"/>
              <a:t>RENAM)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>
                <a:solidFill>
                  <a:prstClr val="white"/>
                </a:solidFill>
              </a:rPr>
              <a:pPr>
                <a:defRPr/>
              </a:pPr>
              <a:t>5/12/2014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1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639216"/>
              </p:ext>
            </p:extLst>
          </p:nvPr>
        </p:nvGraphicFramePr>
        <p:xfrm>
          <a:off x="251520" y="1839405"/>
          <a:ext cx="8640960" cy="4414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680520"/>
              </a:tblGrid>
              <a:tr h="623098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 and objectives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660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1.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Statistical and Nuclear Physics</a:t>
                      </a:r>
                      <a:endParaRPr lang="en-US" sz="1600" b="1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and education, Technical support and consultancy to existing and prospective user communities: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Series of lectures and practical materials for user communities and university students.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Distance learning, based on packets Moodle and Sakai. Block of General topics, specialized sections for each of the user communities.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Practical exercises using the web-conference tool Big Blue Button</a:t>
                      </a:r>
                      <a:endParaRPr lang="en-US" sz="15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Creating the Service Desk to support users - on the basis of OTRS + ITSM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Increase the number of experts to support users and 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of 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DCC best practice.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Assistance in developing and porting applications in GRID</a:t>
                      </a:r>
                    </a:p>
                  </a:txBody>
                  <a:tcPr/>
                </a:tc>
              </a:tr>
              <a:tr h="38914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2. Mathematical </a:t>
                      </a:r>
                      <a:r>
                        <a:rPr lang="en-US" sz="1600" b="1" dirty="0" err="1" smtClean="0"/>
                        <a:t>Modelling</a:t>
                      </a:r>
                      <a:endParaRPr 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4314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3. Design of semiconductor devices and decision-making </a:t>
                      </a:r>
                      <a:r>
                        <a:rPr lang="en-US" sz="1600" b="1" dirty="0" err="1" smtClean="0"/>
                        <a:t>modelling</a:t>
                      </a:r>
                      <a:endParaRPr 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76443"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/>
                        <a:t>Other: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Hydro-meteorological forecasts (State </a:t>
                      </a:r>
                      <a:r>
                        <a:rPr lang="en-US" sz="1600" b="1" dirty="0" err="1" smtClean="0"/>
                        <a:t>Hydrometeorological</a:t>
                      </a:r>
                      <a:r>
                        <a:rPr lang="en-US" sz="1600" b="1" dirty="0" smtClean="0"/>
                        <a:t> Service of Moldova),  </a:t>
                      </a:r>
                      <a:r>
                        <a:rPr lang="en-US" sz="1600" b="1" dirty="0" err="1" smtClean="0"/>
                        <a:t>Modelling</a:t>
                      </a:r>
                      <a:r>
                        <a:rPr lang="en-US" sz="1600" b="1" dirty="0" smtClean="0"/>
                        <a:t> of aero-</a:t>
                      </a:r>
                      <a:r>
                        <a:rPr lang="en-US" sz="1600" b="1" dirty="0" err="1" smtClean="0"/>
                        <a:t>hydrodinamic</a:t>
                      </a:r>
                      <a:r>
                        <a:rPr lang="en-US" sz="1600" b="1" dirty="0" smtClean="0"/>
                        <a:t> effects in small power, DICOM (Digital Imaging and Communications in Medicine), </a:t>
                      </a:r>
                      <a:r>
                        <a:rPr lang="en-US" sz="1600" b="1" dirty="0" err="1" smtClean="0"/>
                        <a:t>SonaRes</a:t>
                      </a:r>
                      <a:r>
                        <a:rPr lang="en-US" sz="1600" b="1" dirty="0" smtClean="0"/>
                        <a:t> (computer-aided approach for advanced ultrasound medical diagnostics)</a:t>
                      </a:r>
                      <a:endParaRPr 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105273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Specify in this table the 3 international communities which reflect your 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highest priority in your national user engagement roadmap</a:t>
            </a:r>
            <a:endParaRPr lang="en-GB" sz="14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each community list user support project ideas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 relevant communities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5/12/2014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503511"/>
              </p:ext>
            </p:extLst>
          </p:nvPr>
        </p:nvGraphicFramePr>
        <p:xfrm>
          <a:off x="251520" y="1839405"/>
          <a:ext cx="8640960" cy="4414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680520"/>
              </a:tblGrid>
              <a:tr h="623098">
                <a:tc>
                  <a:txBody>
                    <a:bodyPr/>
                    <a:lstStyle/>
                    <a:p>
                      <a:r>
                        <a:rPr lang="en-US" dirty="0" smtClean="0"/>
                        <a:t>User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support project and objectives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6608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1.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Statistical and Nuclear Physics</a:t>
                      </a:r>
                      <a:endParaRPr lang="en-US" sz="1600" b="1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Innovation and pre-production of new capabilities: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Unite (Share access to) national Grid and other national HPC resources.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Continue experiments of creation of federated cloud started in the project «Experimental Deployment of an Integrated Grid and Cloud Enabled Environment in BSEC Countries on the Base of g-Eclipse» (Based on  </a:t>
                      </a:r>
                      <a:r>
                        <a:rPr lang="en-US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OpenNebula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Cloud). Aim – transition of all current and perspective communities to integrated Grid – Cloud federated infrastructure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Using EGI and Amazon Cloud for RENAM Hybrid Cloud (for DATA storage and GRID scalability)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to JINR (</a:t>
                      </a:r>
                      <a:r>
                        <a:rPr lang="en-US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Dubna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Russia) training infrastructure (resources).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Announcing NGI_MD interest to participate in </a:t>
                      </a:r>
                      <a:r>
                        <a:rPr lang="en-US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InterCloud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TestBed</a:t>
                      </a:r>
                      <a:r>
                        <a:rPr lang="en-US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project </a:t>
                      </a:r>
                    </a:p>
                  </a:txBody>
                  <a:tcPr/>
                </a:tc>
              </a:tr>
              <a:tr h="38914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2. Mathematical </a:t>
                      </a:r>
                      <a:r>
                        <a:rPr lang="en-US" sz="1600" b="1" dirty="0" err="1" smtClean="0"/>
                        <a:t>Modelling</a:t>
                      </a:r>
                      <a:endParaRPr 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4314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3. Design of semiconductor devices and decision-making </a:t>
                      </a:r>
                      <a:r>
                        <a:rPr lang="en-US" sz="1600" b="1" dirty="0" err="1" smtClean="0"/>
                        <a:t>modelling</a:t>
                      </a:r>
                      <a:endParaRPr 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76443">
                <a:tc>
                  <a:txBody>
                    <a:bodyPr/>
                    <a:lstStyle/>
                    <a:p>
                      <a:pPr algn="just"/>
                      <a:r>
                        <a:rPr lang="en-US" sz="1600" b="1" dirty="0" smtClean="0"/>
                        <a:t>Other: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Hydro-meteorological forecasts (State </a:t>
                      </a:r>
                      <a:r>
                        <a:rPr lang="en-US" sz="1600" b="1" dirty="0" err="1" smtClean="0"/>
                        <a:t>Hydrometeorological</a:t>
                      </a:r>
                      <a:r>
                        <a:rPr lang="en-US" sz="1600" b="1" dirty="0" smtClean="0"/>
                        <a:t> Service of Moldova),  </a:t>
                      </a:r>
                      <a:r>
                        <a:rPr lang="en-US" sz="1600" b="1" dirty="0" err="1" smtClean="0"/>
                        <a:t>Modelling</a:t>
                      </a:r>
                      <a:r>
                        <a:rPr lang="en-US" sz="1600" b="1" dirty="0" smtClean="0"/>
                        <a:t> of aero-</a:t>
                      </a:r>
                      <a:r>
                        <a:rPr lang="en-US" sz="1600" b="1" dirty="0" err="1" smtClean="0"/>
                        <a:t>hydrodinamic</a:t>
                      </a:r>
                      <a:r>
                        <a:rPr lang="en-US" sz="1600" b="1" dirty="0" smtClean="0"/>
                        <a:t> effects in small power, DICOM (Digital Imaging and Communications in Medicine), </a:t>
                      </a:r>
                      <a:r>
                        <a:rPr lang="en-US" sz="1600" b="1" dirty="0" err="1" smtClean="0"/>
                        <a:t>SonaRes</a:t>
                      </a:r>
                      <a:r>
                        <a:rPr lang="en-US" sz="1600" b="1" dirty="0" smtClean="0"/>
                        <a:t> (computer-aided approach for advanced ultrasound medical diagnostics)</a:t>
                      </a:r>
                      <a:endParaRPr lang="en-US" sz="16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1052736"/>
            <a:ext cx="8640960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Specify in this table the 3 international communities which reflect your 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highest priority in your national user engagement roadmap</a:t>
            </a:r>
            <a:endParaRPr lang="en-GB" sz="140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each community list user support project ideas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272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1767</TotalTime>
  <Words>419</Words>
  <Application>Microsoft Office PowerPoint</Application>
  <PresentationFormat>Экран (4:3)</PresentationFormat>
  <Paragraphs>41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EGI-InSPIRE-Slide-Template_v4-1</vt:lpstr>
      <vt:lpstr> NGI-MD Peter Bogatencov, Nicolai Iliuha,  Pavel Vaceanovici  (RENAM)    </vt:lpstr>
      <vt:lpstr>Main relevant communities</vt:lpstr>
      <vt:lpstr>Main relevant communities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NickWait</cp:lastModifiedBy>
  <cp:revision>550</cp:revision>
  <dcterms:created xsi:type="dcterms:W3CDTF">2013-10-15T23:33:54Z</dcterms:created>
  <dcterms:modified xsi:type="dcterms:W3CDTF">2014-05-12T08:57:59Z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500148194</vt:i4>
  </property>
  <property fmtid="{D5CDD505-2E9C-101B-9397-08002B2CF9AE}" pid="3" name="_NewReviewCycle">
    <vt:lpwstr/>
  </property>
  <property fmtid="{D5CDD505-2E9C-101B-9397-08002B2CF9AE}" pid="4" name="_EmailSubject">
    <vt:lpwstr>FW: [Ngi-international-liaisons] DCC proposal discussion - Connection details</vt:lpwstr>
  </property>
  <property fmtid="{D5CDD505-2E9C-101B-9397-08002B2CF9AE}" pid="5" name="_AuthorEmail">
    <vt:lpwstr>bogatenc@asm.md</vt:lpwstr>
  </property>
  <property fmtid="{D5CDD505-2E9C-101B-9397-08002B2CF9AE}" pid="6" name="_AuthorEmailDisplayName">
    <vt:lpwstr>Bogatencov Petru</vt:lpwstr>
  </property>
</Properties>
</file>