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302" r:id="rId2"/>
    <p:sldId id="303" r:id="rId3"/>
    <p:sldId id="320" r:id="rId4"/>
    <p:sldId id="30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edcloud-tf:Users" TargetMode="External"/><Relationship Id="rId7" Type="http://schemas.openxmlformats.org/officeDocument/2006/relationships/hyperlink" Target="https://wiki.appdb.egi.eu/main:guides:guide_for_managing_virtual_appliance_versions_using_the_port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appdb.egi.eu/main:faq:how_to_register_a_virtual_appliance" TargetMode="External"/><Relationship Id="rId5" Type="http://schemas.openxmlformats.org/officeDocument/2006/relationships/hyperlink" Target="https://wiki.egi.eu/wiki/Fedcloud-tf:Users:ApplicationPortingHowTo" TargetMode="External"/><Relationship Id="rId4" Type="http://schemas.openxmlformats.org/officeDocument/2006/relationships/hyperlink" Target="https://wiki.egi.eu/wiki/Fedcloud-tf:CLI_Environmen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ucst@egi.e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Kick-off meeting </a:t>
            </a:r>
            <a:r>
              <a:rPr lang="en-US" sz="2800" b="1" dirty="0" smtClean="0"/>
              <a:t>for EGI-</a:t>
            </a:r>
            <a:r>
              <a:rPr lang="en-US" sz="2800" b="1" dirty="0" err="1" smtClean="0"/>
              <a:t>InSPIRE</a:t>
            </a:r>
            <a:r>
              <a:rPr lang="en-US" sz="2800" b="1" dirty="0" smtClean="0"/>
              <a:t> Distributed Competence Centre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Call for supporters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14 May 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3600" dirty="0" smtClean="0"/>
              <a:t>EGI </a:t>
            </a:r>
            <a:r>
              <a:rPr lang="en-GB" sz="3600" dirty="0" err="1" smtClean="0"/>
              <a:t>FedCloud</a:t>
            </a:r>
            <a:r>
              <a:rPr lang="en-GB" sz="3600" dirty="0" smtClean="0"/>
              <a:t> User Support Documentation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896544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Users</a:t>
            </a:r>
            <a:r>
              <a:rPr lang="it-IT" sz="2400" dirty="0" smtClean="0"/>
              <a:t> entry </a:t>
            </a:r>
            <a:r>
              <a:rPr lang="it-IT" sz="2400" dirty="0" err="1" smtClean="0"/>
              <a:t>page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 smtClean="0">
                <a:hlinkClick r:id="rId3"/>
              </a:rPr>
              <a:t>https://wiki.egi.eu/wiki/Fedcloud-tf:Users</a:t>
            </a:r>
            <a:endParaRPr lang="it-IT" sz="2000" dirty="0" smtClean="0"/>
          </a:p>
          <a:p>
            <a:r>
              <a:rPr lang="it-IT" sz="2400" dirty="0" err="1" smtClean="0"/>
              <a:t>How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setup</a:t>
            </a:r>
            <a:r>
              <a:rPr lang="it-IT" sz="2400" dirty="0" smtClean="0"/>
              <a:t> the EGI </a:t>
            </a:r>
            <a:r>
              <a:rPr lang="it-IT" sz="2400" dirty="0" err="1" smtClean="0"/>
              <a:t>FedCloud</a:t>
            </a:r>
            <a:r>
              <a:rPr lang="it-IT" sz="2400" dirty="0" smtClean="0"/>
              <a:t> CLI </a:t>
            </a:r>
            <a:r>
              <a:rPr lang="it-IT" sz="2400" dirty="0" err="1" smtClean="0"/>
              <a:t>environment</a:t>
            </a:r>
            <a:r>
              <a:rPr lang="it-IT" sz="2400" dirty="0" smtClean="0"/>
              <a:t>:</a:t>
            </a:r>
          </a:p>
          <a:p>
            <a:pPr lvl="1"/>
            <a:r>
              <a:rPr lang="en-GB" sz="2000" dirty="0" smtClean="0">
                <a:hlinkClick r:id="rId4"/>
              </a:rPr>
              <a:t>https://wiki.egi.eu/wiki/Fedcloud-tf:CLI_Environment</a:t>
            </a:r>
            <a:endParaRPr lang="en-GB" sz="2000" dirty="0" smtClean="0"/>
          </a:p>
          <a:p>
            <a:r>
              <a:rPr lang="en-GB" sz="2400" dirty="0" smtClean="0"/>
              <a:t>Application Porting How To:</a:t>
            </a:r>
          </a:p>
          <a:p>
            <a:pPr lvl="1"/>
            <a:r>
              <a:rPr lang="en-GB" sz="2000" dirty="0" smtClean="0">
                <a:hlinkClick r:id="rId5"/>
              </a:rPr>
              <a:t>https://wiki.egi.eu/wiki/Fedcloud-tf:Users:ApplicationPortingHowTo</a:t>
            </a:r>
            <a:endParaRPr lang="en-GB" sz="2000" dirty="0" smtClean="0"/>
          </a:p>
          <a:p>
            <a:r>
              <a:rPr lang="en-GB" sz="2400" dirty="0" smtClean="0"/>
              <a:t>Register a Virtual Appliance in the EGI.eu Application Database:</a:t>
            </a:r>
          </a:p>
          <a:p>
            <a:pPr lvl="1"/>
            <a:r>
              <a:rPr lang="it-IT" sz="2000" dirty="0" smtClean="0">
                <a:hlinkClick r:id="rId6"/>
              </a:rPr>
              <a:t>https://wiki.appdb.egi.eu/main:faq:how_to_register_a_virtual_appliance</a:t>
            </a:r>
            <a:endParaRPr lang="it-IT" sz="2000" dirty="0" smtClean="0"/>
          </a:p>
          <a:p>
            <a:pPr lvl="1"/>
            <a:r>
              <a:rPr lang="it-IT" sz="2000" dirty="0" smtClean="0">
                <a:hlinkClick r:id="rId7"/>
              </a:rPr>
              <a:t>https://wiki.appdb.egi.eu/main:guides:guide_for_managing_virtual_appliance_versions_using_the_portal</a:t>
            </a:r>
            <a:r>
              <a:rPr lang="it-IT" sz="2000" dirty="0" smtClean="0"/>
              <a:t> 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EGI CF 2014</a:t>
            </a:r>
            <a:br>
              <a:rPr lang="en-GB" sz="3600" dirty="0" smtClean="0"/>
            </a:br>
            <a:r>
              <a:rPr lang="en-GB" sz="3600" dirty="0" smtClean="0"/>
              <a:t>Relevant sessions</a:t>
            </a:r>
            <a:endParaRPr lang="en-GB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196752"/>
            <a:ext cx="8496944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 19</a:t>
            </a:r>
            <a:r>
              <a:rPr kumimoji="0" lang="en-GB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of May 15:00 - 16:30: </a:t>
            </a:r>
            <a:r>
              <a:rPr lang="en-US" sz="2400" i="1" dirty="0" smtClean="0">
                <a:cs typeface="Arial" pitchFamily="34" charset="0"/>
              </a:rPr>
              <a:t>Tutorial - Getting started with the European Grid Infrastructure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i="1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Tue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May 14:00 – 17:30: </a:t>
            </a:r>
            <a:r>
              <a:rPr lang="en-US" sz="2400" i="1" dirty="0" smtClean="0"/>
              <a:t>EGI Federated cloud - state of the art and future steps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i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Wed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of May 11:00 – 12:30: </a:t>
            </a:r>
            <a:r>
              <a:rPr lang="en-US" sz="2400" i="1" dirty="0" smtClean="0"/>
              <a:t>Live EGI Federated </a:t>
            </a:r>
            <a:r>
              <a:rPr lang="en-US" sz="2400" i="1" dirty="0" smtClean="0"/>
              <a:t>Cloud demos </a:t>
            </a:r>
            <a:r>
              <a:rPr lang="en-US" sz="2400" i="1" dirty="0" smtClean="0"/>
              <a:t>during the networking session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i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Fri 23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of May 11:00 – 12:30: </a:t>
            </a:r>
            <a:r>
              <a:rPr lang="en-US" sz="2400" i="1" dirty="0" smtClean="0"/>
              <a:t>Tutorial - Federated Cloud image lifecycle management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 for supporters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7293"/>
            <a:ext cx="8856984" cy="4525963"/>
          </a:xfrm>
        </p:spPr>
        <p:txBody>
          <a:bodyPr/>
          <a:lstStyle/>
          <a:p>
            <a:r>
              <a:rPr lang="en-US" sz="2400" dirty="0" smtClean="0"/>
              <a:t>EGI.eu would like to create a team of supporters able to assist scientists to port their application on the EGI Federated Cloud</a:t>
            </a:r>
            <a:r>
              <a:rPr lang="en-US" sz="2400" dirty="0" smtClean="0"/>
              <a:t>;</a:t>
            </a:r>
          </a:p>
          <a:p>
            <a:endParaRPr lang="en-US" sz="2400" dirty="0" smtClean="0"/>
          </a:p>
          <a:p>
            <a:r>
              <a:rPr lang="en-US" sz="2400" dirty="0" smtClean="0"/>
              <a:t>If you are keen to be part of this team:</a:t>
            </a:r>
          </a:p>
          <a:p>
            <a:pPr lvl="1"/>
            <a:r>
              <a:rPr lang="en-US" sz="2000" dirty="0" smtClean="0"/>
              <a:t>Send a mail to </a:t>
            </a:r>
            <a:r>
              <a:rPr lang="en-US" sz="2000" dirty="0" smtClean="0">
                <a:hlinkClick r:id="rId3"/>
              </a:rPr>
              <a:t>ucst@egi.eu</a:t>
            </a:r>
            <a:r>
              <a:rPr lang="en-US" sz="2000" dirty="0" smtClean="0"/>
              <a:t> stating your interest</a:t>
            </a:r>
          </a:p>
          <a:p>
            <a:pPr lvl="1"/>
            <a:r>
              <a:rPr lang="en-US" sz="2000" dirty="0" smtClean="0"/>
              <a:t>Have a look to the EGI Federated Cloud documentation</a:t>
            </a:r>
          </a:p>
          <a:p>
            <a:pPr lvl="1"/>
            <a:r>
              <a:rPr lang="en-US" sz="2000" dirty="0" smtClean="0"/>
              <a:t>If you will be at Helsinki next week for the EGI CF 2014, don’t lose the relevant sessions! 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2594</TotalTime>
  <Words>215</Words>
  <Application>Microsoft Office PowerPoint</Application>
  <PresentationFormat>Presentazione su schermo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EGI-InSPIRE-Slide-Template_v4-1</vt:lpstr>
      <vt:lpstr>Kick-off meeting for EGI-InSPIRE Distributed Competence Centre  Call for supporters </vt:lpstr>
      <vt:lpstr>EGI FedCloud User Support Documentation</vt:lpstr>
      <vt:lpstr>EGI CF 2014 Relevant sessions</vt:lpstr>
      <vt:lpstr>Call for supporters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Diego</cp:lastModifiedBy>
  <cp:revision>565</cp:revision>
  <dcterms:created xsi:type="dcterms:W3CDTF">2013-10-15T23:33:54Z</dcterms:created>
  <dcterms:modified xsi:type="dcterms:W3CDTF">2014-05-13T16:05:23Z</dcterms:modified>
</cp:coreProperties>
</file>