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58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67" y="6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421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9681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663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92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194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638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2014-06-02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541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2014-06-02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9533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2014-06-02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07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049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8B4AF-9AE6-4D0C-87DB-AC961B3877A1}" type="datetimeFigureOut">
              <a:rPr lang="pl-PL" smtClean="0"/>
              <a:t>2014-06-02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164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8B4AF-9AE6-4D0C-87DB-AC961B3877A1}" type="datetimeFigureOut">
              <a:rPr lang="pl-PL" smtClean="0"/>
              <a:t>2014-06-02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C95C0-2674-4934-884D-76AE92FE96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330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e</a:t>
            </a:r>
            <a:r>
              <a:rPr lang="pl-PL" dirty="0" smtClean="0"/>
              <a:t>-GRANT – status and plan</a:t>
            </a:r>
            <a:br>
              <a:rPr lang="pl-PL" dirty="0" smtClean="0"/>
            </a:br>
            <a:r>
              <a:rPr lang="pl-PL" dirty="0" smtClean="0"/>
              <a:t>for EGI Y5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Tomasz Szepieniec, Roksana Różańska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882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Status of e-GRANT.egi.eu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Tool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operational</a:t>
            </a:r>
            <a:r>
              <a:rPr lang="pl-PL" dirty="0"/>
              <a:t> </a:t>
            </a:r>
            <a:r>
              <a:rPr lang="pl-PL" dirty="0" smtClean="0"/>
              <a:t>and </a:t>
            </a:r>
            <a:r>
              <a:rPr lang="pl-PL" dirty="0" err="1" smtClean="0"/>
              <a:t>use</a:t>
            </a:r>
            <a:r>
              <a:rPr lang="pl-PL" dirty="0" smtClean="0"/>
              <a:t> for </a:t>
            </a:r>
            <a:r>
              <a:rPr lang="pl-PL" dirty="0" err="1" smtClean="0"/>
              <a:t>daily</a:t>
            </a:r>
            <a:r>
              <a:rPr lang="pl-PL" dirty="0" smtClean="0"/>
              <a:t> RA </a:t>
            </a:r>
          </a:p>
          <a:p>
            <a:r>
              <a:rPr lang="pl-PL" dirty="0" err="1" smtClean="0"/>
              <a:t>Result</a:t>
            </a:r>
            <a:r>
              <a:rPr lang="pl-PL" dirty="0" smtClean="0"/>
              <a:t> of mini-</a:t>
            </a:r>
            <a:r>
              <a:rPr lang="pl-PL" dirty="0" err="1" smtClean="0"/>
              <a:t>project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ended</a:t>
            </a:r>
            <a:r>
              <a:rPr lang="pl-PL" dirty="0" smtClean="0"/>
              <a:t> </a:t>
            </a:r>
            <a:r>
              <a:rPr lang="pl-PL" dirty="0" err="1" smtClean="0"/>
              <a:t>April</a:t>
            </a:r>
            <a:r>
              <a:rPr lang="pl-PL" dirty="0" smtClean="0"/>
              <a:t> 2014</a:t>
            </a:r>
            <a:endParaRPr lang="pl-P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182569"/>
            <a:ext cx="8636953" cy="31293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36364" y="3663681"/>
            <a:ext cx="28106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i="1" dirty="0" err="1" smtClean="0">
                <a:solidFill>
                  <a:schemeClr val="bg1"/>
                </a:solidFill>
              </a:rPr>
              <a:t>Unlock</a:t>
            </a:r>
            <a:r>
              <a:rPr lang="pl-PL" b="1" i="1" dirty="0" smtClean="0">
                <a:solidFill>
                  <a:schemeClr val="bg1"/>
                </a:solidFill>
              </a:rPr>
              <a:t> the </a:t>
            </a:r>
            <a:r>
              <a:rPr lang="pl-PL" b="1" i="1" dirty="0" err="1" smtClean="0">
                <a:solidFill>
                  <a:schemeClr val="bg1"/>
                </a:solidFill>
              </a:rPr>
              <a:t>potential</a:t>
            </a:r>
            <a:r>
              <a:rPr lang="pl-PL" b="1" i="1" dirty="0" smtClean="0">
                <a:solidFill>
                  <a:schemeClr val="bg1"/>
                </a:solidFill>
              </a:rPr>
              <a:t> of EGI.</a:t>
            </a:r>
          </a:p>
          <a:p>
            <a:endParaRPr lang="pl-PL" b="1" dirty="0">
              <a:solidFill>
                <a:schemeClr val="bg1"/>
              </a:solidFill>
            </a:endParaRPr>
          </a:p>
          <a:p>
            <a:r>
              <a:rPr lang="pl-PL" b="1" dirty="0" err="1" smtClean="0">
                <a:solidFill>
                  <a:schemeClr val="bg1"/>
                </a:solidFill>
              </a:rPr>
              <a:t>Apply</a:t>
            </a:r>
            <a:r>
              <a:rPr lang="pl-PL" b="1" dirty="0" smtClean="0">
                <a:solidFill>
                  <a:schemeClr val="bg1"/>
                </a:solidFill>
              </a:rPr>
              <a:t> for </a:t>
            </a:r>
            <a:r>
              <a:rPr lang="pl-PL" b="1" dirty="0" err="1" smtClean="0">
                <a:solidFill>
                  <a:schemeClr val="bg1"/>
                </a:solidFill>
              </a:rPr>
              <a:t>access</a:t>
            </a:r>
            <a:r>
              <a:rPr lang="pl-PL" b="1" dirty="0" smtClean="0">
                <a:solidFill>
                  <a:schemeClr val="bg1"/>
                </a:solidFill>
              </a:rPr>
              <a:t> to </a:t>
            </a:r>
            <a:r>
              <a:rPr lang="pl-PL" b="1" dirty="0" err="1" smtClean="0">
                <a:solidFill>
                  <a:schemeClr val="bg1"/>
                </a:solidFill>
              </a:rPr>
              <a:t>our</a:t>
            </a:r>
            <a:r>
              <a:rPr lang="pl-PL" b="1" dirty="0" smtClean="0">
                <a:solidFill>
                  <a:schemeClr val="bg1"/>
                </a:solidFill>
              </a:rPr>
              <a:t/>
            </a:r>
            <a:br>
              <a:rPr lang="pl-PL" b="1" dirty="0" smtClean="0">
                <a:solidFill>
                  <a:schemeClr val="bg1"/>
                </a:solidFill>
              </a:rPr>
            </a:br>
            <a:r>
              <a:rPr lang="pl-PL" b="1" dirty="0" err="1" smtClean="0">
                <a:solidFill>
                  <a:schemeClr val="bg1"/>
                </a:solidFill>
              </a:rPr>
              <a:t>computing</a:t>
            </a:r>
            <a:r>
              <a:rPr lang="pl-PL" b="1" dirty="0" smtClean="0">
                <a:solidFill>
                  <a:schemeClr val="bg1"/>
                </a:solidFill>
              </a:rPr>
              <a:t> </a:t>
            </a:r>
            <a:r>
              <a:rPr lang="pl-PL" b="1" dirty="0" err="1" smtClean="0">
                <a:solidFill>
                  <a:schemeClr val="bg1"/>
                </a:solidFill>
              </a:rPr>
              <a:t>resources</a:t>
            </a:r>
            <a:r>
              <a:rPr lang="pl-PL" b="1" dirty="0" smtClean="0">
                <a:solidFill>
                  <a:schemeClr val="bg1"/>
                </a:solidFill>
              </a:rPr>
              <a:t> </a:t>
            </a:r>
            <a:r>
              <a:rPr lang="pl-PL" b="1" dirty="0" err="1" smtClean="0">
                <a:solidFill>
                  <a:schemeClr val="bg1"/>
                </a:solidFill>
              </a:rPr>
              <a:t>now</a:t>
            </a:r>
            <a:r>
              <a:rPr lang="pl-PL" b="1" dirty="0" smtClean="0">
                <a:solidFill>
                  <a:schemeClr val="bg1"/>
                </a:solidFill>
              </a:rPr>
              <a:t>.</a:t>
            </a:r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77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 for Y5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Release Y5.1:  end of June `14</a:t>
            </a:r>
          </a:p>
          <a:p>
            <a:pPr lvl="1"/>
            <a:r>
              <a:rPr lang="en-US" dirty="0" err="1" smtClean="0"/>
              <a:t>FedCloud</a:t>
            </a:r>
            <a:r>
              <a:rPr lang="en-US" dirty="0" smtClean="0"/>
              <a:t> </a:t>
            </a:r>
            <a:r>
              <a:rPr lang="en-US" dirty="0"/>
              <a:t>requesting</a:t>
            </a:r>
          </a:p>
          <a:p>
            <a:pPr lvl="1"/>
            <a:r>
              <a:rPr lang="en-US" dirty="0" err="1" smtClean="0"/>
              <a:t>FedCloud</a:t>
            </a:r>
            <a:r>
              <a:rPr lang="en-US" dirty="0" smtClean="0"/>
              <a:t> </a:t>
            </a:r>
            <a:r>
              <a:rPr lang="en-US" dirty="0"/>
              <a:t>pool specification</a:t>
            </a:r>
          </a:p>
          <a:p>
            <a:r>
              <a:rPr lang="en-US" dirty="0" smtClean="0"/>
              <a:t>Release Y5.</a:t>
            </a:r>
            <a:r>
              <a:rPr lang="pl-PL" dirty="0" smtClean="0"/>
              <a:t>2</a:t>
            </a:r>
            <a:r>
              <a:rPr lang="en-US" dirty="0" smtClean="0"/>
              <a:t>: </a:t>
            </a:r>
            <a:r>
              <a:rPr lang="en-US" dirty="0"/>
              <a:t> July `14</a:t>
            </a:r>
          </a:p>
          <a:p>
            <a:pPr lvl="1"/>
            <a:r>
              <a:rPr lang="en-US" dirty="0" err="1" smtClean="0"/>
              <a:t>FedCloud</a:t>
            </a:r>
            <a:r>
              <a:rPr lang="en-US" dirty="0" smtClean="0"/>
              <a:t> </a:t>
            </a:r>
            <a:r>
              <a:rPr lang="en-US" dirty="0"/>
              <a:t>brokering </a:t>
            </a:r>
          </a:p>
          <a:p>
            <a:pPr lvl="1"/>
            <a:r>
              <a:rPr lang="en-US" dirty="0" smtClean="0"/>
              <a:t>Improvements </a:t>
            </a:r>
            <a:r>
              <a:rPr lang="en-US" dirty="0"/>
              <a:t>in pools management </a:t>
            </a:r>
          </a:p>
          <a:p>
            <a:r>
              <a:rPr lang="en-US" dirty="0"/>
              <a:t>Release </a:t>
            </a:r>
            <a:r>
              <a:rPr lang="en-US" dirty="0" smtClean="0"/>
              <a:t>Y5.</a:t>
            </a:r>
            <a:r>
              <a:rPr lang="pl-PL" dirty="0" smtClean="0"/>
              <a:t>3</a:t>
            </a:r>
            <a:r>
              <a:rPr lang="en-US" dirty="0" smtClean="0"/>
              <a:t>: </a:t>
            </a:r>
            <a:r>
              <a:rPr lang="en-US" dirty="0"/>
              <a:t>September `14</a:t>
            </a:r>
          </a:p>
          <a:p>
            <a:pPr lvl="1"/>
            <a:r>
              <a:rPr lang="en-US" dirty="0" err="1" smtClean="0"/>
              <a:t>Extentions</a:t>
            </a:r>
            <a:r>
              <a:rPr lang="en-US" dirty="0" smtClean="0"/>
              <a:t> </a:t>
            </a:r>
            <a:r>
              <a:rPr lang="en-US" dirty="0"/>
              <a:t>needed to for efficient resource allocation </a:t>
            </a:r>
            <a:endParaRPr lang="pl-PL" dirty="0" smtClean="0"/>
          </a:p>
          <a:p>
            <a:pPr lvl="1"/>
            <a:r>
              <a:rPr lang="pl-PL" dirty="0" err="1" smtClean="0"/>
              <a:t>Adding</a:t>
            </a:r>
            <a:r>
              <a:rPr lang="pl-PL" dirty="0" smtClean="0"/>
              <a:t> real </a:t>
            </a:r>
            <a:r>
              <a:rPr lang="pl-PL" dirty="0" err="1" smtClean="0"/>
              <a:t>document</a:t>
            </a:r>
            <a:r>
              <a:rPr lang="pl-PL" dirty="0" smtClean="0"/>
              <a:t> SLA</a:t>
            </a:r>
            <a:endParaRPr lang="en-US" dirty="0"/>
          </a:p>
          <a:p>
            <a:r>
              <a:rPr lang="en-US" dirty="0"/>
              <a:t>Release </a:t>
            </a:r>
            <a:r>
              <a:rPr lang="en-US" dirty="0" smtClean="0"/>
              <a:t>Y5.</a:t>
            </a:r>
            <a:r>
              <a:rPr lang="pl-PL" dirty="0" smtClean="0"/>
              <a:t>4</a:t>
            </a:r>
            <a:r>
              <a:rPr lang="en-US" dirty="0" smtClean="0"/>
              <a:t>: </a:t>
            </a:r>
            <a:r>
              <a:rPr lang="en-US" dirty="0"/>
              <a:t>November `14</a:t>
            </a:r>
          </a:p>
          <a:p>
            <a:pPr lvl="1"/>
            <a:r>
              <a:rPr lang="en-US" dirty="0" smtClean="0"/>
              <a:t>Display </a:t>
            </a:r>
            <a:r>
              <a:rPr lang="en-US" dirty="0"/>
              <a:t>offers to users option </a:t>
            </a:r>
          </a:p>
          <a:p>
            <a:pPr lvl="1"/>
            <a:r>
              <a:rPr lang="en-US" dirty="0" smtClean="0"/>
              <a:t>Self-composing </a:t>
            </a:r>
            <a:r>
              <a:rPr lang="en-US" dirty="0"/>
              <a:t>of resources </a:t>
            </a:r>
            <a:endParaRPr lang="pl-PL" dirty="0" smtClean="0"/>
          </a:p>
          <a:p>
            <a:pPr lvl="1"/>
            <a:endParaRPr lang="pl-PL" dirty="0"/>
          </a:p>
          <a:p>
            <a:r>
              <a:rPr lang="pl-PL" dirty="0" smtClean="0"/>
              <a:t>+ </a:t>
            </a:r>
            <a:r>
              <a:rPr lang="pl-PL" dirty="0" err="1" smtClean="0"/>
              <a:t>some</a:t>
            </a:r>
            <a:r>
              <a:rPr lang="pl-PL" dirty="0" smtClean="0"/>
              <a:t> </a:t>
            </a:r>
            <a:r>
              <a:rPr lang="pl-PL" dirty="0" err="1" smtClean="0"/>
              <a:t>functionality</a:t>
            </a:r>
            <a:r>
              <a:rPr lang="pl-PL" dirty="0" smtClean="0"/>
              <a:t> </a:t>
            </a:r>
            <a:r>
              <a:rPr lang="pl-PL" dirty="0" smtClean="0"/>
              <a:t>for </a:t>
            </a:r>
            <a:r>
              <a:rPr lang="pl-PL" dirty="0" err="1" smtClean="0"/>
              <a:t>pay</a:t>
            </a:r>
            <a:r>
              <a:rPr lang="pl-PL" dirty="0" smtClean="0"/>
              <a:t>-per-</a:t>
            </a:r>
            <a:r>
              <a:rPr lang="pl-PL" dirty="0" err="1" smtClean="0"/>
              <a:t>use</a:t>
            </a:r>
            <a:r>
              <a:rPr lang="pl-PL" dirty="0"/>
              <a:t> </a:t>
            </a:r>
            <a:r>
              <a:rPr lang="pl-PL" dirty="0" err="1" smtClean="0"/>
              <a:t>will</a:t>
            </a:r>
            <a:r>
              <a:rPr lang="pl-PL" dirty="0" smtClean="0"/>
              <a:t> be </a:t>
            </a:r>
            <a:r>
              <a:rPr lang="pl-PL" dirty="0" err="1" smtClean="0"/>
              <a:t>added</a:t>
            </a:r>
            <a:r>
              <a:rPr lang="pl-PL" dirty="0" smtClean="0"/>
              <a:t> </a:t>
            </a:r>
            <a:r>
              <a:rPr lang="pl-PL" dirty="0" err="1" smtClean="0"/>
              <a:t>after</a:t>
            </a:r>
            <a:r>
              <a:rPr lang="pl-PL" dirty="0" smtClean="0"/>
              <a:t> </a:t>
            </a:r>
            <a:r>
              <a:rPr lang="pl-PL" dirty="0" err="1" smtClean="0"/>
              <a:t>clarification</a:t>
            </a:r>
            <a:r>
              <a:rPr lang="pl-PL" dirty="0" smtClean="0"/>
              <a:t> from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06464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Request</a:t>
            </a:r>
            <a:r>
              <a:rPr lang="pl-PL" dirty="0" smtClean="0"/>
              <a:t> from </a:t>
            </a:r>
            <a:r>
              <a:rPr lang="pl-PL" dirty="0" err="1" smtClean="0"/>
              <a:t>eGRANT</a:t>
            </a:r>
            <a:r>
              <a:rPr lang="pl-PL" dirty="0" smtClean="0"/>
              <a:t> </a:t>
            </a:r>
            <a:r>
              <a:rPr lang="pl-PL" dirty="0" err="1" smtClean="0"/>
              <a:t>operation</a:t>
            </a:r>
            <a:r>
              <a:rPr lang="pl-PL" dirty="0" smtClean="0"/>
              <a:t> team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Secret </a:t>
            </a:r>
            <a:r>
              <a:rPr lang="en-US" dirty="0"/>
              <a:t>link for requests (all elements?) which provide access without </a:t>
            </a:r>
            <a:r>
              <a:rPr lang="en-US" dirty="0" smtClean="0"/>
              <a:t>authentication</a:t>
            </a:r>
            <a:r>
              <a:rPr lang="en-US" dirty="0"/>
              <a:t> </a:t>
            </a:r>
            <a:endParaRPr lang="pl-PL" dirty="0" smtClean="0"/>
          </a:p>
          <a:p>
            <a:pPr lvl="1"/>
            <a:r>
              <a:rPr lang="en-US" dirty="0"/>
              <a:t>    </a:t>
            </a:r>
            <a:r>
              <a:rPr lang="en-US" dirty="0" smtClean="0"/>
              <a:t>can </a:t>
            </a:r>
            <a:r>
              <a:rPr lang="en-US" dirty="0"/>
              <a:t>be used to advertise request to encourage more </a:t>
            </a:r>
            <a:r>
              <a:rPr lang="en-US" dirty="0" smtClean="0"/>
              <a:t>providers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Smart </a:t>
            </a:r>
            <a:r>
              <a:rPr lang="en-US" dirty="0"/>
              <a:t>(</a:t>
            </a:r>
            <a:r>
              <a:rPr lang="en-US" dirty="0" err="1"/>
              <a:t>aproximate</a:t>
            </a:r>
            <a:r>
              <a:rPr lang="en-US" dirty="0"/>
              <a:t>) pool matching </a:t>
            </a:r>
            <a:endParaRPr lang="pl-PL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case not all parameters are exactly </a:t>
            </a:r>
            <a:r>
              <a:rPr lang="en-US" dirty="0" smtClean="0"/>
              <a:t>fixed</a:t>
            </a:r>
            <a:endParaRPr lang="pl-PL" dirty="0" smtClean="0"/>
          </a:p>
          <a:p>
            <a:pPr lvl="1"/>
            <a:r>
              <a:rPr lang="en-US" dirty="0" smtClean="0"/>
              <a:t>introduce </a:t>
            </a:r>
            <a:r>
              <a:rPr lang="en-US" dirty="0"/>
              <a:t>"</a:t>
            </a:r>
            <a:r>
              <a:rPr lang="en-US" dirty="0" err="1"/>
              <a:t>aproximity</a:t>
            </a:r>
            <a:r>
              <a:rPr lang="en-US" dirty="0"/>
              <a:t>" metric for pool </a:t>
            </a:r>
            <a:r>
              <a:rPr lang="en-US" dirty="0" smtClean="0"/>
              <a:t>matching</a:t>
            </a:r>
            <a:endParaRPr lang="pl-PL" dirty="0" smtClean="0"/>
          </a:p>
          <a:p>
            <a:pPr lvl="1"/>
            <a:r>
              <a:rPr lang="en-US" dirty="0" smtClean="0"/>
              <a:t>SLAs </a:t>
            </a:r>
            <a:r>
              <a:rPr lang="en-US" dirty="0"/>
              <a:t>for part of </a:t>
            </a:r>
            <a:r>
              <a:rPr lang="en-US" dirty="0" err="1" smtClean="0"/>
              <a:t>tim</a:t>
            </a:r>
            <a:r>
              <a:rPr lang="pl-PL" dirty="0" smtClean="0"/>
              <a:t>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Solving </a:t>
            </a:r>
            <a:r>
              <a:rPr lang="en-US" dirty="0"/>
              <a:t>problems with expiring </a:t>
            </a:r>
            <a:r>
              <a:rPr lang="en-US" dirty="0" smtClean="0"/>
              <a:t>pools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err="1" smtClean="0"/>
              <a:t>Changes</a:t>
            </a:r>
            <a:r>
              <a:rPr lang="pl-PL" dirty="0" smtClean="0"/>
              <a:t> in </a:t>
            </a:r>
            <a:r>
              <a:rPr lang="pl-PL" dirty="0" err="1" smtClean="0"/>
              <a:t>agreed</a:t>
            </a:r>
            <a:r>
              <a:rPr lang="pl-PL" dirty="0" smtClean="0"/>
              <a:t> </a:t>
            </a:r>
            <a:r>
              <a:rPr lang="pl-PL" dirty="0" err="1" smtClean="0"/>
              <a:t>SLAs</a:t>
            </a:r>
            <a:r>
              <a:rPr lang="pl-PL" dirty="0" smtClean="0"/>
              <a:t>, </a:t>
            </a:r>
            <a:r>
              <a:rPr lang="pl-PL" dirty="0" err="1" smtClean="0"/>
              <a:t>including</a:t>
            </a:r>
            <a:r>
              <a:rPr lang="pl-PL" dirty="0" smtClean="0"/>
              <a:t> </a:t>
            </a:r>
            <a:r>
              <a:rPr lang="pl-PL" dirty="0" err="1" smtClean="0"/>
              <a:t>terminating</a:t>
            </a:r>
            <a:r>
              <a:rPr lang="pl-PL" dirty="0" smtClean="0"/>
              <a:t> SLA </a:t>
            </a:r>
            <a:r>
              <a:rPr lang="pl-PL" dirty="0" err="1" smtClean="0"/>
              <a:t>before</a:t>
            </a:r>
            <a:r>
              <a:rPr lang="pl-PL" dirty="0" smtClean="0"/>
              <a:t> </a:t>
            </a:r>
            <a:r>
              <a:rPr lang="pl-PL" dirty="0" err="1" smtClean="0"/>
              <a:t>its</a:t>
            </a:r>
            <a:r>
              <a:rPr lang="pl-PL" dirty="0" smtClean="0"/>
              <a:t> end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Link for GGUS </a:t>
            </a:r>
            <a:r>
              <a:rPr lang="pl-PL" dirty="0" err="1" smtClean="0"/>
              <a:t>tickets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852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2376</TotalTime>
  <Words>63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e-GRANT – status and plan for EGI Y5</vt:lpstr>
      <vt:lpstr>Status of e-GRANT.egi.eu</vt:lpstr>
      <vt:lpstr>Plan for Y5</vt:lpstr>
      <vt:lpstr>Request from eGRANT operation team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eGRANT – request collection for Y5 and beyond</dc:title>
  <dc:creator>Tomasz Szepieniec</dc:creator>
  <cp:lastModifiedBy>Tomasz Szepieniec</cp:lastModifiedBy>
  <cp:revision>18</cp:revision>
  <dcterms:created xsi:type="dcterms:W3CDTF">2014-04-07T08:20:36Z</dcterms:created>
  <dcterms:modified xsi:type="dcterms:W3CDTF">2014-06-02T13:45:51Z</dcterms:modified>
</cp:coreProperties>
</file>