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5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2014-06-10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4210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2014-06-10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968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2014-06-10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6639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2014-06-10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5926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2014-06-10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1947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2014-06-10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6387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2014-06-10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5414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2014-06-10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9533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2014-06-10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073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2014-06-10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049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8B4AF-9AE6-4D0C-87DB-AC961B3877A1}" type="datetimeFigureOut">
              <a:rPr lang="pl-PL" smtClean="0"/>
              <a:t>2014-06-10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1648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8B4AF-9AE6-4D0C-87DB-AC961B3877A1}" type="datetimeFigureOut">
              <a:rPr lang="pl-PL" smtClean="0"/>
              <a:t>2014-06-10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C95C0-2674-4934-884D-76AE92FE961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3305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eGRANT</a:t>
            </a:r>
            <a:r>
              <a:rPr lang="pl-PL" dirty="0" smtClean="0"/>
              <a:t> </a:t>
            </a:r>
            <a:r>
              <a:rPr lang="pl-PL" dirty="0" err="1" smtClean="0"/>
              <a:t>previous</a:t>
            </a:r>
            <a:r>
              <a:rPr lang="pl-PL" dirty="0" smtClean="0"/>
              <a:t> </a:t>
            </a:r>
            <a:r>
              <a:rPr lang="pl-PL" dirty="0" err="1" smtClean="0"/>
              <a:t>requests</a:t>
            </a:r>
            <a:r>
              <a:rPr lang="pl-PL" dirty="0" smtClean="0"/>
              <a:t> of </a:t>
            </a:r>
            <a:r>
              <a:rPr lang="pl-PL" dirty="0" err="1" smtClean="0"/>
              <a:t>features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(</a:t>
            </a:r>
            <a:r>
              <a:rPr lang="pl-PL" dirty="0" err="1" smtClean="0"/>
              <a:t>considered</a:t>
            </a:r>
            <a:r>
              <a:rPr lang="pl-PL" dirty="0" smtClean="0"/>
              <a:t> </a:t>
            </a:r>
            <a:r>
              <a:rPr lang="pl-PL" dirty="0" err="1" smtClean="0"/>
              <a:t>too</a:t>
            </a:r>
            <a:r>
              <a:rPr lang="pl-PL" dirty="0" smtClean="0"/>
              <a:t> big for </a:t>
            </a:r>
            <a:r>
              <a:rPr lang="pl-PL" dirty="0" err="1" smtClean="0"/>
              <a:t>Inspire</a:t>
            </a:r>
            <a:r>
              <a:rPr lang="pl-PL" dirty="0" smtClean="0"/>
              <a:t> Y5)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SLA </a:t>
            </a:r>
            <a:r>
              <a:rPr lang="en-US" b="1" dirty="0"/>
              <a:t>follow-up (reports, connection with open-science records, acknowledgments in publications).</a:t>
            </a:r>
          </a:p>
          <a:p>
            <a:pPr lvl="1"/>
            <a:r>
              <a:rPr lang="en-US" dirty="0"/>
              <a:t>tracing of site-configuration</a:t>
            </a:r>
          </a:p>
          <a:p>
            <a:pPr lvl="1"/>
            <a:r>
              <a:rPr lang="en-US" dirty="0"/>
              <a:t>integration with accounting </a:t>
            </a:r>
            <a:endParaRPr lang="pl-PL" dirty="0"/>
          </a:p>
          <a:p>
            <a:pPr marL="457200" lvl="1" indent="0">
              <a:buNone/>
            </a:pPr>
            <a:r>
              <a:rPr lang="pl-PL" dirty="0" smtClean="0"/>
              <a:t>(</a:t>
            </a:r>
            <a:r>
              <a:rPr lang="pl-PL" dirty="0" err="1" smtClean="0"/>
              <a:t>Tiziana</a:t>
            </a:r>
            <a:r>
              <a:rPr lang="pl-PL" dirty="0" smtClean="0"/>
              <a:t> </a:t>
            </a:r>
            <a:r>
              <a:rPr lang="pl-PL" dirty="0" err="1" smtClean="0"/>
              <a:t>marked</a:t>
            </a:r>
            <a:r>
              <a:rPr lang="pl-PL" dirty="0" smtClean="0"/>
              <a:t> </a:t>
            </a:r>
            <a:r>
              <a:rPr lang="pl-PL" dirty="0" err="1" smtClean="0"/>
              <a:t>this</a:t>
            </a:r>
            <a:r>
              <a:rPr lang="pl-PL" dirty="0" smtClean="0"/>
              <a:t> as </a:t>
            </a:r>
            <a:r>
              <a:rPr lang="pl-PL" dirty="0" err="1" smtClean="0"/>
              <a:t>interesting</a:t>
            </a:r>
            <a:r>
              <a:rPr lang="pl-PL" dirty="0" smtClean="0"/>
              <a:t> </a:t>
            </a:r>
            <a:r>
              <a:rPr lang="pl-PL" dirty="0" err="1" smtClean="0"/>
              <a:t>extension</a:t>
            </a:r>
            <a:r>
              <a:rPr lang="pl-PL" dirty="0" smtClean="0"/>
              <a:t> </a:t>
            </a:r>
            <a:r>
              <a:rPr lang="pl-PL" dirty="0" err="1" smtClean="0"/>
              <a:t>during</a:t>
            </a:r>
            <a:r>
              <a:rPr lang="pl-PL" dirty="0" smtClean="0"/>
              <a:t> </a:t>
            </a:r>
            <a:r>
              <a:rPr lang="pl-PL" dirty="0"/>
              <a:t>Y5 </a:t>
            </a:r>
            <a:r>
              <a:rPr lang="pl-PL" dirty="0" err="1" smtClean="0"/>
              <a:t>preparation</a:t>
            </a:r>
            <a:r>
              <a:rPr lang="pl-PL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pl-PL" b="1" dirty="0"/>
              <a:t>Integration with </a:t>
            </a:r>
            <a:r>
              <a:rPr lang="pl-PL" b="1" dirty="0" err="1"/>
              <a:t>Existing</a:t>
            </a:r>
            <a:r>
              <a:rPr lang="pl-PL" b="1" dirty="0"/>
              <a:t> VO </a:t>
            </a:r>
            <a:r>
              <a:rPr lang="pl-PL" b="1" dirty="0" smtClean="0"/>
              <a:t>info</a:t>
            </a:r>
          </a:p>
          <a:p>
            <a:pPr lvl="1"/>
            <a:r>
              <a:rPr lang="pl-PL" dirty="0" err="1"/>
              <a:t>r</a:t>
            </a:r>
            <a:r>
              <a:rPr lang="pl-PL" dirty="0" err="1" smtClean="0"/>
              <a:t>ecognize</a:t>
            </a:r>
            <a:r>
              <a:rPr lang="pl-PL" dirty="0" smtClean="0"/>
              <a:t> </a:t>
            </a:r>
            <a:r>
              <a:rPr lang="pl-PL" b="1" dirty="0" smtClean="0"/>
              <a:t> </a:t>
            </a:r>
            <a:r>
              <a:rPr lang="pl-PL" dirty="0" smtClean="0"/>
              <a:t>VO manager role from </a:t>
            </a:r>
            <a:r>
              <a:rPr lang="pl-PL" dirty="0" err="1" smtClean="0"/>
              <a:t>operation</a:t>
            </a:r>
            <a:r>
              <a:rPr lang="pl-PL" dirty="0" smtClean="0"/>
              <a:t> portal</a:t>
            </a:r>
            <a:endParaRPr lang="pl-PL" b="1" dirty="0"/>
          </a:p>
          <a:p>
            <a:pPr marL="457200" lvl="1" indent="0">
              <a:buNone/>
            </a:pPr>
            <a:r>
              <a:rPr lang="pl-PL" dirty="0" smtClean="0"/>
              <a:t>(</a:t>
            </a:r>
            <a:r>
              <a:rPr lang="pl-PL" dirty="0" err="1" smtClean="0"/>
              <a:t>requested</a:t>
            </a:r>
            <a:r>
              <a:rPr lang="pl-PL" dirty="0" smtClean="0"/>
              <a:t> by </a:t>
            </a:r>
            <a:r>
              <a:rPr lang="pl-PL" dirty="0" err="1" smtClean="0"/>
              <a:t>Gergely</a:t>
            </a:r>
            <a:r>
              <a:rPr lang="pl-PL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pl-PL" b="1" dirty="0" smtClean="0"/>
              <a:t>S</a:t>
            </a:r>
            <a:r>
              <a:rPr lang="en-US" b="1" dirty="0" err="1" smtClean="0"/>
              <a:t>upport</a:t>
            </a:r>
            <a:r>
              <a:rPr lang="en-US" b="1" dirty="0" smtClean="0"/>
              <a:t> </a:t>
            </a:r>
            <a:r>
              <a:rPr lang="en-US" b="1" dirty="0"/>
              <a:t>of integration with other </a:t>
            </a:r>
            <a:r>
              <a:rPr lang="en-US" b="1" dirty="0" smtClean="0"/>
              <a:t>e-infrastructures</a:t>
            </a:r>
            <a:endParaRPr lang="pl-PL" b="1" dirty="0" smtClean="0"/>
          </a:p>
          <a:p>
            <a:pPr lvl="1"/>
            <a:r>
              <a:rPr lang="pl-PL" dirty="0" err="1" smtClean="0"/>
              <a:t>This</a:t>
            </a:r>
            <a:r>
              <a:rPr lang="pl-PL" dirty="0" smtClean="0"/>
              <a:t> </a:t>
            </a:r>
            <a:r>
              <a:rPr lang="pl-PL" dirty="0" err="1" smtClean="0"/>
              <a:t>would</a:t>
            </a:r>
            <a:r>
              <a:rPr lang="pl-PL" dirty="0" smtClean="0"/>
              <a:t> </a:t>
            </a:r>
            <a:r>
              <a:rPr lang="pl-PL" dirty="0" err="1" smtClean="0"/>
              <a:t>mean</a:t>
            </a:r>
            <a:r>
              <a:rPr lang="pl-PL" dirty="0" smtClean="0"/>
              <a:t> </a:t>
            </a:r>
            <a:r>
              <a:rPr lang="pl-PL" dirty="0" err="1" smtClean="0"/>
              <a:t>enable</a:t>
            </a:r>
            <a:r>
              <a:rPr lang="pl-PL" dirty="0" smtClean="0"/>
              <a:t> </a:t>
            </a:r>
            <a:r>
              <a:rPr lang="pl-PL" dirty="0" err="1" smtClean="0"/>
              <a:t>customers</a:t>
            </a:r>
            <a:r>
              <a:rPr lang="pl-PL" dirty="0" smtClean="0"/>
              <a:t> to </a:t>
            </a:r>
            <a:r>
              <a:rPr lang="pl-PL" dirty="0" err="1" smtClean="0"/>
              <a:t>requiste</a:t>
            </a:r>
            <a:r>
              <a:rPr lang="pl-PL" dirty="0" smtClean="0"/>
              <a:t> </a:t>
            </a:r>
            <a:r>
              <a:rPr lang="pl-PL" dirty="0" err="1" smtClean="0"/>
              <a:t>resources</a:t>
            </a:r>
            <a:r>
              <a:rPr lang="pl-PL" dirty="0" smtClean="0"/>
              <a:t> </a:t>
            </a:r>
            <a:r>
              <a:rPr lang="pl-PL" dirty="0" err="1" smtClean="0"/>
              <a:t>joinly</a:t>
            </a:r>
            <a:r>
              <a:rPr lang="pl-PL" dirty="0"/>
              <a:t> </a:t>
            </a:r>
            <a:r>
              <a:rPr lang="pl-PL" dirty="0" smtClean="0"/>
              <a:t>and </a:t>
            </a:r>
            <a:r>
              <a:rPr lang="pl-PL" dirty="0" err="1" smtClean="0"/>
              <a:t>then</a:t>
            </a:r>
            <a:r>
              <a:rPr lang="pl-PL" dirty="0" smtClean="0"/>
              <a:t> </a:t>
            </a:r>
            <a:r>
              <a:rPr lang="pl-PL" dirty="0" err="1" smtClean="0"/>
              <a:t>distribute</a:t>
            </a:r>
            <a:r>
              <a:rPr lang="pl-PL" dirty="0" smtClean="0"/>
              <a:t> </a:t>
            </a:r>
            <a:r>
              <a:rPr lang="pl-PL" dirty="0" err="1" smtClean="0"/>
              <a:t>it</a:t>
            </a:r>
            <a:r>
              <a:rPr lang="pl-PL" dirty="0" smtClean="0"/>
              <a:t> to the </a:t>
            </a:r>
            <a:r>
              <a:rPr lang="pl-PL" dirty="0" err="1" smtClean="0"/>
              <a:t>operation</a:t>
            </a:r>
            <a:r>
              <a:rPr lang="pl-PL" dirty="0" smtClean="0"/>
              <a:t> of </a:t>
            </a:r>
            <a:r>
              <a:rPr lang="pl-PL" dirty="0" err="1" smtClean="0"/>
              <a:t>specific</a:t>
            </a:r>
            <a:r>
              <a:rPr lang="pl-PL" dirty="0" smtClean="0"/>
              <a:t> e-</a:t>
            </a:r>
            <a:r>
              <a:rPr lang="pl-PL" dirty="0" err="1" smtClean="0"/>
              <a:t>infrastructure</a:t>
            </a:r>
            <a:r>
              <a:rPr lang="pl-PL" dirty="0" smtClean="0"/>
              <a:t> </a:t>
            </a:r>
          </a:p>
          <a:p>
            <a:pPr marL="457200" lvl="1" indent="0">
              <a:buNone/>
            </a:pPr>
            <a:r>
              <a:rPr lang="pl-PL" dirty="0"/>
              <a:t>(</a:t>
            </a:r>
            <a:r>
              <a:rPr lang="pl-PL" dirty="0" err="1"/>
              <a:t>Tiziana</a:t>
            </a:r>
            <a:r>
              <a:rPr lang="pl-PL" dirty="0"/>
              <a:t> </a:t>
            </a:r>
            <a:r>
              <a:rPr lang="pl-PL" dirty="0" err="1"/>
              <a:t>marked</a:t>
            </a:r>
            <a:r>
              <a:rPr lang="pl-PL" dirty="0"/>
              <a:t> </a:t>
            </a:r>
            <a:r>
              <a:rPr lang="pl-PL" dirty="0" err="1"/>
              <a:t>this</a:t>
            </a:r>
            <a:r>
              <a:rPr lang="pl-PL" dirty="0"/>
              <a:t> as </a:t>
            </a:r>
            <a:r>
              <a:rPr lang="pl-PL" dirty="0" err="1"/>
              <a:t>interesting</a:t>
            </a:r>
            <a:r>
              <a:rPr lang="pl-PL" dirty="0"/>
              <a:t> </a:t>
            </a:r>
            <a:r>
              <a:rPr lang="pl-PL" dirty="0" err="1"/>
              <a:t>extension</a:t>
            </a:r>
            <a:r>
              <a:rPr lang="pl-PL" dirty="0"/>
              <a:t> </a:t>
            </a:r>
            <a:r>
              <a:rPr lang="pl-PL" dirty="0" err="1"/>
              <a:t>during</a:t>
            </a:r>
            <a:r>
              <a:rPr lang="pl-PL" dirty="0"/>
              <a:t> Y5 </a:t>
            </a:r>
            <a:r>
              <a:rPr lang="pl-PL" dirty="0" err="1" smtClean="0"/>
              <a:t>preparation</a:t>
            </a:r>
            <a:r>
              <a:rPr lang="pl-PL" dirty="0" smtClean="0"/>
              <a:t>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694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eGRANT</a:t>
            </a:r>
            <a:r>
              <a:rPr lang="pl-PL" dirty="0" smtClean="0"/>
              <a:t> development in EGI-</a:t>
            </a:r>
            <a:r>
              <a:rPr lang="pl-PL" dirty="0" err="1" smtClean="0"/>
              <a:t>Engaged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b="1" dirty="0" err="1" smtClean="0"/>
              <a:t>Integrating</a:t>
            </a:r>
            <a:r>
              <a:rPr lang="pl-PL" b="1" dirty="0" smtClean="0"/>
              <a:t> </a:t>
            </a:r>
            <a:r>
              <a:rPr lang="pl-PL" b="1" dirty="0" err="1" smtClean="0"/>
              <a:t>full</a:t>
            </a:r>
            <a:r>
              <a:rPr lang="pl-PL" b="1" dirty="0" smtClean="0"/>
              <a:t> SLA-</a:t>
            </a:r>
            <a:r>
              <a:rPr lang="pl-PL" b="1" dirty="0" err="1" smtClean="0"/>
              <a:t>lifecycle</a:t>
            </a:r>
            <a:endParaRPr lang="pl-PL" b="1" dirty="0" smtClean="0"/>
          </a:p>
          <a:p>
            <a:pPr lvl="1"/>
            <a:r>
              <a:rPr lang="pl-PL" dirty="0" err="1" smtClean="0"/>
              <a:t>Request</a:t>
            </a:r>
            <a:r>
              <a:rPr lang="pl-PL" dirty="0"/>
              <a:t> </a:t>
            </a:r>
            <a:r>
              <a:rPr lang="pl-PL" dirty="0" smtClean="0"/>
              <a:t>-&gt; SLA </a:t>
            </a:r>
            <a:r>
              <a:rPr lang="pl-PL" dirty="0" err="1" smtClean="0"/>
              <a:t>Negotiations</a:t>
            </a:r>
            <a:r>
              <a:rPr lang="pl-PL" dirty="0" smtClean="0"/>
              <a:t> -&gt; SLA </a:t>
            </a:r>
            <a:r>
              <a:rPr lang="pl-PL" dirty="0" err="1" smtClean="0"/>
              <a:t>Acceptance</a:t>
            </a:r>
            <a:r>
              <a:rPr lang="pl-PL" dirty="0" smtClean="0"/>
              <a:t> </a:t>
            </a:r>
            <a:endParaRPr lang="pl-PL" dirty="0">
              <a:sym typeface="Wingdings" panose="05000000000000000000" pitchFamily="2" charset="2"/>
            </a:endParaRPr>
          </a:p>
          <a:p>
            <a:pPr lvl="1"/>
            <a:r>
              <a:rPr lang="pl-PL" dirty="0" smtClean="0"/>
              <a:t>T</a:t>
            </a:r>
            <a:r>
              <a:rPr lang="en-US" dirty="0" smtClean="0"/>
              <a:t>racing </a:t>
            </a:r>
            <a:r>
              <a:rPr lang="en-US" dirty="0"/>
              <a:t>of site-configuration</a:t>
            </a:r>
            <a:r>
              <a:rPr lang="pl-PL" dirty="0"/>
              <a:t> </a:t>
            </a:r>
            <a:r>
              <a:rPr lang="pl-PL" dirty="0" smtClean="0"/>
              <a:t>(</a:t>
            </a:r>
            <a:r>
              <a:rPr lang="pl-PL" dirty="0" err="1" smtClean="0"/>
              <a:t>e.g</a:t>
            </a:r>
            <a:r>
              <a:rPr lang="pl-PL" dirty="0" smtClean="0"/>
              <a:t>. </a:t>
            </a:r>
            <a:r>
              <a:rPr lang="pl-PL" dirty="0" err="1" smtClean="0"/>
              <a:t>using</a:t>
            </a:r>
            <a:r>
              <a:rPr lang="pl-PL" dirty="0" smtClean="0"/>
              <a:t> </a:t>
            </a:r>
            <a:r>
              <a:rPr lang="pl-PL" dirty="0"/>
              <a:t>BDII to </a:t>
            </a:r>
            <a:r>
              <a:rPr lang="pl-PL" dirty="0" err="1"/>
              <a:t>check</a:t>
            </a:r>
            <a:r>
              <a:rPr lang="pl-PL" dirty="0"/>
              <a:t> </a:t>
            </a:r>
            <a:r>
              <a:rPr lang="pl-PL" dirty="0" err="1"/>
              <a:t>if</a:t>
            </a:r>
            <a:r>
              <a:rPr lang="pl-PL" dirty="0"/>
              <a:t> </a:t>
            </a:r>
            <a:r>
              <a:rPr lang="pl-PL" dirty="0" err="1"/>
              <a:t>site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supporting</a:t>
            </a:r>
            <a:r>
              <a:rPr lang="pl-PL" dirty="0"/>
              <a:t> </a:t>
            </a:r>
            <a:r>
              <a:rPr lang="pl-PL" dirty="0" err="1"/>
              <a:t>particular</a:t>
            </a:r>
            <a:r>
              <a:rPr lang="pl-PL" dirty="0"/>
              <a:t> </a:t>
            </a:r>
            <a:r>
              <a:rPr lang="pl-PL" dirty="0" err="1"/>
              <a:t>VOs</a:t>
            </a:r>
            <a:r>
              <a:rPr lang="pl-PL" dirty="0" smtClean="0"/>
              <a:t>)</a:t>
            </a:r>
            <a:endParaRPr lang="pl-PL" dirty="0" smtClean="0">
              <a:sym typeface="Wingdings" panose="05000000000000000000" pitchFamily="2" charset="2"/>
            </a:endParaRPr>
          </a:p>
          <a:p>
            <a:pPr lvl="1"/>
            <a:r>
              <a:rPr lang="pl-PL" dirty="0" smtClean="0">
                <a:sym typeface="Wingdings" panose="05000000000000000000" pitchFamily="2" charset="2"/>
              </a:rPr>
              <a:t>Monitoring of </a:t>
            </a:r>
            <a:r>
              <a:rPr lang="pl-PL" dirty="0" err="1" smtClean="0">
                <a:sym typeface="Wingdings" panose="05000000000000000000" pitchFamily="2" charset="2"/>
              </a:rPr>
              <a:t>resources</a:t>
            </a:r>
            <a:r>
              <a:rPr lang="pl-PL" dirty="0" smtClean="0">
                <a:sym typeface="Wingdings" panose="05000000000000000000" pitchFamily="2" charset="2"/>
              </a:rPr>
              <a:t> </a:t>
            </a:r>
            <a:r>
              <a:rPr lang="pl-PL" dirty="0" err="1" smtClean="0">
                <a:sym typeface="Wingdings" panose="05000000000000000000" pitchFamily="2" charset="2"/>
              </a:rPr>
              <a:t>deliverery</a:t>
            </a:r>
            <a:r>
              <a:rPr lang="pl-PL" dirty="0" smtClean="0">
                <a:sym typeface="Wingdings" panose="05000000000000000000" pitchFamily="2" charset="2"/>
              </a:rPr>
              <a:t> and </a:t>
            </a:r>
            <a:r>
              <a:rPr lang="pl-PL" dirty="0" err="1" smtClean="0">
                <a:sym typeface="Wingdings" panose="05000000000000000000" pitchFamily="2" charset="2"/>
              </a:rPr>
              <a:t>QoS</a:t>
            </a:r>
            <a:r>
              <a:rPr lang="pl-PL" dirty="0" smtClean="0"/>
              <a:t>  </a:t>
            </a:r>
            <a:r>
              <a:rPr lang="pl-PL" dirty="0" err="1" smtClean="0"/>
              <a:t>accouring</a:t>
            </a:r>
            <a:r>
              <a:rPr lang="pl-PL" dirty="0" smtClean="0"/>
              <a:t> to SLA</a:t>
            </a:r>
          </a:p>
          <a:p>
            <a:pPr lvl="2"/>
            <a:r>
              <a:rPr lang="pl-PL" dirty="0" smtClean="0"/>
              <a:t>Integration with </a:t>
            </a:r>
            <a:r>
              <a:rPr lang="pl-PL" dirty="0" err="1" smtClean="0"/>
              <a:t>accounting</a:t>
            </a:r>
            <a:r>
              <a:rPr lang="pl-PL" dirty="0" smtClean="0"/>
              <a:t> </a:t>
            </a:r>
            <a:r>
              <a:rPr lang="pl-PL" dirty="0" err="1" smtClean="0"/>
              <a:t>viewes</a:t>
            </a:r>
            <a:r>
              <a:rPr lang="pl-PL" dirty="0" smtClean="0"/>
              <a:t> (SLA-</a:t>
            </a:r>
            <a:r>
              <a:rPr lang="pl-PL" dirty="0" err="1" smtClean="0"/>
              <a:t>specific</a:t>
            </a:r>
            <a:r>
              <a:rPr lang="pl-PL" dirty="0" smtClean="0"/>
              <a:t> </a:t>
            </a:r>
            <a:r>
              <a:rPr lang="pl-PL" dirty="0" err="1" smtClean="0"/>
              <a:t>views</a:t>
            </a:r>
            <a:r>
              <a:rPr lang="pl-PL" dirty="0" smtClean="0"/>
              <a:t>)</a:t>
            </a:r>
          </a:p>
          <a:p>
            <a:pPr lvl="2"/>
            <a:r>
              <a:rPr lang="pl-PL" dirty="0" err="1" smtClean="0"/>
              <a:t>Availability</a:t>
            </a:r>
            <a:r>
              <a:rPr lang="pl-PL" dirty="0" smtClean="0"/>
              <a:t> </a:t>
            </a:r>
            <a:r>
              <a:rPr lang="pl-PL" dirty="0" err="1" smtClean="0"/>
              <a:t>infromation</a:t>
            </a:r>
            <a:r>
              <a:rPr lang="pl-PL" dirty="0" smtClean="0"/>
              <a:t> </a:t>
            </a:r>
            <a:r>
              <a:rPr lang="pl-PL" dirty="0" err="1" smtClean="0"/>
              <a:t>integration</a:t>
            </a:r>
            <a:r>
              <a:rPr lang="pl-PL" dirty="0" smtClean="0"/>
              <a:t> of </a:t>
            </a:r>
            <a:r>
              <a:rPr lang="pl-PL" dirty="0" err="1" smtClean="0"/>
              <a:t>specific</a:t>
            </a:r>
            <a:r>
              <a:rPr lang="pl-PL" dirty="0" smtClean="0"/>
              <a:t> services  </a:t>
            </a:r>
          </a:p>
          <a:p>
            <a:pPr lvl="1"/>
            <a:r>
              <a:rPr lang="pl-PL" dirty="0" err="1" smtClean="0"/>
              <a:t>Reports</a:t>
            </a:r>
            <a:r>
              <a:rPr lang="pl-PL" dirty="0" smtClean="0"/>
              <a:t>, billing, </a:t>
            </a:r>
            <a:r>
              <a:rPr lang="pl-PL" dirty="0" err="1" smtClean="0"/>
              <a:t>publication</a:t>
            </a:r>
            <a:r>
              <a:rPr lang="pl-PL" dirty="0" smtClean="0"/>
              <a:t> </a:t>
            </a:r>
            <a:r>
              <a:rPr lang="pl-PL" dirty="0" err="1" smtClean="0"/>
              <a:t>collection</a:t>
            </a:r>
            <a:r>
              <a:rPr lang="pl-PL" dirty="0" smtClean="0"/>
              <a:t>  </a:t>
            </a:r>
            <a:endParaRPr lang="pl-PL" i="1" dirty="0" smtClean="0"/>
          </a:p>
          <a:p>
            <a:r>
              <a:rPr lang="pl-PL" b="1" i="1" dirty="0" smtClean="0"/>
              <a:t>EGI </a:t>
            </a:r>
            <a:r>
              <a:rPr lang="pl-PL" b="1" i="1" dirty="0"/>
              <a:t>market </a:t>
            </a:r>
            <a:r>
              <a:rPr lang="pl-PL" b="1" i="1" dirty="0" smtClean="0"/>
              <a:t>place</a:t>
            </a:r>
            <a:endParaRPr lang="pl-PL" b="1" i="1" dirty="0"/>
          </a:p>
          <a:p>
            <a:pPr lvl="1"/>
            <a:r>
              <a:rPr lang="pl-PL" i="1" dirty="0" smtClean="0"/>
              <a:t>„Shop-</a:t>
            </a:r>
            <a:r>
              <a:rPr lang="pl-PL" i="1" dirty="0" err="1" smtClean="0"/>
              <a:t>windows</a:t>
            </a:r>
            <a:r>
              <a:rPr lang="pl-PL" i="1" dirty="0" smtClean="0"/>
              <a:t>” </a:t>
            </a:r>
            <a:r>
              <a:rPr lang="pl-PL" i="1" dirty="0" err="1" smtClean="0"/>
              <a:t>based</a:t>
            </a:r>
            <a:r>
              <a:rPr lang="pl-PL" i="1" dirty="0" smtClean="0"/>
              <a:t> on </a:t>
            </a:r>
            <a:r>
              <a:rPr lang="pl-PL" i="1" dirty="0" err="1" smtClean="0"/>
              <a:t>Resources</a:t>
            </a:r>
            <a:r>
              <a:rPr lang="pl-PL" i="1" dirty="0" smtClean="0"/>
              <a:t> </a:t>
            </a:r>
            <a:r>
              <a:rPr lang="pl-PL" i="1" dirty="0" err="1" smtClean="0"/>
              <a:t>Pools</a:t>
            </a:r>
            <a:endParaRPr lang="pl-PL" i="1" dirty="0" smtClean="0"/>
          </a:p>
          <a:p>
            <a:pPr lvl="1"/>
            <a:r>
              <a:rPr lang="pl-PL" i="1" dirty="0" err="1"/>
              <a:t>o</a:t>
            </a:r>
            <a:r>
              <a:rPr lang="pl-PL" i="1" dirty="0" err="1" smtClean="0"/>
              <a:t>rganizing</a:t>
            </a:r>
            <a:r>
              <a:rPr lang="pl-PL" i="1" dirty="0" smtClean="0"/>
              <a:t> </a:t>
            </a:r>
            <a:r>
              <a:rPr lang="pl-PL" i="1" dirty="0" err="1" smtClean="0"/>
              <a:t>special</a:t>
            </a:r>
            <a:r>
              <a:rPr lang="pl-PL" i="1" dirty="0" smtClean="0"/>
              <a:t> </a:t>
            </a:r>
            <a:r>
              <a:rPr lang="pl-PL" i="1" dirty="0" err="1" smtClean="0"/>
              <a:t>types</a:t>
            </a:r>
            <a:r>
              <a:rPr lang="pl-PL" i="1" dirty="0" smtClean="0"/>
              <a:t> of </a:t>
            </a:r>
            <a:r>
              <a:rPr lang="pl-PL" i="1" dirty="0" err="1" smtClean="0"/>
              <a:t>pools</a:t>
            </a:r>
            <a:r>
              <a:rPr lang="pl-PL" i="1" dirty="0" smtClean="0"/>
              <a:t> for „</a:t>
            </a:r>
            <a:r>
              <a:rPr lang="pl-PL" i="1" dirty="0" err="1" smtClean="0"/>
              <a:t>special</a:t>
            </a:r>
            <a:r>
              <a:rPr lang="pl-PL" i="1" dirty="0" smtClean="0"/>
              <a:t> </a:t>
            </a:r>
            <a:r>
              <a:rPr lang="pl-PL" i="1" dirty="0" err="1" smtClean="0"/>
              <a:t>offers</a:t>
            </a:r>
            <a:r>
              <a:rPr lang="pl-PL" i="1" dirty="0" smtClean="0"/>
              <a:t> </a:t>
            </a:r>
            <a:r>
              <a:rPr lang="pl-PL" i="1" dirty="0" err="1" smtClean="0"/>
              <a:t>or</a:t>
            </a:r>
            <a:r>
              <a:rPr lang="pl-PL" i="1" dirty="0" smtClean="0"/>
              <a:t> </a:t>
            </a:r>
            <a:r>
              <a:rPr lang="pl-PL" i="1" dirty="0" err="1" smtClean="0"/>
              <a:t>actions</a:t>
            </a:r>
            <a:r>
              <a:rPr lang="pl-PL" i="1" dirty="0" smtClean="0"/>
              <a:t>” </a:t>
            </a:r>
            <a:r>
              <a:rPr lang="pl-PL" i="1" dirty="0" err="1" smtClean="0"/>
              <a:t>like</a:t>
            </a:r>
            <a:r>
              <a:rPr lang="pl-PL" i="1" dirty="0" smtClean="0"/>
              <a:t> </a:t>
            </a:r>
            <a:r>
              <a:rPr lang="pl-PL" i="1" dirty="0" err="1" smtClean="0"/>
              <a:t>seed-resources</a:t>
            </a:r>
            <a:r>
              <a:rPr lang="pl-PL" i="1" dirty="0" smtClean="0"/>
              <a:t>, </a:t>
            </a:r>
            <a:r>
              <a:rPr lang="pl-PL" i="1" dirty="0" err="1" smtClean="0"/>
              <a:t>demostrators</a:t>
            </a:r>
            <a:r>
              <a:rPr lang="pl-PL" i="1" dirty="0" smtClean="0"/>
              <a:t>, </a:t>
            </a:r>
            <a:r>
              <a:rPr lang="pl-PL" i="1" dirty="0" err="1" smtClean="0"/>
              <a:t>call</a:t>
            </a:r>
            <a:r>
              <a:rPr lang="pl-PL" i="1" dirty="0" smtClean="0"/>
              <a:t>-for-</a:t>
            </a:r>
            <a:r>
              <a:rPr lang="pl-PL" i="1" dirty="0" err="1" smtClean="0"/>
              <a:t>applications</a:t>
            </a:r>
            <a:r>
              <a:rPr lang="pl-PL" i="1" dirty="0" smtClean="0"/>
              <a:t>, </a:t>
            </a:r>
            <a:r>
              <a:rPr lang="pl-PL" i="1" dirty="0" err="1" smtClean="0"/>
              <a:t>hacathons</a:t>
            </a:r>
            <a:r>
              <a:rPr lang="pl-PL" i="1" dirty="0" smtClean="0"/>
              <a:t> </a:t>
            </a:r>
            <a:endParaRPr lang="pl-PL" i="1" dirty="0"/>
          </a:p>
          <a:p>
            <a:r>
              <a:rPr lang="pl-PL" b="1" dirty="0" smtClean="0"/>
              <a:t>Integration of </a:t>
            </a:r>
            <a:r>
              <a:rPr lang="pl-PL" b="1" dirty="0" err="1" smtClean="0"/>
              <a:t>pay</a:t>
            </a:r>
            <a:r>
              <a:rPr lang="pl-PL" b="1" dirty="0" smtClean="0"/>
              <a:t>-per-</a:t>
            </a:r>
            <a:r>
              <a:rPr lang="pl-PL" b="1" dirty="0" err="1" smtClean="0"/>
              <a:t>use</a:t>
            </a:r>
            <a:r>
              <a:rPr lang="pl-PL" b="1" dirty="0" smtClean="0"/>
              <a:t> proces</a:t>
            </a:r>
          </a:p>
          <a:p>
            <a:r>
              <a:rPr lang="pl-PL" b="1" dirty="0" smtClean="0"/>
              <a:t>Integration with VO </a:t>
            </a:r>
            <a:r>
              <a:rPr lang="pl-PL" b="1" dirty="0" err="1" smtClean="0"/>
              <a:t>database</a:t>
            </a:r>
            <a:r>
              <a:rPr lang="pl-PL" b="1" dirty="0" smtClean="0"/>
              <a:t> in </a:t>
            </a:r>
            <a:r>
              <a:rPr lang="pl-PL" b="1" dirty="0" err="1" smtClean="0"/>
              <a:t>Operation</a:t>
            </a:r>
            <a:r>
              <a:rPr lang="pl-PL" b="1" dirty="0" smtClean="0"/>
              <a:t> Portal</a:t>
            </a:r>
          </a:p>
          <a:p>
            <a:pPr lvl="1"/>
            <a:r>
              <a:rPr lang="pl-PL" dirty="0" err="1" smtClean="0"/>
              <a:t>Autorization</a:t>
            </a:r>
            <a:r>
              <a:rPr lang="pl-PL" dirty="0" smtClean="0"/>
              <a:t> for VO </a:t>
            </a:r>
            <a:r>
              <a:rPr lang="pl-PL" dirty="0" err="1" smtClean="0"/>
              <a:t>Managers</a:t>
            </a:r>
            <a:endParaRPr lang="pl-PL" dirty="0" smtClean="0"/>
          </a:p>
          <a:p>
            <a:pPr lvl="1"/>
            <a:r>
              <a:rPr lang="pl-PL" dirty="0" err="1" smtClean="0"/>
              <a:t>Support</a:t>
            </a:r>
            <a:r>
              <a:rPr lang="pl-PL" dirty="0" smtClean="0"/>
              <a:t> for </a:t>
            </a:r>
            <a:r>
              <a:rPr lang="pl-PL" dirty="0" err="1" smtClean="0"/>
              <a:t>allocation</a:t>
            </a:r>
            <a:r>
              <a:rPr lang="pl-PL" dirty="0" smtClean="0"/>
              <a:t> for VO </a:t>
            </a:r>
            <a:r>
              <a:rPr lang="pl-PL" dirty="0" err="1" smtClean="0"/>
              <a:t>groups</a:t>
            </a:r>
            <a:r>
              <a:rPr lang="pl-PL" dirty="0" smtClean="0"/>
              <a:t> (</a:t>
            </a:r>
            <a:r>
              <a:rPr lang="pl-PL" dirty="0" err="1" smtClean="0"/>
              <a:t>based</a:t>
            </a:r>
            <a:r>
              <a:rPr lang="pl-PL" dirty="0" smtClean="0"/>
              <a:t> on VOMS)</a:t>
            </a:r>
          </a:p>
          <a:p>
            <a:pPr lvl="1"/>
            <a:r>
              <a:rPr lang="pl-PL" dirty="0" smtClean="0"/>
              <a:t>Integration with VO </a:t>
            </a:r>
            <a:r>
              <a:rPr lang="pl-PL" dirty="0" err="1" smtClean="0"/>
              <a:t>creatation</a:t>
            </a:r>
            <a:r>
              <a:rPr lang="pl-PL" dirty="0" smtClean="0"/>
              <a:t> </a:t>
            </a:r>
            <a:r>
              <a:rPr lang="pl-PL" dirty="0" err="1" smtClean="0"/>
              <a:t>process</a:t>
            </a:r>
            <a:endParaRPr lang="pl-PL" dirty="0" smtClean="0"/>
          </a:p>
          <a:p>
            <a:r>
              <a:rPr lang="pl-PL" b="1" dirty="0" err="1" smtClean="0"/>
              <a:t>Make</a:t>
            </a:r>
            <a:r>
              <a:rPr lang="pl-PL" b="1" dirty="0" smtClean="0"/>
              <a:t> services and </a:t>
            </a:r>
            <a:r>
              <a:rPr lang="pl-PL" b="1" dirty="0" err="1" smtClean="0"/>
              <a:t>SLAs</a:t>
            </a:r>
            <a:r>
              <a:rPr lang="pl-PL" b="1" dirty="0" smtClean="0"/>
              <a:t> </a:t>
            </a:r>
            <a:r>
              <a:rPr lang="pl-PL" b="1" dirty="0" err="1" smtClean="0"/>
              <a:t>structure</a:t>
            </a:r>
            <a:r>
              <a:rPr lang="pl-PL" b="1" dirty="0" smtClean="0"/>
              <a:t> </a:t>
            </a:r>
            <a:r>
              <a:rPr lang="pl-PL" b="1" dirty="0" err="1" smtClean="0"/>
              <a:t>editable</a:t>
            </a:r>
            <a:r>
              <a:rPr lang="pl-PL" b="1" dirty="0" smtClean="0"/>
              <a:t> </a:t>
            </a:r>
            <a:endParaRPr lang="pl-PL" b="1" dirty="0"/>
          </a:p>
          <a:p>
            <a:pPr lvl="1"/>
            <a:r>
              <a:rPr lang="pl-PL" dirty="0" err="1" smtClean="0"/>
              <a:t>Enable</a:t>
            </a:r>
            <a:r>
              <a:rPr lang="pl-PL" dirty="0" smtClean="0"/>
              <a:t> </a:t>
            </a:r>
            <a:r>
              <a:rPr lang="pl-PL" dirty="0" err="1" smtClean="0"/>
              <a:t>operators</a:t>
            </a:r>
            <a:r>
              <a:rPr lang="pl-PL" dirty="0" smtClean="0"/>
              <a:t> to </a:t>
            </a:r>
            <a:r>
              <a:rPr lang="pl-PL" dirty="0" err="1" smtClean="0"/>
              <a:t>edit</a:t>
            </a:r>
            <a:r>
              <a:rPr lang="pl-PL" dirty="0" smtClean="0"/>
              <a:t> the services and </a:t>
            </a:r>
            <a:r>
              <a:rPr lang="pl-PL" dirty="0" err="1" smtClean="0"/>
              <a:t>SLAs</a:t>
            </a:r>
            <a:r>
              <a:rPr lang="pl-PL" dirty="0" smtClean="0"/>
              <a:t> Extension </a:t>
            </a:r>
            <a:r>
              <a:rPr lang="pl-PL" dirty="0" err="1" smtClean="0"/>
              <a:t>related</a:t>
            </a:r>
            <a:r>
              <a:rPr lang="pl-PL" dirty="0" smtClean="0"/>
              <a:t> to </a:t>
            </a:r>
            <a:r>
              <a:rPr lang="pl-PL" dirty="0" err="1" smtClean="0"/>
              <a:t>extended</a:t>
            </a:r>
            <a:r>
              <a:rPr lang="pl-PL" dirty="0" smtClean="0"/>
              <a:t> </a:t>
            </a:r>
            <a:r>
              <a:rPr lang="pl-PL" dirty="0" err="1" smtClean="0"/>
              <a:t>FedCloud</a:t>
            </a:r>
            <a:r>
              <a:rPr lang="pl-PL" dirty="0" smtClean="0"/>
              <a:t> services, </a:t>
            </a:r>
            <a:r>
              <a:rPr lang="pl-PL" dirty="0" err="1" smtClean="0"/>
              <a:t>adding</a:t>
            </a:r>
            <a:r>
              <a:rPr lang="pl-PL" dirty="0" smtClean="0"/>
              <a:t> </a:t>
            </a:r>
            <a:r>
              <a:rPr lang="pl-PL" dirty="0" err="1" smtClean="0"/>
              <a:t>new</a:t>
            </a:r>
            <a:r>
              <a:rPr lang="pl-PL" dirty="0" smtClean="0"/>
              <a:t> services</a:t>
            </a:r>
            <a:r>
              <a:rPr lang="pl-PL" i="1" dirty="0"/>
              <a:t> </a:t>
            </a:r>
            <a:r>
              <a:rPr lang="pl-PL" i="1" dirty="0" smtClean="0"/>
              <a:t>in </a:t>
            </a:r>
            <a:r>
              <a:rPr lang="pl-PL" i="1" dirty="0" err="1" smtClean="0"/>
              <a:t>configuration</a:t>
            </a:r>
            <a:r>
              <a:rPr lang="pl-PL" i="1" dirty="0" smtClean="0"/>
              <a:t> to limit </a:t>
            </a:r>
            <a:r>
              <a:rPr lang="pl-PL" i="1" dirty="0" err="1" smtClean="0"/>
              <a:t>time</a:t>
            </a:r>
            <a:r>
              <a:rPr lang="pl-PL" i="1" dirty="0" smtClean="0"/>
              <a:t>-to-market for </a:t>
            </a:r>
            <a:r>
              <a:rPr lang="pl-PL" i="1" dirty="0" err="1" smtClean="0"/>
              <a:t>new</a:t>
            </a:r>
            <a:r>
              <a:rPr lang="pl-PL" i="1" dirty="0" smtClean="0"/>
              <a:t> services </a:t>
            </a:r>
          </a:p>
          <a:p>
            <a:pPr lvl="1"/>
            <a:endParaRPr lang="pl-PL" dirty="0" smtClean="0"/>
          </a:p>
          <a:p>
            <a:pPr marL="514350" indent="-514350">
              <a:buFont typeface="+mj-lt"/>
              <a:buAutoNum type="arabicPeriod"/>
            </a:pPr>
            <a:endParaRPr lang="pl-PL" dirty="0"/>
          </a:p>
          <a:p>
            <a:pPr marL="457200" lvl="1" indent="0">
              <a:buNone/>
            </a:pPr>
            <a:endParaRPr lang="en-US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614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2579</TotalTime>
  <Words>244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eGRANT previous requests of features (considered too big for Inspire Y5)</vt:lpstr>
      <vt:lpstr>eGRANT development in EGI-Engaged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eGRANT – request collection for Y5 and beyond</dc:title>
  <dc:creator>Tomasz Szepieniec</dc:creator>
  <cp:lastModifiedBy>Tomasz Szepieniec</cp:lastModifiedBy>
  <cp:revision>22</cp:revision>
  <dcterms:created xsi:type="dcterms:W3CDTF">2014-04-07T08:20:36Z</dcterms:created>
  <dcterms:modified xsi:type="dcterms:W3CDTF">2014-06-10T10:51:25Z</dcterms:modified>
</cp:coreProperties>
</file>