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335" r:id="rId2"/>
    <p:sldId id="375" r:id="rId3"/>
    <p:sldId id="376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DE64C83-C5BC-42AC-B6A9-625E257751D2}">
          <p14:sldIdLst>
            <p14:sldId id="335"/>
            <p14:sldId id="375"/>
            <p14:sldId id="3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1535" autoAdjust="0"/>
  </p:normalViewPr>
  <p:slideViewPr>
    <p:cSldViewPr>
      <p:cViewPr varScale="1">
        <p:scale>
          <a:sx n="54" d="100"/>
          <a:sy n="54" d="100"/>
        </p:scale>
        <p:origin x="-3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6/18/2014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391023"/>
            <a:ext cx="7200800" cy="1470025"/>
          </a:xfrm>
        </p:spPr>
        <p:txBody>
          <a:bodyPr/>
          <a:lstStyle/>
          <a:p>
            <a:r>
              <a:rPr lang="en-GB" dirty="0"/>
              <a:t>Collaboration between XSEDE and the European Grid </a:t>
            </a:r>
            <a:r>
              <a:rPr lang="en-GB" dirty="0" smtClean="0"/>
              <a:t>Infrastructure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4534272"/>
            <a:ext cx="6480720" cy="1343000"/>
          </a:xfrm>
        </p:spPr>
        <p:txBody>
          <a:bodyPr/>
          <a:lstStyle/>
          <a:p>
            <a:r>
              <a:rPr lang="en-GB" sz="2400" dirty="0" err="1" smtClean="0"/>
              <a:t>Gergely</a:t>
            </a:r>
            <a:r>
              <a:rPr lang="en-GB" sz="2400" dirty="0" smtClean="0"/>
              <a:t> </a:t>
            </a:r>
            <a:r>
              <a:rPr lang="en-GB" sz="2400" dirty="0" err="1" smtClean="0"/>
              <a:t>Sipos</a:t>
            </a:r>
            <a:r>
              <a:rPr lang="en-GB" sz="2400" dirty="0" smtClean="0"/>
              <a:t> (EGI), John Towns (XSEDE)</a:t>
            </a:r>
          </a:p>
          <a:p>
            <a:r>
              <a:rPr lang="en-GB" sz="2400" dirty="0"/>
              <a:t>w</a:t>
            </a:r>
            <a:r>
              <a:rPr lang="en-GB" sz="2400" dirty="0" smtClean="0"/>
              <a:t>ith support from the communities…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from Helsinki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SCI-BUS gateway setup</a:t>
            </a:r>
          </a:p>
          <a:p>
            <a:pPr lvl="1"/>
            <a:r>
              <a:rPr lang="en-GB" sz="1600" dirty="0" smtClean="0"/>
              <a:t>Production </a:t>
            </a:r>
            <a:r>
              <a:rPr lang="en-GB" sz="1600" dirty="0"/>
              <a:t>release expected before the </a:t>
            </a:r>
            <a:r>
              <a:rPr lang="en-GB" sz="1600" dirty="0" smtClean="0"/>
              <a:t>summer </a:t>
            </a:r>
            <a:r>
              <a:rPr lang="en-GB" sz="1600" dirty="0" smtClean="0">
                <a:sym typeface="Wingdings" panose="05000000000000000000" pitchFamily="2" charset="2"/>
              </a:rPr>
              <a:t> Promotion at XSEDE14?</a:t>
            </a:r>
          </a:p>
          <a:p>
            <a:r>
              <a:rPr lang="en-GB" sz="1800" dirty="0" smtClean="0">
                <a:sym typeface="Wingdings" panose="05000000000000000000" pitchFamily="2" charset="2"/>
              </a:rPr>
              <a:t>Resource allocation</a:t>
            </a:r>
          </a:p>
          <a:p>
            <a:pPr lvl="1"/>
            <a:r>
              <a:rPr lang="en-GB" sz="1600" dirty="0">
                <a:sym typeface="Wingdings" panose="05000000000000000000" pitchFamily="2" charset="2"/>
              </a:rPr>
              <a:t>Community vs per-user allocation - CMMST needs to find the best approach or mix</a:t>
            </a:r>
          </a:p>
          <a:p>
            <a:pPr lvl="1"/>
            <a:r>
              <a:rPr lang="en-GB" sz="1600" dirty="0" smtClean="0">
                <a:sym typeface="Wingdings" panose="05000000000000000000" pitchFamily="2" charset="2"/>
              </a:rPr>
              <a:t>Production allocation from XSEDE  Antonio</a:t>
            </a:r>
          </a:p>
          <a:p>
            <a:r>
              <a:rPr lang="en-GB" sz="1800" dirty="0" smtClean="0">
                <a:sym typeface="Wingdings" panose="05000000000000000000" pitchFamily="2" charset="2"/>
              </a:rPr>
              <a:t>Workflow development</a:t>
            </a:r>
          </a:p>
          <a:p>
            <a:pPr lvl="1"/>
            <a:r>
              <a:rPr lang="en-GB" sz="1600" dirty="0">
                <a:sym typeface="Wingdings" panose="05000000000000000000" pitchFamily="2" charset="2"/>
              </a:rPr>
              <a:t>SCI-BUS, MOSGRID, CMMST to follow up between each </a:t>
            </a:r>
            <a:r>
              <a:rPr lang="en-GB" sz="1600" dirty="0" smtClean="0">
                <a:sym typeface="Wingdings" panose="05000000000000000000" pitchFamily="2" charset="2"/>
              </a:rPr>
              <a:t>other</a:t>
            </a:r>
          </a:p>
          <a:p>
            <a:r>
              <a:rPr lang="en-GB" sz="1800" dirty="0" smtClean="0">
                <a:sym typeface="Wingdings" panose="05000000000000000000" pitchFamily="2" charset="2"/>
              </a:rPr>
              <a:t>E-infrastructure policies for the </a:t>
            </a:r>
            <a:r>
              <a:rPr lang="en-GB" sz="1800" dirty="0">
                <a:sym typeface="Wingdings" panose="05000000000000000000" pitchFamily="2" charset="2"/>
              </a:rPr>
              <a:t>portal </a:t>
            </a:r>
            <a:r>
              <a:rPr lang="en-GB" sz="1800" dirty="0" smtClean="0">
                <a:sym typeface="Wingdings" panose="05000000000000000000" pitchFamily="2" charset="2"/>
              </a:rPr>
              <a:t>admin/PI?</a:t>
            </a:r>
          </a:p>
          <a:p>
            <a:pPr lvl="1"/>
            <a:r>
              <a:rPr lang="en-GB" sz="1600" dirty="0" smtClean="0">
                <a:sym typeface="Wingdings" panose="05000000000000000000" pitchFamily="2" charset="2"/>
              </a:rPr>
              <a:t>Bring </a:t>
            </a:r>
            <a:r>
              <a:rPr lang="en-GB" sz="1600" dirty="0">
                <a:sym typeface="Wingdings" panose="05000000000000000000" pitchFamily="2" charset="2"/>
              </a:rPr>
              <a:t>the policies together from EGI and </a:t>
            </a:r>
            <a:r>
              <a:rPr lang="en-GB" sz="1600" dirty="0" smtClean="0">
                <a:sym typeface="Wingdings" panose="05000000000000000000" pitchFamily="2" charset="2"/>
              </a:rPr>
              <a:t>XSEDE for CMMST gateway admin</a:t>
            </a:r>
          </a:p>
          <a:p>
            <a:r>
              <a:rPr lang="en-GB" sz="1800" dirty="0" smtClean="0">
                <a:sym typeface="Wingdings" panose="05000000000000000000" pitchFamily="2" charset="2"/>
              </a:rPr>
              <a:t>User tracking</a:t>
            </a:r>
          </a:p>
          <a:p>
            <a:pPr lvl="1"/>
            <a:r>
              <a:rPr lang="en-GB" sz="1600" dirty="0">
                <a:sym typeface="Wingdings" panose="05000000000000000000" pitchFamily="2" charset="2"/>
              </a:rPr>
              <a:t>Opportunity to join EGI-robot accounting activity with XSEDE </a:t>
            </a:r>
            <a:r>
              <a:rPr lang="en-GB" sz="1600" dirty="0" smtClean="0">
                <a:sym typeface="Wingdings" panose="05000000000000000000" pitchFamily="2" charset="2"/>
              </a:rPr>
              <a:t>recommendations</a:t>
            </a:r>
          </a:p>
          <a:p>
            <a:pPr lvl="1"/>
            <a:r>
              <a:rPr lang="en-GB" sz="1600" dirty="0" err="1" smtClean="0">
                <a:sym typeface="Wingdings" panose="05000000000000000000" pitchFamily="2" charset="2"/>
              </a:rPr>
              <a:t>GriF</a:t>
            </a:r>
            <a:r>
              <a:rPr lang="en-GB" sz="1600" dirty="0" smtClean="0">
                <a:sym typeface="Wingdings" panose="05000000000000000000" pitchFamily="2" charset="2"/>
              </a:rPr>
              <a:t> Quality metrics</a:t>
            </a:r>
          </a:p>
          <a:p>
            <a:r>
              <a:rPr lang="en-GB" sz="2000" dirty="0" smtClean="0">
                <a:sym typeface="Wingdings" panose="05000000000000000000" pitchFamily="2" charset="2"/>
              </a:rPr>
              <a:t>XSEDE14</a:t>
            </a:r>
          </a:p>
          <a:p>
            <a:pPr lvl="1"/>
            <a:r>
              <a:rPr lang="en-GB" sz="1600" dirty="0" smtClean="0">
                <a:sym typeface="Wingdings" panose="05000000000000000000" pitchFamily="2" charset="2"/>
              </a:rPr>
              <a:t>Look for new communities with multi-continental e-infrastructure needs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2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for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CMMST/</a:t>
            </a:r>
            <a:r>
              <a:rPr lang="en-GB" dirty="0" err="1"/>
              <a:t>GriF</a:t>
            </a:r>
            <a:r>
              <a:rPr lang="en-GB" dirty="0"/>
              <a:t> </a:t>
            </a:r>
            <a:r>
              <a:rPr lang="en-GB" dirty="0" smtClean="0"/>
              <a:t>updates and requirements </a:t>
            </a:r>
            <a:r>
              <a:rPr lang="en-GB" dirty="0"/>
              <a:t>(Antonio)</a:t>
            </a:r>
          </a:p>
          <a:p>
            <a:r>
              <a:rPr lang="en-GB" dirty="0" smtClean="0"/>
              <a:t>Progress </a:t>
            </a:r>
            <a:r>
              <a:rPr lang="en-GB" dirty="0"/>
              <a:t>report from the SCI-BUS gateway developer team (Peter)</a:t>
            </a:r>
          </a:p>
          <a:p>
            <a:r>
              <a:rPr lang="en-GB" dirty="0" smtClean="0"/>
              <a:t>Robot </a:t>
            </a:r>
            <a:r>
              <a:rPr lang="en-GB" dirty="0"/>
              <a:t>accounting task force (Diego)</a:t>
            </a:r>
          </a:p>
          <a:p>
            <a:r>
              <a:rPr lang="en-GB" dirty="0" smtClean="0"/>
              <a:t>XSEDE14 </a:t>
            </a:r>
            <a:r>
              <a:rPr lang="en-GB" dirty="0"/>
              <a:t>EGI </a:t>
            </a:r>
            <a:r>
              <a:rPr lang="en-GB" dirty="0" err="1"/>
              <a:t>BoF</a:t>
            </a:r>
            <a:r>
              <a:rPr lang="en-GB" dirty="0"/>
              <a:t> session</a:t>
            </a:r>
          </a:p>
          <a:p>
            <a:r>
              <a:rPr lang="en-GB" dirty="0" smtClean="0"/>
              <a:t>AOB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6/18/2014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59333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1476</TotalTime>
  <Words>157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EGI-InSPIRE-Slide-Template_v4-1</vt:lpstr>
      <vt:lpstr>Collaboration between XSEDE and the European Grid Infrastructure </vt:lpstr>
      <vt:lpstr>Summary from Helsinki</vt:lpstr>
      <vt:lpstr>Agenda for today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Gergely Sipos</cp:lastModifiedBy>
  <cp:revision>809</cp:revision>
  <dcterms:created xsi:type="dcterms:W3CDTF">2013-10-15T23:33:54Z</dcterms:created>
  <dcterms:modified xsi:type="dcterms:W3CDTF">2014-06-18T14:00:57Z</dcterms:modified>
</cp:coreProperties>
</file>