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21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968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63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92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194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638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41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953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7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049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164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8B4AF-9AE6-4D0C-87DB-AC961B3877A1}" type="datetimeFigureOut">
              <a:rPr lang="pl-PL" smtClean="0"/>
              <a:t>2014-06-27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330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e</a:t>
            </a:r>
            <a:r>
              <a:rPr lang="pl-PL" dirty="0" smtClean="0"/>
              <a:t>-GRANT – status </a:t>
            </a:r>
            <a:r>
              <a:rPr lang="pl-PL" dirty="0" err="1" smtClean="0"/>
              <a:t>update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Tomasz Szepieniec, Roksana Różańska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882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New </a:t>
            </a:r>
            <a:r>
              <a:rPr lang="pl-PL" dirty="0" err="1" smtClean="0"/>
              <a:t>features</a:t>
            </a:r>
            <a:r>
              <a:rPr lang="pl-PL" dirty="0" smtClean="0"/>
              <a:t> in e-GRANT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pl-PL" dirty="0" err="1" smtClean="0"/>
              <a:t>Notifications</a:t>
            </a:r>
            <a:r>
              <a:rPr lang="pl-PL" dirty="0" smtClean="0"/>
              <a:t> for e-GRANT </a:t>
            </a:r>
            <a:r>
              <a:rPr lang="pl-PL" dirty="0" err="1" smtClean="0"/>
              <a:t>users</a:t>
            </a:r>
            <a:r>
              <a:rPr lang="pl-PL" dirty="0" smtClean="0"/>
              <a:t> </a:t>
            </a:r>
            <a:r>
              <a:rPr lang="pl-PL" dirty="0" err="1" smtClean="0"/>
              <a:t>about</a:t>
            </a:r>
            <a:r>
              <a:rPr lang="pl-PL" dirty="0" smtClean="0"/>
              <a:t> </a:t>
            </a:r>
            <a:r>
              <a:rPr lang="pl-PL" dirty="0" err="1" smtClean="0"/>
              <a:t>actions</a:t>
            </a:r>
            <a:r>
              <a:rPr lang="pl-PL" dirty="0" smtClean="0"/>
              <a:t> </a:t>
            </a:r>
            <a:r>
              <a:rPr lang="pl-PL" dirty="0" err="1" smtClean="0"/>
              <a:t>taken</a:t>
            </a:r>
            <a:r>
              <a:rPr lang="pl-PL" dirty="0" smtClean="0"/>
              <a:t> in the </a:t>
            </a:r>
            <a:r>
              <a:rPr lang="pl-PL" dirty="0" err="1" smtClean="0"/>
              <a:t>tool</a:t>
            </a:r>
            <a:endParaRPr lang="pl-PL" dirty="0" smtClean="0"/>
          </a:p>
          <a:p>
            <a:pPr lvl="0">
              <a:lnSpc>
                <a:spcPct val="150000"/>
              </a:lnSpc>
            </a:pPr>
            <a:r>
              <a:rPr lang="pl-PL" altLang="pl-PL" dirty="0" err="1"/>
              <a:t>E</a:t>
            </a:r>
            <a:r>
              <a:rPr lang="pl-PL" altLang="pl-PL" dirty="0" err="1" smtClean="0"/>
              <a:t>nabling</a:t>
            </a:r>
            <a:r>
              <a:rPr lang="pl-PL" altLang="pl-PL" dirty="0" smtClean="0"/>
              <a:t> </a:t>
            </a:r>
            <a:r>
              <a:rPr lang="pl-PL" altLang="pl-PL" dirty="0"/>
              <a:t>/ </a:t>
            </a:r>
            <a:r>
              <a:rPr lang="pl-PL" altLang="pl-PL" dirty="0" err="1"/>
              <a:t>disabling</a:t>
            </a:r>
            <a:r>
              <a:rPr lang="pl-PL" altLang="pl-PL" dirty="0"/>
              <a:t> </a:t>
            </a:r>
            <a:r>
              <a:rPr lang="pl-PL" altLang="pl-PL" dirty="0" err="1"/>
              <a:t>pools</a:t>
            </a:r>
            <a:r>
              <a:rPr lang="pl-PL" altLang="pl-PL" dirty="0"/>
              <a:t> </a:t>
            </a:r>
            <a:r>
              <a:rPr lang="pl-PL" altLang="pl-PL" dirty="0" smtClean="0"/>
              <a:t>for Provider– </a:t>
            </a:r>
            <a:r>
              <a:rPr lang="pl-PL" altLang="pl-PL" dirty="0" err="1" smtClean="0"/>
              <a:t>solved</a:t>
            </a:r>
            <a:r>
              <a:rPr lang="pl-PL" altLang="pl-PL" dirty="0" smtClean="0"/>
              <a:t> problem </a:t>
            </a:r>
            <a:r>
              <a:rPr lang="pl-PL" altLang="pl-PL" dirty="0"/>
              <a:t>with </a:t>
            </a:r>
            <a:r>
              <a:rPr lang="pl-PL" altLang="pl-PL" dirty="0" err="1"/>
              <a:t>expiring</a:t>
            </a:r>
            <a:r>
              <a:rPr lang="pl-PL" altLang="pl-PL" dirty="0"/>
              <a:t> </a:t>
            </a:r>
            <a:r>
              <a:rPr lang="pl-PL" altLang="pl-PL" dirty="0" err="1" smtClean="0"/>
              <a:t>pools</a:t>
            </a:r>
            <a:endParaRPr lang="pl-PL" altLang="pl-PL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First </a:t>
            </a:r>
            <a:r>
              <a:rPr lang="pl-PL" dirty="0" err="1" smtClean="0"/>
              <a:t>implementation</a:t>
            </a:r>
            <a:r>
              <a:rPr lang="pl-PL" dirty="0" smtClean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aproximate</a:t>
            </a:r>
            <a:r>
              <a:rPr lang="en-US" dirty="0" smtClean="0"/>
              <a:t> pool matching</a:t>
            </a:r>
            <a:r>
              <a:rPr lang="pl-PL" dirty="0" smtClean="0"/>
              <a:t> for Broker</a:t>
            </a:r>
            <a:endParaRPr lang="pl-PL" altLang="pl-PL" dirty="0"/>
          </a:p>
          <a:p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2577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Features</a:t>
            </a:r>
            <a:r>
              <a:rPr lang="pl-PL" dirty="0" smtClean="0"/>
              <a:t> </a:t>
            </a:r>
            <a:r>
              <a:rPr lang="pl-PL" dirty="0" err="1" smtClean="0"/>
              <a:t>under</a:t>
            </a:r>
            <a:r>
              <a:rPr lang="pl-PL" dirty="0" smtClean="0"/>
              <a:t> development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 err="1" smtClean="0"/>
              <a:t>Requesting</a:t>
            </a:r>
            <a:r>
              <a:rPr lang="pl-PL" dirty="0" smtClean="0"/>
              <a:t> for </a:t>
            </a:r>
            <a:r>
              <a:rPr lang="pl-PL" dirty="0" err="1" smtClean="0"/>
              <a:t>FedCloud</a:t>
            </a:r>
            <a:r>
              <a:rPr lang="pl-PL" dirty="0" smtClean="0"/>
              <a:t> </a:t>
            </a:r>
            <a:r>
              <a:rPr lang="pl-PL" dirty="0" err="1" smtClean="0"/>
              <a:t>Resources</a:t>
            </a:r>
            <a:r>
              <a:rPr lang="pl-PL" dirty="0" smtClean="0"/>
              <a:t> (for </a:t>
            </a:r>
            <a:r>
              <a:rPr lang="pl-PL" dirty="0" err="1" smtClean="0"/>
              <a:t>Customers</a:t>
            </a:r>
            <a:r>
              <a:rPr lang="pl-PL" dirty="0" smtClean="0"/>
              <a:t>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 smtClean="0"/>
              <a:t>FedCloud</a:t>
            </a:r>
            <a:r>
              <a:rPr lang="en-US" dirty="0" smtClean="0"/>
              <a:t> </a:t>
            </a:r>
            <a:r>
              <a:rPr lang="en-US" dirty="0"/>
              <a:t>pool </a:t>
            </a:r>
            <a:r>
              <a:rPr lang="en-US" dirty="0" smtClean="0"/>
              <a:t>specification</a:t>
            </a:r>
            <a:r>
              <a:rPr lang="pl-PL" dirty="0" smtClean="0"/>
              <a:t> (for Providers)</a:t>
            </a:r>
          </a:p>
          <a:p>
            <a:pPr>
              <a:lnSpc>
                <a:spcPct val="150000"/>
              </a:lnSpc>
            </a:pPr>
            <a:r>
              <a:rPr lang="pl-PL" b="1" dirty="0" smtClean="0"/>
              <a:t>New </a:t>
            </a:r>
            <a:r>
              <a:rPr lang="pl-PL" b="1" dirty="0" err="1" smtClean="0"/>
              <a:t>release</a:t>
            </a:r>
            <a:r>
              <a:rPr lang="pl-PL" b="1" dirty="0" smtClean="0"/>
              <a:t> in </a:t>
            </a:r>
            <a:r>
              <a:rPr lang="pl-PL" b="1" dirty="0" err="1" smtClean="0"/>
              <a:t>production</a:t>
            </a:r>
            <a:r>
              <a:rPr lang="pl-PL" b="1" dirty="0" smtClean="0"/>
              <a:t> </a:t>
            </a:r>
            <a:r>
              <a:rPr lang="pl-PL" b="1" dirty="0" err="1" smtClean="0"/>
              <a:t>along</a:t>
            </a:r>
            <a:r>
              <a:rPr lang="pl-PL" b="1" dirty="0" smtClean="0"/>
              <a:t> with </a:t>
            </a:r>
            <a:r>
              <a:rPr lang="pl-PL" b="1" dirty="0" err="1" smtClean="0"/>
              <a:t>deployment</a:t>
            </a:r>
            <a:r>
              <a:rPr lang="pl-PL" b="1" dirty="0" smtClean="0"/>
              <a:t> </a:t>
            </a:r>
            <a:r>
              <a:rPr lang="pl-PL" b="1" dirty="0"/>
              <a:t>of  </a:t>
            </a:r>
            <a:r>
              <a:rPr lang="pl-PL" b="1" dirty="0" err="1"/>
              <a:t>an</a:t>
            </a:r>
            <a:r>
              <a:rPr lang="pl-PL" b="1" dirty="0"/>
              <a:t> e-GRANT development </a:t>
            </a:r>
            <a:r>
              <a:rPr lang="pl-PL" b="1" dirty="0" err="1"/>
              <a:t>instance</a:t>
            </a:r>
            <a:r>
              <a:rPr lang="pl-PL" b="1" dirty="0"/>
              <a:t> </a:t>
            </a:r>
            <a:r>
              <a:rPr lang="pl-PL" b="1" dirty="0" err="1" smtClean="0"/>
              <a:t>before</a:t>
            </a:r>
            <a:r>
              <a:rPr lang="pl-PL" b="1" dirty="0" smtClean="0"/>
              <a:t> the end of </a:t>
            </a:r>
            <a:r>
              <a:rPr lang="pl-PL" b="1" dirty="0" err="1" smtClean="0"/>
              <a:t>June</a:t>
            </a:r>
            <a:endParaRPr lang="pl-PL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4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</TotalTime>
  <Words>78</Words>
  <Application>Microsoft Office PowerPoint</Application>
  <PresentationFormat>Panoramiczny</PresentationFormat>
  <Paragraphs>10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e-GRANT – status update</vt:lpstr>
      <vt:lpstr>New features in e-GRANT</vt:lpstr>
      <vt:lpstr>Features under development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eGRANT – request collection for Y5 and beyond</dc:title>
  <dc:creator>Tomasz Szepieniec</dc:creator>
  <cp:lastModifiedBy>Roksana Różańska</cp:lastModifiedBy>
  <cp:revision>22</cp:revision>
  <dcterms:created xsi:type="dcterms:W3CDTF">2014-04-07T08:20:36Z</dcterms:created>
  <dcterms:modified xsi:type="dcterms:W3CDTF">2014-06-27T07:17:31Z</dcterms:modified>
</cp:coreProperties>
</file>