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0"/>
  </p:notesMasterIdLst>
  <p:sldIdLst>
    <p:sldId id="256" r:id="rId2"/>
    <p:sldId id="257" r:id="rId3"/>
    <p:sldId id="270" r:id="rId4"/>
    <p:sldId id="260" r:id="rId5"/>
    <p:sldId id="264" r:id="rId6"/>
    <p:sldId id="266" r:id="rId7"/>
    <p:sldId id="275" r:id="rId8"/>
    <p:sldId id="27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47" autoAdjust="0"/>
    <p:restoredTop sz="94660"/>
  </p:normalViewPr>
  <p:slideViewPr>
    <p:cSldViewPr>
      <p:cViewPr>
        <p:scale>
          <a:sx n="70" d="100"/>
          <a:sy n="70" d="100"/>
        </p:scale>
        <p:origin x="-2082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6/26/2014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6/26/2014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6/26/2014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Accounting Status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Stuart Pullinger</a:t>
            </a:r>
          </a:p>
          <a:p>
            <a:r>
              <a:rPr lang="en-GB" dirty="0" smtClean="0"/>
              <a:t>John Gordon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6/26/2014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EMI2 to EMI3 Migration</a:t>
            </a:r>
          </a:p>
          <a:p>
            <a:r>
              <a:rPr lang="en-GB" smtClean="0"/>
              <a:t>MPI </a:t>
            </a:r>
            <a:r>
              <a:rPr lang="en-GB" smtClean="0"/>
              <a:t>Accounting</a:t>
            </a:r>
            <a:endParaRPr lang="en-GB" dirty="0" smtClean="0"/>
          </a:p>
          <a:p>
            <a:r>
              <a:rPr lang="en-GB" dirty="0" smtClean="0"/>
              <a:t>Cloud Accounting</a:t>
            </a:r>
          </a:p>
          <a:p>
            <a:r>
              <a:rPr lang="en-GB" dirty="0" smtClean="0"/>
              <a:t>Storage</a:t>
            </a:r>
            <a:r>
              <a:rPr lang="en-GB" dirty="0" smtClean="0"/>
              <a:t>, Pay </a:t>
            </a:r>
            <a:r>
              <a:rPr lang="en-GB" dirty="0"/>
              <a:t>for </a:t>
            </a:r>
            <a:r>
              <a:rPr lang="en-GB" dirty="0" smtClean="0"/>
              <a:t>use &amp; Failed Jobs</a:t>
            </a:r>
          </a:p>
          <a:p>
            <a:r>
              <a:rPr lang="en-GB" dirty="0" smtClean="0"/>
              <a:t>Roadmap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27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EMI2 to EMI3 Migration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EMI2 Security updates ended April 2014</a:t>
            </a:r>
          </a:p>
          <a:p>
            <a:r>
              <a:rPr lang="en-GB" sz="2800" dirty="0" smtClean="0"/>
              <a:t>XX</a:t>
            </a:r>
            <a:r>
              <a:rPr lang="en-GB" sz="2800" dirty="0" smtClean="0"/>
              <a:t> </a:t>
            </a:r>
            <a:r>
              <a:rPr lang="en-GB" sz="2800" dirty="0" smtClean="0"/>
              <a:t>Sites publishing to EMI3/SSM2</a:t>
            </a:r>
          </a:p>
          <a:p>
            <a:pPr lvl="1"/>
            <a:r>
              <a:rPr lang="en-GB" sz="2400" dirty="0" smtClean="0"/>
              <a:t>Up from 152 at last report</a:t>
            </a:r>
          </a:p>
          <a:p>
            <a:pPr lvl="1"/>
            <a:r>
              <a:rPr lang="en-GB" sz="2400" dirty="0" smtClean="0"/>
              <a:t>Up </a:t>
            </a:r>
            <a:r>
              <a:rPr lang="en-GB" sz="2400" dirty="0" smtClean="0"/>
              <a:t>from 74 at </a:t>
            </a:r>
            <a:r>
              <a:rPr lang="en-GB" sz="2400" dirty="0" smtClean="0"/>
              <a:t>previous</a:t>
            </a:r>
            <a:r>
              <a:rPr lang="en-GB" sz="2400" dirty="0" smtClean="0"/>
              <a:t> </a:t>
            </a:r>
            <a:r>
              <a:rPr lang="en-GB" sz="2400" dirty="0" smtClean="0"/>
              <a:t>report</a:t>
            </a:r>
          </a:p>
          <a:p>
            <a:pPr lvl="1"/>
            <a:r>
              <a:rPr lang="en-GB" sz="2400" dirty="0" smtClean="0"/>
              <a:t>Additionally 4 ‘sites’ publishing to </a:t>
            </a:r>
            <a:r>
              <a:rPr lang="en-GB" sz="2400" dirty="0" smtClean="0"/>
              <a:t>SSM1.2</a:t>
            </a:r>
          </a:p>
          <a:p>
            <a:pPr lvl="2"/>
            <a:r>
              <a:rPr lang="en-GB" sz="2000" dirty="0" smtClean="0"/>
              <a:t>2 of which are now testing with SSM2</a:t>
            </a:r>
            <a:endParaRPr lang="en-GB" sz="2000" dirty="0" smtClean="0"/>
          </a:p>
          <a:p>
            <a:r>
              <a:rPr lang="en-GB" sz="2800" dirty="0" smtClean="0"/>
              <a:t>31</a:t>
            </a:r>
            <a:r>
              <a:rPr lang="en-GB" sz="2800" dirty="0" smtClean="0"/>
              <a:t> </a:t>
            </a:r>
            <a:r>
              <a:rPr lang="en-GB" sz="2800" dirty="0" smtClean="0"/>
              <a:t>Sites publishing via EMI2</a:t>
            </a:r>
          </a:p>
          <a:p>
            <a:pPr lvl="1"/>
            <a:r>
              <a:rPr lang="en-GB" sz="2400" dirty="0" smtClean="0"/>
              <a:t>Down from 64 at last report</a:t>
            </a:r>
          </a:p>
          <a:p>
            <a:pPr lvl="1"/>
            <a:r>
              <a:rPr lang="en-GB" sz="2400" dirty="0" smtClean="0"/>
              <a:t>Down </a:t>
            </a:r>
            <a:r>
              <a:rPr lang="en-GB" sz="2400" dirty="0" smtClean="0"/>
              <a:t>from 156 at </a:t>
            </a:r>
            <a:r>
              <a:rPr lang="en-GB" sz="2400" dirty="0" smtClean="0"/>
              <a:t>previous</a:t>
            </a:r>
            <a:r>
              <a:rPr lang="en-GB" sz="2400" dirty="0" smtClean="0"/>
              <a:t> </a:t>
            </a:r>
            <a:r>
              <a:rPr lang="en-GB" sz="2400" dirty="0" smtClean="0"/>
              <a:t>report</a:t>
            </a:r>
          </a:p>
        </p:txBody>
      </p:sp>
    </p:spTree>
    <p:extLst>
      <p:ext uri="{BB962C8B-B14F-4D97-AF65-F5344CB8AC3E}">
        <p14:creationId xmlns:p14="http://schemas.microsoft.com/office/powerpoint/2010/main" val="3193823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MPI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</a:t>
            </a:r>
            <a:r>
              <a:rPr lang="en-GB" dirty="0" smtClean="0"/>
              <a:t>is being collected (new schema)</a:t>
            </a:r>
            <a:endParaRPr lang="en-GB" dirty="0"/>
          </a:p>
          <a:p>
            <a:r>
              <a:rPr lang="en-GB" dirty="0" smtClean="0"/>
              <a:t>But delayed </a:t>
            </a:r>
            <a:r>
              <a:rPr lang="en-GB" dirty="0" smtClean="0"/>
              <a:t>by backend work</a:t>
            </a:r>
          </a:p>
          <a:p>
            <a:pPr lvl="1"/>
            <a:r>
              <a:rPr lang="en-GB" dirty="0" smtClean="0"/>
              <a:t>To support Globus accounting data</a:t>
            </a:r>
          </a:p>
          <a:p>
            <a:pPr lvl="1"/>
            <a:r>
              <a:rPr lang="en-GB" dirty="0" smtClean="0"/>
              <a:t>To enable transition of SSM1.2 </a:t>
            </a:r>
            <a:r>
              <a:rPr lang="en-GB" dirty="0" smtClean="0"/>
              <a:t>sites</a:t>
            </a:r>
          </a:p>
          <a:p>
            <a:r>
              <a:rPr lang="en-GB" dirty="0" smtClean="0"/>
              <a:t>New schema and code tested successfully</a:t>
            </a:r>
          </a:p>
          <a:p>
            <a:r>
              <a:rPr lang="en-GB" dirty="0" smtClean="0"/>
              <a:t>In production in next week or two</a:t>
            </a:r>
          </a:p>
          <a:p>
            <a:r>
              <a:rPr lang="en-GB" dirty="0" smtClean="0"/>
              <a:t>First stage of sending MPI data to portal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6022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15 sites sending data</a:t>
            </a:r>
          </a:p>
          <a:p>
            <a:pPr lvl="1"/>
            <a:r>
              <a:rPr lang="en-GB" dirty="0" err="1" smtClean="0"/>
              <a:t>OpenStack</a:t>
            </a:r>
            <a:r>
              <a:rPr lang="en-GB" dirty="0" smtClean="0"/>
              <a:t>: 10</a:t>
            </a:r>
          </a:p>
          <a:p>
            <a:pPr lvl="1"/>
            <a:r>
              <a:rPr lang="en-GB" dirty="0" err="1" smtClean="0"/>
              <a:t>OpenNebula</a:t>
            </a:r>
            <a:r>
              <a:rPr lang="en-GB" dirty="0" smtClean="0"/>
              <a:t>: 4</a:t>
            </a:r>
          </a:p>
          <a:p>
            <a:pPr lvl="1"/>
            <a:r>
              <a:rPr lang="en-GB" dirty="0" err="1" smtClean="0"/>
              <a:t>Stratuslab</a:t>
            </a:r>
            <a:r>
              <a:rPr lang="en-GB" dirty="0" smtClean="0"/>
              <a:t>: 1 </a:t>
            </a:r>
          </a:p>
          <a:p>
            <a:r>
              <a:rPr lang="en-GB" dirty="0" smtClean="0"/>
              <a:t>20,729 VMs accounted for since 15</a:t>
            </a:r>
            <a:r>
              <a:rPr lang="en-GB" baseline="30000" dirty="0" smtClean="0"/>
              <a:t>th</a:t>
            </a:r>
            <a:r>
              <a:rPr lang="en-GB" dirty="0" smtClean="0"/>
              <a:t> 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02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Cloud Accounting in Production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Using production infrastructure</a:t>
            </a:r>
          </a:p>
          <a:p>
            <a:r>
              <a:rPr lang="en-GB" dirty="0" smtClean="0"/>
              <a:t>Schema developments</a:t>
            </a:r>
          </a:p>
          <a:p>
            <a:pPr lvl="1"/>
            <a:r>
              <a:rPr lang="en-GB" dirty="0" smtClean="0"/>
              <a:t>VO accounting </a:t>
            </a:r>
            <a:r>
              <a:rPr lang="en-GB" dirty="0" smtClean="0"/>
              <a:t>priority</a:t>
            </a:r>
          </a:p>
          <a:p>
            <a:pPr lvl="1"/>
            <a:r>
              <a:rPr lang="en-GB" dirty="0" smtClean="0"/>
              <a:t>3 main externally developed scripts now can send basic VO membership</a:t>
            </a:r>
          </a:p>
          <a:p>
            <a:pPr lvl="2"/>
            <a:r>
              <a:rPr lang="en-GB" dirty="0" smtClean="0"/>
              <a:t>No Group or Role yet</a:t>
            </a:r>
          </a:p>
          <a:p>
            <a:pPr lvl="1"/>
            <a:r>
              <a:rPr lang="en-GB" dirty="0" smtClean="0"/>
              <a:t>Move to sites to upgrade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54332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332656"/>
            <a:ext cx="6840538" cy="865187"/>
          </a:xfrm>
        </p:spPr>
        <p:txBody>
          <a:bodyPr/>
          <a:lstStyle/>
          <a:p>
            <a:r>
              <a:rPr lang="en-GB" sz="4000" dirty="0"/>
              <a:t>Storage, </a:t>
            </a:r>
            <a:r>
              <a:rPr lang="en-GB" sz="4000" dirty="0" smtClean="0"/>
              <a:t>P4U </a:t>
            </a:r>
            <a:r>
              <a:rPr lang="en-GB" sz="4000" dirty="0"/>
              <a:t>&amp; Failed Jobs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Storage</a:t>
            </a:r>
          </a:p>
          <a:p>
            <a:r>
              <a:rPr lang="en-GB" sz="2800" dirty="0" smtClean="0"/>
              <a:t>Pay For Use</a:t>
            </a:r>
          </a:p>
          <a:p>
            <a:pPr lvl="1"/>
            <a:r>
              <a:rPr lang="en-GB" sz="2400" dirty="0" smtClean="0"/>
              <a:t>Sites to update GOCDB with storage pricing</a:t>
            </a:r>
            <a:endParaRPr lang="en-GB" sz="2400" dirty="0" smtClean="0"/>
          </a:p>
          <a:p>
            <a:r>
              <a:rPr lang="en-GB" sz="2800" dirty="0" smtClean="0"/>
              <a:t>Failed Jobs</a:t>
            </a:r>
          </a:p>
          <a:p>
            <a:pPr lvl="1"/>
            <a:r>
              <a:rPr lang="en-GB" sz="2400" dirty="0" smtClean="0"/>
              <a:t>JG has gathered a batch-system working </a:t>
            </a:r>
            <a:r>
              <a:rPr lang="en-GB" sz="2400" dirty="0" smtClean="0"/>
              <a:t>group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487108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Roadmap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669637"/>
              </p:ext>
            </p:extLst>
          </p:nvPr>
        </p:nvGraphicFramePr>
        <p:xfrm>
          <a:off x="323528" y="1268760"/>
          <a:ext cx="8435279" cy="4896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8327"/>
                <a:gridCol w="1015608"/>
                <a:gridCol w="904262"/>
                <a:gridCol w="904262"/>
                <a:gridCol w="922820"/>
              </a:tblGrid>
              <a:tr h="36333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PQ16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PQ17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PQ18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PQ19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Confirm Storage Accounting schema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Storage Accounting Summaries to Accounting Portal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r>
                        <a:rPr lang="en-GB" sz="1100" dirty="0" smtClean="0">
                          <a:effectLst/>
                        </a:rPr>
                        <a:t>-&gt; 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Cloud Accounting to production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Send MPI data to portal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r>
                        <a:rPr lang="en-GB" sz="1100" dirty="0" smtClean="0">
                          <a:effectLst/>
                        </a:rPr>
                        <a:t> -&gt; X</a:t>
                      </a:r>
                      <a:endParaRPr lang="en-GB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Application accounting prototype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Application Accounting usage record finalised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222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Publishing summaries from Accounting Repository to other sites (OSG/DGAS)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230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Send all accounting data (including MPI data) to portal in production using the new schema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Migrate sites from SSM1.2 to SSM2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 ?</a:t>
                      </a:r>
                      <a:r>
                        <a:rPr lang="en-US" sz="1100" baseline="0" dirty="0" smtClean="0">
                          <a:effectLst/>
                        </a:rPr>
                        <a:t> &lt;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?</a:t>
                      </a:r>
                      <a:r>
                        <a:rPr lang="en-US" sz="1100" baseline="0" dirty="0" smtClean="0">
                          <a:effectLst/>
                        </a:rPr>
                        <a:t> &lt;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Storage Accounting in production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GPGPU accounting prototype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4092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Improvement of the cloud accounting to cover storage accounting for transient cloud storage and data usage accounting by the virtual </a:t>
                      </a:r>
                      <a:r>
                        <a:rPr lang="en-US" sz="1100" dirty="0" smtClean="0">
                          <a:effectLst/>
                        </a:rPr>
                        <a:t>machines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Adoption the OGF Usage Record v2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Support to implement Pay-for-Use proof of concept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021085"/>
      </p:ext>
    </p:extLst>
  </p:cSld>
  <p:clrMapOvr>
    <a:masterClrMapping/>
  </p:clrMapOvr>
</p:sld>
</file>

<file path=ppt/theme/theme1.xml><?xml version="1.0" encoding="utf-8"?>
<a:theme xmlns:a="http://schemas.openxmlformats.org/drawingml/2006/main" name="Accounting_status_jra1_2014022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Accounting_status_jra1_20140225</Template>
  <TotalTime>996</TotalTime>
  <Words>336</Words>
  <Application>Microsoft Office PowerPoint</Application>
  <PresentationFormat>On-screen Show (4:3)</PresentationFormat>
  <Paragraphs>122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Accounting_status_jra1_20140225</vt:lpstr>
      <vt:lpstr>Accounting Status</vt:lpstr>
      <vt:lpstr>Overview</vt:lpstr>
      <vt:lpstr>EMI2 to EMI3 Migration</vt:lpstr>
      <vt:lpstr>MPI Accounting</vt:lpstr>
      <vt:lpstr>Cloud Accounting</vt:lpstr>
      <vt:lpstr>Cloud Accounting in Production</vt:lpstr>
      <vt:lpstr>Storage, P4U &amp; Failed Jobs </vt:lpstr>
      <vt:lpstr>Roadmap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Status</dc:title>
  <dc:creator>Pullinger, Stuart (STFC,RAL,SC)</dc:creator>
  <cp:lastModifiedBy>Pullinger, Stuart (STFC,RAL,SC)</cp:lastModifiedBy>
  <cp:revision>23</cp:revision>
  <dcterms:created xsi:type="dcterms:W3CDTF">2014-02-25T10:23:27Z</dcterms:created>
  <dcterms:modified xsi:type="dcterms:W3CDTF">2014-06-27T08:22:28Z</dcterms:modified>
</cp:coreProperties>
</file>