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87" r:id="rId3"/>
    <p:sldId id="275" r:id="rId4"/>
    <p:sldId id="286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1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9/17/14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9/17/14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PROC07" TargetMode="External"/><Relationship Id="rId4" Type="http://schemas.openxmlformats.org/officeDocument/2006/relationships/hyperlink" Target="https://wiki.egi.eu/wiki/PROC06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PROC07" TargetMode="External"/><Relationship Id="rId3" Type="http://schemas.openxmlformats.org/officeDocument/2006/relationships/hyperlink" Target="https://wiki.egi.eu/wiki/PROC0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SAM </a:t>
            </a:r>
            <a:r>
              <a:rPr lang="en-US" dirty="0" smtClean="0"/>
              <a:t>Update-23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9/17/14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SAM Update-23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Changes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Update-22</a:t>
            </a:r>
          </a:p>
          <a:p>
            <a:pPr lvl="1"/>
            <a:r>
              <a:rPr lang="en-US" dirty="0" smtClean="0"/>
              <a:t>tests documentation hard-coded in test configuration</a:t>
            </a:r>
          </a:p>
          <a:p>
            <a:pPr lvl="1"/>
            <a:r>
              <a:rPr lang="en-US" dirty="0"/>
              <a:t>drawback </a:t>
            </a:r>
            <a:r>
              <a:rPr lang="en-US" dirty="0" smtClean="0"/>
              <a:t>– documentation changes depend on </a:t>
            </a:r>
            <a:r>
              <a:rPr lang="en-US" dirty="0"/>
              <a:t>SAM releases</a:t>
            </a:r>
          </a:p>
          <a:p>
            <a:r>
              <a:rPr lang="en-US" b="1" dirty="0" smtClean="0"/>
              <a:t>Proposal</a:t>
            </a:r>
          </a:p>
          <a:p>
            <a:pPr lvl="1"/>
            <a:r>
              <a:rPr lang="en-US" dirty="0" smtClean="0"/>
              <a:t>aggregate all test documentation links on a single EGI wiki page + anchors</a:t>
            </a:r>
          </a:p>
          <a:p>
            <a:pPr lvl="1"/>
            <a:r>
              <a:rPr lang="en-US" dirty="0" smtClean="0"/>
              <a:t>modify test configuration in SAM Update-23 to point to EGI wiki page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898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Update-23</a:t>
            </a:r>
          </a:p>
          <a:p>
            <a:r>
              <a:rPr lang="en-US" dirty="0" smtClean="0"/>
              <a:t>Probe changes proposals</a:t>
            </a:r>
          </a:p>
          <a:p>
            <a:r>
              <a:rPr lang="en-US" dirty="0" smtClean="0"/>
              <a:t>Probe release changes</a:t>
            </a:r>
          </a:p>
          <a:p>
            <a:r>
              <a:rPr lang="en-US" dirty="0" smtClean="0"/>
              <a:t>Documentation changes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234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Update-23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 Core Activities task</a:t>
            </a:r>
          </a:p>
          <a:p>
            <a:r>
              <a:rPr lang="en-US" dirty="0" smtClean="0"/>
              <a:t>Contains probe updates &amp; </a:t>
            </a:r>
            <a:r>
              <a:rPr lang="en-US" dirty="0" err="1" smtClean="0"/>
              <a:t>bugfixes</a:t>
            </a:r>
            <a:endParaRPr lang="en-US" dirty="0" smtClean="0"/>
          </a:p>
          <a:p>
            <a:pPr lvl="1"/>
            <a:r>
              <a:rPr lang="en-US" dirty="0"/>
              <a:t>https://github.com/ARGOeu/sam-probes/issues</a:t>
            </a:r>
            <a:endParaRPr lang="en-US" dirty="0" smtClean="0"/>
          </a:p>
          <a:p>
            <a:r>
              <a:rPr lang="en-US" dirty="0" smtClean="0"/>
              <a:t>Input from </a:t>
            </a:r>
            <a:r>
              <a:rPr lang="pt-BR" dirty="0"/>
              <a:t>SAM Nagios probes refactoring </a:t>
            </a:r>
            <a:r>
              <a:rPr lang="pt-BR" dirty="0" smtClean="0"/>
              <a:t>taskforce</a:t>
            </a:r>
          </a:p>
          <a:p>
            <a:r>
              <a:rPr lang="pt-BR" dirty="0" smtClean="0"/>
              <a:t>Planned for the following month</a:t>
            </a:r>
          </a:p>
          <a:p>
            <a:pPr lvl="1"/>
            <a:r>
              <a:rPr lang="pt-BR" dirty="0" smtClean="0"/>
              <a:t>once all the requirements are clarified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800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FTS Tests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FTS version 2 is deprecated</a:t>
            </a:r>
          </a:p>
          <a:p>
            <a:pPr lvl="1"/>
            <a:r>
              <a:rPr lang="en-US" dirty="0" smtClean="0"/>
              <a:t>most of the sites upgraded to version 3</a:t>
            </a:r>
          </a:p>
          <a:p>
            <a:pPr lvl="1"/>
            <a:r>
              <a:rPr lang="en-US" dirty="0" smtClean="0"/>
              <a:t>existing probes </a:t>
            </a:r>
            <a:r>
              <a:rPr lang="en-US" b="1" dirty="0" smtClean="0"/>
              <a:t>not</a:t>
            </a:r>
            <a:r>
              <a:rPr lang="en-US" dirty="0" smtClean="0"/>
              <a:t> compatible with version 3</a:t>
            </a:r>
          </a:p>
          <a:p>
            <a:pPr lvl="1"/>
            <a:r>
              <a:rPr lang="en-US" dirty="0" smtClean="0"/>
              <a:t>most of the endpoints flagged as non-monitored in order to avoid false positives</a:t>
            </a:r>
          </a:p>
        </p:txBody>
      </p:sp>
    </p:spTree>
    <p:extLst>
      <p:ext uri="{BB962C8B-B14F-4D97-AF65-F5344CB8AC3E}">
        <p14:creationId xmlns:p14="http://schemas.microsoft.com/office/powerpoint/2010/main" val="260731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FTS Tests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Proposal</a:t>
            </a:r>
          </a:p>
          <a:p>
            <a:pPr lvl="1"/>
            <a:r>
              <a:rPr lang="en-US" dirty="0" smtClean="0"/>
              <a:t>on </a:t>
            </a:r>
            <a:r>
              <a:rPr lang="en-US" b="1" dirty="0" smtClean="0"/>
              <a:t>Monday 22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dirty="0" smtClean="0"/>
              <a:t>remove tests from ROC and ROC_OPERATORS</a:t>
            </a:r>
          </a:p>
          <a:p>
            <a:pPr lvl="2"/>
            <a:r>
              <a:rPr lang="en-US" dirty="0" err="1" smtClean="0"/>
              <a:t>ch.cern.FTS-ChannelList</a:t>
            </a:r>
            <a:endParaRPr lang="en-US" dirty="0" smtClean="0"/>
          </a:p>
          <a:p>
            <a:pPr lvl="2"/>
            <a:r>
              <a:rPr lang="en-US" dirty="0" err="1" smtClean="0"/>
              <a:t>ch.cern.FTS-InfoSites</a:t>
            </a:r>
            <a:endParaRPr lang="en-US" dirty="0" smtClean="0"/>
          </a:p>
          <a:p>
            <a:pPr lvl="1"/>
            <a:r>
              <a:rPr lang="en-US" dirty="0" smtClean="0"/>
              <a:t>integrate FTS3 probes into SAM Update-23 release</a:t>
            </a:r>
          </a:p>
          <a:p>
            <a:pPr lvl="1"/>
            <a:r>
              <a:rPr lang="en-US" dirty="0" smtClean="0"/>
              <a:t>initiate </a:t>
            </a:r>
            <a:r>
              <a:rPr lang="en-US" dirty="0" smtClean="0">
                <a:hlinkClick r:id="rId3"/>
              </a:rPr>
              <a:t>PROC07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PROC06</a:t>
            </a:r>
            <a:r>
              <a:rPr lang="en-US" dirty="0" smtClean="0"/>
              <a:t> after the SAM Update-23 release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34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GLUE Tests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GLUE tests based on unsupported GSTAT probes</a:t>
            </a:r>
          </a:p>
          <a:p>
            <a:pPr lvl="1"/>
            <a:r>
              <a:rPr lang="en-US" dirty="0" smtClean="0"/>
              <a:t>new test org.bdii.GLUE2-Validate deployed at </a:t>
            </a:r>
            <a:r>
              <a:rPr lang="en-US" dirty="0" err="1" smtClean="0"/>
              <a:t>midmon</a:t>
            </a:r>
            <a:endParaRPr lang="en-US" dirty="0" smtClean="0"/>
          </a:p>
          <a:p>
            <a:r>
              <a:rPr lang="en-US" b="1" dirty="0" smtClean="0"/>
              <a:t>Proposal</a:t>
            </a:r>
          </a:p>
          <a:p>
            <a:pPr lvl="1"/>
            <a:r>
              <a:rPr lang="en-US" dirty="0"/>
              <a:t>on </a:t>
            </a:r>
            <a:r>
              <a:rPr lang="en-US" b="1" dirty="0"/>
              <a:t>Monday 22</a:t>
            </a:r>
            <a:r>
              <a:rPr lang="en-US" b="1" baseline="30000" dirty="0"/>
              <a:t>nd</a:t>
            </a:r>
            <a:r>
              <a:rPr lang="en-US" dirty="0"/>
              <a:t> remove </a:t>
            </a:r>
            <a:r>
              <a:rPr lang="en-US" dirty="0" smtClean="0"/>
              <a:t>test </a:t>
            </a:r>
            <a:r>
              <a:rPr lang="en-US" dirty="0"/>
              <a:t>from ROC and ROC_OPERATORS</a:t>
            </a:r>
          </a:p>
          <a:p>
            <a:pPr lvl="2"/>
            <a:r>
              <a:rPr lang="en-US" dirty="0" err="1" smtClean="0"/>
              <a:t>org.gstat.SanityCheck</a:t>
            </a:r>
            <a:endParaRPr lang="en-US" dirty="0" smtClean="0"/>
          </a:p>
          <a:p>
            <a:pPr lvl="1"/>
            <a:r>
              <a:rPr lang="en-US" dirty="0"/>
              <a:t>integrate org.bdii.GLUE2-Validate </a:t>
            </a:r>
            <a:r>
              <a:rPr lang="en-US" dirty="0" smtClean="0"/>
              <a:t>into </a:t>
            </a:r>
            <a:r>
              <a:rPr lang="en-US" dirty="0"/>
              <a:t>SAM Update-23 release</a:t>
            </a:r>
          </a:p>
          <a:p>
            <a:pPr lvl="1"/>
            <a:r>
              <a:rPr lang="en-US" dirty="0"/>
              <a:t>initiate </a:t>
            </a:r>
            <a:r>
              <a:rPr lang="en-US" dirty="0">
                <a:hlinkClick r:id="rId2"/>
              </a:rPr>
              <a:t>PROC07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PROC06</a:t>
            </a:r>
            <a:r>
              <a:rPr lang="en-US" dirty="0"/>
              <a:t> after the SAM Update-23 </a:t>
            </a:r>
            <a:r>
              <a:rPr lang="en-US" dirty="0" smtClean="0"/>
              <a:t>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1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LFC Tests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CERN announced decommissioning of ops LFC service</a:t>
            </a:r>
          </a:p>
          <a:p>
            <a:r>
              <a:rPr lang="en-US" dirty="0" err="1" smtClean="0"/>
              <a:t>org.sam.WN</a:t>
            </a:r>
            <a:r>
              <a:rPr lang="en-US" dirty="0" smtClean="0"/>
              <a:t>-Rep* tests on CREAM-CE</a:t>
            </a:r>
          </a:p>
          <a:p>
            <a:pPr lvl="1"/>
            <a:r>
              <a:rPr lang="en-US" dirty="0"/>
              <a:t>unsupported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/>
              <a:t>using unsupported CLI (</a:t>
            </a:r>
            <a:r>
              <a:rPr lang="en-US" dirty="0" err="1" smtClean="0"/>
              <a:t>lcg-util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org.nordugrid.ARC-CE-LFC* tests on ARC-CE</a:t>
            </a:r>
          </a:p>
          <a:p>
            <a:pPr lvl="1"/>
            <a:r>
              <a:rPr lang="en-US" dirty="0" smtClean="0"/>
              <a:t>using ARC CLI</a:t>
            </a:r>
          </a:p>
          <a:p>
            <a:r>
              <a:rPr lang="en-US" dirty="0" err="1" smtClean="0"/>
              <a:t>ch.cern.LFC</a:t>
            </a:r>
            <a:r>
              <a:rPr lang="en-US" dirty="0" smtClean="0"/>
              <a:t>* tests on Central/Local-LFC</a:t>
            </a:r>
          </a:p>
          <a:p>
            <a:pPr lvl="1"/>
            <a:r>
              <a:rPr lang="en-US" dirty="0" smtClean="0"/>
              <a:t>supported on best effort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6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LFC Tests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Proposal</a:t>
            </a:r>
          </a:p>
          <a:p>
            <a:pPr lvl="1"/>
            <a:r>
              <a:rPr lang="en-US" dirty="0" smtClean="0"/>
              <a:t>decommission </a:t>
            </a:r>
            <a:r>
              <a:rPr lang="en-US" dirty="0" err="1"/>
              <a:t>org.sam.WN</a:t>
            </a:r>
            <a:r>
              <a:rPr lang="en-US" dirty="0"/>
              <a:t>-Rep</a:t>
            </a:r>
            <a:r>
              <a:rPr lang="en-US" dirty="0" smtClean="0"/>
              <a:t>* and </a:t>
            </a:r>
            <a:r>
              <a:rPr lang="en-US" dirty="0"/>
              <a:t>org.nordugrid.ARC-CE-LFC</a:t>
            </a:r>
            <a:r>
              <a:rPr lang="en-US" dirty="0" smtClean="0"/>
              <a:t>* tests in SAM Update-23 release</a:t>
            </a:r>
          </a:p>
          <a:p>
            <a:pPr lvl="1"/>
            <a:r>
              <a:rPr lang="en-US" dirty="0" smtClean="0"/>
              <a:t>keep </a:t>
            </a:r>
            <a:r>
              <a:rPr lang="en-US" dirty="0" err="1"/>
              <a:t>ch.cern.LFC</a:t>
            </a:r>
            <a:r>
              <a:rPr lang="en-US" dirty="0" smtClean="0"/>
              <a:t>*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4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Release Changes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SAM Update-22</a:t>
            </a:r>
          </a:p>
          <a:p>
            <a:pPr lvl="1"/>
            <a:r>
              <a:rPr lang="en-US" dirty="0" smtClean="0"/>
              <a:t>using UMD-2 repository</a:t>
            </a:r>
          </a:p>
          <a:p>
            <a:pPr lvl="1"/>
            <a:r>
              <a:rPr lang="en-US" dirty="0" smtClean="0"/>
              <a:t>probe packages included in SAM repository</a:t>
            </a:r>
          </a:p>
          <a:p>
            <a:pPr lvl="1"/>
            <a:r>
              <a:rPr lang="en-US" dirty="0" smtClean="0"/>
              <a:t>drawback – new probes packages depend on SAM releases</a:t>
            </a:r>
          </a:p>
          <a:p>
            <a:r>
              <a:rPr lang="en-US" b="1" dirty="0" smtClean="0"/>
              <a:t>Proposal</a:t>
            </a:r>
          </a:p>
          <a:p>
            <a:pPr lvl="1"/>
            <a:r>
              <a:rPr lang="en-US" dirty="0" smtClean="0"/>
              <a:t>split SAM and probes releases</a:t>
            </a:r>
          </a:p>
          <a:p>
            <a:pPr lvl="1"/>
            <a:r>
              <a:rPr lang="en-US" dirty="0" smtClean="0"/>
              <a:t>remove probe packages from SAM repository</a:t>
            </a:r>
          </a:p>
          <a:p>
            <a:pPr lvl="1"/>
            <a:r>
              <a:rPr lang="en-US" dirty="0" smtClean="0"/>
              <a:t>perform separate SR process</a:t>
            </a:r>
          </a:p>
          <a:p>
            <a:pPr lvl="1"/>
            <a:r>
              <a:rPr lang="en-US" dirty="0" smtClean="0"/>
              <a:t>impose backward compatible probe interface between SAM releases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0241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2592</TotalTime>
  <Words>384</Words>
  <Application>Microsoft Macintosh PowerPoint</Application>
  <PresentationFormat>On-screen Show (4:3)</PresentationFormat>
  <Paragraphs>70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SAM Update-23</vt:lpstr>
      <vt:lpstr>Overview</vt:lpstr>
      <vt:lpstr>SAM Update-23</vt:lpstr>
      <vt:lpstr>FTS Tests</vt:lpstr>
      <vt:lpstr>FTS Tests</vt:lpstr>
      <vt:lpstr>GLUE Tests</vt:lpstr>
      <vt:lpstr>LFC Tests</vt:lpstr>
      <vt:lpstr>LFC Tests</vt:lpstr>
      <vt:lpstr>Probe Release Changes</vt:lpstr>
      <vt:lpstr>Documentation Changes</vt:lpstr>
    </vt:vector>
  </TitlesOfParts>
  <Manager/>
  <Company>Srce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Emir Imamagic</dc:creator>
  <cp:keywords/>
  <dc:description/>
  <cp:lastModifiedBy>Microsoft Office User</cp:lastModifiedBy>
  <cp:revision>112</cp:revision>
  <dcterms:created xsi:type="dcterms:W3CDTF">2010-11-22T14:06:48Z</dcterms:created>
  <dcterms:modified xsi:type="dcterms:W3CDTF">2014-09-18T05:37:00Z</dcterms:modified>
  <cp:category/>
</cp:coreProperties>
</file>