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87" r:id="rId3"/>
    <p:sldId id="296" r:id="rId4"/>
    <p:sldId id="295" r:id="rId5"/>
    <p:sldId id="297" r:id="rId6"/>
    <p:sldId id="298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italiangrid.it/twiki/bin/view/CREAM/DjsCreamProbeN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SAM/ARGO </a:t>
            </a:r>
            <a:r>
              <a:rPr lang="hr-HR" dirty="0" err="1"/>
              <a:t>Update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10/30/2014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SAM Update-23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Update-23</a:t>
            </a:r>
          </a:p>
          <a:p>
            <a:r>
              <a:rPr lang="en-US" dirty="0" smtClean="0"/>
              <a:t>OPS VOMS Configuration</a:t>
            </a:r>
          </a:p>
          <a:p>
            <a:r>
              <a:rPr lang="en-US" dirty="0" smtClean="0"/>
              <a:t>WN Framework Future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23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probe updates &amp; </a:t>
            </a:r>
            <a:r>
              <a:rPr lang="en-US" dirty="0" err="1" smtClean="0"/>
              <a:t>bugfixes</a:t>
            </a:r>
            <a:endParaRPr lang="en-US" dirty="0" smtClean="0"/>
          </a:p>
          <a:p>
            <a:pPr lvl="1"/>
            <a:r>
              <a:rPr lang="en-US" dirty="0"/>
              <a:t>https://github.com/ARGOeu/sam-probes/issues</a:t>
            </a:r>
            <a:endParaRPr lang="en-US" dirty="0" smtClean="0"/>
          </a:p>
          <a:p>
            <a:r>
              <a:rPr lang="en-US" dirty="0" smtClean="0"/>
              <a:t>Input from </a:t>
            </a:r>
            <a:r>
              <a:rPr lang="pt-BR" dirty="0"/>
              <a:t>SAM Nagios probes refactoring </a:t>
            </a:r>
            <a:r>
              <a:rPr lang="pt-BR" dirty="0" smtClean="0"/>
              <a:t>taskforce</a:t>
            </a:r>
          </a:p>
          <a:p>
            <a:r>
              <a:rPr lang="pt-BR" dirty="0" smtClean="0"/>
              <a:t>Planned for the </a:t>
            </a:r>
            <a:r>
              <a:rPr lang="pt-BR" b="1" dirty="0" smtClean="0"/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18779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OMB approved changes</a:t>
            </a:r>
          </a:p>
          <a:p>
            <a:pPr lvl="1"/>
            <a:r>
              <a:rPr lang="en-US" dirty="0" smtClean="0"/>
              <a:t>FTS probes will be replaced with new ones</a:t>
            </a:r>
          </a:p>
          <a:p>
            <a:pPr lvl="1"/>
            <a:r>
              <a:rPr lang="en-US" dirty="0" smtClean="0"/>
              <a:t>GSTAT probes will be replaced with GLUE2 validator</a:t>
            </a:r>
          </a:p>
          <a:p>
            <a:pPr lvl="1"/>
            <a:r>
              <a:rPr lang="en-US" dirty="0" smtClean="0"/>
              <a:t>all LFC tests on WNs will be removed (</a:t>
            </a:r>
            <a:r>
              <a:rPr lang="en-US" dirty="0" err="1"/>
              <a:t>org.sam.WN</a:t>
            </a:r>
            <a:r>
              <a:rPr lang="en-US" dirty="0"/>
              <a:t>-Rep* and org.nordugrid.ARC-CE-LFC</a:t>
            </a:r>
            <a:r>
              <a:rPr lang="en-US" dirty="0" smtClean="0"/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17346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done</a:t>
            </a:r>
          </a:p>
          <a:p>
            <a:pPr lvl="1"/>
            <a:r>
              <a:rPr lang="en-US" dirty="0" smtClean="0"/>
              <a:t>FTS and GSTAT probes removed from profiles</a:t>
            </a:r>
          </a:p>
          <a:p>
            <a:pPr lvl="1"/>
            <a:r>
              <a:rPr lang="en-US" dirty="0"/>
              <a:t>successfully tested SAM with UMD-3 client libraries</a:t>
            </a:r>
          </a:p>
          <a:p>
            <a:pPr lvl="1"/>
            <a:r>
              <a:rPr lang="en-US" dirty="0" smtClean="0"/>
              <a:t>testing of new probes in progress</a:t>
            </a:r>
          </a:p>
        </p:txBody>
      </p:sp>
    </p:spTree>
    <p:extLst>
      <p:ext uri="{BB962C8B-B14F-4D97-AF65-F5344CB8AC3E}">
        <p14:creationId xmlns:p14="http://schemas.microsoft.com/office/powerpoint/2010/main" val="35255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VOMS Configuration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OPS VOMS servers to be decommissioned</a:t>
            </a:r>
          </a:p>
          <a:p>
            <a:r>
              <a:rPr lang="en-US" dirty="0" smtClean="0"/>
              <a:t>Instructions sent to tool-admins</a:t>
            </a:r>
          </a:p>
          <a:p>
            <a:pPr lvl="1"/>
            <a:r>
              <a:rPr lang="en-US" smtClean="0"/>
              <a:t>16 </a:t>
            </a:r>
            <a:r>
              <a:rPr lang="en-US" dirty="0" smtClean="0"/>
              <a:t>NGIs already done</a:t>
            </a:r>
          </a:p>
          <a:p>
            <a:r>
              <a:rPr lang="en-US" dirty="0" smtClean="0"/>
              <a:t>Deadline </a:t>
            </a:r>
            <a:r>
              <a:rPr lang="en-US" b="1" dirty="0" smtClean="0"/>
              <a:t>November 10</a:t>
            </a:r>
            <a:r>
              <a:rPr lang="en-US" b="1" baseline="30000" dirty="0" smtClean="0"/>
              <a:t>th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577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WN Framework Future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execution of Nagios tests on WNs through WMS</a:t>
            </a:r>
          </a:p>
          <a:p>
            <a:r>
              <a:rPr lang="en-US" dirty="0" smtClean="0"/>
              <a:t>Complex state machine enabling long timeouts (e.g. 6 hours for job execution)</a:t>
            </a:r>
          </a:p>
          <a:p>
            <a:r>
              <a:rPr lang="en-US" dirty="0" smtClean="0"/>
              <a:t>Payload (probes/</a:t>
            </a:r>
            <a:r>
              <a:rPr lang="en-US" dirty="0" err="1" smtClean="0"/>
              <a:t>config</a:t>
            </a:r>
            <a:r>
              <a:rPr lang="en-US" dirty="0" smtClean="0"/>
              <a:t>/Nagios) goes with the WMS job</a:t>
            </a:r>
          </a:p>
          <a:p>
            <a:r>
              <a:rPr lang="en-US" dirty="0" smtClean="0"/>
              <a:t>Not maintained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36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WN Framework Future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Removal </a:t>
            </a:r>
            <a:r>
              <a:rPr lang="en-US" dirty="0"/>
              <a:t>of WN framework </a:t>
            </a:r>
            <a:endParaRPr lang="en-US" dirty="0" smtClean="0"/>
          </a:p>
          <a:p>
            <a:pPr lvl="1"/>
            <a:r>
              <a:rPr lang="en-US" dirty="0" smtClean="0"/>
              <a:t>additional PY5 activity (i.e. Update-24)</a:t>
            </a:r>
          </a:p>
          <a:p>
            <a:r>
              <a:rPr lang="en-US" dirty="0" smtClean="0"/>
              <a:t>Affected tests</a:t>
            </a:r>
          </a:p>
          <a:p>
            <a:pPr lvl="1"/>
            <a:r>
              <a:rPr lang="en-US" dirty="0" smtClean="0"/>
              <a:t>CREAM-CE WN tests (</a:t>
            </a:r>
            <a:r>
              <a:rPr lang="hr-HR" dirty="0" err="1" smtClean="0"/>
              <a:t>emi.cream.CREAMCE-JobSubmit</a:t>
            </a:r>
            <a:r>
              <a:rPr lang="en-US" dirty="0" smtClean="0"/>
              <a:t>, </a:t>
            </a:r>
            <a:r>
              <a:rPr lang="en-US" dirty="0" err="1" smtClean="0"/>
              <a:t>emi.wn.WN</a:t>
            </a:r>
            <a:r>
              <a:rPr lang="en-US" dirty="0" smtClean="0"/>
              <a:t>*)</a:t>
            </a:r>
          </a:p>
          <a:p>
            <a:pPr lvl="1"/>
            <a:r>
              <a:rPr lang="en-US" dirty="0" smtClean="0"/>
              <a:t>MPI tests (e.g. </a:t>
            </a:r>
            <a:r>
              <a:rPr lang="hr-HR" dirty="0" err="1" smtClean="0"/>
              <a:t>eu.egi.mpi.EnvSanityChec</a:t>
            </a:r>
            <a:r>
              <a:rPr lang="en-US" dirty="0" smtClean="0"/>
              <a:t>k)</a:t>
            </a:r>
          </a:p>
          <a:p>
            <a:pPr lvl="1"/>
            <a:r>
              <a:rPr lang="en-US" dirty="0" err="1" smtClean="0"/>
              <a:t>gLExec</a:t>
            </a:r>
            <a:r>
              <a:rPr lang="en-US" dirty="0" smtClean="0"/>
              <a:t> tests (</a:t>
            </a:r>
            <a:r>
              <a:rPr lang="hr-HR" dirty="0" err="1" smtClean="0"/>
              <a:t>emi.cream.glexec.CREAMCE-JobSubmit</a:t>
            </a:r>
            <a:r>
              <a:rPr lang="en-US" dirty="0" smtClean="0"/>
              <a:t>, </a:t>
            </a:r>
            <a:r>
              <a:rPr lang="hr-HR" dirty="0" err="1" smtClean="0"/>
              <a:t>emi.cream.glexec.WN-gLExec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sec-mon tests (</a:t>
            </a:r>
            <a:r>
              <a:rPr lang="en-US" dirty="0" err="1" smtClean="0"/>
              <a:t>eu.egi.sec.WN</a:t>
            </a:r>
            <a:r>
              <a:rPr lang="en-US" dirty="0" smtClean="0"/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34186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WN Framework Future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new CREAM-CE probes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/>
              <a:t>Review if WN tests are needed</a:t>
            </a:r>
          </a:p>
          <a:p>
            <a:pPr lvl="1"/>
            <a:r>
              <a:rPr lang="en-US" dirty="0" smtClean="0"/>
              <a:t>Remove all bits and pieces related to WN framework from SAM</a:t>
            </a:r>
            <a:endParaRPr lang="en-US" dirty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wiki.italiangrid.it/twiki/bin/view/CREAM/DjsCreamProbeNew</a:t>
            </a:r>
            <a:endParaRPr lang="en-US" dirty="0" smtClean="0"/>
          </a:p>
          <a:p>
            <a:r>
              <a:rPr lang="en-US" dirty="0" smtClean="0"/>
              <a:t>Help other teams with the transition</a:t>
            </a:r>
          </a:p>
          <a:p>
            <a:pPr lvl="1"/>
            <a:r>
              <a:rPr lang="en-US" dirty="0" smtClean="0"/>
              <a:t>documentations &amp;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2076</TotalTime>
  <Words>243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SimSun</vt:lpstr>
      <vt:lpstr>Arial</vt:lpstr>
      <vt:lpstr>Calibri</vt:lpstr>
      <vt:lpstr>EGI-InSPIRE-Slide-Template_v4</vt:lpstr>
      <vt:lpstr>SAM/ARGO Update</vt:lpstr>
      <vt:lpstr>Overview</vt:lpstr>
      <vt:lpstr>SAM Update-23</vt:lpstr>
      <vt:lpstr>SAM Update-23</vt:lpstr>
      <vt:lpstr>SAM Update-23</vt:lpstr>
      <vt:lpstr>OPS VOMS Configuration</vt:lpstr>
      <vt:lpstr>WN Framework Future</vt:lpstr>
      <vt:lpstr>WN Framework Future</vt:lpstr>
      <vt:lpstr>WN Framework Future</vt:lpstr>
    </vt:vector>
  </TitlesOfParts>
  <Company>Srce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eimamagi</cp:lastModifiedBy>
  <cp:revision>112</cp:revision>
  <dcterms:created xsi:type="dcterms:W3CDTF">2010-11-22T14:06:48Z</dcterms:created>
  <dcterms:modified xsi:type="dcterms:W3CDTF">2014-10-30T10:25:30Z</dcterms:modified>
</cp:coreProperties>
</file>