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21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68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63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92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94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38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41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53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7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4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64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B4AF-9AE6-4D0C-87DB-AC961B3877A1}" type="datetimeFigureOut">
              <a:rPr lang="pl-PL" smtClean="0"/>
              <a:t>2014-07-29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3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e</a:t>
            </a:r>
            <a:r>
              <a:rPr lang="pl-PL" dirty="0" smtClean="0"/>
              <a:t>-GRANT – status </a:t>
            </a:r>
            <a:r>
              <a:rPr lang="pl-PL" dirty="0" err="1" smtClean="0"/>
              <a:t>update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Tomasz Szepieniec, Roksana Różańska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882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New </a:t>
            </a:r>
            <a:r>
              <a:rPr lang="pl-PL" dirty="0" err="1" smtClean="0"/>
              <a:t>features</a:t>
            </a:r>
            <a:r>
              <a:rPr lang="pl-PL" dirty="0" smtClean="0"/>
              <a:t> in e-GRANT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Requesting</a:t>
            </a:r>
            <a:r>
              <a:rPr lang="pl-PL" dirty="0"/>
              <a:t> for </a:t>
            </a:r>
            <a:r>
              <a:rPr lang="pl-PL" dirty="0" err="1"/>
              <a:t>FedCloud</a:t>
            </a:r>
            <a:r>
              <a:rPr lang="pl-PL" dirty="0"/>
              <a:t> </a:t>
            </a:r>
            <a:r>
              <a:rPr lang="pl-PL" dirty="0" err="1"/>
              <a:t>Resources</a:t>
            </a:r>
            <a:r>
              <a:rPr lang="pl-PL" dirty="0"/>
              <a:t> (for </a:t>
            </a:r>
            <a:r>
              <a:rPr lang="pl-PL" dirty="0" err="1"/>
              <a:t>Customers</a:t>
            </a:r>
            <a:r>
              <a:rPr lang="pl-PL" dirty="0"/>
              <a:t>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/>
              <a:t>FedCloud</a:t>
            </a:r>
            <a:r>
              <a:rPr lang="en-US" dirty="0"/>
              <a:t> pool specification</a:t>
            </a:r>
            <a:r>
              <a:rPr lang="pl-PL" dirty="0"/>
              <a:t> (for Providers)</a:t>
            </a:r>
          </a:p>
          <a:p>
            <a:pPr marL="0" indent="0">
              <a:buNone/>
            </a:pPr>
            <a:r>
              <a:rPr lang="pl-PL" dirty="0" err="1" smtClean="0"/>
              <a:t>Still</a:t>
            </a:r>
            <a:r>
              <a:rPr lang="pl-PL" dirty="0" smtClean="0"/>
              <a:t> </a:t>
            </a:r>
            <a:r>
              <a:rPr lang="pl-PL" dirty="0" err="1" smtClean="0"/>
              <a:t>waiting</a:t>
            </a:r>
            <a:r>
              <a:rPr lang="pl-PL" dirty="0" smtClean="0"/>
              <a:t> for the </a:t>
            </a:r>
            <a:r>
              <a:rPr lang="pl-PL" dirty="0" err="1" smtClean="0"/>
              <a:t>feedback</a:t>
            </a:r>
            <a:r>
              <a:rPr lang="pl-PL" dirty="0" smtClean="0"/>
              <a:t> from </a:t>
            </a:r>
            <a:r>
              <a:rPr lang="pl-PL" dirty="0" err="1" smtClean="0"/>
              <a:t>FedCloud</a:t>
            </a:r>
            <a:r>
              <a:rPr lang="pl-PL" dirty="0" smtClean="0"/>
              <a:t> team.</a:t>
            </a: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2577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Features</a:t>
            </a:r>
            <a:r>
              <a:rPr lang="pl-PL" dirty="0" smtClean="0"/>
              <a:t> </a:t>
            </a:r>
            <a:r>
              <a:rPr lang="pl-PL" dirty="0" err="1" smtClean="0"/>
              <a:t>under</a:t>
            </a:r>
            <a:r>
              <a:rPr lang="pl-PL" dirty="0" smtClean="0"/>
              <a:t> development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err="1" smtClean="0"/>
              <a:t>Brokering</a:t>
            </a:r>
            <a:r>
              <a:rPr lang="pl-PL" dirty="0" smtClean="0"/>
              <a:t> </a:t>
            </a:r>
            <a:r>
              <a:rPr lang="pl-PL" dirty="0" err="1" smtClean="0"/>
              <a:t>functionality</a:t>
            </a:r>
            <a:r>
              <a:rPr lang="pl-PL" dirty="0" smtClean="0"/>
              <a:t> for </a:t>
            </a:r>
            <a:r>
              <a:rPr lang="pl-PL" dirty="0" err="1" smtClean="0"/>
              <a:t>FedCloud</a:t>
            </a:r>
            <a:r>
              <a:rPr lang="pl-PL" dirty="0" smtClean="0"/>
              <a:t> </a:t>
            </a:r>
            <a:r>
              <a:rPr lang="pl-PL" dirty="0" err="1" smtClean="0"/>
              <a:t>resources</a:t>
            </a:r>
            <a:r>
              <a:rPr lang="pl-PL" dirty="0" smtClean="0"/>
              <a:t> </a:t>
            </a:r>
            <a:endParaRPr lang="pl-PL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45</Words>
  <Application>Microsoft Office PowerPoint</Application>
  <PresentationFormat>Panoramiczny</PresentationFormat>
  <Paragraphs>8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e-GRANT – status update</vt:lpstr>
      <vt:lpstr>New features in e-GRANT</vt:lpstr>
      <vt:lpstr>Features under development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eGRANT – request collection for Y5 and beyond</dc:title>
  <dc:creator>Tomasz Szepieniec</dc:creator>
  <cp:lastModifiedBy>Roksana Różańska</cp:lastModifiedBy>
  <cp:revision>23</cp:revision>
  <dcterms:created xsi:type="dcterms:W3CDTF">2014-04-07T08:20:36Z</dcterms:created>
  <dcterms:modified xsi:type="dcterms:W3CDTF">2014-07-29T12:44:05Z</dcterms:modified>
</cp:coreProperties>
</file>