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pl-PL" sz="6000">
                <a:solidFill>
                  <a:srgbClr val="000000"/>
                </a:solidFill>
                <a:latin typeface="Calibri Light"/>
              </a:rPr>
              <a:t>Kliknij, aby edytować format tekstu tytułuClick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200">
                <a:solidFill>
                  <a:srgbClr val="8b8b8b"/>
                </a:solidFill>
                <a:latin typeface="Calibri"/>
              </a:rPr>
              <a:t>14-9-30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8648312-DA49-4567-8F93-1553E55DDBB9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2800">
                <a:latin typeface="Calibri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000">
                <a:latin typeface="Calibri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>
                <a:latin typeface="Calibri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>
                <a:latin typeface="Calibri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Calibri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Calibri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Calibri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pl-PL" sz="4400">
                <a:solidFill>
                  <a:srgbClr val="000000"/>
                </a:solidFill>
                <a:latin typeface="Calibri Light"/>
              </a:rPr>
              <a:t>Kliknij, aby edytować format tekstu tytułuClick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Szósty poziom konspektu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Siódmy poziom konspektuClick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pl-PL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200">
                <a:solidFill>
                  <a:srgbClr val="8b8b8b"/>
                </a:solidFill>
                <a:latin typeface="Calibri"/>
              </a:rPr>
              <a:t>14-9-30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3DA4B8E-93AA-4889-AC55-5961659FD153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pl-PL" sz="6000">
                <a:solidFill>
                  <a:srgbClr val="000000"/>
                </a:solidFill>
                <a:latin typeface="Calibri Light"/>
              </a:rPr>
              <a:t>e-GRANT – status update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Tomasz Szepieniec, Roksana Różańska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pl-PL" sz="4400">
                <a:solidFill>
                  <a:srgbClr val="000000"/>
                </a:solidFill>
                <a:latin typeface="Calibri Light"/>
              </a:rPr>
              <a:t>New features in e-GRANT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pl-PL" sz="1400" u="sng">
                <a:solidFill>
                  <a:srgbClr val="000000"/>
                </a:solidFill>
                <a:latin typeface="Calibri"/>
              </a:rPr>
              <a:t>EGI FedCloud  features:</a:t>
            </a:r>
            <a:endParaRPr/>
          </a:p>
          <a:p>
            <a:pPr>
              <a:lnSpc>
                <a:spcPct val="100000"/>
              </a:lnSpc>
            </a:pPr>
            <a:r>
              <a:rPr b="1" lang="pl-PL" sz="1400">
                <a:solidFill>
                  <a:srgbClr val="000000"/>
                </a:solidFill>
                <a:latin typeface="Calibri"/>
              </a:rPr>
              <a:t>Creating FedCloud Pools for EGI FedCloud Providers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a) implemented metrics for FedCloud Providers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b) added help information for FedCloud metrics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c) added link to https://wiki.egi.eu/wiki/Pool_Allocation_For_Providers instruction in the Pool Creation Form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d) warning "Non-empty value is required" is not visible anymore for select field type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 sz="1400">
                <a:solidFill>
                  <a:srgbClr val="000000"/>
                </a:solidFill>
                <a:latin typeface="Calibri"/>
              </a:rPr>
              <a:t>Creating Requests involving FedCloud resources for EGI Customers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a) FedCloud metrics implemented in RA Request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b) FedCloud metrics visible in Request by default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c) correct definitions for FedCloud metrics for Customer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d) additional FedCloud metrics implemented (Other technical requirements)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e) added links for Virtual Organization Documentation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pl-PL" sz="4400">
                <a:solidFill>
                  <a:srgbClr val="000000"/>
                </a:solidFill>
                <a:latin typeface="Calibri Light"/>
              </a:rPr>
              <a:t>New features in e-GRANT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pl-PL" sz="1400">
                <a:solidFill>
                  <a:srgbClr val="000000"/>
                </a:solidFill>
                <a:latin typeface="Calibri"/>
              </a:rPr>
              <a:t>Brokering FedCloud Resources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 </a:t>
            </a:r>
            <a:r>
              <a:rPr lang="pl-PL" sz="1400">
                <a:solidFill>
                  <a:srgbClr val="000000"/>
                </a:solidFill>
                <a:latin typeface="Calibri"/>
              </a:rPr>
              <a:t>a) matching requested FedCloud resources with those offered by Providers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l-PL" sz="1400" u="sng">
                <a:solidFill>
                  <a:srgbClr val="000000"/>
                </a:solidFill>
                <a:latin typeface="Calibri"/>
              </a:rPr>
              <a:t>Other features: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000000"/>
                </a:solidFill>
                <a:latin typeface="Calibri"/>
              </a:rPr>
              <a:t>Added fields for middleware specification for Provider and Customer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pl-PL" sz="4400">
                <a:solidFill>
                  <a:srgbClr val="000000"/>
                </a:solidFill>
                <a:latin typeface="Calibri Light"/>
              </a:rPr>
              <a:t>Future development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'Create Pool' for EGI PFU (prices from GOCDB) – end of October 2014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Created PFU Pools - </a:t>
            </a:r>
            <a:r>
              <a:rPr lang="pl-PL" sz="2800">
                <a:solidFill>
                  <a:srgbClr val="000000"/>
                </a:solidFill>
                <a:latin typeface="Calibri"/>
              </a:rPr>
              <a:t>end of October 2014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Presentation of PFU resources available for requested PFU resources for PFU Customers – end of December 2014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Implementation of 1-2 PFU billing functions - end of December 2014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Read-only access to pools for e-GRANT users (for FedCloud and PFU also for unlogged users) - end of December 2014</a:t>
            </a:r>
            <a:r>
              <a:rPr lang="pl-PL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5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