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60" r:id="rId4"/>
    <p:sldId id="264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276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Status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9/30/2014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MPI </a:t>
            </a:r>
            <a:r>
              <a:rPr lang="en-GB" dirty="0" smtClean="0"/>
              <a:t>Accounting</a:t>
            </a:r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Storage, Pay </a:t>
            </a:r>
            <a:r>
              <a:rPr lang="en-GB" dirty="0"/>
              <a:t>for </a:t>
            </a:r>
            <a:r>
              <a:rPr lang="en-GB" dirty="0" smtClean="0"/>
              <a:t>use &amp; Failed Jobs</a:t>
            </a:r>
          </a:p>
          <a:p>
            <a:r>
              <a:rPr lang="en-GB" dirty="0" smtClean="0"/>
              <a:t>Roadmap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MPI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</a:t>
            </a:r>
            <a:r>
              <a:rPr lang="en-GB" dirty="0" smtClean="0"/>
              <a:t>work delayed </a:t>
            </a:r>
            <a:r>
              <a:rPr lang="en-GB" dirty="0"/>
              <a:t>sending MPI data to </a:t>
            </a:r>
            <a:r>
              <a:rPr lang="en-GB" dirty="0" smtClean="0"/>
              <a:t>portal</a:t>
            </a:r>
          </a:p>
          <a:p>
            <a:pPr lvl="1"/>
            <a:r>
              <a:rPr lang="en-GB" dirty="0" smtClean="0"/>
              <a:t>Significant support effort for EMI2 -&gt; 3 migration</a:t>
            </a:r>
            <a:endParaRPr lang="en-GB" dirty="0" smtClean="0"/>
          </a:p>
          <a:p>
            <a:r>
              <a:rPr lang="en-GB" dirty="0" smtClean="0"/>
              <a:t>Instructions for portal completed</a:t>
            </a:r>
          </a:p>
          <a:p>
            <a:r>
              <a:rPr lang="en-GB" dirty="0" smtClean="0"/>
              <a:t>Expect to be set up asap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22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 field in accounting scripts</a:t>
            </a:r>
          </a:p>
          <a:p>
            <a:pPr lvl="1"/>
            <a:r>
              <a:rPr lang="en-GB" dirty="0" err="1" smtClean="0"/>
              <a:t>OpenStack</a:t>
            </a:r>
            <a:endParaRPr lang="en-GB" dirty="0" smtClean="0"/>
          </a:p>
          <a:p>
            <a:pPr lvl="1"/>
            <a:r>
              <a:rPr lang="en-GB" dirty="0" err="1" smtClean="0"/>
              <a:t>OpenNebula</a:t>
            </a:r>
            <a:endParaRPr lang="en-GB" dirty="0" smtClean="0"/>
          </a:p>
          <a:p>
            <a:pPr lvl="1"/>
            <a:r>
              <a:rPr lang="en-GB" dirty="0" smtClean="0"/>
              <a:t>Being rolled out by sites</a:t>
            </a:r>
            <a:endParaRPr lang="en-GB" dirty="0"/>
          </a:p>
          <a:p>
            <a:r>
              <a:rPr lang="en-GB" dirty="0" smtClean="0"/>
              <a:t>Discussing</a:t>
            </a:r>
          </a:p>
          <a:p>
            <a:pPr lvl="1"/>
            <a:r>
              <a:rPr lang="en-GB" dirty="0" smtClean="0"/>
              <a:t>Benchmarking</a:t>
            </a:r>
          </a:p>
          <a:p>
            <a:pPr lvl="1"/>
            <a:r>
              <a:rPr lang="en-GB" dirty="0" smtClean="0"/>
              <a:t>Sub-site/part-of-site level reporting</a:t>
            </a:r>
          </a:p>
          <a:p>
            <a:pPr lvl="1"/>
            <a:r>
              <a:rPr lang="en-GB" dirty="0" smtClean="0"/>
              <a:t>Assigning </a:t>
            </a:r>
            <a:r>
              <a:rPr lang="en-GB" dirty="0"/>
              <a:t>usage </a:t>
            </a:r>
            <a:r>
              <a:rPr lang="en-GB" dirty="0" smtClean="0"/>
              <a:t>to </a:t>
            </a:r>
            <a:r>
              <a:rPr lang="en-GB" dirty="0"/>
              <a:t>long-running VMs</a:t>
            </a:r>
          </a:p>
          <a:p>
            <a:pPr lvl="2"/>
            <a:r>
              <a:rPr lang="en-GB" dirty="0" smtClean="0"/>
              <a:t>month of completion vs usage for each month</a:t>
            </a:r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/>
              <a:t>Storage, </a:t>
            </a:r>
            <a:r>
              <a:rPr lang="en-GB" sz="4000" dirty="0" smtClean="0"/>
              <a:t>P4U </a:t>
            </a:r>
            <a:r>
              <a:rPr lang="en-GB" sz="4000" dirty="0"/>
              <a:t>&amp; Failed Jobs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Storage</a:t>
            </a:r>
          </a:p>
          <a:p>
            <a:r>
              <a:rPr lang="en-GB" sz="2800" dirty="0" smtClean="0"/>
              <a:t>Pay For Use</a:t>
            </a:r>
          </a:p>
          <a:p>
            <a:pPr lvl="1"/>
            <a:r>
              <a:rPr lang="en-GB" sz="2400" dirty="0" smtClean="0"/>
              <a:t>GOCDB fields for P4U defined.</a:t>
            </a:r>
          </a:p>
          <a:p>
            <a:pPr lvl="1"/>
            <a:r>
              <a:rPr lang="en-GB" sz="2400" dirty="0" smtClean="0"/>
              <a:t>Sites </a:t>
            </a:r>
            <a:r>
              <a:rPr lang="en-GB" sz="2400" dirty="0" smtClean="0"/>
              <a:t>to update GOCDB with storage </a:t>
            </a:r>
            <a:r>
              <a:rPr lang="en-GB" sz="2400" dirty="0" smtClean="0"/>
              <a:t>pricing</a:t>
            </a:r>
          </a:p>
          <a:p>
            <a:pPr lvl="1"/>
            <a:r>
              <a:rPr lang="en-GB" sz="2400" dirty="0" smtClean="0"/>
              <a:t>Custom portal allows bills to be downloaded</a:t>
            </a:r>
          </a:p>
          <a:p>
            <a:pPr lvl="1"/>
            <a:r>
              <a:rPr lang="en-GB" sz="2400" dirty="0" smtClean="0"/>
              <a:t>Discussing incorporating data in </a:t>
            </a:r>
            <a:r>
              <a:rPr lang="en-GB" sz="2400" dirty="0" err="1" smtClean="0"/>
              <a:t>eGrants</a:t>
            </a:r>
            <a:r>
              <a:rPr lang="en-GB" sz="2400" dirty="0" smtClean="0"/>
              <a:t> reports.</a:t>
            </a:r>
          </a:p>
          <a:p>
            <a:r>
              <a:rPr lang="en-GB" sz="2800" dirty="0" smtClean="0"/>
              <a:t>Failed </a:t>
            </a:r>
            <a:r>
              <a:rPr lang="en-GB" sz="2800" dirty="0" smtClean="0"/>
              <a:t>Jobs</a:t>
            </a:r>
          </a:p>
          <a:p>
            <a:pPr lvl="1"/>
            <a:r>
              <a:rPr lang="en-GB" sz="2400" dirty="0" smtClean="0"/>
              <a:t>JG has gathered a batch-system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844592"/>
              </p:ext>
            </p:extLst>
          </p:nvPr>
        </p:nvGraphicFramePr>
        <p:xfrm>
          <a:off x="323528" y="1268760"/>
          <a:ext cx="8435279" cy="4896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8327"/>
                <a:gridCol w="1015608"/>
                <a:gridCol w="904262"/>
                <a:gridCol w="904262"/>
                <a:gridCol w="922820"/>
              </a:tblGrid>
              <a:tr h="36333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PQ16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PQ17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PQ18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PQ19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Confirm Storage Accounting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Summaries to Accounting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Cloud Accounting to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Send MPI data to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x</a:t>
                      </a:r>
                      <a:endParaRPr lang="en-GB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 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Application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Application Accounting usage record finalised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</a:rPr>
                        <a:t>abandoned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222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Publishing summaries from Accounting Repository to other sites (OSG/DGAS)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3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Send all accounting data (including MPI data) to portal in production using the new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Migrate sites from SSM1.2 to SSM2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 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in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GPGPU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Delay?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09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Improvement of the cloud accounting to cover storage accounting for transient cloud storage and data usage accounting by the virtual </a:t>
                      </a:r>
                      <a:r>
                        <a:rPr lang="en-US" sz="1100" dirty="0" smtClean="0">
                          <a:effectLst/>
                        </a:rPr>
                        <a:t>machines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Adoption the OGF Usage Record v2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Support to implement Pay-for-Use proof of concept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021085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1216</TotalTime>
  <Words>251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Accounting_status_jra1_20140225</vt:lpstr>
      <vt:lpstr>Accounting Status</vt:lpstr>
      <vt:lpstr>Overview</vt:lpstr>
      <vt:lpstr>MPI Accounting</vt:lpstr>
      <vt:lpstr>Cloud Accounting</vt:lpstr>
      <vt:lpstr>Storage, P4U &amp; Failed Jobs </vt:lpstr>
      <vt:lpstr>Roadmap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32</cp:revision>
  <dcterms:created xsi:type="dcterms:W3CDTF">2014-02-25T10:23:27Z</dcterms:created>
  <dcterms:modified xsi:type="dcterms:W3CDTF">2014-09-30T14:01:06Z</dcterms:modified>
</cp:coreProperties>
</file>