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302" r:id="rId2"/>
    <p:sldId id="332" r:id="rId3"/>
    <p:sldId id="33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oudbase.it/cloud-init-for-windows-instanc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sz="2800" b="1" dirty="0" smtClean="0"/>
              <a:t>EGI </a:t>
            </a:r>
            <a:r>
              <a:rPr lang="en-GB" sz="2800" b="1" dirty="0" err="1" smtClean="0"/>
              <a:t>FedCloud</a:t>
            </a:r>
            <a:r>
              <a:rPr lang="en-GB" sz="2800" b="1" dirty="0" smtClean="0"/>
              <a:t> User Support</a:t>
            </a:r>
            <a:br>
              <a:rPr lang="en-GB" sz="2800" b="1" dirty="0" smtClean="0"/>
            </a:br>
            <a:r>
              <a:rPr lang="en-GB" sz="2800" b="1" dirty="0" smtClean="0"/>
              <a:t>coordination meeting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US" sz="2800" b="1" dirty="0" smtClean="0"/>
              <a:t>Requirements from </a:t>
            </a:r>
            <a:r>
              <a:rPr lang="en-US" sz="2800" b="1" dirty="0" smtClean="0"/>
              <a:t>use cases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01 October </a:t>
            </a:r>
            <a:r>
              <a:rPr lang="en-GB" sz="2800" dirty="0" smtClean="0"/>
              <a:t>2014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</a:t>
            </a:r>
            <a:r>
              <a:rPr lang="en-GB" sz="3800" dirty="0" smtClean="0"/>
              <a:t>cases Requirements</a:t>
            </a:r>
            <a:endParaRPr lang="en-US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71877"/>
              </p:ext>
            </p:extLst>
          </p:nvPr>
        </p:nvGraphicFramePr>
        <p:xfrm>
          <a:off x="432047" y="1171086"/>
          <a:ext cx="8460433" cy="4306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7"/>
                <a:gridCol w="1872208"/>
                <a:gridCol w="4392488"/>
              </a:tblGrid>
              <a:tr h="67373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Requirements</a:t>
                      </a:r>
                      <a:endParaRPr lang="en-US" sz="2000" dirty="0"/>
                    </a:p>
                  </a:txBody>
                  <a:tcPr/>
                </a:tc>
              </a:tr>
              <a:tr h="1043602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VERCE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Automatic scalability to exploit cloud elasticity (e.g.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OneFlow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OpenNebula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45851">
                <a:tc>
                  <a:txBody>
                    <a:bodyPr/>
                    <a:lstStyle/>
                    <a:p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DRHIM (</a:t>
                      </a:r>
                      <a:r>
                        <a:rPr lang="it-IT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NGI-IT)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Contextualisation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Windows OS (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http://www.cloudbase.it/cloud-init-for-windows-instances/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Enol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License management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43602">
                <a:tc>
                  <a:txBody>
                    <a:bodyPr/>
                    <a:lstStyle/>
                    <a:p>
                      <a:r>
                        <a:rPr lang="it-IT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 </a:t>
                      </a:r>
                      <a:r>
                        <a:rPr lang="it-IT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Private/public IP interface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Portal/firewall policy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</a:t>
            </a:r>
            <a:r>
              <a:rPr lang="en-GB" sz="3800" dirty="0" smtClean="0"/>
              <a:t>cases Support needed</a:t>
            </a:r>
            <a:endParaRPr lang="en-US" sz="3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43348"/>
              </p:ext>
            </p:extLst>
          </p:nvPr>
        </p:nvGraphicFramePr>
        <p:xfrm>
          <a:off x="94976" y="1124744"/>
          <a:ext cx="8460433" cy="377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737"/>
                <a:gridCol w="2713335"/>
                <a:gridCol w="3551361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FedCloud</a:t>
                      </a:r>
                      <a:r>
                        <a:rPr lang="en-US" sz="2000" dirty="0" smtClean="0"/>
                        <a:t> sites</a:t>
                      </a:r>
                      <a:endParaRPr lang="en-US" sz="2000" dirty="0"/>
                    </a:p>
                  </a:txBody>
                  <a:tcPr anchor="ctr"/>
                </a:tc>
              </a:tr>
              <a:tr h="747985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Happy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integration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INFN Bari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83676">
                <a:tc>
                  <a:txBody>
                    <a:bodyPr/>
                    <a:lstStyle/>
                    <a:p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INERTIA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integration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CESNET</a:t>
                      </a: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57144">
                <a:tc>
                  <a:txBody>
                    <a:bodyPr/>
                    <a:lstStyle/>
                    <a:p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DCH-RP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TRUFA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Pre-assessment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1520" y="515719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Use case </a:t>
            </a:r>
            <a:r>
              <a:rPr lang="it-IT" b="1" dirty="0" smtClean="0"/>
              <a:t>info:</a:t>
            </a:r>
          </a:p>
          <a:p>
            <a:r>
              <a:rPr lang="it-IT" dirty="0" smtClean="0"/>
              <a:t>https</a:t>
            </a:r>
            <a:r>
              <a:rPr lang="it-IT" dirty="0"/>
              <a:t>://wiki.egi.eu/wiki/Fedcloud-tf:Users:Communities#Current_FedCloud_Users_and_Communities</a:t>
            </a:r>
          </a:p>
        </p:txBody>
      </p:sp>
    </p:spTree>
    <p:extLst>
      <p:ext uri="{BB962C8B-B14F-4D97-AF65-F5344CB8AC3E}">
        <p14:creationId xmlns:p14="http://schemas.microsoft.com/office/powerpoint/2010/main" val="330249437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5288</TotalTime>
  <Words>117</Words>
  <Application>Microsoft Office PowerPoint</Application>
  <PresentationFormat>Presentazione su schermo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SimSun</vt:lpstr>
      <vt:lpstr>Arial</vt:lpstr>
      <vt:lpstr>Calibri</vt:lpstr>
      <vt:lpstr>Wingdings</vt:lpstr>
      <vt:lpstr>EGI-InSPIRE-Slide-Template_v4-1</vt:lpstr>
      <vt:lpstr>EGI FedCloud User Support coordination meeting  Requirements from use cases </vt:lpstr>
      <vt:lpstr>EGI FedCloud use cases Requirements</vt:lpstr>
      <vt:lpstr>EGI FedCloud use cases Support needed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613</cp:revision>
  <dcterms:created xsi:type="dcterms:W3CDTF">2013-10-15T23:33:54Z</dcterms:created>
  <dcterms:modified xsi:type="dcterms:W3CDTF">2014-09-30T17:31:46Z</dcterms:modified>
</cp:coreProperties>
</file>