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5160"/>
          </a:xfrm>
          <a:prstGeom prst="rect">
            <a:avLst/>
          </a:prstGeom>
        </p:spPr>
        <p:txBody>
          <a:bodyPr lIns="0" rIns="0" tIns="0" bIns="0" anchor="ctr"/>
          <a:p>
            <a:r>
              <a:rPr lang="pl-PL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pl-PL" sz="6000">
                <a:solidFill>
                  <a:srgbClr val="000000"/>
                </a:solidFill>
                <a:latin typeface="Calibri Light"/>
              </a:rPr>
              <a:t>e-GRANT – status update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pl-PL" sz="2400">
                <a:solidFill>
                  <a:srgbClr val="000000"/>
                </a:solidFill>
                <a:latin typeface="Calibri"/>
              </a:rPr>
              <a:t>Tomasz Szepieniec, Roksana Różańska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Work done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lang="pl-PL" sz="2800">
                <a:solidFill>
                  <a:srgbClr val="000000"/>
                </a:solidFill>
                <a:latin typeface="Calibri"/>
              </a:rPr>
              <a:t>'Create Pool' for EGI PFU (prices from GOCDB) – end of October 2014 - DONE</a:t>
            </a:r>
            <a:endParaRPr/>
          </a:p>
          <a:p>
            <a:pPr>
              <a:lnSpc>
                <a:spcPct val="150000"/>
              </a:lnSpc>
            </a:pPr>
            <a:r>
              <a:rPr lang="pl-PL" sz="2800">
                <a:solidFill>
                  <a:srgbClr val="000000"/>
                </a:solidFill>
                <a:latin typeface="Calibri"/>
              </a:rPr>
              <a:t>Created PFU Pools - end of October 2014 -DONE</a:t>
            </a:r>
            <a:endParaRPr/>
          </a:p>
          <a:p>
            <a:pPr>
              <a:lnSpc>
                <a:spcPct val="150000"/>
              </a:lnSpc>
            </a:pPr>
            <a:r>
              <a:rPr lang="pl-PL" sz="2800">
                <a:solidFill>
                  <a:srgbClr val="000000"/>
                </a:solidFill>
                <a:latin typeface="Calibri"/>
              </a:rPr>
              <a:t>bugfixes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Future development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Presentation of PFU resources available for requested PFU resources for PFU Customers – end of December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Implementation of 1-2 PFU billing functions - end of December 2014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Read-only access to pools for e-GRANT users (for FedCloud and PFU also for unlogged users) - end of December 2014 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