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70" r:id="rId4"/>
    <p:sldId id="264" r:id="rId5"/>
    <p:sldId id="266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94660"/>
  </p:normalViewPr>
  <p:slideViewPr>
    <p:cSldViewPr>
      <p:cViewPr>
        <p:scale>
          <a:sx n="70" d="100"/>
          <a:sy n="70" d="100"/>
        </p:scale>
        <p:origin x="-208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Operations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10/29/2014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EMI2 to EMI3 Migration</a:t>
            </a:r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Storage Accounting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to EMI3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EMI2 Security updates ended April 2014</a:t>
            </a:r>
          </a:p>
          <a:p>
            <a:r>
              <a:rPr lang="en-GB" sz="2800" dirty="0" smtClean="0"/>
              <a:t>247 </a:t>
            </a:r>
            <a:r>
              <a:rPr lang="en-GB" sz="2800" dirty="0"/>
              <a:t>Sites publishing to EMI3/SSM2</a:t>
            </a:r>
            <a:endParaRPr lang="en-GB" sz="2800" dirty="0" smtClean="0"/>
          </a:p>
          <a:p>
            <a:pPr lvl="1"/>
            <a:r>
              <a:rPr lang="en-GB" sz="2400" dirty="0" smtClean="0"/>
              <a:t>Up from </a:t>
            </a:r>
            <a:r>
              <a:rPr lang="en-GB" sz="2400" dirty="0" smtClean="0"/>
              <a:t>217</a:t>
            </a:r>
            <a:r>
              <a:rPr lang="en-GB" sz="2400" dirty="0" smtClean="0"/>
              <a:t> </a:t>
            </a:r>
            <a:r>
              <a:rPr lang="en-GB" sz="2400" dirty="0" smtClean="0"/>
              <a:t>at last report</a:t>
            </a:r>
          </a:p>
          <a:p>
            <a:pPr lvl="1"/>
            <a:r>
              <a:rPr lang="en-GB" sz="2400" dirty="0" smtClean="0"/>
              <a:t>Several sites moved from SSM1.2 to SSM2</a:t>
            </a:r>
          </a:p>
          <a:p>
            <a:pPr lvl="2"/>
            <a:r>
              <a:rPr lang="en-GB" sz="2000" dirty="0" smtClean="0"/>
              <a:t>INFN,IN2P3 and </a:t>
            </a:r>
            <a:r>
              <a:rPr lang="en-GB" sz="2000" dirty="0" err="1" smtClean="0"/>
              <a:t>Nordugrid</a:t>
            </a:r>
            <a:r>
              <a:rPr lang="en-GB" sz="2000" dirty="0" smtClean="0"/>
              <a:t> sites</a:t>
            </a:r>
            <a:endParaRPr lang="en-GB" sz="2000" dirty="0" smtClean="0"/>
          </a:p>
          <a:p>
            <a:r>
              <a:rPr lang="en-GB" sz="2800" dirty="0" smtClean="0"/>
              <a:t>10 </a:t>
            </a:r>
            <a:r>
              <a:rPr lang="en-GB" sz="2800" dirty="0" smtClean="0"/>
              <a:t>Sites publishing via EMI2</a:t>
            </a:r>
          </a:p>
          <a:p>
            <a:pPr lvl="1"/>
            <a:r>
              <a:rPr lang="en-GB" sz="2400" dirty="0"/>
              <a:t>Down from </a:t>
            </a:r>
            <a:r>
              <a:rPr lang="en-GB" sz="2400" dirty="0" smtClean="0"/>
              <a:t>16</a:t>
            </a:r>
            <a:r>
              <a:rPr lang="en-GB" sz="2400" dirty="0" smtClean="0"/>
              <a:t> </a:t>
            </a:r>
            <a:r>
              <a:rPr lang="en-GB" sz="2400" dirty="0"/>
              <a:t>at last </a:t>
            </a:r>
            <a:r>
              <a:rPr lang="en-GB" sz="2400" dirty="0" smtClean="0"/>
              <a:t>report</a:t>
            </a:r>
          </a:p>
          <a:p>
            <a:pPr lvl="1"/>
            <a:r>
              <a:rPr lang="en-GB" sz="2400" dirty="0" smtClean="0"/>
              <a:t>Down from </a:t>
            </a:r>
            <a:r>
              <a:rPr lang="en-GB" sz="2400" dirty="0" smtClean="0"/>
              <a:t>23</a:t>
            </a:r>
            <a:r>
              <a:rPr lang="en-GB" sz="2400" dirty="0" smtClean="0"/>
              <a:t> </a:t>
            </a:r>
            <a:r>
              <a:rPr lang="en-GB" sz="2400" dirty="0" smtClean="0"/>
              <a:t>at previous report</a:t>
            </a:r>
          </a:p>
          <a:p>
            <a:r>
              <a:rPr lang="en-GB" dirty="0" smtClean="0"/>
              <a:t>Tickets open with NGIs</a:t>
            </a:r>
          </a:p>
          <a:p>
            <a:pPr lvl="1"/>
            <a:r>
              <a:rPr lang="en-GB" dirty="0" smtClean="0"/>
              <a:t>Not all have responded</a:t>
            </a:r>
          </a:p>
        </p:txBody>
      </p:sp>
    </p:spTree>
    <p:extLst>
      <p:ext uri="{BB962C8B-B14F-4D97-AF65-F5344CB8AC3E}">
        <p14:creationId xmlns:p14="http://schemas.microsoft.com/office/powerpoint/2010/main" val="319382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22 sites sending </a:t>
            </a:r>
            <a:r>
              <a:rPr lang="en-GB" dirty="0" smtClean="0"/>
              <a:t>data (No change)</a:t>
            </a:r>
            <a:endParaRPr lang="en-GB" dirty="0" smtClean="0"/>
          </a:p>
          <a:p>
            <a:pPr lvl="1"/>
            <a:r>
              <a:rPr lang="en-GB" dirty="0" err="1" smtClean="0"/>
              <a:t>OpenStack</a:t>
            </a:r>
            <a:r>
              <a:rPr lang="en-GB" dirty="0" smtClean="0"/>
              <a:t>: 13</a:t>
            </a:r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: 8</a:t>
            </a:r>
          </a:p>
          <a:p>
            <a:pPr lvl="1"/>
            <a:r>
              <a:rPr lang="en-GB" dirty="0" err="1" smtClean="0"/>
              <a:t>Synnefo</a:t>
            </a:r>
            <a:r>
              <a:rPr lang="en-GB" dirty="0" smtClean="0"/>
              <a:t>: 1</a:t>
            </a:r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Cloud Accounting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 </a:t>
            </a:r>
            <a:r>
              <a:rPr lang="en-GB" dirty="0" smtClean="0"/>
              <a:t>field</a:t>
            </a:r>
          </a:p>
          <a:p>
            <a:r>
              <a:rPr lang="en-GB" dirty="0" err="1" smtClean="0"/>
              <a:t>ImageId</a:t>
            </a:r>
            <a:r>
              <a:rPr lang="en-GB" dirty="0" smtClean="0"/>
              <a:t> field</a:t>
            </a:r>
            <a:endParaRPr lang="en-GB" dirty="0" smtClean="0"/>
          </a:p>
          <a:p>
            <a:r>
              <a:rPr lang="en-GB" dirty="0" smtClean="0"/>
              <a:t>Certified status</a:t>
            </a:r>
          </a:p>
          <a:p>
            <a:r>
              <a:rPr lang="en-GB" dirty="0" smtClean="0"/>
              <a:t>Improvements </a:t>
            </a:r>
            <a:r>
              <a:rPr lang="en-GB" dirty="0" smtClean="0"/>
              <a:t>to </a:t>
            </a:r>
            <a:r>
              <a:rPr lang="en-GB" dirty="0" err="1" smtClean="0"/>
              <a:t>nagios</a:t>
            </a:r>
            <a:r>
              <a:rPr lang="en-GB" dirty="0" smtClean="0"/>
              <a:t> checks</a:t>
            </a:r>
          </a:p>
        </p:txBody>
      </p:sp>
    </p:spTree>
    <p:extLst>
      <p:ext uri="{BB962C8B-B14F-4D97-AF65-F5344CB8AC3E}">
        <p14:creationId xmlns:p14="http://schemas.microsoft.com/office/powerpoint/2010/main" val="235433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840538" cy="865187"/>
          </a:xfrm>
        </p:spPr>
        <p:txBody>
          <a:bodyPr/>
          <a:lstStyle/>
          <a:p>
            <a:r>
              <a:rPr lang="en-GB" sz="4000" dirty="0" smtClean="0"/>
              <a:t>Storage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Stalled</a:t>
            </a:r>
          </a:p>
          <a:p>
            <a:r>
              <a:rPr lang="en-GB" sz="2800" dirty="0" smtClean="0"/>
              <a:t>Instructions </a:t>
            </a:r>
            <a:r>
              <a:rPr lang="en-GB" sz="2800" dirty="0" smtClean="0"/>
              <a:t>have been sent </a:t>
            </a:r>
            <a:r>
              <a:rPr lang="en-GB" sz="2800" dirty="0" smtClean="0"/>
              <a:t>to sites to reconfigure</a:t>
            </a:r>
          </a:p>
          <a:p>
            <a:r>
              <a:rPr lang="en-GB" sz="2800" dirty="0" smtClean="0"/>
              <a:t>One site in test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7108852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1371</TotalTime>
  <Words>119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Accounting_status_jra1_20140225</vt:lpstr>
      <vt:lpstr>Accounting Operations</vt:lpstr>
      <vt:lpstr>Overview</vt:lpstr>
      <vt:lpstr>EMI2 to EMI3 Migration</vt:lpstr>
      <vt:lpstr>Cloud Accounting</vt:lpstr>
      <vt:lpstr>Cloud Accounting</vt:lpstr>
      <vt:lpstr>Storage 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35</cp:revision>
  <dcterms:created xsi:type="dcterms:W3CDTF">2014-02-25T10:23:27Z</dcterms:created>
  <dcterms:modified xsi:type="dcterms:W3CDTF">2014-10-29T12:46:12Z</dcterms:modified>
</cp:coreProperties>
</file>