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8"/>
  </p:notesMasterIdLst>
  <p:sldIdLst>
    <p:sldId id="256" r:id="rId2"/>
    <p:sldId id="287" r:id="rId3"/>
    <p:sldId id="275" r:id="rId4"/>
    <p:sldId id="294" r:id="rId5"/>
    <p:sldId id="292" r:id="rId6"/>
    <p:sldId id="29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10/29/2014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D30BDEB-DAC9-4436-925D-F77FA7140691}" type="datetime1">
              <a:rPr lang="en-US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2FC4C-5D6C-400B-9F4B-CC3D77DCDF10}" type="datetimeFigureOut">
              <a:rPr lang="en-US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38687-8083-4359-80B4-230EE3DB5611}" type="datetimeFigureOut">
              <a:rPr lang="en-US" smtClean="0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AB38687-8083-4359-80B4-230EE3DB5611}" type="datetimeFigureOut">
              <a:rPr lang="en-US"/>
              <a:pPr>
                <a:defRPr/>
              </a:pPr>
              <a:t>10/29/2014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Message Brokers &amp; SAM Migration Plans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SAM </a:t>
            </a:r>
            <a:r>
              <a:rPr lang="en-US" dirty="0" smtClean="0"/>
              <a:t>Core Activities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67744" y="4174232"/>
            <a:ext cx="5832648" cy="1343000"/>
          </a:xfrm>
        </p:spPr>
        <p:txBody>
          <a:bodyPr/>
          <a:lstStyle/>
          <a:p>
            <a:r>
              <a:rPr lang="en-GB" dirty="0" smtClean="0"/>
              <a:t>Emir </a:t>
            </a:r>
            <a:r>
              <a:rPr lang="en-GB" dirty="0" err="1" smtClean="0"/>
              <a:t>Imamagic</a:t>
            </a:r>
            <a:endParaRPr lang="en-GB" dirty="0" smtClean="0"/>
          </a:p>
          <a:p>
            <a:r>
              <a:rPr lang="en-GB" dirty="0" smtClean="0"/>
              <a:t>University Computing Centre (SRCE)</a:t>
            </a:r>
            <a:endParaRPr lang="en-GB" dirty="0"/>
          </a:p>
        </p:txBody>
      </p:sp>
      <p:sp>
        <p:nvSpPr>
          <p:cNvPr id="3076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1887163-61FB-4675-9153-F0293FEAB010}" type="datetime1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10/29/2014</a:t>
            </a:fld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7" name="Footer Placehold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mtClean="0">
                <a:solidFill>
                  <a:schemeClr val="bg1"/>
                </a:solidFill>
                <a:latin typeface="Arial" pitchFamily="34" charset="0"/>
              </a:rPr>
              <a:t>SAM Update-23</a:t>
            </a: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F096EC-15E1-45F9-B167-FBE36F0982FF}" type="slidenum">
              <a:rPr lang="en-US">
                <a:solidFill>
                  <a:schemeClr val="bg1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solidFill>
                <a:schemeClr val="bg1"/>
              </a:solidFill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 </a:t>
            </a:r>
            <a:r>
              <a:rPr lang="en-US" dirty="0" smtClean="0"/>
              <a:t>Update-23</a:t>
            </a:r>
          </a:p>
          <a:p>
            <a:r>
              <a:rPr lang="en-US" dirty="0" smtClean="0"/>
              <a:t>Probe </a:t>
            </a:r>
            <a:r>
              <a:rPr lang="en-US" dirty="0" smtClean="0"/>
              <a:t>release changes</a:t>
            </a:r>
          </a:p>
          <a:p>
            <a:r>
              <a:rPr lang="en-US" dirty="0" smtClean="0"/>
              <a:t>Documentation </a:t>
            </a:r>
            <a:r>
              <a:rPr lang="en-US" dirty="0" smtClean="0"/>
              <a:t>changes</a:t>
            </a:r>
          </a:p>
        </p:txBody>
      </p:sp>
    </p:spTree>
    <p:extLst>
      <p:ext uri="{BB962C8B-B14F-4D97-AF65-F5344CB8AC3E}">
        <p14:creationId xmlns:p14="http://schemas.microsoft.com/office/powerpoint/2010/main" val="254234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Update-23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Contains </a:t>
            </a:r>
            <a:r>
              <a:rPr lang="en-US" dirty="0" smtClean="0"/>
              <a:t>probe updates &amp; </a:t>
            </a:r>
            <a:r>
              <a:rPr lang="en-US" dirty="0" err="1" smtClean="0"/>
              <a:t>bugfixes</a:t>
            </a:r>
            <a:endParaRPr lang="en-US" dirty="0" smtClean="0"/>
          </a:p>
          <a:p>
            <a:pPr lvl="1"/>
            <a:r>
              <a:rPr lang="en-US" dirty="0"/>
              <a:t>https://github.com/ARGOeu/sam-probes/issues</a:t>
            </a:r>
            <a:endParaRPr lang="en-US" dirty="0" smtClean="0"/>
          </a:p>
          <a:p>
            <a:r>
              <a:rPr lang="en-US" dirty="0" smtClean="0"/>
              <a:t>Input from </a:t>
            </a:r>
            <a:r>
              <a:rPr lang="pt-BR" dirty="0"/>
              <a:t>SAM Nagios probes refactoring </a:t>
            </a:r>
            <a:r>
              <a:rPr lang="pt-BR" dirty="0" smtClean="0"/>
              <a:t>taskforce</a:t>
            </a:r>
          </a:p>
          <a:p>
            <a:r>
              <a:rPr lang="pt-BR" dirty="0" smtClean="0"/>
              <a:t>Planned for the </a:t>
            </a:r>
            <a:r>
              <a:rPr lang="pt-BR" b="1" dirty="0" smtClean="0"/>
              <a:t>November</a:t>
            </a:r>
            <a:endParaRPr lang="pt-BR" b="1" dirty="0" smtClean="0"/>
          </a:p>
        </p:txBody>
      </p:sp>
    </p:spTree>
    <p:extLst>
      <p:ext uri="{BB962C8B-B14F-4D97-AF65-F5344CB8AC3E}">
        <p14:creationId xmlns:p14="http://schemas.microsoft.com/office/powerpoint/2010/main" val="158800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 Update-23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OMB approved changes</a:t>
            </a:r>
          </a:p>
          <a:p>
            <a:pPr lvl="1"/>
            <a:r>
              <a:rPr lang="en-US" dirty="0" smtClean="0"/>
              <a:t>FTS probes will be replaced with new ones</a:t>
            </a:r>
          </a:p>
          <a:p>
            <a:pPr lvl="1"/>
            <a:r>
              <a:rPr lang="en-US" dirty="0" smtClean="0"/>
              <a:t>GSTAT probes will be replaced with GLUE2 validator</a:t>
            </a:r>
          </a:p>
          <a:p>
            <a:pPr lvl="1"/>
            <a:r>
              <a:rPr lang="en-US" dirty="0" smtClean="0"/>
              <a:t>all LFC tests on WNs will be removed (</a:t>
            </a:r>
            <a:r>
              <a:rPr lang="en-US" dirty="0" err="1"/>
              <a:t>org.sam.WN</a:t>
            </a:r>
            <a:r>
              <a:rPr lang="en-US" dirty="0"/>
              <a:t>-Rep* and org.nordugrid.ARC-CE-LFC</a:t>
            </a:r>
            <a:r>
              <a:rPr lang="en-US" dirty="0" smtClean="0"/>
              <a:t>*)</a:t>
            </a:r>
          </a:p>
          <a:p>
            <a:r>
              <a:rPr lang="en-US" dirty="0" smtClean="0"/>
              <a:t>Actions done</a:t>
            </a:r>
          </a:p>
          <a:p>
            <a:pPr lvl="1"/>
            <a:r>
              <a:rPr lang="en-US" dirty="0" smtClean="0"/>
              <a:t>FTS and GSTAT probes removed from profiles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86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Release Changes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 </a:t>
            </a:r>
            <a:r>
              <a:rPr lang="en-US" dirty="0" smtClean="0"/>
              <a:t>and probes </a:t>
            </a:r>
            <a:r>
              <a:rPr lang="en-US" dirty="0" smtClean="0"/>
              <a:t>releases separated</a:t>
            </a:r>
            <a:endParaRPr lang="en-US" dirty="0" smtClean="0"/>
          </a:p>
          <a:p>
            <a:r>
              <a:rPr lang="en-US" dirty="0" smtClean="0"/>
              <a:t>Probe </a:t>
            </a:r>
            <a:r>
              <a:rPr lang="en-US" dirty="0" smtClean="0"/>
              <a:t>packages </a:t>
            </a:r>
            <a:r>
              <a:rPr lang="en-US" dirty="0" smtClean="0"/>
              <a:t>go to UMD directly</a:t>
            </a:r>
          </a:p>
          <a:p>
            <a:pPr lvl="1"/>
            <a:r>
              <a:rPr lang="en-US" dirty="0" smtClean="0"/>
              <a:t>impose </a:t>
            </a:r>
            <a:r>
              <a:rPr lang="en-US" dirty="0" smtClean="0"/>
              <a:t>backward compatible probe interface between SAM </a:t>
            </a:r>
            <a:r>
              <a:rPr lang="en-US" dirty="0" smtClean="0"/>
              <a:t>releases</a:t>
            </a:r>
          </a:p>
          <a:p>
            <a:pPr lvl="1"/>
            <a:r>
              <a:rPr lang="en-US" dirty="0" smtClean="0"/>
              <a:t>UMD-3 will be used</a:t>
            </a:r>
            <a:endParaRPr lang="en-US" dirty="0" smtClean="0"/>
          </a:p>
          <a:p>
            <a:r>
              <a:rPr lang="en-US" dirty="0" smtClean="0"/>
              <a:t>Actions done</a:t>
            </a:r>
          </a:p>
          <a:p>
            <a:pPr lvl="1"/>
            <a:r>
              <a:rPr lang="en-US" dirty="0" smtClean="0"/>
              <a:t>successfully tested SAM with UMD-3 client libraries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5024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Documentation Changes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Aggregate </a:t>
            </a:r>
            <a:r>
              <a:rPr lang="en-US" dirty="0" smtClean="0"/>
              <a:t>all test documentation links on a single EGI wiki page + anchors</a:t>
            </a:r>
          </a:p>
          <a:p>
            <a:r>
              <a:rPr lang="en-US" dirty="0" smtClean="0"/>
              <a:t>Modify </a:t>
            </a:r>
            <a:r>
              <a:rPr lang="en-US" dirty="0" smtClean="0"/>
              <a:t>test configuration in SAM Update-23 to point to EGI wiki </a:t>
            </a:r>
            <a:r>
              <a:rPr lang="en-US" dirty="0" smtClean="0"/>
              <a:t>page</a:t>
            </a:r>
          </a:p>
          <a:p>
            <a:pPr lvl="1"/>
            <a:endParaRPr lang="en-US" dirty="0" smtClean="0"/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5898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1968</TotalTime>
  <Words>150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SimSun</vt:lpstr>
      <vt:lpstr>Arial</vt:lpstr>
      <vt:lpstr>Calibri</vt:lpstr>
      <vt:lpstr>EGI-InSPIRE-Slide-Template_v4</vt:lpstr>
      <vt:lpstr>SAM Core Activities</vt:lpstr>
      <vt:lpstr>Overview</vt:lpstr>
      <vt:lpstr>SAM Update-23</vt:lpstr>
      <vt:lpstr>SAM Update-23</vt:lpstr>
      <vt:lpstr>Probe Release Changes</vt:lpstr>
      <vt:lpstr>Documentation Changes</vt:lpstr>
    </vt:vector>
  </TitlesOfParts>
  <Company>Srce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Emir Imamagic</dc:creator>
  <cp:lastModifiedBy>eimamagi</cp:lastModifiedBy>
  <cp:revision>108</cp:revision>
  <dcterms:created xsi:type="dcterms:W3CDTF">2010-11-22T14:06:48Z</dcterms:created>
  <dcterms:modified xsi:type="dcterms:W3CDTF">2014-10-29T13:05:43Z</dcterms:modified>
</cp:coreProperties>
</file>