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57" r:id="rId3"/>
    <p:sldId id="260" r:id="rId4"/>
    <p:sldId id="264" r:id="rId5"/>
    <p:sldId id="275" r:id="rId6"/>
    <p:sldId id="27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7" autoAdjust="0"/>
    <p:restoredTop sz="94660"/>
  </p:normalViewPr>
  <p:slideViewPr>
    <p:cSldViewPr>
      <p:cViewPr>
        <p:scale>
          <a:sx n="100" d="100"/>
          <a:sy n="100" d="100"/>
        </p:scale>
        <p:origin x="-121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10/29/2014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10/29/2014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ccounting-devel.egi.eu/show.ph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Status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</a:t>
            </a:r>
          </a:p>
          <a:p>
            <a:r>
              <a:rPr lang="en-GB" dirty="0" smtClean="0"/>
              <a:t>John Gordon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10/29/2014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MPI Accounting</a:t>
            </a:r>
          </a:p>
          <a:p>
            <a:r>
              <a:rPr lang="en-GB" dirty="0" smtClean="0"/>
              <a:t>Cloud Accounting</a:t>
            </a:r>
          </a:p>
          <a:p>
            <a:r>
              <a:rPr lang="en-GB" dirty="0" smtClean="0"/>
              <a:t>Storage, Pay </a:t>
            </a:r>
            <a:r>
              <a:rPr lang="en-GB" dirty="0"/>
              <a:t>for </a:t>
            </a:r>
            <a:r>
              <a:rPr lang="en-GB" dirty="0" smtClean="0"/>
              <a:t>use &amp; Failed Jobs</a:t>
            </a:r>
          </a:p>
          <a:p>
            <a:r>
              <a:rPr lang="en-GB" dirty="0" smtClean="0"/>
              <a:t>Roadmap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MPI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 sending MPI data to portal</a:t>
            </a:r>
          </a:p>
          <a:p>
            <a:r>
              <a:rPr lang="en-GB" dirty="0" smtClean="0"/>
              <a:t>Can be viewed here: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smtClean="0">
                <a:hlinkClick r:id="rId2"/>
              </a:rPr>
              <a:t>://accounting-devel.egi.eu/show.php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022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Discussing</a:t>
            </a:r>
          </a:p>
          <a:p>
            <a:pPr lvl="1"/>
            <a:r>
              <a:rPr lang="en-GB" dirty="0" smtClean="0"/>
              <a:t>Improving information in </a:t>
            </a:r>
            <a:r>
              <a:rPr lang="en-GB" dirty="0" err="1" smtClean="0"/>
              <a:t>ImageId</a:t>
            </a:r>
            <a:r>
              <a:rPr lang="en-GB" dirty="0" smtClean="0"/>
              <a:t> field</a:t>
            </a:r>
            <a:endParaRPr lang="en-GB" dirty="0" smtClean="0"/>
          </a:p>
          <a:p>
            <a:pPr lvl="1"/>
            <a:r>
              <a:rPr lang="en-GB" dirty="0" smtClean="0"/>
              <a:t>Benchmarking</a:t>
            </a:r>
          </a:p>
          <a:p>
            <a:pPr lvl="1"/>
            <a:r>
              <a:rPr lang="en-GB" dirty="0" smtClean="0"/>
              <a:t>Sub-site/part-of-site level reporting</a:t>
            </a:r>
          </a:p>
          <a:p>
            <a:pPr lvl="1"/>
            <a:r>
              <a:rPr lang="en-GB" dirty="0" smtClean="0"/>
              <a:t>Assigning </a:t>
            </a:r>
            <a:r>
              <a:rPr lang="en-GB" dirty="0"/>
              <a:t>usage </a:t>
            </a:r>
            <a:r>
              <a:rPr lang="en-GB" dirty="0" smtClean="0"/>
              <a:t>to </a:t>
            </a:r>
            <a:r>
              <a:rPr lang="en-GB" dirty="0"/>
              <a:t>long-running VMs</a:t>
            </a:r>
          </a:p>
          <a:p>
            <a:pPr lvl="2"/>
            <a:r>
              <a:rPr lang="en-GB" dirty="0" smtClean="0"/>
              <a:t>month of completion vs usage for each month</a:t>
            </a:r>
          </a:p>
        </p:txBody>
      </p:sp>
    </p:spTree>
    <p:extLst>
      <p:ext uri="{BB962C8B-B14F-4D97-AF65-F5344CB8AC3E}">
        <p14:creationId xmlns:p14="http://schemas.microsoft.com/office/powerpoint/2010/main" val="261102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840538" cy="865187"/>
          </a:xfrm>
        </p:spPr>
        <p:txBody>
          <a:bodyPr/>
          <a:lstStyle/>
          <a:p>
            <a:r>
              <a:rPr lang="en-GB" sz="4000" dirty="0"/>
              <a:t>Storage, </a:t>
            </a:r>
            <a:r>
              <a:rPr lang="en-GB" sz="4000" dirty="0" smtClean="0"/>
              <a:t>P4U </a:t>
            </a:r>
            <a:r>
              <a:rPr lang="en-GB" sz="4000" dirty="0"/>
              <a:t>&amp; Failed Jobs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Storage</a:t>
            </a:r>
          </a:p>
          <a:p>
            <a:r>
              <a:rPr lang="en-GB" sz="2800" dirty="0" smtClean="0"/>
              <a:t>Pay For </a:t>
            </a:r>
            <a:r>
              <a:rPr lang="en-GB" sz="2800" dirty="0" smtClean="0"/>
              <a:t>Use</a:t>
            </a:r>
            <a:endParaRPr lang="en-GB" sz="2400" dirty="0" smtClean="0"/>
          </a:p>
          <a:p>
            <a:r>
              <a:rPr lang="en-GB" sz="2800" dirty="0" smtClean="0"/>
              <a:t>Failed </a:t>
            </a:r>
            <a:r>
              <a:rPr lang="en-GB" sz="2800" dirty="0" smtClean="0"/>
              <a:t>Jobs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487108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Roadmap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924937"/>
              </p:ext>
            </p:extLst>
          </p:nvPr>
        </p:nvGraphicFramePr>
        <p:xfrm>
          <a:off x="323528" y="1268760"/>
          <a:ext cx="8435279" cy="4896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88327"/>
                <a:gridCol w="1015608"/>
                <a:gridCol w="904262"/>
                <a:gridCol w="904262"/>
                <a:gridCol w="922820"/>
              </a:tblGrid>
              <a:tr h="363335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PQ16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PQ17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PQ18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PQ19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Confirm Storage Accounting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Summaries to Accounting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r>
                        <a:rPr lang="en-GB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Cloud Accounting to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Send MPI data to portal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>
                          <a:effectLst/>
                        </a:rPr>
                        <a:t>x</a:t>
                      </a:r>
                      <a:endParaRPr lang="en-GB" sz="11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>
                          <a:effectLst/>
                        </a:rPr>
                        <a:t>Application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Application Accounting usage record finalised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/>
                          <a:ea typeface="Times New Roman"/>
                        </a:rPr>
                        <a:t>abandoned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222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Publishing summaries from Accounting Repository to other sites (OSG/DGAS)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302">
                <a:tc>
                  <a:txBody>
                    <a:bodyPr/>
                    <a:lstStyle/>
                    <a:p>
                      <a:pPr algn="l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Send all accounting data (including MPI data) to portal in production using the new schema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-&gt; 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Migrate sites from SSM1.2 to SSM2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 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?</a:t>
                      </a:r>
                      <a:r>
                        <a:rPr lang="en-US" sz="1100" baseline="0" dirty="0" smtClean="0">
                          <a:effectLst/>
                        </a:rPr>
                        <a:t> &lt;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Storage Accounting in production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GPGPU accounting prototype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Delay?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4092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Improvement of the cloud accounting to cover storage accounting for transient cloud storage and data usage accounting by the virtual </a:t>
                      </a:r>
                      <a:r>
                        <a:rPr lang="en-US" sz="1100" dirty="0" smtClean="0">
                          <a:effectLst/>
                        </a:rPr>
                        <a:t>machines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Adoption the OGF Usage Record v2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27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>
                          <a:effectLst/>
                        </a:rPr>
                        <a:t>Support to implement Pay-for-Use proof of concept</a:t>
                      </a:r>
                      <a:endParaRPr lang="en-GB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GB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021085"/>
      </p:ext>
    </p:extLst>
  </p:cSld>
  <p:clrMapOvr>
    <a:masterClrMapping/>
  </p:clrMapOvr>
</p:sld>
</file>

<file path=ppt/theme/theme1.xml><?xml version="1.0" encoding="utf-8"?>
<a:theme xmlns:a="http://schemas.openxmlformats.org/drawingml/2006/main" name="Accounting_status_jra1_201402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Accounting_status_jra1_20140225</Template>
  <TotalTime>1465</TotalTime>
  <Words>200</Words>
  <Application>Microsoft Office PowerPoint</Application>
  <PresentationFormat>On-screen Show (4:3)</PresentationFormat>
  <Paragraphs>99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Accounting_status_jra1_20140225</vt:lpstr>
      <vt:lpstr>Accounting Status</vt:lpstr>
      <vt:lpstr>Overview</vt:lpstr>
      <vt:lpstr>MPI Accounting</vt:lpstr>
      <vt:lpstr>Cloud Accounting</vt:lpstr>
      <vt:lpstr>Storage, P4U &amp; Failed Jobs </vt:lpstr>
      <vt:lpstr>Roadmap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Status</dc:title>
  <dc:creator>Pullinger, Stuart (STFC,RAL,SC)</dc:creator>
  <cp:lastModifiedBy>Pullinger, Stuart (STFC,RAL,SC)</cp:lastModifiedBy>
  <cp:revision>37</cp:revision>
  <dcterms:created xsi:type="dcterms:W3CDTF">2014-02-25T10:23:27Z</dcterms:created>
  <dcterms:modified xsi:type="dcterms:W3CDTF">2014-10-29T13:41:30Z</dcterms:modified>
</cp:coreProperties>
</file>