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302" r:id="rId2"/>
    <p:sldId id="332" r:id="rId3"/>
    <p:sldId id="334" r:id="rId4"/>
    <p:sldId id="335" r:id="rId5"/>
    <p:sldId id="33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56" autoAdjust="0"/>
  </p:normalViewPr>
  <p:slideViewPr>
    <p:cSldViewPr>
      <p:cViewPr varScale="1">
        <p:scale>
          <a:sx n="64" d="100"/>
          <a:sy n="64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56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edcloud-users@mailman.egi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oudbase.it/cloud-init-for-windows-instances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en-GB" sz="2800" b="1" dirty="0" smtClean="0"/>
              <a:t>EGI </a:t>
            </a:r>
            <a:r>
              <a:rPr lang="en-GB" sz="2800" b="1" dirty="0" err="1" smtClean="0"/>
              <a:t>FedCloud</a:t>
            </a:r>
            <a:r>
              <a:rPr lang="en-GB" sz="2800" b="1" dirty="0" smtClean="0"/>
              <a:t> User Support</a:t>
            </a:r>
            <a:br>
              <a:rPr lang="en-GB" sz="2800" b="1" dirty="0" smtClean="0"/>
            </a:br>
            <a:r>
              <a:rPr lang="en-GB" sz="2800" b="1" dirty="0" smtClean="0"/>
              <a:t>coordination meeting</a:t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29 October 2014</a:t>
            </a:r>
          </a:p>
          <a:p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 smtClean="0"/>
              <a:t>New mailing list for users</a:t>
            </a:r>
            <a:endParaRPr lang="en-US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hlinkClick r:id="rId3"/>
              </a:rPr>
              <a:t>Fedcloud-users@mailman.egi.eu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/>
              <a:t>To keep our existing users informed and engaged</a:t>
            </a:r>
          </a:p>
          <a:p>
            <a:pPr marL="800100" lvl="1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sz="1900" dirty="0"/>
              <a:t>If a new service becomes available for pre-production use</a:t>
            </a:r>
          </a:p>
          <a:p>
            <a:pPr marL="800100" lvl="1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sz="1900" dirty="0"/>
              <a:t>If a new service becomes available in the production infrastructure</a:t>
            </a:r>
          </a:p>
          <a:p>
            <a:pPr marL="800100" lvl="1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sz="1900" dirty="0"/>
              <a:t>Events where there is presentation/contribution about EGI Federated Cloud (webinars, conferences, </a:t>
            </a:r>
            <a:r>
              <a:rPr lang="en-US" sz="1900" dirty="0" smtClean="0"/>
              <a:t>calls for </a:t>
            </a:r>
            <a:r>
              <a:rPr lang="en-US" sz="1900" dirty="0" smtClean="0"/>
              <a:t>contribution, </a:t>
            </a:r>
            <a:r>
              <a:rPr lang="en-US" sz="1900" dirty="0" err="1" smtClean="0"/>
              <a:t>etc</a:t>
            </a:r>
            <a:r>
              <a:rPr lang="en-US" sz="1900" dirty="0"/>
              <a:t>)</a:t>
            </a:r>
          </a:p>
          <a:p>
            <a:pPr marL="800100" lvl="1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sz="1900" dirty="0"/>
              <a:t>Surveys that require input from the users (we need to articulate the benefits of filling the survey. E.g. the responses will be used to drive the evolution of service X/Y/Z of the EGI federated cloud</a:t>
            </a:r>
            <a:r>
              <a:rPr lang="en-US" sz="1900" dirty="0" smtClean="0"/>
              <a:t>)</a:t>
            </a:r>
          </a:p>
          <a:p>
            <a:pPr marL="800100" lvl="1" indent="-342900">
              <a:spcBef>
                <a:spcPct val="20000"/>
              </a:spcBef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New resources available in </a:t>
            </a:r>
            <a:r>
              <a:rPr lang="en-US" sz="2000" dirty="0" err="1" smtClean="0"/>
              <a:t>fedcloud</a:t>
            </a:r>
            <a:r>
              <a:rPr lang="en-US" sz="2000" dirty="0" smtClean="0"/>
              <a:t>: a </a:t>
            </a:r>
            <a:r>
              <a:rPr lang="en-US" sz="2000" dirty="0"/>
              <a:t>new site joins or an existing site increases its capacity.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Base VM images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Need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help to </a:t>
            </a:r>
            <a:r>
              <a:rPr kumimoji="0" lang="it-IT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keep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up-to-date base VM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images (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Ubuntu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SL,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Centos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CERNVM, </a:t>
            </a:r>
            <a:r>
              <a:rPr kumimoji="0" lang="it-IT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etc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endParaRPr lang="en-US" sz="19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16494"/>
              </p:ext>
            </p:extLst>
          </p:nvPr>
        </p:nvGraphicFramePr>
        <p:xfrm>
          <a:off x="432047" y="1171087"/>
          <a:ext cx="8316417" cy="4994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712"/>
                <a:gridCol w="5544705"/>
              </a:tblGrid>
              <a:tr h="5221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 Case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Requirements</a:t>
                      </a:r>
                      <a:endParaRPr lang="en-US" sz="1800" dirty="0"/>
                    </a:p>
                  </a:txBody>
                  <a:tcPr/>
                </a:tc>
              </a:tr>
              <a:tr h="847392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READemption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Looking for more resources (</a:t>
                      </a:r>
                      <a:r>
                        <a:rPr lang="en-US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URGENT!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): &gt;=70 GB of RAM, CPU the more is the better, about 1 TB of storage</a:t>
                      </a:r>
                    </a:p>
                  </a:txBody>
                  <a:tcPr anchor="ctr"/>
                </a:tc>
              </a:tr>
              <a:tr h="808844"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RSAT, Elixir Pilot, etc…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(Big) Data distribution</a:t>
                      </a:r>
                    </a:p>
                  </a:txBody>
                  <a:tcPr anchor="ctr"/>
                </a:tc>
              </a:tr>
              <a:tr h="808844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VERCE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Automatic scalability to exploit cloud elasticity (e.g.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OneFlow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OpenNebula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98112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DRHIM (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NGI-IT)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Contextualisation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Windows OS (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http://www.cloudbase.it/cloud-init-for-windows-instances/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Enol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License management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08844">
                <a:tc>
                  <a:txBody>
                    <a:bodyPr/>
                    <a:lstStyle/>
                    <a:p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 </a:t>
                      </a:r>
                      <a:r>
                        <a:rPr lang="it-IT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cases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Private/public IP interface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Portal/firewall policy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FCTF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Requirements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99045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10/28/2014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GB" sz="3800" dirty="0" smtClean="0"/>
              <a:t>EGI </a:t>
            </a:r>
            <a:r>
              <a:rPr lang="en-GB" sz="3800" dirty="0" err="1" smtClean="0"/>
              <a:t>FedCloud</a:t>
            </a:r>
            <a:r>
              <a:rPr lang="en-GB" sz="3800" dirty="0" smtClean="0"/>
              <a:t> use cases Support needed</a:t>
            </a:r>
            <a:endParaRPr lang="en-US" sz="3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92475"/>
              </p:ext>
            </p:extLst>
          </p:nvPr>
        </p:nvGraphicFramePr>
        <p:xfrm>
          <a:off x="94976" y="1124744"/>
          <a:ext cx="8460434" cy="367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92"/>
                <a:gridCol w="1656184"/>
                <a:gridCol w="2232248"/>
                <a:gridCol w="218321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Use Case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Organisation</a:t>
                      </a:r>
                      <a:r>
                        <a:rPr lang="en-US" sz="2000" dirty="0" smtClean="0"/>
                        <a:t>/Country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FedCloud</a:t>
                      </a:r>
                      <a:r>
                        <a:rPr lang="en-US" sz="2000" dirty="0" smtClean="0"/>
                        <a:t> sites</a:t>
                      </a:r>
                      <a:endParaRPr lang="en-US" sz="2000" dirty="0"/>
                    </a:p>
                  </a:txBody>
                  <a:tcPr anchor="ctr"/>
                </a:tc>
              </a:tr>
              <a:tr h="457144">
                <a:tc>
                  <a:txBody>
                    <a:bodyPr/>
                    <a:lstStyle/>
                    <a:p>
                      <a:r>
                        <a:rPr lang="it-IT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DCH-RP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TBD</a:t>
                      </a:r>
                    </a:p>
                  </a:txBody>
                  <a:tcPr anchor="ctr"/>
                </a:tc>
              </a:tr>
              <a:tr h="4571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Calibration, Analysis and Modelling of Radio-Astronomy Data (LOFAR)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IAA - Spain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TBD</a:t>
                      </a: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CHIPSTER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CSC – Finland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TBD</a:t>
                      </a:r>
                    </a:p>
                  </a:txBody>
                  <a:tcPr anchor="ctr"/>
                </a:tc>
              </a:tr>
              <a:tr h="603483"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RSAT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Preparatory</a:t>
                      </a:r>
                      <a:endParaRPr lang="en-US" sz="2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TBD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51520" y="515719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Use case </a:t>
            </a:r>
            <a:r>
              <a:rPr lang="it-IT" b="1" dirty="0" smtClean="0"/>
              <a:t>info:</a:t>
            </a:r>
          </a:p>
          <a:p>
            <a:r>
              <a:rPr lang="it-IT" dirty="0" smtClean="0"/>
              <a:t>https</a:t>
            </a:r>
            <a:r>
              <a:rPr lang="it-IT" dirty="0"/>
              <a:t>://wiki.egi.eu/wiki/Fedcloud-tf:Users:Communities#Current_FedCloud_Users_and_Communities</a:t>
            </a:r>
          </a:p>
        </p:txBody>
      </p:sp>
    </p:spTree>
    <p:extLst>
      <p:ext uri="{BB962C8B-B14F-4D97-AF65-F5344CB8AC3E}">
        <p14:creationId xmlns:p14="http://schemas.microsoft.com/office/powerpoint/2010/main" val="3302494379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5355</TotalTime>
  <Words>308</Words>
  <Application>Microsoft Office PowerPoint</Application>
  <PresentationFormat>Presentazione su schermo (4:3)</PresentationFormat>
  <Paragraphs>64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Courier New</vt:lpstr>
      <vt:lpstr>Wingdings</vt:lpstr>
      <vt:lpstr>EGI-InSPIRE-Slide-Template_v4-1</vt:lpstr>
      <vt:lpstr>EGI FedCloud User Support coordination meeting   </vt:lpstr>
      <vt:lpstr>New mailing list for users</vt:lpstr>
      <vt:lpstr>Base VM images</vt:lpstr>
      <vt:lpstr>EGI FedCloud use cases Requirements</vt:lpstr>
      <vt:lpstr>EGI FedCloud use cases Support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623</cp:revision>
  <dcterms:created xsi:type="dcterms:W3CDTF">2013-10-15T23:33:54Z</dcterms:created>
  <dcterms:modified xsi:type="dcterms:W3CDTF">2014-10-28T17:01:38Z</dcterms:modified>
</cp:coreProperties>
</file>