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02" r:id="rId2"/>
    <p:sldId id="334" r:id="rId3"/>
    <p:sldId id="335" r:id="rId4"/>
    <p:sldId id="336" r:id="rId5"/>
    <p:sldId id="333" r:id="rId6"/>
    <p:sldId id="33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56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oudbase.it/cloud-init-for-windows-instance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EGI </a:t>
            </a:r>
            <a:r>
              <a:rPr lang="en-GB" sz="2800" b="1" dirty="0" err="1" smtClean="0"/>
              <a:t>FedCloud</a:t>
            </a:r>
            <a:r>
              <a:rPr lang="en-GB" sz="2800" b="1" dirty="0" smtClean="0"/>
              <a:t> User Support</a:t>
            </a:r>
            <a:br>
              <a:rPr lang="en-GB" sz="2800" b="1" dirty="0" smtClean="0"/>
            </a:br>
            <a:r>
              <a:rPr lang="en-GB" sz="2800" b="1" dirty="0" smtClean="0"/>
              <a:t>coordination meeting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12 November </a:t>
            </a:r>
            <a:r>
              <a:rPr lang="en-GB" sz="2800" dirty="0" smtClean="0"/>
              <a:t>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Base VM images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Enol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F.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updated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the base VM images in the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fedcloud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VO-wide image list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>
                <a:cs typeface="Arial" pitchFamily="34" charset="0"/>
              </a:rPr>
              <a:t>Open Action: </a:t>
            </a:r>
            <a:r>
              <a:rPr lang="it-IT" sz="2400" dirty="0" err="1" smtClean="0">
                <a:cs typeface="Arial" pitchFamily="34" charset="0"/>
              </a:rPr>
              <a:t>organise</a:t>
            </a:r>
            <a:r>
              <a:rPr lang="it-IT" sz="2400" dirty="0" smtClean="0">
                <a:cs typeface="Arial" pitchFamily="34" charset="0"/>
              </a:rPr>
              <a:t> a </a:t>
            </a:r>
            <a:r>
              <a:rPr lang="it-IT" sz="2400" dirty="0" err="1" smtClean="0">
                <a:cs typeface="Arial" pitchFamily="34" charset="0"/>
              </a:rPr>
              <a:t>virtual</a:t>
            </a:r>
            <a:r>
              <a:rPr lang="it-IT" sz="2400" dirty="0" smtClean="0">
                <a:cs typeface="Arial" pitchFamily="34" charset="0"/>
              </a:rPr>
              <a:t> team to </a:t>
            </a:r>
            <a:r>
              <a:rPr lang="it-IT" sz="2400" dirty="0" err="1" smtClean="0">
                <a:cs typeface="Arial" pitchFamily="34" charset="0"/>
              </a:rPr>
              <a:t>keep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always</a:t>
            </a:r>
            <a:r>
              <a:rPr lang="it-IT" sz="2400" dirty="0" smtClean="0">
                <a:cs typeface="Arial" pitchFamily="34" charset="0"/>
              </a:rPr>
              <a:t> </a:t>
            </a:r>
            <a:r>
              <a:rPr lang="it-IT" sz="2400" dirty="0" err="1" smtClean="0">
                <a:cs typeface="Arial" pitchFamily="34" charset="0"/>
              </a:rPr>
              <a:t>updated</a:t>
            </a:r>
            <a:r>
              <a:rPr lang="it-IT" sz="2400" dirty="0" smtClean="0">
                <a:cs typeface="Arial" pitchFamily="34" charset="0"/>
              </a:rPr>
              <a:t> the base images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0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22186"/>
              </p:ext>
            </p:extLst>
          </p:nvPr>
        </p:nvGraphicFramePr>
        <p:xfrm>
          <a:off x="432047" y="1171087"/>
          <a:ext cx="8316417" cy="485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6532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2173342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READemption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Looking for more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resources: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&gt;=70 GB of RAM, CPU the more is the better, about 1 TB of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IFCA offered a temporary access (for free now, for pay for the next simulations)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CESNET can support </a:t>
                      </a:r>
                      <a:r>
                        <a:rPr lang="it-IT" b="1" dirty="0" smtClean="0"/>
                        <a:t>highthroughputseq.egi.eu</a:t>
                      </a:r>
                      <a:r>
                        <a:rPr lang="it-IT" dirty="0" smtClean="0"/>
                        <a:t> VO from </a:t>
                      </a:r>
                      <a:r>
                        <a:rPr lang="it-IT" dirty="0" err="1" smtClean="0"/>
                        <a:t>January</a:t>
                      </a:r>
                      <a:r>
                        <a:rPr lang="it-IT" dirty="0" smtClean="0"/>
                        <a:t> 2015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1182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RSAT, Elixir Pilot, etc…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(Big) Data distribution</a:t>
                      </a:r>
                    </a:p>
                  </a:txBody>
                  <a:tcPr anchor="ctr"/>
                </a:tc>
              </a:tr>
              <a:tr h="101182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Automatic scalability to exploit cloud elasticity (e.g.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OneFlow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Requirements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9045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54941"/>
              </p:ext>
            </p:extLst>
          </p:nvPr>
        </p:nvGraphicFramePr>
        <p:xfrm>
          <a:off x="432047" y="1171087"/>
          <a:ext cx="8316417" cy="492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5484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1824907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 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NGI-IT)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Contextualisation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Windows OS (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http://www.cloudbase.it/cloud-init-for-windows-instances/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Enol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DRIHM VM image available in the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AppDB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https://appdb.egi.eu/store/vappliance/drihm.vm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License management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9602">
                <a:tc>
                  <a:txBody>
                    <a:bodyPr/>
                    <a:lstStyle/>
                    <a:p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Private/public IP interface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Portal/firewall policy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960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 use cases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VM image with the CLI environment pre-installed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960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template to define a ‘custom’ SLA between users and RPs (for free, for pay, etc.)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Requirements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1416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smtClean="0"/>
              <a:t>Federated Cloud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en-GB" sz="3800" dirty="0" smtClean="0"/>
              <a:t>Open </a:t>
            </a:r>
            <a:r>
              <a:rPr lang="en-GB" sz="3800" dirty="0" smtClean="0"/>
              <a:t>use cases</a:t>
            </a:r>
            <a:endParaRPr lang="en-US" sz="3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8404"/>
              </p:ext>
            </p:extLst>
          </p:nvPr>
        </p:nvGraphicFramePr>
        <p:xfrm>
          <a:off x="94976" y="1124744"/>
          <a:ext cx="8460434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06"/>
                <a:gridCol w="1316470"/>
                <a:gridCol w="1774372"/>
                <a:gridCol w="1735393"/>
                <a:gridCol w="1735393"/>
              </a:tblGrid>
              <a:tr h="10414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Organisation</a:t>
                      </a:r>
                      <a:r>
                        <a:rPr lang="en-US" sz="2000" dirty="0" smtClean="0"/>
                        <a:t>/Country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Supporters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Additional</a:t>
                      </a:r>
                      <a:r>
                        <a:rPr lang="en-US" sz="2000" baseline="0" dirty="0" smtClean="0"/>
                        <a:t> info</a:t>
                      </a:r>
                      <a:endParaRPr lang="en-US" sz="2000" dirty="0"/>
                    </a:p>
                  </a:txBody>
                  <a:tcPr anchor="ctr"/>
                </a:tc>
              </a:tr>
              <a:tr h="1230803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DCH-RP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Check with the community if are still interested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27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LOFAR &amp; GIPSY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IAA - Spain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Lezzi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Enol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4677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CSC – Finland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Marica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Antonacci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23080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RSAT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Diego, Esteban Freire and Ruben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Diez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User started the procedure to get the certificate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49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smtClean="0"/>
              <a:t>Federated Cloud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en-GB" sz="3800" dirty="0" smtClean="0"/>
              <a:t>Open </a:t>
            </a:r>
            <a:r>
              <a:rPr lang="en-GB" sz="3800" dirty="0" smtClean="0"/>
              <a:t>use cases</a:t>
            </a:r>
            <a:endParaRPr lang="en-US" sz="3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82435"/>
              </p:ext>
            </p:extLst>
          </p:nvPr>
        </p:nvGraphicFramePr>
        <p:xfrm>
          <a:off x="94976" y="1124744"/>
          <a:ext cx="8460434" cy="544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06"/>
                <a:gridCol w="1316470"/>
                <a:gridCol w="1774372"/>
                <a:gridCol w="1735393"/>
                <a:gridCol w="173539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Organisation</a:t>
                      </a:r>
                      <a:r>
                        <a:rPr lang="en-US" sz="2000" dirty="0" smtClean="0"/>
                        <a:t>/Country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Supporters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Additional</a:t>
                      </a:r>
                      <a:r>
                        <a:rPr lang="en-US" sz="2000" baseline="0" dirty="0" smtClean="0"/>
                        <a:t> info</a:t>
                      </a:r>
                      <a:endParaRPr lang="en-US" sz="2000" dirty="0"/>
                    </a:p>
                  </a:txBody>
                  <a:tcPr anchor="ctr"/>
                </a:tc>
              </a:tr>
              <a:tr h="457144">
                <a:tc>
                  <a:txBody>
                    <a:bodyPr/>
                    <a:lstStyle/>
                    <a:p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Harness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???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Testing Harness cloud services in the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FedCloud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(e.g. </a:t>
                      </a:r>
                      <a:r>
                        <a:rPr lang="it-IT" dirty="0" smtClean="0"/>
                        <a:t>XTREEMFS)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57144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BSIM2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Portugal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Nuno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Diego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Stalled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TRUFA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Spain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Diego and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Nuno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BILS (Swedish Elixir node)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UCST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First meeting last Monday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???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Testing &amp; Integration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Diego, NGI-IT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6311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5386</TotalTime>
  <Words>380</Words>
  <Application>Microsoft Office PowerPoint</Application>
  <PresentationFormat>Presentazione su schermo (4:3)</PresentationFormat>
  <Paragraphs>102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Wingdings</vt:lpstr>
      <vt:lpstr>EGI-InSPIRE-Slide-Template_v4-1</vt:lpstr>
      <vt:lpstr>EGI FedCloud User Support coordination meeting   </vt:lpstr>
      <vt:lpstr>Base VM images</vt:lpstr>
      <vt:lpstr>EGI FedCloud use cases Requirements</vt:lpstr>
      <vt:lpstr>EGI FedCloud use cases Requirements</vt:lpstr>
      <vt:lpstr>EGI Federated Cloud Open use cases</vt:lpstr>
      <vt:lpstr>EGI Federated Cloud Open use cases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629</cp:revision>
  <dcterms:created xsi:type="dcterms:W3CDTF">2013-10-15T23:33:54Z</dcterms:created>
  <dcterms:modified xsi:type="dcterms:W3CDTF">2014-11-12T09:01:33Z</dcterms:modified>
</cp:coreProperties>
</file>