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8"/>
  </p:notesMasterIdLst>
  <p:sldIdLst>
    <p:sldId id="302" r:id="rId2"/>
    <p:sldId id="337" r:id="rId3"/>
    <p:sldId id="334" r:id="rId4"/>
    <p:sldId id="335" r:id="rId5"/>
    <p:sldId id="336" r:id="rId6"/>
    <p:sldId id="333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D0D8E8"/>
    <a:srgbClr val="E9EDF4"/>
    <a:srgbClr val="EBF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656" autoAdjust="0"/>
  </p:normalViewPr>
  <p:slideViewPr>
    <p:cSldViewPr>
      <p:cViewPr varScale="1">
        <p:scale>
          <a:sx n="64" d="100"/>
          <a:sy n="64" d="100"/>
        </p:scale>
        <p:origin x="156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11/26/2014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56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9A2D18B-0A31-4D1A-A5D1-D72E94819219}" type="datetime1">
              <a:rPr lang="en-US" smtClean="0"/>
              <a:pPr>
                <a:defRPr/>
              </a:pPr>
              <a:t>11/26/2014</a:t>
            </a:fld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11/26/2014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11/26/2014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A1C01B5-5442-4B46-84EB-58D14E104751}" type="datetime1">
              <a:rPr lang="en-US" smtClean="0"/>
              <a:pPr>
                <a:defRPr/>
              </a:pPr>
              <a:t>11/26/2014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oudbase.it/cloud-init-for-windows-instances/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391023"/>
            <a:ext cx="7200800" cy="1470025"/>
          </a:xfrm>
        </p:spPr>
        <p:txBody>
          <a:bodyPr/>
          <a:lstStyle/>
          <a:p>
            <a:r>
              <a:rPr lang="en-GB" sz="2800" b="1" dirty="0" smtClean="0"/>
              <a:t>EGI </a:t>
            </a:r>
            <a:r>
              <a:rPr lang="en-GB" sz="2800" b="1" dirty="0" err="1" smtClean="0"/>
              <a:t>FedCloud</a:t>
            </a:r>
            <a:r>
              <a:rPr lang="en-GB" sz="2800" b="1" dirty="0" smtClean="0"/>
              <a:t> User Support</a:t>
            </a:r>
            <a:br>
              <a:rPr lang="en-GB" sz="2800" b="1" dirty="0" smtClean="0"/>
            </a:br>
            <a:r>
              <a:rPr lang="en-GB" sz="2800" b="1" dirty="0" smtClean="0"/>
              <a:t>coordination meeting</a:t>
            </a:r>
            <a:br>
              <a:rPr lang="en-GB" sz="2800" b="1" dirty="0" smtClean="0"/>
            </a:br>
            <a:r>
              <a:rPr lang="en-GB" sz="2800" b="1" dirty="0" smtClean="0"/>
              <a:t/>
            </a:r>
            <a:br>
              <a:rPr lang="en-GB" sz="2800" b="1" dirty="0" smtClean="0"/>
            </a:br>
            <a:r>
              <a:rPr lang="en-GB" sz="2800" b="1" dirty="0" smtClean="0"/>
              <a:t/>
            </a:r>
            <a:br>
              <a:rPr lang="en-GB" sz="2800" b="1" dirty="0" smtClean="0"/>
            </a:br>
            <a:endParaRPr lang="en-GB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717032"/>
            <a:ext cx="5832648" cy="1343000"/>
          </a:xfrm>
        </p:spPr>
        <p:txBody>
          <a:bodyPr/>
          <a:lstStyle/>
          <a:p>
            <a:endParaRPr lang="en-GB" sz="2800" dirty="0" smtClean="0"/>
          </a:p>
          <a:p>
            <a:r>
              <a:rPr lang="en-GB" sz="2800" smtClean="0"/>
              <a:t>26</a:t>
            </a:r>
            <a:r>
              <a:rPr lang="en-GB" sz="2800" smtClean="0"/>
              <a:t> </a:t>
            </a:r>
            <a:r>
              <a:rPr lang="en-GB" sz="2800" dirty="0" smtClean="0"/>
              <a:t>November 2014</a:t>
            </a:r>
          </a:p>
          <a:p>
            <a:endParaRPr lang="en-GB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A2D18B-0A31-4D1A-A5D1-D72E94819219}" type="datetime1">
              <a:rPr lang="en-US" smtClean="0"/>
              <a:pPr>
                <a:defRPr/>
              </a:pPr>
              <a:t>11/26/2014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3E93C7-7FA6-4B67-89AC-03CBAB78CC3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800" dirty="0" smtClean="0"/>
              <a:t>User </a:t>
            </a:r>
            <a:r>
              <a:rPr lang="it-IT" sz="3800" dirty="0" err="1" smtClean="0"/>
              <a:t>Communities</a:t>
            </a:r>
            <a:r>
              <a:rPr lang="it-IT" sz="3800" dirty="0" smtClean="0"/>
              <a:t> </a:t>
            </a:r>
            <a:r>
              <a:rPr lang="it-IT" sz="3800" dirty="0" err="1" smtClean="0"/>
              <a:t>wiki</a:t>
            </a:r>
            <a:r>
              <a:rPr lang="it-IT" sz="3800" dirty="0" smtClean="0"/>
              <a:t> page</a:t>
            </a:r>
            <a:endParaRPr lang="it-IT" sz="3800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11/26/2014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5536" y="1412776"/>
            <a:ext cx="8291264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t-IT" sz="2400" dirty="0">
                <a:cs typeface="Arial" pitchFamily="34" charset="0"/>
              </a:rPr>
              <a:t>https://wiki.egi.eu/wiki/Federated_Cloud_Communities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400" dirty="0" smtClean="0"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cs typeface="Arial" pitchFamily="34" charset="0"/>
              </a:rPr>
              <a:t>Please, update it with your use cases </a:t>
            </a:r>
            <a:endParaRPr lang="en-US" sz="1900" dirty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400" dirty="0"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275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 smtClean="0"/>
              <a:t>Hosting Big Data </a:t>
            </a:r>
            <a:r>
              <a:rPr lang="it-IT" sz="4000" dirty="0" err="1" smtClean="0"/>
              <a:t>Platforms</a:t>
            </a:r>
            <a:endParaRPr lang="it-IT" sz="4000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11/26/2014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5536" y="1412776"/>
            <a:ext cx="8291264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t-IT" sz="2400" dirty="0" err="1" smtClean="0">
                <a:cs typeface="Arial" pitchFamily="34" charset="0"/>
              </a:rPr>
              <a:t>Which</a:t>
            </a:r>
            <a:r>
              <a:rPr lang="it-IT" sz="2400" dirty="0" smtClean="0">
                <a:cs typeface="Arial" pitchFamily="34" charset="0"/>
              </a:rPr>
              <a:t> </a:t>
            </a:r>
            <a:r>
              <a:rPr lang="it-IT" sz="2400" dirty="0" err="1" smtClean="0">
                <a:cs typeface="Arial" pitchFamily="34" charset="0"/>
              </a:rPr>
              <a:t>institutions</a:t>
            </a:r>
            <a:r>
              <a:rPr lang="it-IT" sz="2400" dirty="0" smtClean="0">
                <a:cs typeface="Arial" pitchFamily="34" charset="0"/>
              </a:rPr>
              <a:t> </a:t>
            </a:r>
            <a:r>
              <a:rPr lang="it-IT" sz="2400" dirty="0" err="1" smtClean="0">
                <a:cs typeface="Arial" pitchFamily="34" charset="0"/>
              </a:rPr>
              <a:t>already</a:t>
            </a:r>
            <a:r>
              <a:rPr lang="it-IT" sz="2400" dirty="0" smtClean="0">
                <a:cs typeface="Arial" pitchFamily="34" charset="0"/>
              </a:rPr>
              <a:t> </a:t>
            </a:r>
            <a:r>
              <a:rPr lang="it-IT" sz="2400" dirty="0" err="1" smtClean="0">
                <a:cs typeface="Arial" pitchFamily="34" charset="0"/>
              </a:rPr>
              <a:t>offer</a:t>
            </a:r>
            <a:r>
              <a:rPr lang="it-IT" sz="2400" dirty="0" smtClean="0">
                <a:cs typeface="Arial" pitchFamily="34" charset="0"/>
              </a:rPr>
              <a:t> </a:t>
            </a:r>
            <a:r>
              <a:rPr lang="it-IT" sz="2400" dirty="0" err="1" smtClean="0">
                <a:cs typeface="Arial" pitchFamily="34" charset="0"/>
              </a:rPr>
              <a:t>this</a:t>
            </a:r>
            <a:r>
              <a:rPr lang="it-IT" sz="2400" dirty="0" smtClean="0">
                <a:cs typeface="Arial" pitchFamily="34" charset="0"/>
              </a:rPr>
              <a:t> </a:t>
            </a:r>
            <a:r>
              <a:rPr lang="it-IT" sz="2400" dirty="0" err="1" smtClean="0">
                <a:cs typeface="Arial" pitchFamily="34" charset="0"/>
              </a:rPr>
              <a:t>kind</a:t>
            </a:r>
            <a:r>
              <a:rPr lang="it-IT" sz="2400" dirty="0" smtClean="0">
                <a:cs typeface="Arial" pitchFamily="34" charset="0"/>
              </a:rPr>
              <a:t> of service?</a:t>
            </a:r>
            <a:endParaRPr kumimoji="0" lang="it-IT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it-IT" sz="2400" dirty="0"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cs typeface="Arial" pitchFamily="34" charset="0"/>
              </a:rPr>
              <a:t>Bring </a:t>
            </a:r>
            <a:r>
              <a:rPr lang="en-US" sz="2400" dirty="0">
                <a:cs typeface="Arial" pitchFamily="34" charset="0"/>
              </a:rPr>
              <a:t>some platforms into the European scale from a single institutional scope</a:t>
            </a:r>
            <a:endParaRPr lang="en-US" sz="1900" dirty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400" dirty="0"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306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11/26/2014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222186"/>
              </p:ext>
            </p:extLst>
          </p:nvPr>
        </p:nvGraphicFramePr>
        <p:xfrm>
          <a:off x="432047" y="1171087"/>
          <a:ext cx="8316417" cy="4850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1712"/>
                <a:gridCol w="5544705"/>
              </a:tblGrid>
              <a:tr h="6532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Use Case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Requirements</a:t>
                      </a:r>
                      <a:endParaRPr lang="en-US" sz="1800" dirty="0"/>
                    </a:p>
                  </a:txBody>
                  <a:tcPr/>
                </a:tc>
              </a:tr>
              <a:tr h="2173342">
                <a:tc>
                  <a:txBody>
                    <a:bodyPr/>
                    <a:lstStyle/>
                    <a:p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READemption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Looking for more resources: &gt;=70 GB of RAM, CPU the more is the better, about 1 TB of storage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IFCA offered a temporary access (for free now, for pay for the next simulations)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CESNET can support </a:t>
                      </a:r>
                      <a:r>
                        <a:rPr lang="it-IT" b="1" dirty="0" smtClean="0"/>
                        <a:t>highthroughputseq.egi.eu</a:t>
                      </a:r>
                      <a:r>
                        <a:rPr lang="it-IT" dirty="0" smtClean="0"/>
                        <a:t> VO from </a:t>
                      </a:r>
                      <a:r>
                        <a:rPr lang="it-IT" dirty="0" err="1" smtClean="0"/>
                        <a:t>January</a:t>
                      </a:r>
                      <a:r>
                        <a:rPr lang="it-IT" dirty="0" smtClean="0"/>
                        <a:t> 2015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011820">
                <a:tc>
                  <a:txBody>
                    <a:bodyPr/>
                    <a:lstStyle/>
                    <a:p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Chipster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RSAT, Elixir Pilot, etc…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(Big) Data distribution</a:t>
                      </a:r>
                    </a:p>
                  </a:txBody>
                  <a:tcPr anchor="ctr"/>
                </a:tc>
              </a:tr>
              <a:tr h="1011820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VERCE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Automatic scalability to exploit cloud elasticity (e.g.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OneFlow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OpenNebula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FCTF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2124075" y="115888"/>
            <a:ext cx="6840538" cy="865187"/>
          </a:xfrm>
        </p:spPr>
        <p:txBody>
          <a:bodyPr/>
          <a:lstStyle/>
          <a:p>
            <a:r>
              <a:rPr lang="en-GB" sz="3800" dirty="0" smtClean="0"/>
              <a:t>EGI </a:t>
            </a:r>
            <a:r>
              <a:rPr lang="en-GB" sz="3800" dirty="0" err="1" smtClean="0"/>
              <a:t>FedCloud</a:t>
            </a:r>
            <a:r>
              <a:rPr lang="en-GB" sz="3800" dirty="0" smtClean="0"/>
              <a:t> use cases Requirements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2990459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11/26/2014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554941"/>
              </p:ext>
            </p:extLst>
          </p:nvPr>
        </p:nvGraphicFramePr>
        <p:xfrm>
          <a:off x="432047" y="1171087"/>
          <a:ext cx="8316417" cy="4922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1712"/>
                <a:gridCol w="5544705"/>
              </a:tblGrid>
              <a:tr h="54849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Use Case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Requirements</a:t>
                      </a:r>
                      <a:endParaRPr lang="en-US" sz="1800" dirty="0"/>
                    </a:p>
                  </a:txBody>
                  <a:tcPr/>
                </a:tc>
              </a:tr>
              <a:tr h="1824907">
                <a:tc>
                  <a:txBody>
                    <a:bodyPr/>
                    <a:lstStyle/>
                    <a:p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DRIHM (</a:t>
                      </a:r>
                      <a:r>
                        <a:rPr lang="it-IT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supported</a:t>
                      </a: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by NGI-IT)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Contextualisation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 Windows OS (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http://www.cloudbase.it/cloud-init-for-windows-instances/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Enol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DRIHM VM image available in the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AppDB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https://appdb.egi.eu/store/vappliance/drihm.vm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License management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FCTF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849602">
                <a:tc>
                  <a:txBody>
                    <a:bodyPr/>
                    <a:lstStyle/>
                    <a:p>
                      <a:r>
                        <a:rPr lang="it-IT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Many</a:t>
                      </a: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use </a:t>
                      </a:r>
                      <a:r>
                        <a:rPr lang="it-IT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cases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Private/public IP interface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FCTF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Portal/firewall policy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FCTF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849602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Many use cases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VM image with the CLI environment pre-installed</a:t>
                      </a:r>
                    </a:p>
                  </a:txBody>
                  <a:tcPr anchor="ctr"/>
                </a:tc>
              </a:tr>
              <a:tr h="849602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MoU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template to define a ‘custom’ SLA between users and RPs (for free, for pay, etc.)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2124075" y="115888"/>
            <a:ext cx="6840538" cy="865187"/>
          </a:xfrm>
        </p:spPr>
        <p:txBody>
          <a:bodyPr/>
          <a:lstStyle/>
          <a:p>
            <a:r>
              <a:rPr lang="en-GB" sz="3800" dirty="0" smtClean="0"/>
              <a:t>EGI </a:t>
            </a:r>
            <a:r>
              <a:rPr lang="en-GB" sz="3800" dirty="0" err="1" smtClean="0"/>
              <a:t>FedCloud</a:t>
            </a:r>
            <a:r>
              <a:rPr lang="en-GB" sz="3800" dirty="0" smtClean="0"/>
              <a:t> use cases Requirements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114164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11/26/2014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2124075" y="115888"/>
            <a:ext cx="6840538" cy="865187"/>
          </a:xfrm>
        </p:spPr>
        <p:txBody>
          <a:bodyPr/>
          <a:lstStyle/>
          <a:p>
            <a:r>
              <a:rPr lang="en-GB" sz="3800" dirty="0" smtClean="0"/>
              <a:t>EGI Federated Cloud</a:t>
            </a:r>
            <a:r>
              <a:rPr lang="en-GB" sz="3800" dirty="0"/>
              <a:t/>
            </a:r>
            <a:br>
              <a:rPr lang="en-GB" sz="3800" dirty="0"/>
            </a:br>
            <a:r>
              <a:rPr lang="en-GB" sz="3800" dirty="0" smtClean="0"/>
              <a:t>New use cases</a:t>
            </a:r>
            <a:endParaRPr lang="en-US" sz="3800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107316"/>
              </p:ext>
            </p:extLst>
          </p:nvPr>
        </p:nvGraphicFramePr>
        <p:xfrm>
          <a:off x="94976" y="1124744"/>
          <a:ext cx="8460434" cy="2272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8806"/>
                <a:gridCol w="1316470"/>
                <a:gridCol w="1774372"/>
                <a:gridCol w="1735393"/>
                <a:gridCol w="1735393"/>
              </a:tblGrid>
              <a:tr h="104144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Use Case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Organisation</a:t>
                      </a:r>
                      <a:r>
                        <a:rPr lang="en-US" sz="2000" dirty="0" smtClean="0"/>
                        <a:t>/Country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Status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Supporters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Additional</a:t>
                      </a:r>
                      <a:r>
                        <a:rPr lang="en-US" sz="2000" baseline="0" dirty="0" smtClean="0"/>
                        <a:t> info</a:t>
                      </a:r>
                      <a:endParaRPr lang="en-US" sz="2000" dirty="0"/>
                    </a:p>
                  </a:txBody>
                  <a:tcPr anchor="ctr"/>
                </a:tc>
              </a:tr>
              <a:tr h="1230803">
                <a:tc>
                  <a:txBody>
                    <a:bodyPr/>
                    <a:lstStyle/>
                    <a:p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BILS (</a:t>
                      </a:r>
                      <a:r>
                        <a:rPr lang="it-IT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Swedish</a:t>
                      </a: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Elixir</a:t>
                      </a: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node</a:t>
                      </a: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Sweden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Preparatory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Diego,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Enol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2494379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EGI-InSPIRE-Slide-Template_v4-1</Template>
  <TotalTime>5391</TotalTime>
  <Words>266</Words>
  <Application>Microsoft Office PowerPoint</Application>
  <PresentationFormat>Presentazione su schermo (4:3)</PresentationFormat>
  <Paragraphs>59</Paragraphs>
  <Slides>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SimSun</vt:lpstr>
      <vt:lpstr>Arial</vt:lpstr>
      <vt:lpstr>Calibri</vt:lpstr>
      <vt:lpstr>Wingdings</vt:lpstr>
      <vt:lpstr>EGI-InSPIRE-Slide-Template_v4-1</vt:lpstr>
      <vt:lpstr>EGI FedCloud User Support coordination meeting   </vt:lpstr>
      <vt:lpstr>User Communities wiki page</vt:lpstr>
      <vt:lpstr>Hosting Big Data Platforms</vt:lpstr>
      <vt:lpstr>EGI FedCloud use cases Requirements</vt:lpstr>
      <vt:lpstr>EGI FedCloud use cases Requirements</vt:lpstr>
      <vt:lpstr>EGI Federated Cloud New use cases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Outreach in EGI-InSPIRE PY4 and PY5</dc:title>
  <dc:creator>Tiziana Ferrari</dc:creator>
  <cp:lastModifiedBy>dscardaci</cp:lastModifiedBy>
  <cp:revision>634</cp:revision>
  <dcterms:created xsi:type="dcterms:W3CDTF">2013-10-15T23:33:54Z</dcterms:created>
  <dcterms:modified xsi:type="dcterms:W3CDTF">2014-11-26T10:04:55Z</dcterms:modified>
</cp:coreProperties>
</file>