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9"/>
  </p:notesMasterIdLst>
  <p:sldIdLst>
    <p:sldId id="263" r:id="rId2"/>
    <p:sldId id="350" r:id="rId3"/>
    <p:sldId id="355" r:id="rId4"/>
    <p:sldId id="354" r:id="rId5"/>
    <p:sldId id="351" r:id="rId6"/>
    <p:sldId id="353" r:id="rId7"/>
    <p:sldId id="35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Solag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36" autoAdjust="0"/>
  </p:normalViewPr>
  <p:slideViewPr>
    <p:cSldViewPr snapToGrid="0" snapToObjects="1">
      <p:cViewPr>
        <p:scale>
          <a:sx n="100" d="100"/>
          <a:sy n="100" d="100"/>
        </p:scale>
        <p:origin x="-1040" y="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81306-8E17-9349-A706-9A5014B14E42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CD58C-35B5-7445-B65D-75718C29E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22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6F3D264-A8FF-DB4B-A924-EF4DEE43D91F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F1E6A14-6187-D344-84E0-CE6B25047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3D264-A8FF-DB4B-A924-EF4DEE43D91F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E6A14-6187-D344-84E0-CE6B25047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141-D2D5-493B-A3B0-6A089A0EB32A}" type="datetime1">
              <a:rPr lang="en-US" smtClean="0">
                <a:solidFill>
                  <a:prstClr val="white"/>
                </a:solidFill>
              </a:rPr>
              <a:pPr/>
              <a:t>20/01/15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Project Overview:  EGI-InSPIRE Review 2013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E2CB-0116-4780-86D2-CC4FD60E873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5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6F3D264-A8FF-DB4B-A924-EF4DEE43D91F}" type="datetimeFigureOut">
              <a:rPr lang="en-US" smtClean="0"/>
              <a:t>20/01/15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F1E6A14-6187-D344-84E0-CE6B25047D4B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632848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User Model</a:t>
            </a:r>
            <a:endParaRPr lang="en-US" sz="32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Wallom</a:t>
            </a:r>
          </a:p>
          <a:p>
            <a:r>
              <a:rPr lang="en-US" dirty="0" smtClean="0"/>
              <a:t>University of Oxford</a:t>
            </a:r>
          </a:p>
          <a:p>
            <a:r>
              <a:rPr lang="en-US" dirty="0" smtClean="0"/>
              <a:t>Chair, EGI Federated 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7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What are we selling?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Total control over deployed applications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Elastic resource consumption based on real needs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Immediately processed workloads – no more waiting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An extended e-Infrastructure across resource providers in Europe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Service performance scaled with elastic resource consumption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Single sign-on at multiple, independent providers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554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Resource Providers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dirty="0" smtClean="0"/>
              <a:t>Provide resources to be consumed by users according to standard ‘profiles’ as defined by EGI</a:t>
            </a:r>
          </a:p>
          <a:p>
            <a:r>
              <a:rPr lang="en-GB" sz="2500" dirty="0" smtClean="0"/>
              <a:t>Operate resources in a professional and efficient manner such that a service is provided</a:t>
            </a:r>
          </a:p>
          <a:p>
            <a:r>
              <a:rPr lang="en-GB" sz="2500" dirty="0"/>
              <a:t>Provide access to services via EGI specified AA mechanisms</a:t>
            </a:r>
          </a:p>
          <a:p>
            <a:r>
              <a:rPr lang="en-GB" sz="2500" dirty="0" smtClean="0"/>
              <a:t>Choose independently communities/users they support</a:t>
            </a:r>
          </a:p>
          <a:p>
            <a:r>
              <a:rPr lang="en-GB" sz="2500" dirty="0" smtClean="0"/>
              <a:t>Expect services to be operated in a secure manner</a:t>
            </a:r>
          </a:p>
          <a:p>
            <a:r>
              <a:rPr lang="en-GB" sz="2500" dirty="0" smtClean="0"/>
              <a:t>No expectation of inspection of the internal configuration of VMs or the content of deposited data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64449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‘</a:t>
            </a:r>
            <a:r>
              <a:rPr lang="en-GB" dirty="0" err="1" smtClean="0"/>
              <a:t>accessor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Connects to a user operated service on a resource providers system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NOT OUR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User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…has full delegated authority from the host resource provider for the VM/s they are operating. </a:t>
            </a:r>
          </a:p>
          <a:p>
            <a:r>
              <a:rPr lang="en-GB" dirty="0" smtClean="0"/>
              <a:t>…may be operating these VMs for their own use or as a communities ‘systems operator’ who runs them for ‘</a:t>
            </a:r>
            <a:r>
              <a:rPr lang="en-GB" dirty="0" err="1" smtClean="0"/>
              <a:t>accessors</a:t>
            </a:r>
            <a:r>
              <a:rPr lang="en-GB" dirty="0" smtClean="0"/>
              <a:t>’ to utilise</a:t>
            </a:r>
          </a:p>
        </p:txBody>
      </p:sp>
    </p:spTree>
    <p:extLst>
      <p:ext uri="{BB962C8B-B14F-4D97-AF65-F5344CB8AC3E}">
        <p14:creationId xmlns:p14="http://schemas.microsoft.com/office/powerpoint/2010/main" val="244293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 </a:t>
            </a:r>
            <a:r>
              <a:rPr lang="en-GB" dirty="0"/>
              <a:t>over the delegation of access to the running systems through an appropriately secure user access and control mechanism.</a:t>
            </a:r>
          </a:p>
          <a:p>
            <a:r>
              <a:rPr lang="en-GB" dirty="0" smtClean="0"/>
              <a:t>Configuration </a:t>
            </a:r>
            <a:r>
              <a:rPr lang="en-GB" dirty="0"/>
              <a:t>of networking within the context of the CMF for that VM and the VM </a:t>
            </a:r>
            <a:r>
              <a:rPr lang="en-GB" dirty="0" smtClean="0"/>
              <a:t>itself</a:t>
            </a:r>
            <a:endParaRPr lang="en-GB" dirty="0"/>
          </a:p>
          <a:p>
            <a:r>
              <a:rPr lang="en-GB" dirty="0" smtClean="0"/>
              <a:t>Uploading </a:t>
            </a:r>
            <a:r>
              <a:rPr lang="en-GB" dirty="0"/>
              <a:t>of VM templates from </a:t>
            </a:r>
            <a:r>
              <a:rPr lang="en-GB" dirty="0" err="1" smtClean="0"/>
              <a:t>AppDB</a:t>
            </a:r>
            <a:endParaRPr lang="en-GB" dirty="0"/>
          </a:p>
          <a:p>
            <a:r>
              <a:rPr lang="en-GB" dirty="0" smtClean="0"/>
              <a:t>Creation </a:t>
            </a:r>
            <a:r>
              <a:rPr lang="en-GB" dirty="0"/>
              <a:t>of image </a:t>
            </a:r>
            <a:r>
              <a:rPr lang="en-GB" dirty="0" smtClean="0"/>
              <a:t>snapshots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69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User Responsabilities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They will be responsive to appropriate agents of EGI specifically for security but also for other activities</a:t>
            </a:r>
          </a:p>
          <a:p>
            <a:r>
              <a:rPr lang="en-GB" sz="2400" dirty="0" smtClean="0"/>
              <a:t>Operation of all aspects of VMs started</a:t>
            </a:r>
          </a:p>
          <a:p>
            <a:pPr lvl="1"/>
            <a:r>
              <a:rPr lang="en-GB" sz="2000" dirty="0" smtClean="0"/>
              <a:t>Whether template or ‘build your own’</a:t>
            </a:r>
          </a:p>
          <a:p>
            <a:r>
              <a:rPr lang="en-GB" sz="2400" dirty="0" smtClean="0"/>
              <a:t>Ensuring </a:t>
            </a:r>
            <a:r>
              <a:rPr lang="en-GB" sz="2400" dirty="0"/>
              <a:t>that only those </a:t>
            </a:r>
            <a:r>
              <a:rPr lang="en-GB" sz="2400" dirty="0" smtClean="0"/>
              <a:t>services necessary </a:t>
            </a:r>
            <a:r>
              <a:rPr lang="en-GB" sz="2400" dirty="0"/>
              <a:t>for the systems operation are </a:t>
            </a:r>
            <a:r>
              <a:rPr lang="en-GB" sz="2400" dirty="0" smtClean="0"/>
              <a:t>running on the VM</a:t>
            </a:r>
          </a:p>
          <a:p>
            <a:r>
              <a:rPr lang="en-GB" sz="2400" dirty="0" smtClean="0"/>
              <a:t>For long running services </a:t>
            </a:r>
            <a:r>
              <a:rPr lang="en-GB" sz="2400" dirty="0"/>
              <a:t>that security updates are correctly applied.</a:t>
            </a:r>
          </a:p>
          <a:p>
            <a:r>
              <a:rPr lang="en-GB" sz="2400" dirty="0" smtClean="0"/>
              <a:t>Responsibility for deposited </a:t>
            </a:r>
            <a:r>
              <a:rPr lang="en-GB" sz="2400" dirty="0"/>
              <a:t>data within block devices/persistent </a:t>
            </a:r>
            <a:r>
              <a:rPr lang="en-GB" sz="2400" dirty="0" smtClean="0"/>
              <a:t>storage and management </a:t>
            </a:r>
            <a:r>
              <a:rPr lang="en-GB" sz="2400" dirty="0"/>
              <a:t>of access to this data.</a:t>
            </a:r>
          </a:p>
        </p:txBody>
      </p:sp>
    </p:spTree>
    <p:extLst>
      <p:ext uri="{BB962C8B-B14F-4D97-AF65-F5344CB8AC3E}">
        <p14:creationId xmlns:p14="http://schemas.microsoft.com/office/powerpoint/2010/main" val="934503633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10395</TotalTime>
  <Words>328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 2</vt:lpstr>
      <vt:lpstr>User Model</vt:lpstr>
      <vt:lpstr>What are we selling?</vt:lpstr>
      <vt:lpstr>Our Resource Providers</vt:lpstr>
      <vt:lpstr>An ‘accessor’</vt:lpstr>
      <vt:lpstr>A User</vt:lpstr>
      <vt:lpstr>Rights</vt:lpstr>
      <vt:lpstr>User Responsabilities</vt:lpstr>
    </vt:vector>
  </TitlesOfParts>
  <Company>OeRC, University of Oxford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EGI Federated Cloud, a production IaaS infrastructure for the EEA</dc:title>
  <dc:creator>David Wallom</dc:creator>
  <cp:lastModifiedBy>David Wallom</cp:lastModifiedBy>
  <cp:revision>160</cp:revision>
  <cp:lastPrinted>2014-11-25T22:38:49Z</cp:lastPrinted>
  <dcterms:created xsi:type="dcterms:W3CDTF">2014-05-13T10:23:27Z</dcterms:created>
  <dcterms:modified xsi:type="dcterms:W3CDTF">2015-01-20T13:22:40Z</dcterms:modified>
</cp:coreProperties>
</file>