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8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8" d="100"/>
          <a:sy n="78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7E7-C5F9-C441-ADED-6D3E897B01FB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690F-77CF-E345-AF79-AA94DFC18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22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7E7-C5F9-C441-ADED-6D3E897B01FB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690F-77CF-E345-AF79-AA94DFC18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2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7E7-C5F9-C441-ADED-6D3E897B01FB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690F-77CF-E345-AF79-AA94DFC18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3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7E7-C5F9-C441-ADED-6D3E897B01FB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690F-77CF-E345-AF79-AA94DFC18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26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7E7-C5F9-C441-ADED-6D3E897B01FB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690F-77CF-E345-AF79-AA94DFC18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87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7E7-C5F9-C441-ADED-6D3E897B01FB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690F-77CF-E345-AF79-AA94DFC18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4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7E7-C5F9-C441-ADED-6D3E897B01FB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690F-77CF-E345-AF79-AA94DFC18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58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7E7-C5F9-C441-ADED-6D3E897B01FB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690F-77CF-E345-AF79-AA94DFC18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72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7E7-C5F9-C441-ADED-6D3E897B01FB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690F-77CF-E345-AF79-AA94DFC18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9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7E7-C5F9-C441-ADED-6D3E897B01FB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690F-77CF-E345-AF79-AA94DFC18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43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47E7-C5F9-C441-ADED-6D3E897B01FB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690F-77CF-E345-AF79-AA94DFC18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96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E47E7-C5F9-C441-ADED-6D3E897B01FB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A690F-77CF-E345-AF79-AA94DFC18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3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Achieving Traceability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Collier</a:t>
            </a:r>
          </a:p>
          <a:p>
            <a:r>
              <a:rPr lang="en-GB" dirty="0" smtClean="0"/>
              <a:t>Federated Cloud Face to Face</a:t>
            </a:r>
          </a:p>
          <a:p>
            <a:r>
              <a:rPr lang="en-GB" dirty="0" smtClean="0"/>
              <a:t>Amsterdam, 20 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254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When things go wrong, </a:t>
            </a:r>
            <a:r>
              <a:rPr lang="en-GB" dirty="0" smtClean="0"/>
              <a:t>we need</a:t>
            </a:r>
            <a:r>
              <a:rPr lang="en-GB" dirty="0" smtClean="0"/>
              <a:t> to </a:t>
            </a:r>
            <a:r>
              <a:rPr lang="en-GB" dirty="0" smtClean="0"/>
              <a:t>contain and </a:t>
            </a:r>
            <a:r>
              <a:rPr lang="en-GB" dirty="0" smtClean="0"/>
              <a:t>limit the impact of security issues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This preserves reputation &amp; ensures resources are being used for the purposes intended. </a:t>
            </a:r>
          </a:p>
          <a:p>
            <a:pPr marL="0" indent="0">
              <a:buNone/>
            </a:pPr>
            <a:r>
              <a:rPr lang="en-GB" dirty="0" smtClean="0"/>
              <a:t>In order to do this w</a:t>
            </a:r>
            <a:r>
              <a:rPr lang="en-GB" dirty="0" smtClean="0"/>
              <a:t>e </a:t>
            </a:r>
            <a:r>
              <a:rPr lang="en-GB" dirty="0" smtClean="0"/>
              <a:t>must be able to answer these questions about any problematic activity:</a:t>
            </a:r>
          </a:p>
          <a:p>
            <a:pPr lvl="1"/>
            <a:r>
              <a:rPr lang="en-GB" sz="3600" b="1" dirty="0" smtClean="0"/>
              <a:t>Who</a:t>
            </a:r>
          </a:p>
          <a:p>
            <a:pPr lvl="1"/>
            <a:r>
              <a:rPr lang="en-GB" sz="3600" dirty="0"/>
              <a:t>d</a:t>
            </a:r>
            <a:r>
              <a:rPr lang="en-GB" sz="3600" dirty="0" smtClean="0"/>
              <a:t>id </a:t>
            </a:r>
            <a:r>
              <a:rPr lang="en-GB" sz="3600" b="1" dirty="0" smtClean="0"/>
              <a:t>What</a:t>
            </a:r>
          </a:p>
          <a:p>
            <a:pPr lvl="1"/>
            <a:r>
              <a:rPr lang="en-GB" sz="3600" b="1" dirty="0" smtClean="0"/>
              <a:t>When </a:t>
            </a:r>
            <a:r>
              <a:rPr lang="en-GB" sz="3600" dirty="0" smtClean="0"/>
              <a:t>did they do it,</a:t>
            </a:r>
            <a:endParaRPr lang="en-GB" sz="3600" b="1" dirty="0" smtClean="0"/>
          </a:p>
          <a:p>
            <a:pPr lvl="1"/>
            <a:r>
              <a:rPr lang="en-GB" sz="3600" dirty="0"/>
              <a:t>a</a:t>
            </a:r>
            <a:r>
              <a:rPr lang="en-GB" sz="3600" dirty="0" smtClean="0"/>
              <a:t>nd </a:t>
            </a:r>
            <a:r>
              <a:rPr lang="en-GB" sz="3600" b="1" dirty="0" smtClean="0"/>
              <a:t>Where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20066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Grid sites in our collaborations </a:t>
            </a:r>
            <a:r>
              <a:rPr lang="en-GB" dirty="0"/>
              <a:t>currently know what to do in order to be able to answer </a:t>
            </a:r>
            <a:r>
              <a:rPr lang="en-GB" b="1" i="1" dirty="0"/>
              <a:t>who</a:t>
            </a:r>
            <a:r>
              <a:rPr lang="en-GB" dirty="0"/>
              <a:t>, </a:t>
            </a:r>
            <a:r>
              <a:rPr lang="en-GB" b="1" i="1" dirty="0"/>
              <a:t>what</a:t>
            </a:r>
            <a:r>
              <a:rPr lang="en-GB" dirty="0"/>
              <a:t>, </a:t>
            </a:r>
            <a:r>
              <a:rPr lang="en-GB" b="1" i="1" dirty="0"/>
              <a:t>where</a:t>
            </a:r>
            <a:r>
              <a:rPr lang="en-GB" dirty="0"/>
              <a:t> &amp; </a:t>
            </a:r>
            <a:r>
              <a:rPr lang="en-GB" b="1" i="1" dirty="0"/>
              <a:t>when</a:t>
            </a:r>
          </a:p>
          <a:p>
            <a:pPr lvl="1"/>
            <a:r>
              <a:rPr lang="en-GB" dirty="0" smtClean="0"/>
              <a:t>Gathering and storing central logs</a:t>
            </a:r>
          </a:p>
          <a:p>
            <a:pPr lvl="1"/>
            <a:r>
              <a:rPr lang="en-GB" dirty="0" smtClean="0"/>
              <a:t>L</a:t>
            </a:r>
            <a:r>
              <a:rPr lang="en-GB" dirty="0" smtClean="0"/>
              <a:t>inking </a:t>
            </a:r>
            <a:r>
              <a:rPr lang="en-GB" dirty="0" smtClean="0"/>
              <a:t>remote users to specific processes on local systems</a:t>
            </a:r>
          </a:p>
          <a:p>
            <a:r>
              <a:rPr lang="en-GB" dirty="0" smtClean="0"/>
              <a:t>And in addition we know</a:t>
            </a:r>
          </a:p>
          <a:p>
            <a:pPr lvl="1"/>
            <a:r>
              <a:rPr lang="en-GB" dirty="0" smtClean="0"/>
              <a:t>How to suspend credentials when we suspect problems</a:t>
            </a:r>
          </a:p>
          <a:p>
            <a:pPr lvl="1"/>
            <a:r>
              <a:rPr lang="en-GB" dirty="0" smtClean="0"/>
              <a:t>Incorporate </a:t>
            </a:r>
            <a:r>
              <a:rPr lang="en-GB" dirty="0" smtClean="0"/>
              <a:t>new components, and keep our software patched and up to date</a:t>
            </a:r>
          </a:p>
          <a:p>
            <a:pPr lvl="1"/>
            <a:r>
              <a:rPr lang="en-GB" dirty="0" smtClean="0"/>
              <a:t>etc.,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84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new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Providers no longer see inside OS</a:t>
            </a:r>
          </a:p>
          <a:p>
            <a:r>
              <a:rPr lang="en-GB" dirty="0" smtClean="0"/>
              <a:t>We are left with externally observable behaviour</a:t>
            </a:r>
          </a:p>
          <a:p>
            <a:pPr lvl="1"/>
            <a:r>
              <a:rPr lang="en-GB" dirty="0" smtClean="0"/>
              <a:t>Who launches an image/container, where and when</a:t>
            </a:r>
          </a:p>
          <a:p>
            <a:pPr lvl="1"/>
            <a:r>
              <a:rPr lang="en-GB" dirty="0" smtClean="0"/>
              <a:t>The network activity of that running VM/container</a:t>
            </a:r>
          </a:p>
          <a:p>
            <a:r>
              <a:rPr lang="en-GB" dirty="0" smtClean="0"/>
              <a:t>We </a:t>
            </a:r>
            <a:r>
              <a:rPr lang="en-GB" b="1" i="1" dirty="0" smtClean="0"/>
              <a:t>can</a:t>
            </a:r>
            <a:r>
              <a:rPr lang="en-GB" dirty="0" smtClean="0"/>
              <a:t> capture (snapshot) images for forensic examination.</a:t>
            </a:r>
          </a:p>
        </p:txBody>
      </p:sp>
    </p:spTree>
    <p:extLst>
      <p:ext uri="{BB962C8B-B14F-4D97-AF65-F5344CB8AC3E}">
        <p14:creationId xmlns:p14="http://schemas.microsoft.com/office/powerpoint/2010/main" val="118425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</a:t>
            </a:r>
            <a:r>
              <a:rPr lang="en-GB" dirty="0" smtClean="0"/>
              <a:t>uch more detailed monitoring and logging of network activity</a:t>
            </a:r>
          </a:p>
          <a:p>
            <a:r>
              <a:rPr lang="en-GB" dirty="0" smtClean="0"/>
              <a:t>Extend VO logging and bring VOs into incident response process</a:t>
            </a:r>
          </a:p>
          <a:p>
            <a:pPr lvl="1"/>
            <a:r>
              <a:rPr lang="en-GB" dirty="0" smtClean="0"/>
              <a:t>Large WLCG VOs already log extensively in order to track and solve workflow issues</a:t>
            </a:r>
          </a:p>
          <a:p>
            <a:pPr lvl="1"/>
            <a:r>
              <a:rPr lang="en-GB" dirty="0" smtClean="0"/>
              <a:t>Extension of retention time could then support IR</a:t>
            </a:r>
          </a:p>
          <a:p>
            <a:r>
              <a:rPr lang="en-GB" dirty="0" smtClean="0"/>
              <a:t>Dependable logging &amp; retention at gateways</a:t>
            </a:r>
            <a:endParaRPr lang="en-GB" dirty="0"/>
          </a:p>
          <a:p>
            <a:r>
              <a:rPr lang="en-GB" dirty="0" smtClean="0"/>
              <a:t>C</a:t>
            </a:r>
            <a:r>
              <a:rPr lang="en-GB" smtClean="0"/>
              <a:t>entral </a:t>
            </a:r>
            <a:r>
              <a:rPr lang="en-GB" dirty="0" smtClean="0"/>
              <a:t>logging as a service for smaller VOs</a:t>
            </a:r>
          </a:p>
        </p:txBody>
      </p:sp>
    </p:spTree>
    <p:extLst>
      <p:ext uri="{BB962C8B-B14F-4D97-AF65-F5344CB8AC3E}">
        <p14:creationId xmlns:p14="http://schemas.microsoft.com/office/powerpoint/2010/main" val="138765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Quarantine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Virtual machine images can be captured, snapshotted etc.</a:t>
            </a:r>
          </a:p>
          <a:p>
            <a:pPr lvl="1"/>
            <a:r>
              <a:rPr lang="en-GB" dirty="0" smtClean="0"/>
              <a:t>Then available for forensic examination</a:t>
            </a:r>
          </a:p>
          <a:p>
            <a:pPr lvl="1"/>
            <a:r>
              <a:rPr lang="en-GB" dirty="0" smtClean="0"/>
              <a:t>This is new and powerful</a:t>
            </a:r>
          </a:p>
          <a:p>
            <a:r>
              <a:rPr lang="en-GB" dirty="0" smtClean="0"/>
              <a:t>Can of course intervene manually to capture when you know there is an issue with a current running VM</a:t>
            </a:r>
          </a:p>
          <a:p>
            <a:r>
              <a:rPr lang="en-GB" dirty="0" smtClean="0"/>
              <a:t>Would prefer malicious users not to be able to launch bad VM, run it to do bad things and then have it disappear when shut down</a:t>
            </a:r>
          </a:p>
          <a:p>
            <a:r>
              <a:rPr lang="en-GB" dirty="0" smtClean="0"/>
              <a:t>Even few hour quarantine would be very useful</a:t>
            </a:r>
          </a:p>
          <a:p>
            <a:pPr lvl="1"/>
            <a:r>
              <a:rPr lang="en-GB" dirty="0" smtClean="0"/>
              <a:t>Must balance storage/admin cost</a:t>
            </a:r>
          </a:p>
          <a:p>
            <a:r>
              <a:rPr lang="en-GB" dirty="0" smtClean="0"/>
              <a:t>Could/Should build in routine ability to quarantine for some time</a:t>
            </a:r>
          </a:p>
          <a:p>
            <a:pPr lvl="1"/>
            <a:r>
              <a:rPr lang="en-GB" dirty="0" smtClean="0"/>
              <a:t>In </a:t>
            </a:r>
            <a:r>
              <a:rPr lang="en-GB" dirty="0" err="1" smtClean="0"/>
              <a:t>Stratuslab</a:t>
            </a:r>
            <a:r>
              <a:rPr lang="en-GB" dirty="0" smtClean="0"/>
              <a:t>, for example, it is there by default and </a:t>
            </a:r>
            <a:r>
              <a:rPr lang="en-GB" dirty="0" err="1" smtClean="0"/>
              <a:t>tunable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21860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Traceability Working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Requested by </a:t>
            </a:r>
            <a:r>
              <a:rPr lang="en-GB" dirty="0" smtClean="0"/>
              <a:t>WLCG Grid Deployment Board</a:t>
            </a:r>
          </a:p>
          <a:p>
            <a:r>
              <a:rPr lang="en-GB" dirty="0" smtClean="0"/>
              <a:t>Aims to investigate and trial some options for improving cloud traceability in WLCG context</a:t>
            </a:r>
          </a:p>
          <a:p>
            <a:pPr lvl="1"/>
            <a:r>
              <a:rPr lang="en-GB" dirty="0" smtClean="0"/>
              <a:t>Extending VO logging</a:t>
            </a:r>
          </a:p>
          <a:p>
            <a:pPr lvl="1"/>
            <a:r>
              <a:rPr lang="en-GB" dirty="0" smtClean="0"/>
              <a:t>Central logging as a service</a:t>
            </a:r>
          </a:p>
          <a:p>
            <a:pPr lvl="1"/>
            <a:r>
              <a:rPr lang="en-GB" dirty="0" smtClean="0"/>
              <a:t>Network flow monitoring</a:t>
            </a:r>
          </a:p>
          <a:p>
            <a:pPr lvl="1"/>
            <a:r>
              <a:rPr lang="en-GB" dirty="0" smtClean="0"/>
              <a:t>Etc.</a:t>
            </a:r>
            <a:r>
              <a:rPr lang="en-GB" smtClean="0"/>
              <a:t>, etc.</a:t>
            </a:r>
            <a:endParaRPr lang="en-GB" dirty="0" smtClean="0"/>
          </a:p>
          <a:p>
            <a:r>
              <a:rPr lang="en-GB" dirty="0" smtClean="0"/>
              <a:t>Work just beginning</a:t>
            </a:r>
          </a:p>
          <a:p>
            <a:r>
              <a:rPr lang="en-GB" dirty="0" smtClean="0"/>
              <a:t>Face to face meeting at CERN, February </a:t>
            </a:r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endParaRPr lang="en-GB" dirty="0" smtClean="0"/>
          </a:p>
          <a:p>
            <a:r>
              <a:rPr lang="en-GB" dirty="0" smtClean="0"/>
              <a:t>Contact me </a:t>
            </a:r>
            <a:r>
              <a:rPr lang="en-GB" dirty="0" err="1" smtClean="0"/>
              <a:t>ian.collier@stfc.ac.uk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6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412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Achieving Traceability </vt:lpstr>
      <vt:lpstr>Motivation </vt:lpstr>
      <vt:lpstr>Current Situation</vt:lpstr>
      <vt:lpstr>What is new</vt:lpstr>
      <vt:lpstr>Logging</vt:lpstr>
      <vt:lpstr>Image Quarantine </vt:lpstr>
      <vt:lpstr>Cloud Traceability Working Group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Achieving Traceability </dc:title>
  <dc:creator>Ian Collier</dc:creator>
  <cp:lastModifiedBy>Ian Collier</cp:lastModifiedBy>
  <cp:revision>11</cp:revision>
  <dcterms:created xsi:type="dcterms:W3CDTF">2015-01-20T08:35:37Z</dcterms:created>
  <dcterms:modified xsi:type="dcterms:W3CDTF">2015-01-20T13:13:10Z</dcterms:modified>
</cp:coreProperties>
</file>