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68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6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87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4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8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6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39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3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52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3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BEA64-0A79-493C-A39E-A1F704F74BD2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C8B5-6BC7-4F24-8E62-1B598686E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84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LToS</a:t>
            </a:r>
            <a:r>
              <a:rPr lang="pl-PL" dirty="0" smtClean="0"/>
              <a:t>: User </a:t>
            </a:r>
            <a:r>
              <a:rPr lang="pl-PL" dirty="0" err="1" smtClean="0"/>
              <a:t>scenarios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45170"/>
            <a:ext cx="6858000" cy="165576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V1 draft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i="1" dirty="0"/>
              <a:t>Interface </a:t>
            </a:r>
            <a:r>
              <a:rPr lang="pl-PL" i="1" dirty="0" err="1"/>
              <a:t>must</a:t>
            </a:r>
            <a:r>
              <a:rPr lang="pl-PL" i="1" dirty="0"/>
              <a:t> be </a:t>
            </a:r>
            <a:r>
              <a:rPr lang="pl-PL" i="1" dirty="0" err="1"/>
              <a:t>organized</a:t>
            </a:r>
            <a:r>
              <a:rPr lang="pl-PL" i="1" dirty="0"/>
              <a:t> in the </a:t>
            </a:r>
            <a:r>
              <a:rPr lang="pl-PL" i="1" dirty="0" err="1"/>
              <a:t>way</a:t>
            </a:r>
            <a:r>
              <a:rPr lang="pl-PL" i="1" dirty="0"/>
              <a:t> </a:t>
            </a:r>
            <a:endParaRPr lang="pl-PL" i="1" dirty="0" smtClean="0"/>
          </a:p>
          <a:p>
            <a:r>
              <a:rPr lang="pl-PL" i="1" dirty="0" err="1" smtClean="0"/>
              <a:t>that</a:t>
            </a:r>
            <a:r>
              <a:rPr lang="pl-PL" i="1" dirty="0" smtClean="0"/>
              <a:t> </a:t>
            </a:r>
            <a:r>
              <a:rPr lang="pl-PL" i="1" dirty="0" err="1"/>
              <a:t>ecourage</a:t>
            </a:r>
            <a:r>
              <a:rPr lang="pl-PL" i="1" dirty="0"/>
              <a:t> </a:t>
            </a:r>
            <a:r>
              <a:rPr lang="pl-PL" i="1" dirty="0" err="1" smtClean="0"/>
              <a:t>an</a:t>
            </a:r>
            <a:r>
              <a:rPr lang="pl-PL" i="1" dirty="0" smtClean="0"/>
              <a:t> </a:t>
            </a:r>
            <a:r>
              <a:rPr lang="pl-PL" i="1" dirty="0" err="1" smtClean="0"/>
              <a:t>user</a:t>
            </a:r>
            <a:r>
              <a:rPr lang="pl-PL" i="1" dirty="0" smtClean="0"/>
              <a:t> </a:t>
            </a:r>
            <a:r>
              <a:rPr lang="pl-PL" i="1" dirty="0"/>
              <a:t>to </a:t>
            </a:r>
            <a:r>
              <a:rPr lang="pl-PL" i="1" dirty="0" err="1"/>
              <a:t>make</a:t>
            </a:r>
            <a:r>
              <a:rPr lang="pl-PL" i="1" dirty="0"/>
              <a:t> </a:t>
            </a:r>
            <a:r>
              <a:rPr lang="pl-PL" i="1" dirty="0" err="1" smtClean="0"/>
              <a:t>another</a:t>
            </a:r>
            <a:r>
              <a:rPr lang="pl-PL" i="1" dirty="0" smtClean="0"/>
              <a:t>, </a:t>
            </a:r>
            <a:r>
              <a:rPr lang="pl-PL" i="1" dirty="0" err="1" smtClean="0"/>
              <a:t>simple</a:t>
            </a:r>
            <a:r>
              <a:rPr lang="pl-PL" i="1" dirty="0" smtClean="0"/>
              <a:t> step.</a:t>
            </a:r>
            <a:endParaRPr lang="pl-PL" i="1" dirty="0"/>
          </a:p>
          <a:p>
            <a:endParaRPr lang="en-GB" dirty="0"/>
          </a:p>
          <a:p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3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Step 1: User Login/Register </a:t>
            </a:r>
            <a:r>
              <a:rPr lang="pl-PL" dirty="0" err="1" smtClean="0"/>
              <a:t>into</a:t>
            </a:r>
            <a:r>
              <a:rPr lang="pl-PL" dirty="0" smtClean="0"/>
              <a:t> Portal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entry</a:t>
            </a:r>
            <a:r>
              <a:rPr lang="pl-PL" dirty="0" smtClean="0"/>
              <a:t> </a:t>
            </a:r>
            <a:r>
              <a:rPr lang="pl-PL" dirty="0" err="1" smtClean="0"/>
              <a:t>page</a:t>
            </a:r>
            <a:r>
              <a:rPr lang="pl-PL" dirty="0" smtClean="0"/>
              <a:t> of Portal </a:t>
            </a:r>
          </a:p>
          <a:p>
            <a:pPr lvl="1"/>
            <a:r>
              <a:rPr lang="pl-PL" dirty="0" smtClean="0"/>
              <a:t>Basic info </a:t>
            </a:r>
            <a:r>
              <a:rPr lang="pl-PL" dirty="0" err="1" smtClean="0"/>
              <a:t>about</a:t>
            </a:r>
            <a:r>
              <a:rPr lang="pl-PL" dirty="0" smtClean="0"/>
              <a:t> EGI </a:t>
            </a:r>
            <a:r>
              <a:rPr lang="pl-PL" dirty="0" err="1" smtClean="0"/>
              <a:t>offer</a:t>
            </a:r>
            <a:endParaRPr lang="pl-PL" dirty="0" smtClean="0"/>
          </a:p>
          <a:p>
            <a:pPr lvl="1"/>
            <a:r>
              <a:rPr lang="pl-PL" dirty="0" smtClean="0"/>
              <a:t>Info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similar</a:t>
            </a:r>
            <a:r>
              <a:rPr lang="pl-PL" dirty="0" smtClean="0"/>
              <a:t> </a:t>
            </a:r>
            <a:r>
              <a:rPr lang="pl-PL" dirty="0" err="1" smtClean="0"/>
              <a:t>national</a:t>
            </a:r>
            <a:r>
              <a:rPr lang="pl-PL" dirty="0" smtClean="0"/>
              <a:t> </a:t>
            </a:r>
            <a:r>
              <a:rPr lang="pl-PL" dirty="0" err="1" smtClean="0"/>
              <a:t>options</a:t>
            </a:r>
            <a:r>
              <a:rPr lang="pl-PL" dirty="0" smtClean="0"/>
              <a:t> for </a:t>
            </a:r>
            <a:r>
              <a:rPr lang="pl-PL" dirty="0" err="1" smtClean="0"/>
              <a:t>access</a:t>
            </a:r>
            <a:r>
              <a:rPr lang="pl-PL" dirty="0" smtClean="0"/>
              <a:t> (</a:t>
            </a:r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dirty="0" err="1" smtClean="0"/>
              <a:t>Gergely</a:t>
            </a:r>
            <a:r>
              <a:rPr lang="pl-PL" dirty="0" smtClean="0"/>
              <a:t> </a:t>
            </a:r>
            <a:r>
              <a:rPr lang="pl-PL" dirty="0" err="1" smtClean="0"/>
              <a:t>suggestion</a:t>
            </a:r>
            <a:r>
              <a:rPr lang="pl-PL" dirty="0" smtClean="0"/>
              <a:t>)?</a:t>
            </a:r>
          </a:p>
          <a:p>
            <a:pPr lvl="2"/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user</a:t>
            </a:r>
            <a:r>
              <a:rPr lang="pl-PL" dirty="0" smtClean="0"/>
              <a:t>, </a:t>
            </a:r>
            <a:r>
              <a:rPr lang="pl-PL" dirty="0" err="1" smtClean="0"/>
              <a:t>then</a:t>
            </a:r>
            <a:r>
              <a:rPr lang="pl-PL" dirty="0" smtClean="0"/>
              <a:t>? </a:t>
            </a:r>
          </a:p>
          <a:p>
            <a:pPr lvl="1"/>
            <a:r>
              <a:rPr lang="pl-PL" dirty="0" err="1" smtClean="0"/>
              <a:t>Encoragement</a:t>
            </a:r>
            <a:r>
              <a:rPr lang="pl-PL" dirty="0" smtClean="0"/>
              <a:t> to register</a:t>
            </a:r>
          </a:p>
          <a:p>
            <a:pPr lvl="1"/>
            <a:r>
              <a:rPr lang="pl-PL" dirty="0" smtClean="0"/>
              <a:t>Login and Register </a:t>
            </a:r>
            <a:r>
              <a:rPr lang="pl-PL" dirty="0" err="1" smtClean="0"/>
              <a:t>option</a:t>
            </a:r>
            <a:r>
              <a:rPr lang="pl-PL" dirty="0" smtClean="0"/>
              <a:t> </a:t>
            </a:r>
            <a:r>
              <a:rPr lang="pl-PL" dirty="0" err="1" smtClean="0"/>
              <a:t>easy</a:t>
            </a:r>
            <a:r>
              <a:rPr lang="pl-PL" dirty="0" smtClean="0"/>
              <a:t> </a:t>
            </a:r>
            <a:r>
              <a:rPr lang="pl-PL" dirty="0" err="1" smtClean="0"/>
              <a:t>visible</a:t>
            </a:r>
            <a:r>
              <a:rPr lang="pl-PL" dirty="0" smtClean="0"/>
              <a:t> </a:t>
            </a:r>
          </a:p>
          <a:p>
            <a:r>
              <a:rPr lang="pl-PL" dirty="0" smtClean="0"/>
              <a:t>Login </a:t>
            </a:r>
            <a:r>
              <a:rPr lang="pl-PL" dirty="0" err="1" smtClean="0"/>
              <a:t>option</a:t>
            </a:r>
            <a:r>
              <a:rPr lang="pl-PL" dirty="0" smtClean="0"/>
              <a:t> </a:t>
            </a:r>
            <a:r>
              <a:rPr lang="pl-PL" dirty="0" err="1" smtClean="0"/>
              <a:t>include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account</a:t>
            </a:r>
            <a:r>
              <a:rPr lang="pl-PL" dirty="0" smtClean="0"/>
              <a:t> and </a:t>
            </a:r>
            <a:r>
              <a:rPr lang="pl-PL" dirty="0" err="1" smtClean="0"/>
              <a:t>authentication</a:t>
            </a:r>
            <a:r>
              <a:rPr lang="pl-PL" dirty="0" smtClean="0"/>
              <a:t> </a:t>
            </a:r>
            <a:r>
              <a:rPr lang="pl-PL" dirty="0" err="1" smtClean="0"/>
              <a:t>thought</a:t>
            </a:r>
            <a:r>
              <a:rPr lang="pl-PL" dirty="0" smtClean="0"/>
              <a:t> </a:t>
            </a:r>
            <a:r>
              <a:rPr lang="pl-PL" dirty="0" err="1" smtClean="0"/>
              <a:t>EduGain</a:t>
            </a:r>
            <a:r>
              <a:rPr lang="pl-PL" dirty="0" smtClean="0"/>
              <a:t>, X509, …</a:t>
            </a:r>
            <a:endParaRPr lang="pl-PL" dirty="0"/>
          </a:p>
          <a:p>
            <a:r>
              <a:rPr lang="pl-PL" dirty="0" err="1" smtClean="0"/>
              <a:t>Registration</a:t>
            </a:r>
            <a:r>
              <a:rPr lang="pl-PL" dirty="0" smtClean="0"/>
              <a:t> </a:t>
            </a:r>
            <a:r>
              <a:rPr lang="pl-PL" dirty="0" err="1" smtClean="0"/>
              <a:t>requirement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>
                <a:solidFill>
                  <a:schemeClr val="accent1"/>
                </a:solidFill>
              </a:rPr>
              <a:t>Q: </a:t>
            </a:r>
            <a:r>
              <a:rPr lang="pl-PL" dirty="0" err="1" smtClean="0">
                <a:solidFill>
                  <a:schemeClr val="accent1"/>
                </a:solidFill>
              </a:rPr>
              <a:t>Required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fields</a:t>
            </a:r>
            <a:r>
              <a:rPr lang="pl-PL" dirty="0" smtClean="0">
                <a:solidFill>
                  <a:schemeClr val="accent1"/>
                </a:solidFill>
              </a:rPr>
              <a:t>: Full </a:t>
            </a:r>
            <a:r>
              <a:rPr lang="pl-PL" dirty="0" err="1" smtClean="0">
                <a:solidFill>
                  <a:schemeClr val="accent1"/>
                </a:solidFill>
              </a:rPr>
              <a:t>name</a:t>
            </a:r>
            <a:r>
              <a:rPr lang="pl-PL" dirty="0" smtClean="0">
                <a:solidFill>
                  <a:schemeClr val="accent1"/>
                </a:solidFill>
              </a:rPr>
              <a:t>, country, </a:t>
            </a:r>
            <a:r>
              <a:rPr lang="pl-PL" dirty="0" err="1" smtClean="0">
                <a:solidFill>
                  <a:schemeClr val="accent1"/>
                </a:solidFill>
              </a:rPr>
              <a:t>validated</a:t>
            </a:r>
            <a:r>
              <a:rPr lang="pl-PL" dirty="0" smtClean="0">
                <a:solidFill>
                  <a:schemeClr val="accent1"/>
                </a:solidFill>
              </a:rPr>
              <a:t> email </a:t>
            </a:r>
            <a:r>
              <a:rPr lang="pl-PL" dirty="0" err="1" smtClean="0">
                <a:solidFill>
                  <a:schemeClr val="accent1"/>
                </a:solidFill>
              </a:rPr>
              <a:t>address</a:t>
            </a:r>
            <a:r>
              <a:rPr lang="pl-PL" dirty="0" smtClean="0">
                <a:solidFill>
                  <a:schemeClr val="accent1"/>
                </a:solidFill>
              </a:rPr>
              <a:t>, + ?</a:t>
            </a:r>
          </a:p>
          <a:p>
            <a:pPr lvl="2"/>
            <a:r>
              <a:rPr lang="pl-PL" dirty="0" smtClean="0">
                <a:solidFill>
                  <a:schemeClr val="accent1"/>
                </a:solidFill>
              </a:rPr>
              <a:t>in </a:t>
            </a:r>
            <a:r>
              <a:rPr lang="pl-PL" dirty="0" err="1" smtClean="0">
                <a:solidFill>
                  <a:schemeClr val="accent1"/>
                </a:solidFill>
              </a:rPr>
              <a:t>case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edugain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or</a:t>
            </a:r>
            <a:r>
              <a:rPr lang="pl-PL" dirty="0" smtClean="0">
                <a:solidFill>
                  <a:schemeClr val="accent1"/>
                </a:solidFill>
              </a:rPr>
              <a:t> cert data </a:t>
            </a:r>
            <a:r>
              <a:rPr lang="pl-PL" dirty="0" err="1" smtClean="0">
                <a:solidFill>
                  <a:schemeClr val="accent1"/>
                </a:solidFill>
              </a:rPr>
              <a:t>are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takes</a:t>
            </a:r>
            <a:r>
              <a:rPr lang="pl-PL" dirty="0" smtClean="0">
                <a:solidFill>
                  <a:schemeClr val="accent1"/>
                </a:solidFill>
              </a:rPr>
              <a:t> from </a:t>
            </a:r>
            <a:r>
              <a:rPr lang="pl-PL" dirty="0" err="1" smtClean="0">
                <a:solidFill>
                  <a:schemeClr val="accent1"/>
                </a:solidFill>
              </a:rPr>
              <a:t>available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source</a:t>
            </a:r>
            <a:endParaRPr lang="pl-PL" dirty="0" smtClean="0">
              <a:solidFill>
                <a:schemeClr val="accent1"/>
              </a:solidFill>
            </a:endParaRPr>
          </a:p>
          <a:p>
            <a:pPr lvl="1"/>
            <a:r>
              <a:rPr lang="pl-PL" dirty="0" err="1" smtClean="0"/>
              <a:t>Optional</a:t>
            </a:r>
            <a:r>
              <a:rPr lang="pl-PL" dirty="0" smtClean="0"/>
              <a:t> </a:t>
            </a:r>
            <a:r>
              <a:rPr lang="pl-PL" dirty="0" err="1" smtClean="0"/>
              <a:t>fields</a:t>
            </a:r>
            <a:r>
              <a:rPr lang="pl-PL" dirty="0" smtClean="0"/>
              <a:t>: </a:t>
            </a:r>
            <a:r>
              <a:rPr lang="pl-PL" dirty="0" err="1" smtClean="0"/>
              <a:t>ResearchGate</a:t>
            </a:r>
            <a:r>
              <a:rPr lang="pl-PL" dirty="0" smtClean="0"/>
              <a:t> profile, LinkedIn profile, … ? </a:t>
            </a:r>
          </a:p>
          <a:p>
            <a:pPr lvl="1"/>
            <a:r>
              <a:rPr lang="pl-PL" dirty="0" err="1" smtClean="0"/>
              <a:t>Acceptance</a:t>
            </a:r>
            <a:r>
              <a:rPr lang="pl-PL" dirty="0" smtClean="0"/>
              <a:t> of </a:t>
            </a:r>
            <a:r>
              <a:rPr lang="pl-PL" dirty="0" err="1" smtClean="0"/>
              <a:t>general</a:t>
            </a:r>
            <a:r>
              <a:rPr lang="pl-PL" dirty="0" smtClean="0"/>
              <a:t> </a:t>
            </a:r>
            <a:r>
              <a:rPr lang="pl-PL" dirty="0" err="1" smtClean="0"/>
              <a:t>Usage</a:t>
            </a:r>
            <a:r>
              <a:rPr lang="pl-PL" dirty="0" smtClean="0"/>
              <a:t> Policy </a:t>
            </a:r>
          </a:p>
          <a:p>
            <a:pPr lvl="1"/>
            <a:r>
              <a:rPr lang="pl-PL" dirty="0" smtClean="0"/>
              <a:t>At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stage</a:t>
            </a:r>
            <a:r>
              <a:rPr lang="pl-PL" dirty="0" smtClean="0"/>
              <a:t> </a:t>
            </a:r>
            <a:r>
              <a:rPr lang="pl-PL" dirty="0" err="1" smtClean="0"/>
              <a:t>account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created</a:t>
            </a:r>
            <a:r>
              <a:rPr lang="pl-PL" dirty="0" smtClean="0"/>
              <a:t> </a:t>
            </a:r>
            <a:r>
              <a:rPr lang="pl-PL" dirty="0" err="1" smtClean="0"/>
              <a:t>instantly</a:t>
            </a:r>
            <a:r>
              <a:rPr lang="pl-PL" dirty="0" smtClean="0"/>
              <a:t> (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veryfication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 err="1" smtClean="0"/>
              <a:t>Results</a:t>
            </a:r>
            <a:r>
              <a:rPr lang="pl-PL" dirty="0" smtClean="0"/>
              <a:t>: </a:t>
            </a:r>
            <a:r>
              <a:rPr lang="pl-PL" dirty="0" err="1" smtClean="0"/>
              <a:t>simple</a:t>
            </a:r>
            <a:r>
              <a:rPr lang="pl-PL" dirty="0" smtClean="0"/>
              <a:t> </a:t>
            </a:r>
            <a:r>
              <a:rPr lang="pl-PL" dirty="0" err="1" smtClean="0"/>
              <a:t>account</a:t>
            </a:r>
            <a:r>
              <a:rPr lang="pl-PL" dirty="0" smtClean="0"/>
              <a:t> in the portal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created</a:t>
            </a:r>
            <a:endParaRPr lang="pl-PL" dirty="0"/>
          </a:p>
          <a:p>
            <a:r>
              <a:rPr lang="pl-PL" dirty="0" smtClean="0">
                <a:solidFill>
                  <a:schemeClr val="accent1"/>
                </a:solidFill>
              </a:rPr>
              <a:t>Q: </a:t>
            </a:r>
            <a:r>
              <a:rPr lang="pl-PL" dirty="0" err="1" smtClean="0">
                <a:solidFill>
                  <a:schemeClr val="accent1"/>
                </a:solidFill>
              </a:rPr>
              <a:t>What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is</a:t>
            </a:r>
            <a:r>
              <a:rPr lang="pl-PL" dirty="0" smtClean="0">
                <a:solidFill>
                  <a:schemeClr val="accent1"/>
                </a:solidFill>
              </a:rPr>
              <a:t> extra </a:t>
            </a:r>
            <a:r>
              <a:rPr lang="pl-PL" dirty="0" err="1" smtClean="0">
                <a:solidFill>
                  <a:schemeClr val="accent1"/>
                </a:solidFill>
              </a:rPr>
              <a:t>after</a:t>
            </a:r>
            <a:r>
              <a:rPr lang="pl-PL" dirty="0" smtClean="0">
                <a:solidFill>
                  <a:schemeClr val="accent1"/>
                </a:solidFill>
              </a:rPr>
              <a:t> login?</a:t>
            </a:r>
          </a:p>
          <a:p>
            <a:pPr lvl="1"/>
            <a:r>
              <a:rPr lang="pl-PL" dirty="0" smtClean="0">
                <a:solidFill>
                  <a:schemeClr val="accent1"/>
                </a:solidFill>
              </a:rPr>
              <a:t>Option </a:t>
            </a:r>
            <a:r>
              <a:rPr lang="pl-PL" dirty="0" err="1" smtClean="0">
                <a:solidFill>
                  <a:schemeClr val="accent1"/>
                </a:solidFill>
              </a:rPr>
              <a:t>available</a:t>
            </a:r>
            <a:r>
              <a:rPr lang="pl-PL" dirty="0" smtClean="0">
                <a:solidFill>
                  <a:schemeClr val="accent1"/>
                </a:solidFill>
              </a:rPr>
              <a:t> for </a:t>
            </a:r>
            <a:r>
              <a:rPr lang="pl-PL" dirty="0" err="1" smtClean="0">
                <a:solidFill>
                  <a:schemeClr val="accent1"/>
                </a:solidFill>
              </a:rPr>
              <a:t>verified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users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should</a:t>
            </a:r>
            <a:r>
              <a:rPr lang="pl-PL" dirty="0" smtClean="0">
                <a:solidFill>
                  <a:schemeClr val="accent1"/>
                </a:solidFill>
              </a:rPr>
              <a:t> be </a:t>
            </a:r>
            <a:r>
              <a:rPr lang="pl-PL" dirty="0" err="1" smtClean="0">
                <a:solidFill>
                  <a:schemeClr val="accent1"/>
                </a:solidFill>
              </a:rPr>
              <a:t>visible</a:t>
            </a:r>
            <a:r>
              <a:rPr lang="pl-PL" dirty="0" smtClean="0">
                <a:solidFill>
                  <a:schemeClr val="accent1"/>
                </a:solidFill>
              </a:rPr>
              <a:t> but </a:t>
            </a:r>
            <a:r>
              <a:rPr lang="pl-PL" dirty="0" err="1" smtClean="0">
                <a:solidFill>
                  <a:schemeClr val="accent1"/>
                </a:solidFill>
              </a:rPr>
              <a:t>nonactive</a:t>
            </a:r>
            <a:endParaRPr lang="pl-PL" dirty="0" smtClean="0">
              <a:solidFill>
                <a:schemeClr val="accent1"/>
              </a:solidFill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8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Step2: User </a:t>
            </a:r>
            <a:r>
              <a:rPr lang="pl-PL" dirty="0" err="1" smtClean="0"/>
              <a:t>adds</a:t>
            </a:r>
            <a:r>
              <a:rPr lang="pl-PL" dirty="0"/>
              <a:t> </a:t>
            </a:r>
            <a:r>
              <a:rPr lang="pl-PL" dirty="0" err="1" smtClean="0"/>
              <a:t>his</a:t>
            </a:r>
            <a:r>
              <a:rPr lang="pl-PL" dirty="0" smtClean="0"/>
              <a:t>/</a:t>
            </a:r>
            <a:r>
              <a:rPr lang="pl-PL" dirty="0" err="1" smtClean="0"/>
              <a:t>her</a:t>
            </a:r>
            <a:r>
              <a:rPr lang="pl-PL" dirty="0" smtClean="0"/>
              <a:t> </a:t>
            </a:r>
            <a:r>
              <a:rPr lang="pl-PL" dirty="0" err="1" smtClean="0"/>
              <a:t>affiliation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Information </a:t>
            </a:r>
            <a:r>
              <a:rPr lang="pl-PL" dirty="0" err="1" smtClean="0"/>
              <a:t>needed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Country/NGI</a:t>
            </a:r>
          </a:p>
          <a:p>
            <a:pPr lvl="1"/>
            <a:r>
              <a:rPr lang="pl-PL" dirty="0" err="1" smtClean="0"/>
              <a:t>Optional</a:t>
            </a:r>
            <a:r>
              <a:rPr lang="pl-PL" dirty="0" smtClean="0"/>
              <a:t> </a:t>
            </a:r>
            <a:r>
              <a:rPr lang="pl-PL" dirty="0" err="1" smtClean="0"/>
              <a:t>related</a:t>
            </a:r>
            <a:r>
              <a:rPr lang="pl-PL" dirty="0" smtClean="0"/>
              <a:t> </a:t>
            </a:r>
            <a:r>
              <a:rPr lang="pl-PL" dirty="0" err="1" smtClean="0"/>
              <a:t>site</a:t>
            </a:r>
            <a:r>
              <a:rPr lang="pl-PL" dirty="0" smtClean="0"/>
              <a:t>?</a:t>
            </a:r>
          </a:p>
          <a:p>
            <a:pPr lvl="1"/>
            <a:r>
              <a:rPr lang="pl-PL" dirty="0" err="1" smtClean="0"/>
              <a:t>Institution</a:t>
            </a:r>
            <a:r>
              <a:rPr lang="pl-PL" dirty="0" smtClean="0"/>
              <a:t> (</a:t>
            </a:r>
            <a:r>
              <a:rPr lang="pl-PL" dirty="0" err="1" smtClean="0"/>
              <a:t>including</a:t>
            </a:r>
            <a:r>
              <a:rPr lang="pl-PL" dirty="0" smtClean="0"/>
              <a:t> </a:t>
            </a:r>
            <a:r>
              <a:rPr lang="pl-PL" dirty="0" err="1" smtClean="0"/>
              <a:t>department</a:t>
            </a:r>
            <a:r>
              <a:rPr lang="pl-PL" dirty="0" smtClean="0"/>
              <a:t>)</a:t>
            </a:r>
          </a:p>
          <a:p>
            <a:pPr lvl="1"/>
            <a:r>
              <a:rPr lang="pl-PL" dirty="0" err="1" smtClean="0"/>
              <a:t>Address</a:t>
            </a:r>
            <a:endParaRPr lang="pl-PL" dirty="0" smtClean="0"/>
          </a:p>
          <a:p>
            <a:pPr lvl="1"/>
            <a:r>
              <a:rPr lang="pl-PL" dirty="0" smtClean="0"/>
              <a:t>Web-</a:t>
            </a:r>
            <a:r>
              <a:rPr lang="pl-PL" dirty="0" err="1" smtClean="0"/>
              <a:t>page</a:t>
            </a:r>
            <a:r>
              <a:rPr lang="pl-PL" dirty="0" smtClean="0"/>
              <a:t> of the </a:t>
            </a:r>
            <a:r>
              <a:rPr lang="pl-PL" dirty="0" err="1" smtClean="0"/>
              <a:t>institution</a:t>
            </a:r>
            <a:r>
              <a:rPr lang="pl-PL" dirty="0" smtClean="0"/>
              <a:t> (with list of Staff) </a:t>
            </a:r>
          </a:p>
          <a:p>
            <a:r>
              <a:rPr lang="pl-PL" dirty="0" err="1" smtClean="0"/>
              <a:t>Verified</a:t>
            </a:r>
            <a:r>
              <a:rPr lang="pl-PL" dirty="0" smtClean="0"/>
              <a:t> </a:t>
            </a:r>
            <a:r>
              <a:rPr lang="pl-PL" dirty="0" err="1" smtClean="0"/>
              <a:t>Affiliation</a:t>
            </a:r>
            <a:r>
              <a:rPr lang="pl-PL" dirty="0" smtClean="0"/>
              <a:t> of the </a:t>
            </a:r>
            <a:r>
              <a:rPr lang="pl-PL" dirty="0" err="1" smtClean="0"/>
              <a:t>user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/>
              <a:t> </a:t>
            </a:r>
            <a:r>
              <a:rPr lang="pl-PL" dirty="0" err="1" smtClean="0"/>
              <a:t>required</a:t>
            </a:r>
            <a:r>
              <a:rPr lang="pl-PL" dirty="0" smtClean="0"/>
              <a:t> to </a:t>
            </a:r>
            <a:r>
              <a:rPr lang="pl-PL" dirty="0" err="1" smtClean="0"/>
              <a:t>obtain</a:t>
            </a:r>
            <a:r>
              <a:rPr lang="pl-PL" dirty="0"/>
              <a:t> </a:t>
            </a:r>
            <a:r>
              <a:rPr lang="pl-PL" dirty="0" err="1" smtClean="0"/>
              <a:t>access</a:t>
            </a:r>
            <a:r>
              <a:rPr lang="pl-PL" dirty="0" smtClean="0"/>
              <a:t> to </a:t>
            </a:r>
            <a:r>
              <a:rPr lang="pl-PL" dirty="0" err="1" smtClean="0"/>
              <a:t>resources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Note</a:t>
            </a:r>
            <a:r>
              <a:rPr lang="pl-PL" dirty="0" smtClean="0"/>
              <a:t>: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one </a:t>
            </a:r>
            <a:r>
              <a:rPr lang="pl-PL" dirty="0" err="1" smtClean="0"/>
              <a:t>affiliation</a:t>
            </a:r>
            <a:r>
              <a:rPr lang="pl-PL" dirty="0" smtClean="0"/>
              <a:t> </a:t>
            </a:r>
            <a:r>
              <a:rPr lang="pl-PL" dirty="0" err="1" smtClean="0"/>
              <a:t>might</a:t>
            </a:r>
            <a:r>
              <a:rPr lang="pl-PL" dirty="0" smtClean="0"/>
              <a:t> be </a:t>
            </a:r>
            <a:r>
              <a:rPr lang="pl-PL" dirty="0" err="1" smtClean="0"/>
              <a:t>possible</a:t>
            </a: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2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Step2.1: </a:t>
            </a:r>
            <a:r>
              <a:rPr lang="pl-PL" dirty="0" err="1" smtClean="0"/>
              <a:t>Affiliation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verified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err="1" smtClean="0"/>
              <a:t>Operational</a:t>
            </a:r>
            <a:r>
              <a:rPr lang="pl-PL" dirty="0" smtClean="0"/>
              <a:t> Staff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verifing</a:t>
            </a:r>
            <a:r>
              <a:rPr lang="pl-PL" dirty="0" smtClean="0"/>
              <a:t> </a:t>
            </a:r>
            <a:r>
              <a:rPr lang="pl-PL" dirty="0" err="1" smtClean="0"/>
              <a:t>affiliation</a:t>
            </a:r>
            <a:r>
              <a:rPr lang="pl-PL" dirty="0" smtClean="0"/>
              <a:t> </a:t>
            </a:r>
            <a:r>
              <a:rPr lang="pl-PL" dirty="0" err="1" smtClean="0"/>
              <a:t>added</a:t>
            </a:r>
            <a:r>
              <a:rPr lang="pl-PL" dirty="0" smtClean="0"/>
              <a:t> </a:t>
            </a:r>
            <a:endParaRPr lang="pl-PL" dirty="0"/>
          </a:p>
          <a:p>
            <a:pPr lvl="1"/>
            <a:r>
              <a:rPr lang="pl-PL" dirty="0" smtClean="0"/>
              <a:t>In </a:t>
            </a:r>
            <a:r>
              <a:rPr lang="pl-PL" dirty="0" err="1" smtClean="0"/>
              <a:t>case</a:t>
            </a:r>
            <a:r>
              <a:rPr lang="pl-PL" dirty="0"/>
              <a:t> </a:t>
            </a:r>
            <a:r>
              <a:rPr lang="pl-PL" dirty="0" err="1" smtClean="0"/>
              <a:t>problems</a:t>
            </a:r>
            <a:r>
              <a:rPr lang="pl-PL" dirty="0" smtClean="0"/>
              <a:t>/</a:t>
            </a:r>
            <a:r>
              <a:rPr lang="pl-PL" dirty="0" err="1" smtClean="0"/>
              <a:t>need</a:t>
            </a:r>
            <a:r>
              <a:rPr lang="pl-PL" dirty="0" smtClean="0"/>
              <a:t> </a:t>
            </a:r>
            <a:r>
              <a:rPr lang="pl-PL" dirty="0" err="1" smtClean="0"/>
              <a:t>additional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– </a:t>
            </a:r>
            <a:r>
              <a:rPr lang="pl-PL" dirty="0" err="1" smtClean="0"/>
              <a:t>communication</a:t>
            </a:r>
            <a:r>
              <a:rPr lang="pl-PL" dirty="0" smtClean="0"/>
              <a:t> via </a:t>
            </a:r>
            <a:r>
              <a:rPr lang="pl-PL" dirty="0" err="1" smtClean="0"/>
              <a:t>user</a:t>
            </a:r>
            <a:r>
              <a:rPr lang="pl-PL" dirty="0" smtClean="0"/>
              <a:t> e-mail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Q: </a:t>
            </a:r>
            <a:r>
              <a:rPr lang="pl-PL" dirty="0" err="1" smtClean="0">
                <a:solidFill>
                  <a:schemeClr val="accent1"/>
                </a:solidFill>
              </a:rPr>
              <a:t>Where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administration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interface</a:t>
            </a:r>
            <a:r>
              <a:rPr lang="pl-PL" dirty="0" smtClean="0">
                <a:solidFill>
                  <a:schemeClr val="accent1"/>
                </a:solidFill>
              </a:rPr>
              <a:t>? </a:t>
            </a:r>
            <a:r>
              <a:rPr lang="pl-PL" dirty="0" err="1" smtClean="0">
                <a:solidFill>
                  <a:schemeClr val="accent1"/>
                </a:solidFill>
              </a:rPr>
              <a:t>Who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is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doing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this</a:t>
            </a:r>
            <a:r>
              <a:rPr lang="pl-PL" dirty="0">
                <a:solidFill>
                  <a:schemeClr val="accent1"/>
                </a:solidFill>
              </a:rPr>
              <a:t>.</a:t>
            </a:r>
            <a:endParaRPr lang="pl-PL" dirty="0" smtClean="0">
              <a:solidFill>
                <a:schemeClr val="accent1"/>
              </a:solidFill>
            </a:endParaRPr>
          </a:p>
          <a:p>
            <a:r>
              <a:rPr lang="pl-PL" dirty="0" smtClean="0"/>
              <a:t>E-mail </a:t>
            </a:r>
            <a:r>
              <a:rPr lang="pl-PL" dirty="0" err="1" smtClean="0"/>
              <a:t>notification</a:t>
            </a:r>
            <a:r>
              <a:rPr lang="pl-PL" dirty="0" smtClean="0"/>
              <a:t> to </a:t>
            </a:r>
            <a:r>
              <a:rPr lang="pl-PL" dirty="0" err="1" smtClean="0"/>
              <a:t>user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decision</a:t>
            </a:r>
            <a:r>
              <a:rPr lang="pl-PL" dirty="0" smtClean="0"/>
              <a:t> </a:t>
            </a:r>
            <a:r>
              <a:rPr lang="pl-PL" dirty="0" err="1" smtClean="0"/>
              <a:t>taken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7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Step3: User </a:t>
            </a:r>
            <a:r>
              <a:rPr lang="pl-PL" dirty="0" err="1" smtClean="0"/>
              <a:t>requests</a:t>
            </a:r>
            <a:r>
              <a:rPr lang="pl-PL" dirty="0" smtClean="0"/>
              <a:t> </a:t>
            </a:r>
            <a:r>
              <a:rPr lang="pl-PL" dirty="0" err="1" smtClean="0"/>
              <a:t>initial</a:t>
            </a:r>
            <a:r>
              <a:rPr lang="pl-PL" dirty="0" smtClean="0"/>
              <a:t> </a:t>
            </a:r>
            <a:r>
              <a:rPr lang="pl-PL" dirty="0" err="1" smtClean="0"/>
              <a:t>resources</a:t>
            </a:r>
            <a:r>
              <a:rPr lang="pl-PL" dirty="0" smtClean="0"/>
              <a:t>/services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1505"/>
            <a:ext cx="7886700" cy="4351338"/>
          </a:xfrm>
        </p:spPr>
        <p:txBody>
          <a:bodyPr>
            <a:normAutofit fontScale="70000" lnSpcReduction="20000"/>
          </a:bodyPr>
          <a:lstStyle/>
          <a:p>
            <a:r>
              <a:rPr lang="pl-PL" dirty="0" err="1" smtClean="0"/>
              <a:t>Visible</a:t>
            </a:r>
            <a:r>
              <a:rPr lang="pl-PL" dirty="0" smtClean="0"/>
              <a:t> </a:t>
            </a:r>
            <a:r>
              <a:rPr lang="pl-PL" dirty="0" err="1" smtClean="0"/>
              <a:t>few</a:t>
            </a:r>
            <a:r>
              <a:rPr lang="pl-PL" dirty="0" smtClean="0"/>
              <a:t> services (</a:t>
            </a:r>
            <a:r>
              <a:rPr lang="pl-PL" dirty="0" err="1" smtClean="0"/>
              <a:t>special</a:t>
            </a:r>
            <a:r>
              <a:rPr lang="pl-PL" dirty="0" smtClean="0"/>
              <a:t> </a:t>
            </a:r>
            <a:r>
              <a:rPr lang="pl-PL" dirty="0" err="1" smtClean="0"/>
              <a:t>offer</a:t>
            </a:r>
            <a:r>
              <a:rPr lang="pl-PL" dirty="0" smtClean="0"/>
              <a:t> for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users</a:t>
            </a:r>
            <a:r>
              <a:rPr lang="pl-PL" dirty="0" smtClean="0"/>
              <a:t>)</a:t>
            </a:r>
          </a:p>
          <a:p>
            <a:pPr lvl="1"/>
            <a:r>
              <a:rPr lang="pl-PL" dirty="0" err="1" smtClean="0"/>
              <a:t>Grid</a:t>
            </a:r>
            <a:r>
              <a:rPr lang="pl-PL" dirty="0" smtClean="0"/>
              <a:t> </a:t>
            </a:r>
            <a:r>
              <a:rPr lang="pl-PL" dirty="0" err="1" smtClean="0"/>
              <a:t>Infrastructure</a:t>
            </a:r>
            <a:endParaRPr lang="pl-PL" dirty="0" smtClean="0"/>
          </a:p>
          <a:p>
            <a:pPr lvl="1"/>
            <a:r>
              <a:rPr lang="pl-PL" dirty="0" err="1" smtClean="0"/>
              <a:t>Cloud</a:t>
            </a:r>
            <a:r>
              <a:rPr lang="pl-PL" dirty="0" smtClean="0"/>
              <a:t> </a:t>
            </a:r>
            <a:r>
              <a:rPr lang="pl-PL" dirty="0" err="1" smtClean="0"/>
              <a:t>Infrastructure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… (</a:t>
            </a:r>
            <a:r>
              <a:rPr lang="pl-PL" dirty="0" err="1" smtClean="0"/>
              <a:t>ScienceGateway</a:t>
            </a:r>
            <a:r>
              <a:rPr lang="pl-PL" dirty="0" smtClean="0"/>
              <a:t>?)</a:t>
            </a:r>
          </a:p>
          <a:p>
            <a:pPr marL="457200" lvl="1" indent="0">
              <a:buNone/>
            </a:pPr>
            <a:r>
              <a:rPr lang="pl-PL" dirty="0" err="1" smtClean="0"/>
              <a:t>each</a:t>
            </a:r>
            <a:r>
              <a:rPr lang="pl-PL" dirty="0" smtClean="0"/>
              <a:t> with </a:t>
            </a:r>
            <a:r>
              <a:rPr lang="pl-PL" dirty="0" err="1" smtClean="0"/>
              <a:t>option</a:t>
            </a:r>
            <a:r>
              <a:rPr lang="pl-PL" dirty="0" smtClean="0"/>
              <a:t> to </a:t>
            </a:r>
            <a:r>
              <a:rPr lang="pl-PL" dirty="0" err="1" smtClean="0"/>
              <a:t>request</a:t>
            </a:r>
            <a:r>
              <a:rPr lang="pl-PL" dirty="0" smtClean="0"/>
              <a:t> </a:t>
            </a:r>
            <a:r>
              <a:rPr lang="pl-PL" dirty="0" err="1" smtClean="0"/>
              <a:t>access</a:t>
            </a:r>
            <a:endParaRPr lang="pl-PL" dirty="0" smtClean="0"/>
          </a:p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might</a:t>
            </a:r>
            <a:r>
              <a:rPr lang="pl-PL" dirty="0" smtClean="0"/>
              <a:t> be </a:t>
            </a:r>
            <a:r>
              <a:rPr lang="pl-PL" dirty="0" err="1" smtClean="0"/>
              <a:t>ogranized</a:t>
            </a:r>
            <a:r>
              <a:rPr lang="pl-PL" dirty="0" smtClean="0"/>
              <a:t> as </a:t>
            </a:r>
            <a:r>
              <a:rPr lang="pl-PL" dirty="0" err="1" smtClean="0"/>
              <a:t>catalog</a:t>
            </a:r>
            <a:r>
              <a:rPr lang="pl-PL" dirty="0" smtClean="0"/>
              <a:t> of services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additional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abou</a:t>
            </a:r>
            <a:r>
              <a:rPr lang="pl-PL" dirty="0" smtClean="0"/>
              <a:t> </a:t>
            </a:r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each</a:t>
            </a:r>
            <a:r>
              <a:rPr lang="pl-PL" dirty="0" smtClean="0"/>
              <a:t> service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provided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User </a:t>
            </a:r>
            <a:r>
              <a:rPr lang="pl-PL" dirty="0" err="1" smtClean="0"/>
              <a:t>need</a:t>
            </a:r>
            <a:r>
              <a:rPr lang="pl-PL" dirty="0" smtClean="0"/>
              <a:t> to be </a:t>
            </a:r>
            <a:r>
              <a:rPr lang="pl-PL" dirty="0" err="1" smtClean="0"/>
              <a:t>inform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to do </a:t>
            </a:r>
            <a:r>
              <a:rPr lang="pl-PL" dirty="0" err="1" smtClean="0"/>
              <a:t>outside</a:t>
            </a:r>
            <a:r>
              <a:rPr lang="pl-PL" dirty="0" smtClean="0"/>
              <a:t> the Portal</a:t>
            </a:r>
          </a:p>
          <a:p>
            <a:r>
              <a:rPr lang="pl-PL" dirty="0" smtClean="0"/>
              <a:t>User </a:t>
            </a:r>
            <a:r>
              <a:rPr lang="pl-PL" dirty="0" err="1" smtClean="0"/>
              <a:t>selects</a:t>
            </a:r>
            <a:r>
              <a:rPr lang="pl-PL" dirty="0" smtClean="0"/>
              <a:t> </a:t>
            </a:r>
            <a:r>
              <a:rPr lang="pl-PL" dirty="0" err="1" smtClean="0"/>
              <a:t>request</a:t>
            </a:r>
            <a:r>
              <a:rPr lang="pl-PL" dirty="0" smtClean="0"/>
              <a:t> the service:</a:t>
            </a:r>
          </a:p>
          <a:p>
            <a:pPr lvl="1"/>
            <a:r>
              <a:rPr lang="pl-PL" dirty="0" smtClean="0"/>
              <a:t>(</a:t>
            </a:r>
            <a:r>
              <a:rPr lang="pl-PL" dirty="0" err="1" smtClean="0"/>
              <a:t>depending</a:t>
            </a:r>
            <a:r>
              <a:rPr lang="pl-PL" dirty="0" smtClean="0"/>
              <a:t> on service) </a:t>
            </a:r>
            <a:r>
              <a:rPr lang="pl-PL" dirty="0" err="1" smtClean="0"/>
              <a:t>additional</a:t>
            </a:r>
            <a:r>
              <a:rPr lang="pl-PL" dirty="0" smtClean="0"/>
              <a:t> form to </a:t>
            </a:r>
            <a:r>
              <a:rPr lang="pl-PL" dirty="0" err="1" smtClean="0"/>
              <a:t>add</a:t>
            </a:r>
            <a:r>
              <a:rPr lang="pl-PL" dirty="0" smtClean="0"/>
              <a:t> missing </a:t>
            </a:r>
            <a:r>
              <a:rPr lang="pl-PL" dirty="0" err="1" smtClean="0"/>
              <a:t>information</a:t>
            </a:r>
            <a:r>
              <a:rPr lang="pl-PL" dirty="0" smtClean="0"/>
              <a:t> (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needed</a:t>
            </a:r>
            <a:r>
              <a:rPr lang="pl-PL" dirty="0" smtClean="0"/>
              <a:t>)</a:t>
            </a:r>
          </a:p>
          <a:p>
            <a:pPr lvl="1"/>
            <a:r>
              <a:rPr lang="pl-PL" dirty="0" err="1" smtClean="0"/>
              <a:t>Accept</a:t>
            </a:r>
            <a:r>
              <a:rPr lang="pl-PL" dirty="0" smtClean="0"/>
              <a:t> </a:t>
            </a:r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Usage</a:t>
            </a:r>
            <a:r>
              <a:rPr lang="pl-PL" dirty="0" smtClean="0"/>
              <a:t> Policy (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needed</a:t>
            </a:r>
            <a:r>
              <a:rPr lang="pl-PL" dirty="0" smtClean="0"/>
              <a:t>)</a:t>
            </a:r>
          </a:p>
          <a:p>
            <a:pPr lvl="1"/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short</a:t>
            </a:r>
            <a:r>
              <a:rPr lang="pl-PL" dirty="0" smtClean="0"/>
              <a:t> info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succeful</a:t>
            </a:r>
            <a:r>
              <a:rPr lang="pl-PL" dirty="0" smtClean="0"/>
              <a:t> </a:t>
            </a:r>
            <a:r>
              <a:rPr lang="pl-PL" dirty="0" err="1" smtClean="0"/>
              <a:t>application</a:t>
            </a:r>
            <a:r>
              <a:rPr lang="pl-PL" dirty="0" smtClean="0"/>
              <a:t> and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the </a:t>
            </a:r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steps</a:t>
            </a:r>
            <a:endParaRPr lang="pl-PL" dirty="0" smtClean="0"/>
          </a:p>
          <a:p>
            <a:r>
              <a:rPr lang="pl-PL" dirty="0" smtClean="0"/>
              <a:t>Application </a:t>
            </a:r>
            <a:r>
              <a:rPr lang="pl-PL" dirty="0" err="1" smtClean="0"/>
              <a:t>means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/>
              <a:t> </a:t>
            </a:r>
            <a:r>
              <a:rPr lang="pl-PL" dirty="0" err="1" smtClean="0"/>
              <a:t>technical</a:t>
            </a:r>
            <a:r>
              <a:rPr lang="pl-PL" dirty="0" smtClean="0"/>
              <a:t> services </a:t>
            </a:r>
            <a:r>
              <a:rPr lang="pl-PL" dirty="0" err="1" smtClean="0"/>
              <a:t>below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configured</a:t>
            </a:r>
            <a:r>
              <a:rPr lang="pl-PL" dirty="0" smtClean="0"/>
              <a:t> </a:t>
            </a:r>
            <a:r>
              <a:rPr lang="pl-PL" dirty="0" err="1" smtClean="0"/>
              <a:t>automaticall</a:t>
            </a:r>
            <a:r>
              <a:rPr lang="pl-PL" dirty="0" smtClean="0"/>
              <a:t>, </a:t>
            </a:r>
            <a:r>
              <a:rPr lang="pl-PL" dirty="0" err="1" smtClean="0"/>
              <a:t>like</a:t>
            </a:r>
            <a:r>
              <a:rPr lang="pl-PL" dirty="0" smtClean="0"/>
              <a:t>:</a:t>
            </a:r>
          </a:p>
          <a:p>
            <a:pPr lvl="1"/>
            <a:r>
              <a:rPr lang="pl-PL" dirty="0" err="1" smtClean="0"/>
              <a:t>Add</a:t>
            </a:r>
            <a:r>
              <a:rPr lang="pl-PL" dirty="0" smtClean="0"/>
              <a:t> to VO (</a:t>
            </a:r>
            <a:r>
              <a:rPr lang="pl-PL" dirty="0" err="1" smtClean="0"/>
              <a:t>need</a:t>
            </a:r>
            <a:r>
              <a:rPr lang="pl-PL" dirty="0" smtClean="0"/>
              <a:t> cert!)  </a:t>
            </a:r>
            <a:r>
              <a:rPr lang="pl-PL" dirty="0" smtClean="0">
                <a:sym typeface="Wingdings" panose="05000000000000000000" pitchFamily="2" charset="2"/>
              </a:rPr>
              <a:t></a:t>
            </a:r>
            <a:r>
              <a:rPr lang="pl-PL" dirty="0" smtClean="0"/>
              <a:t> online CA</a:t>
            </a:r>
          </a:p>
          <a:p>
            <a:pPr lvl="1"/>
            <a:r>
              <a:rPr lang="pl-PL" dirty="0" err="1" smtClean="0"/>
              <a:t>Initial</a:t>
            </a:r>
            <a:r>
              <a:rPr lang="pl-PL" dirty="0" smtClean="0"/>
              <a:t> (</a:t>
            </a:r>
            <a:r>
              <a:rPr lang="pl-PL" dirty="0" err="1" smtClean="0"/>
              <a:t>predefined</a:t>
            </a:r>
            <a:r>
              <a:rPr lang="pl-PL" dirty="0" smtClean="0"/>
              <a:t>) </a:t>
            </a:r>
            <a:r>
              <a:rPr lang="pl-PL" dirty="0" err="1" smtClean="0"/>
              <a:t>allocation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created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086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Step4: User </a:t>
            </a:r>
            <a:r>
              <a:rPr lang="pl-PL" dirty="0" err="1" smtClean="0"/>
              <a:t>is</a:t>
            </a:r>
            <a:r>
              <a:rPr lang="pl-PL" dirty="0"/>
              <a:t> </a:t>
            </a:r>
            <a:r>
              <a:rPr lang="pl-PL" dirty="0" err="1" smtClean="0"/>
              <a:t>using</a:t>
            </a:r>
            <a:r>
              <a:rPr lang="pl-PL" dirty="0" smtClean="0"/>
              <a:t> services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Portal display </a:t>
            </a:r>
            <a:r>
              <a:rPr lang="pl-PL" dirty="0" err="1" smtClean="0"/>
              <a:t>summary</a:t>
            </a:r>
            <a:r>
              <a:rPr lang="pl-PL" dirty="0" smtClean="0"/>
              <a:t> of the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pl-PL" dirty="0" err="1" smtClean="0"/>
              <a:t>resources</a:t>
            </a:r>
            <a:endParaRPr lang="pl-PL" dirty="0" smtClean="0"/>
          </a:p>
          <a:p>
            <a:pPr lvl="1"/>
            <a:r>
              <a:rPr lang="pl-PL" dirty="0" smtClean="0"/>
              <a:t>Or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direct</a:t>
            </a:r>
            <a:r>
              <a:rPr lang="pl-PL" dirty="0" smtClean="0"/>
              <a:t> link to the </a:t>
            </a:r>
            <a:r>
              <a:rPr lang="pl-PL" dirty="0" err="1" smtClean="0"/>
              <a:t>view</a:t>
            </a:r>
            <a:r>
              <a:rPr lang="pl-PL" dirty="0" smtClean="0"/>
              <a:t> in </a:t>
            </a:r>
            <a:r>
              <a:rPr lang="pl-PL" dirty="0"/>
              <a:t>A</a:t>
            </a:r>
            <a:r>
              <a:rPr lang="pl-PL" dirty="0" smtClean="0"/>
              <a:t>ccounting </a:t>
            </a:r>
            <a:r>
              <a:rPr lang="pl-PL" dirty="0"/>
              <a:t>P</a:t>
            </a:r>
            <a:r>
              <a:rPr lang="pl-PL" dirty="0" smtClean="0"/>
              <a:t>ortal</a:t>
            </a:r>
          </a:p>
          <a:p>
            <a:r>
              <a:rPr lang="pl-PL" dirty="0" smtClean="0"/>
              <a:t>Access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blocked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initial</a:t>
            </a:r>
            <a:r>
              <a:rPr lang="pl-PL" dirty="0" smtClean="0"/>
              <a:t> </a:t>
            </a:r>
            <a:r>
              <a:rPr lang="pl-PL" dirty="0" err="1" smtClean="0"/>
              <a:t>allocation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over</a:t>
            </a:r>
            <a:endParaRPr lang="pl-PL" dirty="0" smtClean="0"/>
          </a:p>
          <a:p>
            <a:pPr lvl="1"/>
            <a:r>
              <a:rPr lang="pl-PL" dirty="0" smtClean="0"/>
              <a:t>Notification and </a:t>
            </a:r>
            <a:r>
              <a:rPr lang="pl-PL" dirty="0" err="1" smtClean="0"/>
              <a:t>uncorgment</a:t>
            </a:r>
            <a:r>
              <a:rPr lang="pl-PL" dirty="0" smtClean="0"/>
              <a:t> to </a:t>
            </a:r>
            <a:r>
              <a:rPr lang="pl-PL" dirty="0" err="1" smtClean="0"/>
              <a:t>request</a:t>
            </a:r>
            <a:r>
              <a:rPr lang="pl-PL" dirty="0" smtClean="0"/>
              <a:t> </a:t>
            </a:r>
            <a:r>
              <a:rPr lang="pl-PL" dirty="0" err="1" smtClean="0"/>
              <a:t>full</a:t>
            </a:r>
            <a:r>
              <a:rPr lang="pl-PL" dirty="0" smtClean="0"/>
              <a:t> </a:t>
            </a:r>
            <a:r>
              <a:rPr lang="pl-PL" dirty="0" err="1" smtClean="0"/>
              <a:t>resources</a:t>
            </a:r>
            <a:r>
              <a:rPr lang="pl-PL" dirty="0" smtClean="0"/>
              <a:t> </a:t>
            </a:r>
            <a:r>
              <a:rPr lang="pl-PL" dirty="0" err="1" smtClean="0"/>
              <a:t>request</a:t>
            </a:r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8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Step 5.1: User </a:t>
            </a:r>
            <a:r>
              <a:rPr lang="pl-PL" dirty="0" err="1" smtClean="0"/>
              <a:t>uses</a:t>
            </a:r>
            <a:r>
              <a:rPr lang="pl-PL" dirty="0" smtClean="0"/>
              <a:t> </a:t>
            </a:r>
            <a:r>
              <a:rPr lang="pl-PL" dirty="0" err="1" smtClean="0"/>
              <a:t>feedback</a:t>
            </a:r>
            <a:r>
              <a:rPr lang="pl-PL" dirty="0" smtClean="0"/>
              <a:t>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Interface </a:t>
            </a:r>
            <a:r>
              <a:rPr lang="pl-PL" dirty="0" err="1" smtClean="0"/>
              <a:t>encourage</a:t>
            </a:r>
            <a:r>
              <a:rPr lang="pl-PL" dirty="0" smtClean="0"/>
              <a:t> to </a:t>
            </a:r>
            <a:r>
              <a:rPr lang="pl-PL" dirty="0" err="1" smtClean="0"/>
              <a:t>write</a:t>
            </a:r>
            <a:r>
              <a:rPr lang="pl-PL" dirty="0" smtClean="0"/>
              <a:t> to EGI and express </a:t>
            </a:r>
            <a:r>
              <a:rPr lang="pl-PL" dirty="0" err="1" smtClean="0"/>
              <a:t>need</a:t>
            </a:r>
            <a:r>
              <a:rPr lang="pl-PL" dirty="0" smtClean="0"/>
              <a:t> for 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6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Step 6: User report </a:t>
            </a:r>
            <a:r>
              <a:rPr lang="pl-PL" dirty="0" err="1" smtClean="0"/>
              <a:t>results</a:t>
            </a:r>
            <a:r>
              <a:rPr lang="pl-PL" dirty="0" smtClean="0"/>
              <a:t> </a:t>
            </a:r>
            <a:r>
              <a:rPr lang="pl-PL" dirty="0" err="1" smtClean="0"/>
              <a:t>supported</a:t>
            </a:r>
            <a:r>
              <a:rPr lang="pl-PL" dirty="0" smtClean="0"/>
              <a:t> by EGI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User use (small) form to report result </a:t>
            </a:r>
            <a:r>
              <a:rPr lang="en-GB" dirty="0" err="1" smtClean="0"/>
              <a:t>supprted</a:t>
            </a:r>
            <a:r>
              <a:rPr lang="en-GB" dirty="0" smtClean="0"/>
              <a:t> by EGI (it’s his obligation):</a:t>
            </a:r>
          </a:p>
          <a:p>
            <a:pPr lvl="1"/>
            <a:r>
              <a:rPr lang="en-GB" dirty="0" smtClean="0"/>
              <a:t>Scientific paper</a:t>
            </a:r>
          </a:p>
          <a:p>
            <a:pPr lvl="1"/>
            <a:r>
              <a:rPr lang="en-GB" dirty="0" smtClean="0"/>
              <a:t>Project that is using EGI</a:t>
            </a:r>
          </a:p>
          <a:p>
            <a:pPr lvl="1"/>
            <a:r>
              <a:rPr lang="en-GB" dirty="0" smtClean="0"/>
              <a:t>….?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Notes: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User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edit</a:t>
            </a:r>
            <a:r>
              <a:rPr lang="pl-PL" dirty="0" smtClean="0"/>
              <a:t> </a:t>
            </a:r>
            <a:r>
              <a:rPr lang="pl-PL" dirty="0" err="1" smtClean="0"/>
              <a:t>his</a:t>
            </a:r>
            <a:r>
              <a:rPr lang="pl-PL" dirty="0" smtClean="0"/>
              <a:t>/</a:t>
            </a:r>
            <a:r>
              <a:rPr lang="pl-PL" dirty="0" err="1" smtClean="0"/>
              <a:t>her</a:t>
            </a:r>
            <a:r>
              <a:rPr lang="pl-PL" dirty="0" smtClean="0"/>
              <a:t> profile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time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19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490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LToS: User scenarios</vt:lpstr>
      <vt:lpstr>Step 1: User Login/Register into Portal</vt:lpstr>
      <vt:lpstr>Step2: User adds his/her affiliation</vt:lpstr>
      <vt:lpstr>Step2.1: Affiliation is verified</vt:lpstr>
      <vt:lpstr>Step3: User requests initial resources/services</vt:lpstr>
      <vt:lpstr>Step4: User is using services </vt:lpstr>
      <vt:lpstr>Step 5.1: User uses feedback form</vt:lpstr>
      <vt:lpstr>Step 6: User report results supported by EGI</vt:lpstr>
      <vt:lpstr>Notes: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LToS: User scenarios</dc:title>
  <dc:creator>Tomasz Szepieniec</dc:creator>
  <cp:lastModifiedBy>Tomasz Szepieniec</cp:lastModifiedBy>
  <cp:revision>13</cp:revision>
  <dcterms:created xsi:type="dcterms:W3CDTF">2014-12-03T02:11:03Z</dcterms:created>
  <dcterms:modified xsi:type="dcterms:W3CDTF">2014-12-03T09:46:42Z</dcterms:modified>
</cp:coreProperties>
</file>