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96" r:id="rId3"/>
    <p:sldId id="297" r:id="rId4"/>
    <p:sldId id="29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ARGO Central Monitoring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4/30/2015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</a:t>
            </a:r>
            <a:r>
              <a:rPr lang="en-US" dirty="0" smtClean="0"/>
              <a:t>g Phase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Deployment of central SAM instance</a:t>
            </a:r>
          </a:p>
          <a:p>
            <a:pPr lvl="1"/>
            <a:r>
              <a:rPr lang="en-US" dirty="0" smtClean="0"/>
              <a:t>single instance monitoring all resources</a:t>
            </a:r>
          </a:p>
          <a:p>
            <a:pPr lvl="1"/>
            <a:r>
              <a:rPr lang="en-US" dirty="0" smtClean="0"/>
              <a:t>instance will use RFC proxy certificate</a:t>
            </a:r>
          </a:p>
          <a:p>
            <a:pPr lvl="1"/>
            <a:r>
              <a:rPr lang="en-US" b="1" dirty="0" smtClean="0"/>
              <a:t>May 2015</a:t>
            </a:r>
          </a:p>
          <a:p>
            <a:r>
              <a:rPr lang="en-US" dirty="0" smtClean="0"/>
              <a:t>First results will be presented in Lisbon</a:t>
            </a:r>
          </a:p>
          <a:p>
            <a:pPr lvl="1"/>
            <a:r>
              <a:rPr lang="en-US" dirty="0" smtClean="0"/>
              <a:t>resource requirements</a:t>
            </a:r>
          </a:p>
          <a:p>
            <a:pPr lvl="1"/>
            <a:r>
              <a:rPr lang="en-US" dirty="0" smtClean="0"/>
              <a:t>scalability issue &amp; limits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Phase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monitoring instance decision</a:t>
            </a:r>
          </a:p>
          <a:p>
            <a:pPr lvl="1"/>
            <a:r>
              <a:rPr lang="en-US" b="1" dirty="0" smtClean="0"/>
              <a:t>June 2015</a:t>
            </a:r>
            <a:endParaRPr lang="en-US" b="1" dirty="0"/>
          </a:p>
          <a:p>
            <a:r>
              <a:rPr lang="en-US" dirty="0" smtClean="0"/>
              <a:t>Deployment of production instances</a:t>
            </a:r>
          </a:p>
          <a:p>
            <a:pPr lvl="1"/>
            <a:r>
              <a:rPr lang="en-US" dirty="0" smtClean="0"/>
              <a:t>HA setup with instances in Croatia and Greece</a:t>
            </a:r>
          </a:p>
          <a:p>
            <a:pPr lvl="1"/>
            <a:r>
              <a:rPr lang="en-US" dirty="0" smtClean="0"/>
              <a:t>deployment in July 2015</a:t>
            </a:r>
          </a:p>
          <a:p>
            <a:pPr lvl="1"/>
            <a:r>
              <a:rPr lang="en-US" dirty="0" smtClean="0"/>
              <a:t>monitoring &amp; HA testing during August 2015</a:t>
            </a:r>
          </a:p>
          <a:p>
            <a:pPr lvl="1"/>
            <a:r>
              <a:rPr lang="en-US" dirty="0" smtClean="0"/>
              <a:t>switch A/R engine to central from </a:t>
            </a:r>
            <a:r>
              <a:rPr lang="en-US" b="1" dirty="0" smtClean="0"/>
              <a:t>September 1</a:t>
            </a:r>
            <a:r>
              <a:rPr lang="en-US" b="1" baseline="30000" dirty="0" smtClean="0"/>
              <a:t>st</a:t>
            </a:r>
            <a:r>
              <a:rPr lang="en-US" b="1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9113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Phase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Decommissioning of NGI SAM </a:t>
            </a:r>
            <a:r>
              <a:rPr lang="en-US" dirty="0" err="1" smtClean="0"/>
              <a:t>Nagioses</a:t>
            </a:r>
            <a:endParaRPr lang="en-US" dirty="0" smtClean="0"/>
          </a:p>
          <a:p>
            <a:pPr lvl="1"/>
            <a:r>
              <a:rPr lang="en-US" dirty="0" smtClean="0"/>
              <a:t>will remain active for a while as failsafe for central instances</a:t>
            </a:r>
          </a:p>
          <a:p>
            <a:pPr lvl="1"/>
            <a:r>
              <a:rPr lang="en-US" dirty="0" smtClean="0"/>
              <a:t>NGIs can keep running them for alarming purposes, A/R will be based on central instances</a:t>
            </a:r>
          </a:p>
          <a:p>
            <a:pPr lvl="1"/>
            <a:r>
              <a:rPr lang="en-US" b="1" dirty="0" smtClean="0"/>
              <a:t>October 2015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64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2128</TotalTime>
  <Words>122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SimSun</vt:lpstr>
      <vt:lpstr>Arial</vt:lpstr>
      <vt:lpstr>Calibri</vt:lpstr>
      <vt:lpstr>EGI-InSPIRE-Slide-Template_v4</vt:lpstr>
      <vt:lpstr>ARGO Central Monitoring</vt:lpstr>
      <vt:lpstr>Testing Phase</vt:lpstr>
      <vt:lpstr>Deployment Phase</vt:lpstr>
      <vt:lpstr>Deployment Phase</vt:lpstr>
    </vt:vector>
  </TitlesOfParts>
  <Company>Srce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eimamagi</cp:lastModifiedBy>
  <cp:revision>124</cp:revision>
  <dcterms:created xsi:type="dcterms:W3CDTF">2010-11-22T14:06:48Z</dcterms:created>
  <dcterms:modified xsi:type="dcterms:W3CDTF">2015-04-30T08:18:50Z</dcterms:modified>
</cp:coreProperties>
</file>