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21" d="100"/>
          <a:sy n="121" d="100"/>
        </p:scale>
        <p:origin x="-25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5/28/15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5/28/15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5/28/15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iki.nikhef.nl/grid/Lcmaps-plugins-robot" TargetMode="External"/><Relationship Id="rId3" Type="http://schemas.openxmlformats.org/officeDocument/2006/relationships/hyperlink" Target="https://wiki.egi.eu/wiki/MAN1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PROC21" TargetMode="External"/><Relationship Id="rId3" Type="http://schemas.openxmlformats.org/officeDocument/2006/relationships/hyperlink" Target="mailto:operations@egi.e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Meeting: May 2015</a:t>
            </a:r>
            <a:br>
              <a:rPr lang="en-GB" dirty="0" smtClean="0"/>
            </a:br>
            <a:r>
              <a:rPr lang="en-GB" dirty="0" smtClean="0"/>
              <a:t>Operations topics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3" name="Picture 2" descr="Screen Shot 2015-05-28 at 9.54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487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three new VOs created during May:</a:t>
            </a:r>
          </a:p>
          <a:p>
            <a:r>
              <a:rPr lang="en-US" b="1" dirty="0" err="1"/>
              <a:t>geohazards.terradue.com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hydrology.terradue.com</a:t>
            </a:r>
            <a:endParaRPr lang="en-US" b="1" dirty="0" smtClean="0"/>
          </a:p>
          <a:p>
            <a:pPr lvl="1"/>
            <a:r>
              <a:rPr lang="en-US" dirty="0" smtClean="0"/>
              <a:t>VOs that will support the ESA Exploitation platform use case on the federated cloud</a:t>
            </a:r>
          </a:p>
          <a:p>
            <a:r>
              <a:rPr lang="en-US" b="1" dirty="0" smtClean="0"/>
              <a:t>long-</a:t>
            </a:r>
            <a:r>
              <a:rPr lang="en-US" b="1" dirty="0" err="1" smtClean="0"/>
              <a:t>tail.egi.eu</a:t>
            </a:r>
            <a:endParaRPr lang="en-US" b="1" dirty="0" smtClean="0"/>
          </a:p>
          <a:p>
            <a:pPr lvl="1"/>
            <a:r>
              <a:rPr lang="en-US" dirty="0" smtClean="0"/>
              <a:t>VO created (not yet in production) to support the long tail of science platform</a:t>
            </a:r>
          </a:p>
          <a:p>
            <a:pPr lvl="1"/>
            <a:r>
              <a:rPr lang="en-US" dirty="0" smtClean="0"/>
              <a:t>Thanks to the sites/</a:t>
            </a:r>
            <a:r>
              <a:rPr lang="en-US" dirty="0" err="1" smtClean="0"/>
              <a:t>ngis</a:t>
            </a:r>
            <a:r>
              <a:rPr lang="en-US" dirty="0" smtClean="0"/>
              <a:t> who offered, and will offer, resources to support the VO!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18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LTOS: PUSP production 1/2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LCMAPS support for the PUSP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Installation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a dedicated plugin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provided from NIKHEF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://wiki.nikhef.nl/grid/Lcmaps-plugins-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robot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has been made on a CREAM CE in production at INFN-BARI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plugin has been working in production for more than 48h without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problems, PUSP mixed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with usual VOMS/standard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AuthN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AuthZ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patterns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resulting guide can be found here: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https://wiki.egi.eu/wiki/MAN12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full CREAM CE configuration example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1187624" y="6507007"/>
            <a:ext cx="6768752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>
                <a:solidFill>
                  <a:schemeClr val="bg1"/>
                </a:solidFill>
                <a:latin typeface="Segoe UI"/>
                <a:cs typeface="Segoe UI"/>
              </a:rPr>
              <a:t>EGI Conference 2015, Lisbon (PT), 18-22 May 2015</a:t>
            </a:r>
          </a:p>
        </p:txBody>
      </p:sp>
    </p:spTree>
    <p:extLst>
      <p:ext uri="{BB962C8B-B14F-4D97-AF65-F5344CB8AC3E}">
        <p14:creationId xmlns:p14="http://schemas.microsoft.com/office/powerpoint/2010/main" val="419079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LTOS: PUSP production 1/2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1341438"/>
            <a:ext cx="9036496" cy="475185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for mapping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Original robot cert: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2000" dirty="0" smtClean="0">
                <a:latin typeface="Courier"/>
                <a:cs typeface="Courier"/>
              </a:rPr>
              <a:t>/</a:t>
            </a:r>
            <a:r>
              <a:rPr lang="en-GB" sz="2000" dirty="0">
                <a:latin typeface="Courier"/>
                <a:cs typeface="Courier"/>
              </a:rPr>
              <a:t>C=IT/O=INFN/OU=Robot/L=Catania/CN=Robot: </a:t>
            </a:r>
            <a:r>
              <a:rPr lang="en-GB" sz="2000" dirty="0" smtClean="0">
                <a:latin typeface="Courier"/>
                <a:cs typeface="Courier"/>
              </a:rPr>
              <a:t>CTS</a:t>
            </a:r>
          </a:p>
          <a:p>
            <a:endParaRPr lang="en-GB" sz="1400" dirty="0"/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Enabling all users using that common robot certificate in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gridmap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-file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Courier"/>
                <a:cs typeface="Courier"/>
              </a:rPr>
              <a:t>"</a:t>
            </a:r>
            <a:r>
              <a:rPr lang="en-GB" sz="2000" dirty="0">
                <a:latin typeface="Courier"/>
                <a:cs typeface="Courier"/>
              </a:rPr>
              <a:t>/C=IT/O=INFN/OU=Robot/L=Catania/CN=Robot: </a:t>
            </a:r>
            <a:r>
              <a:rPr lang="en-GB" sz="2000" dirty="0" smtClean="0">
                <a:latin typeface="Courier"/>
                <a:cs typeface="Courier"/>
              </a:rPr>
              <a:t>CTS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en-GB" sz="2000" b="1" dirty="0">
                <a:solidFill>
                  <a:srgbClr val="FF0000"/>
                </a:solidFill>
                <a:latin typeface="Courier"/>
                <a:cs typeface="Courier"/>
              </a:rPr>
              <a:t>CN=user:*</a:t>
            </a:r>
            <a:r>
              <a:rPr lang="en-GB" sz="2000" dirty="0">
                <a:latin typeface="Courier"/>
                <a:cs typeface="Courier"/>
              </a:rPr>
              <a:t>" .</a:t>
            </a:r>
            <a:r>
              <a:rPr lang="en-GB" sz="2000" dirty="0" err="1" smtClean="0">
                <a:latin typeface="Courier"/>
                <a:cs typeface="Courier"/>
              </a:rPr>
              <a:t>testvo</a:t>
            </a:r>
            <a:endParaRPr lang="en-GB" sz="2000" dirty="0" smtClean="0">
              <a:latin typeface="Courier"/>
              <a:cs typeface="Courier"/>
            </a:endParaRPr>
          </a:p>
          <a:p>
            <a:endParaRPr lang="en-GB" sz="1400" dirty="0"/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Enabling a single user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“test”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gridmap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-file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2000" dirty="0" smtClean="0">
                <a:latin typeface="Courier"/>
                <a:cs typeface="Courier"/>
              </a:rPr>
              <a:t>"</a:t>
            </a:r>
            <a:r>
              <a:rPr lang="en-GB" sz="2000" dirty="0">
                <a:latin typeface="Courier"/>
                <a:cs typeface="Courier"/>
              </a:rPr>
              <a:t>/C=IT/O=INFN/OU=Robot/L=Catania/CN=Robot: </a:t>
            </a:r>
            <a:r>
              <a:rPr lang="en-GB" sz="2000" dirty="0" smtClean="0">
                <a:latin typeface="Courier"/>
                <a:cs typeface="Courier"/>
              </a:rPr>
              <a:t>CTS</a:t>
            </a:r>
            <a:r>
              <a:rPr lang="en-GB" sz="2000" b="1" dirty="0" smtClean="0">
                <a:solidFill>
                  <a:srgbClr val="FF0000"/>
                </a:solidFill>
                <a:latin typeface="Courier"/>
                <a:cs typeface="Courier"/>
              </a:rPr>
              <a:t>/CN=</a:t>
            </a:r>
            <a:r>
              <a:rPr lang="en-GB" sz="2000" b="1" dirty="0" err="1" smtClean="0">
                <a:solidFill>
                  <a:srgbClr val="FF0000"/>
                </a:solidFill>
                <a:latin typeface="Courier"/>
                <a:cs typeface="Courier"/>
              </a:rPr>
              <a:t>user:test</a:t>
            </a:r>
            <a:r>
              <a:rPr lang="en-GB" sz="2000" dirty="0" smtClean="0">
                <a:latin typeface="Courier"/>
                <a:cs typeface="Courier"/>
              </a:rPr>
              <a:t>" </a:t>
            </a:r>
            <a:r>
              <a:rPr lang="en-GB" sz="2000" dirty="0">
                <a:latin typeface="Courier"/>
                <a:cs typeface="Courier"/>
              </a:rPr>
              <a:t>testvo001</a:t>
            </a:r>
          </a:p>
          <a:p>
            <a:endParaRPr lang="en-GB" sz="2000" dirty="0"/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1187624" y="6507007"/>
            <a:ext cx="6768752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>
                <a:solidFill>
                  <a:schemeClr val="bg1"/>
                </a:solidFill>
                <a:latin typeface="Segoe UI"/>
                <a:cs typeface="Segoe UI"/>
              </a:rPr>
              <a:t>EGI Conference 2015, Lisbon (PT), 18-22 May 2015</a:t>
            </a:r>
          </a:p>
        </p:txBody>
      </p:sp>
    </p:spTree>
    <p:extLst>
      <p:ext uri="{BB962C8B-B14F-4D97-AF65-F5344CB8AC3E}">
        <p14:creationId xmlns:p14="http://schemas.microsoft.com/office/powerpoint/2010/main" val="121932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SLAs under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EGI Operations are discussing with the following communities a potential SLA with EGI for the support of their use cases:</a:t>
            </a:r>
          </a:p>
          <a:p>
            <a:r>
              <a:rPr lang="en-US" dirty="0" smtClean="0"/>
              <a:t>DRIHM</a:t>
            </a:r>
          </a:p>
          <a:p>
            <a:r>
              <a:rPr lang="en-US" dirty="0" err="1" smtClean="0"/>
              <a:t>WeNMR</a:t>
            </a:r>
            <a:endParaRPr lang="en-US" dirty="0" smtClean="0"/>
          </a:p>
          <a:p>
            <a:r>
              <a:rPr lang="en-US" dirty="0" smtClean="0"/>
              <a:t>Life Sciences </a:t>
            </a:r>
          </a:p>
          <a:p>
            <a:pPr marL="0" indent="0">
              <a:buNone/>
            </a:pPr>
            <a:r>
              <a:rPr lang="en-US" dirty="0" smtClean="0"/>
              <a:t>New communities interested:</a:t>
            </a:r>
          </a:p>
          <a:p>
            <a:r>
              <a:rPr lang="en-US" dirty="0" smtClean="0"/>
              <a:t>BILS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3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A/R statistic of April 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Due to the EGI Conference the follow up of the April’s A/R tables have been delayed</a:t>
            </a:r>
          </a:p>
          <a:p>
            <a:r>
              <a:rPr lang="en-US" dirty="0" smtClean="0"/>
              <a:t>EGI Operations will open tickets starting from June directly using the May stats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procedure under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 </a:t>
            </a:r>
            <a:r>
              <a:rPr lang="en-US" dirty="0" err="1" smtClean="0"/>
              <a:t>centre</a:t>
            </a:r>
            <a:r>
              <a:rPr lang="en-US" dirty="0" smtClean="0"/>
              <a:t> suspension procedure: </a:t>
            </a:r>
          </a:p>
          <a:p>
            <a:pPr lvl="1"/>
            <a:r>
              <a:rPr lang="en-US" dirty="0" smtClean="0">
                <a:hlinkClick r:id="rId2"/>
              </a:rPr>
              <a:t>PROC21</a:t>
            </a:r>
            <a:endParaRPr lang="en-US" dirty="0" smtClean="0"/>
          </a:p>
          <a:p>
            <a:r>
              <a:rPr lang="en-US" dirty="0" smtClean="0"/>
              <a:t>Goals of the procedure:</a:t>
            </a:r>
          </a:p>
          <a:p>
            <a:pPr lvl="1"/>
            <a:r>
              <a:rPr lang="en-US" dirty="0" smtClean="0"/>
              <a:t>List the potential reasons for suspension of a site</a:t>
            </a:r>
          </a:p>
          <a:p>
            <a:pPr lvl="1"/>
            <a:r>
              <a:rPr lang="en-US" dirty="0" smtClean="0"/>
              <a:t>Ensure that all the involved parties are notified in a timely manner about the suspension </a:t>
            </a:r>
          </a:p>
          <a:p>
            <a:pPr lvl="1"/>
            <a:r>
              <a:rPr lang="en-US" dirty="0" smtClean="0"/>
              <a:t>Ensure that all the actions are properly recorded and history is kept</a:t>
            </a:r>
          </a:p>
          <a:p>
            <a:r>
              <a:rPr lang="en-US" dirty="0" smtClean="0"/>
              <a:t>Procedure is still draft. Please, discuss it with your teams and provide comments or propose extensions to </a:t>
            </a:r>
            <a:r>
              <a:rPr lang="en-US" dirty="0" smtClean="0">
                <a:hlinkClick r:id="rId3"/>
              </a:rPr>
              <a:t>operations@egi.eu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92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48</TotalTime>
  <Words>376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EGI.eu template</vt:lpstr>
      <vt:lpstr>EGI Powerpoint Presentation (body)</vt:lpstr>
      <vt:lpstr>EGI Powerpoint Presentation (closing)</vt:lpstr>
      <vt:lpstr>OMB Meeting: May 2015 Operations topics</vt:lpstr>
      <vt:lpstr>Agenda</vt:lpstr>
      <vt:lpstr>New VOs</vt:lpstr>
      <vt:lpstr>LTOS: PUSP production 1/2</vt:lpstr>
      <vt:lpstr>LTOS: PUSP production 1/2</vt:lpstr>
      <vt:lpstr>SLAs under discussion</vt:lpstr>
      <vt:lpstr>A/R statistic of April follow up</vt:lpstr>
      <vt:lpstr>New procedure under definition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9</cp:revision>
  <dcterms:created xsi:type="dcterms:W3CDTF">2015-05-07T09:44:43Z</dcterms:created>
  <dcterms:modified xsi:type="dcterms:W3CDTF">2015-05-28T07:54:53Z</dcterms:modified>
</cp:coreProperties>
</file>