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5" r:id="rId2"/>
  </p:sldMasterIdLst>
  <p:notesMasterIdLst>
    <p:notesMasterId r:id="rId14"/>
  </p:notesMasterIdLst>
  <p:handoutMasterIdLst>
    <p:handoutMasterId r:id="rId15"/>
  </p:handoutMasterIdLst>
  <p:sldIdLst>
    <p:sldId id="258" r:id="rId3"/>
    <p:sldId id="261" r:id="rId4"/>
    <p:sldId id="262" r:id="rId5"/>
    <p:sldId id="263" r:id="rId6"/>
    <p:sldId id="268" r:id="rId7"/>
    <p:sldId id="267" r:id="rId8"/>
    <p:sldId id="266" r:id="rId9"/>
    <p:sldId id="265" r:id="rId10"/>
    <p:sldId id="264" r:id="rId11"/>
    <p:sldId id="270" r:id="rId12"/>
    <p:sldId id="256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88" autoAdjust="0"/>
  </p:normalViewPr>
  <p:slideViewPr>
    <p:cSldViewPr showGuides="1">
      <p:cViewPr>
        <p:scale>
          <a:sx n="80" d="100"/>
          <a:sy n="80" d="100"/>
        </p:scale>
        <p:origin x="-76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25-6-2015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June for all VOs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79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 when a site has both 0 and non-0 cores it means either</a:t>
            </a:r>
            <a:r>
              <a:rPr lang="en-US" baseline="0" dirty="0" smtClean="0"/>
              <a:t> they have started publishing during this month or they are publishing some but not all 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74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naming and shaming DESY.</a:t>
            </a:r>
            <a:r>
              <a:rPr lang="en-US" baseline="0" dirty="0" smtClean="0"/>
              <a:t> They have a problem with ARC CE and their batch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46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13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OMB, June 2015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Multicore Accounting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Gordon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Many sites have not yet started publishing multicore accounting.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Campaign will start in early July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Solution for APEL is simple</a:t>
            </a:r>
          </a:p>
          <a:p>
            <a:pPr lvl="1" indent="0">
              <a:buNone/>
            </a:pPr>
            <a:r>
              <a:rPr lang="en-US" dirty="0" smtClean="0"/>
              <a:t>Set parallel=true in </a:t>
            </a:r>
            <a:r>
              <a:rPr lang="en-US" dirty="0" err="1" smtClean="0"/>
              <a:t>parser.cfg</a:t>
            </a:r>
            <a:r>
              <a:rPr lang="en-US" dirty="0" smtClean="0"/>
              <a:t> for </a:t>
            </a:r>
            <a:r>
              <a:rPr lang="en-US" smtClean="0"/>
              <a:t>parsers parsing </a:t>
            </a:r>
            <a:r>
              <a:rPr lang="en-US" dirty="0" smtClean="0"/>
              <a:t>batch logs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For other accounting systems, ask advice.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Just start publishing from now, don’t backdate.</a:t>
            </a:r>
            <a:r>
              <a:rPr lang="en-US" dirty="0"/>
              <a:t>	</a:t>
            </a:r>
            <a:endParaRPr lang="en-US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                          Good luck!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John Gordon, OMB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8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8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History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Recent 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John Gordon, OMB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3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 first raised the issue of sites publishing details of the cores used per job at the OMB last December with an update in January.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There was some initial improvement but then progress flattened off.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WLCG have been pushing the issue as they are now running many more multicore jobs and wish to see this reflected in accounting.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Knowing the number of cores used is important in calculating the effective </a:t>
            </a:r>
            <a:r>
              <a:rPr lang="en-US" dirty="0" err="1" smtClean="0"/>
              <a:t>wallclock</a:t>
            </a:r>
            <a:r>
              <a:rPr lang="en-US" dirty="0" smtClean="0"/>
              <a:t> time and thus the overall occupancy of a cluster.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John Gordon, OMB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Recent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At the June meeting of the WLCG Grid Deployment Board I reported that 87% of LHC CPU use was now reported as coming from Sites/CEs which reported the number of cores per job.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Since there were some obvious omissions from important sites and countries I was asked to address this.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/>
              <a:t>raised tickets against all NGIs and gave them a link to the publishing of cores for June by their sites which run LHC work.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has mainly been successful. </a:t>
            </a:r>
            <a:r>
              <a:rPr lang="en-US" dirty="0" smtClean="0"/>
              <a:t>Once sites actively working on the issue start publishing we will have 97</a:t>
            </a:r>
            <a:r>
              <a:rPr lang="en-US" dirty="0"/>
              <a:t>% of </a:t>
            </a:r>
            <a:r>
              <a:rPr lang="en-US" dirty="0" err="1"/>
              <a:t>cpu</a:t>
            </a:r>
            <a:r>
              <a:rPr lang="en-US" dirty="0"/>
              <a:t> reported with cores. </a:t>
            </a:r>
            <a:endParaRPr lang="en-US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are 48 sites still publishing 0 cores but for some it is only one or two CEs and a small number of jobs.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excluded sites which didn't run any LHC work in June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/>
              <a:t>estimate that there are a further 29 </a:t>
            </a:r>
            <a:r>
              <a:rPr lang="en-US" dirty="0" smtClean="0"/>
              <a:t>EGI sites  </a:t>
            </a:r>
            <a:r>
              <a:rPr lang="en-US" dirty="0"/>
              <a:t>not publishing cores and a further 30% of jobs and </a:t>
            </a:r>
            <a:r>
              <a:rPr lang="en-US" dirty="0" err="1"/>
              <a:t>cpu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John Gordon, OMB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For NGIs which still have tickets open, I shall point out that there are more sites to be addressed (if there are).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For NGIs which have closed their previous tickets and for NGIs which were not affected by the WLCG campaign, I shall open new tickets if there are sites still to be addressed.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 plan to start in early July as the portal view only shows months so viewing today includes all sites who have recently started publishing cores..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John Gordon, OMB 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0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John Gordon, OMB June 2015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2023" y="1588150"/>
            <a:ext cx="126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WLCG View</a:t>
            </a:r>
          </a:p>
        </p:txBody>
      </p:sp>
    </p:spTree>
    <p:extLst>
      <p:ext uri="{BB962C8B-B14F-4D97-AF65-F5344CB8AC3E}">
        <p14:creationId xmlns:p14="http://schemas.microsoft.com/office/powerpoint/2010/main" val="208337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John Gordon, OMB June 2015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0"/>
            <a:ext cx="8964488" cy="690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Affected by new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When viewing all VOs I only see: Bulgaria and  MARGI who were not in the WLCG Campaign.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But within an NGI there are changes: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John Gordon, OMB June 2015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0263"/>
            <a:ext cx="5095900" cy="39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47" y="2930263"/>
            <a:ext cx="4883554" cy="376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5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Within a 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John Gordon, OMB June 2015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482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.eu 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EGI.eu template.potx</Template>
  <TotalTime>720</TotalTime>
  <Words>546</Words>
  <Application>Microsoft Office PowerPoint</Application>
  <PresentationFormat>On-screen Show (4:3)</PresentationFormat>
  <Paragraphs>53</Paragraphs>
  <Slides>11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EGI.eu template</vt:lpstr>
      <vt:lpstr>EGI Powerpoint Presentation (closing)</vt:lpstr>
      <vt:lpstr>Multicore Accounting</vt:lpstr>
      <vt:lpstr>Outline</vt:lpstr>
      <vt:lpstr>History</vt:lpstr>
      <vt:lpstr>Recent Progress</vt:lpstr>
      <vt:lpstr>Plan</vt:lpstr>
      <vt:lpstr>Background</vt:lpstr>
      <vt:lpstr>PowerPoint Presentation</vt:lpstr>
      <vt:lpstr>Affected by new campaign</vt:lpstr>
      <vt:lpstr>Within a Site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John Gordon</cp:lastModifiedBy>
  <cp:revision>22</cp:revision>
  <dcterms:created xsi:type="dcterms:W3CDTF">2015-05-07T09:44:43Z</dcterms:created>
  <dcterms:modified xsi:type="dcterms:W3CDTF">2015-06-25T09:08:49Z</dcterms:modified>
</cp:coreProperties>
</file>