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1" r:id="rId5"/>
    <p:sldId id="296" r:id="rId6"/>
    <p:sldId id="294" r:id="rId7"/>
    <p:sldId id="292" r:id="rId8"/>
    <p:sldId id="295" r:id="rId9"/>
    <p:sldId id="297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8/27/2015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 Central </a:t>
            </a:r>
            <a:r>
              <a:rPr lang="en-US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Nagios tests</a:t>
            </a:r>
          </a:p>
          <a:p>
            <a:pPr lvl="1"/>
            <a:r>
              <a:rPr lang="en-GB" dirty="0" smtClean="0"/>
              <a:t>upgraded to Nagios 4.1.1</a:t>
            </a:r>
          </a:p>
          <a:p>
            <a:pPr lvl="1"/>
            <a:r>
              <a:rPr lang="en-GB" dirty="0" smtClean="0"/>
              <a:t>versions 4.x perform much better</a:t>
            </a:r>
          </a:p>
          <a:p>
            <a:pPr lvl="2"/>
            <a:r>
              <a:rPr lang="en-GB" dirty="0" smtClean="0"/>
              <a:t>better </a:t>
            </a:r>
            <a:r>
              <a:rPr lang="en-GB" dirty="0" err="1" smtClean="0"/>
              <a:t>cleanup</a:t>
            </a:r>
            <a:r>
              <a:rPr lang="en-GB" dirty="0" smtClean="0"/>
              <a:t> of leftover processes</a:t>
            </a:r>
          </a:p>
          <a:p>
            <a:pPr lvl="2"/>
            <a:r>
              <a:rPr lang="en-GB" dirty="0" smtClean="0"/>
              <a:t>better responsiveness of web UI</a:t>
            </a:r>
          </a:p>
          <a:p>
            <a:r>
              <a:rPr lang="en-GB" dirty="0" smtClean="0"/>
              <a:t>Probe analysis continued</a:t>
            </a:r>
          </a:p>
          <a:p>
            <a:pPr lvl="1"/>
            <a:r>
              <a:rPr lang="en-GB" dirty="0" smtClean="0"/>
              <a:t>3 GGUS tickets opened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Central </a:t>
            </a:r>
            <a:r>
              <a:rPr lang="en-US" dirty="0"/>
              <a:t>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ARGO Monitoring engine will monitor all EGI services</a:t>
            </a:r>
          </a:p>
          <a:p>
            <a:pPr lvl="1"/>
            <a:r>
              <a:rPr lang="en-US" dirty="0" smtClean="0"/>
              <a:t>two instances will be deployed at GRNET &amp; SRCE</a:t>
            </a:r>
          </a:p>
          <a:p>
            <a:pPr lvl="1"/>
            <a:r>
              <a:rPr lang="en-US" dirty="0" smtClean="0"/>
              <a:t>ARGO A/R Engine will consume data from both instances</a:t>
            </a:r>
          </a:p>
          <a:p>
            <a:pPr lvl="1"/>
            <a:r>
              <a:rPr lang="en-US" dirty="0" smtClean="0"/>
              <a:t>in case of instance malfunction data will be removed from ARGO A/R Engine</a:t>
            </a:r>
          </a:p>
          <a:p>
            <a:pPr lvl="2"/>
            <a:r>
              <a:rPr lang="en-US" dirty="0" smtClean="0"/>
              <a:t>ARGO Monitoring downtime</a:t>
            </a:r>
          </a:p>
          <a:p>
            <a:pPr lvl="1"/>
            <a:r>
              <a:rPr lang="en-US" dirty="0" smtClean="0"/>
              <a:t>alarms will be opened from a single instance</a:t>
            </a:r>
          </a:p>
          <a:p>
            <a:pPr lvl="2"/>
            <a:r>
              <a:rPr lang="en-US" dirty="0" smtClean="0"/>
              <a:t>manual failover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 Central </a:t>
            </a:r>
            <a:r>
              <a:rPr lang="en-US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Start running production instances during </a:t>
            </a:r>
            <a:r>
              <a:rPr lang="en-GB" b="1" dirty="0" smtClean="0"/>
              <a:t>September</a:t>
            </a:r>
          </a:p>
          <a:p>
            <a:r>
              <a:rPr lang="en-GB" dirty="0" smtClean="0"/>
              <a:t>Perform detailed comparison of A/R results between distributed SAM/Nagios and ARGO Central</a:t>
            </a:r>
          </a:p>
          <a:p>
            <a:r>
              <a:rPr lang="en-GB" dirty="0" smtClean="0"/>
              <a:t>Switch to ARGO Central once the comparison is finalized</a:t>
            </a:r>
            <a:endParaRPr lang="en-GB" b="1" dirty="0" smtClean="0"/>
          </a:p>
          <a:p>
            <a:r>
              <a:rPr lang="en-GB" dirty="0" smtClean="0"/>
              <a:t>Start decommissioning SAM </a:t>
            </a:r>
            <a:r>
              <a:rPr lang="en-GB" dirty="0" err="1" smtClean="0"/>
              <a:t>Nagioses</a:t>
            </a:r>
            <a:r>
              <a:rPr lang="en-GB" dirty="0" smtClean="0"/>
              <a:t> one month after switching to ARGO Central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</a:t>
            </a:r>
            <a:r>
              <a:rPr lang="it-IT" dirty="0" smtClean="0"/>
              <a:t>A/R Engine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 smtClean="0"/>
              <a:t>Status Update</a:t>
            </a:r>
          </a:p>
          <a:p>
            <a:pPr lvl="1" fontAlgn="base"/>
            <a:r>
              <a:rPr lang="en-US" dirty="0" smtClean="0"/>
              <a:t>new API ready</a:t>
            </a:r>
          </a:p>
          <a:p>
            <a:pPr lvl="1" fontAlgn="base"/>
            <a:r>
              <a:rPr lang="en-US" dirty="0" smtClean="0"/>
              <a:t>web UI </a:t>
            </a:r>
            <a:r>
              <a:rPr lang="en-US" dirty="0" smtClean="0"/>
              <a:t>migration to </a:t>
            </a:r>
            <a:r>
              <a:rPr lang="en-US" dirty="0" smtClean="0"/>
              <a:t>new </a:t>
            </a:r>
            <a:r>
              <a:rPr lang="en-US" dirty="0" smtClean="0"/>
              <a:t>API in progress</a:t>
            </a:r>
          </a:p>
          <a:p>
            <a:pPr fontAlgn="base"/>
            <a:r>
              <a:rPr lang="en-GB" dirty="0" smtClean="0"/>
              <a:t>Final </a:t>
            </a:r>
            <a:r>
              <a:rPr lang="en-GB" dirty="0" smtClean="0"/>
              <a:t>migration</a:t>
            </a:r>
          </a:p>
          <a:p>
            <a:pPr lvl="1"/>
            <a:r>
              <a:rPr lang="en-GB" dirty="0" smtClean="0"/>
              <a:t>new version of ARGO A/R during </a:t>
            </a:r>
            <a:r>
              <a:rPr lang="en-GB" b="1" dirty="0" smtClean="0"/>
              <a:t>September</a:t>
            </a:r>
          </a:p>
          <a:p>
            <a:pPr lvl="1"/>
            <a:r>
              <a:rPr lang="en-GB" dirty="0" smtClean="0"/>
              <a:t>decommission SAM </a:t>
            </a:r>
            <a:r>
              <a:rPr lang="en-GB" dirty="0" err="1" smtClean="0"/>
              <a:t>GridMon</a:t>
            </a:r>
            <a:r>
              <a:rPr lang="en-GB" dirty="0" smtClean="0"/>
              <a:t> after </a:t>
            </a:r>
            <a:r>
              <a:rPr lang="en-GB" b="1" dirty="0" smtClean="0"/>
              <a:t>October 1</a:t>
            </a:r>
            <a:r>
              <a:rPr lang="en-GB" b="1" baseline="30000" dirty="0" smtClean="0"/>
              <a:t>st</a:t>
            </a:r>
            <a:endParaRPr lang="en-GB" b="1" dirty="0" smtClean="0"/>
          </a:p>
          <a:p>
            <a:pPr lvl="1"/>
            <a:r>
              <a:rPr lang="en-GB" dirty="0" smtClean="0"/>
              <a:t>mon.egi.eu address will be transferred to ARGO </a:t>
            </a:r>
          </a:p>
          <a:p>
            <a:pPr lvl="2"/>
            <a:r>
              <a:rPr lang="en-GB" dirty="0" smtClean="0"/>
              <a:t>needed for SAM Nagios instances (ATP, POEM)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4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for VOs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  <a:p>
            <a:pPr lvl="1"/>
            <a:r>
              <a:rPr lang="en-US" dirty="0"/>
              <a:t>topology provided using XML (ATP VO feed)</a:t>
            </a:r>
          </a:p>
          <a:p>
            <a:pPr lvl="2"/>
            <a:r>
              <a:rPr lang="en-US" dirty="0"/>
              <a:t>service types not in GOCDB can be defined</a:t>
            </a:r>
          </a:p>
          <a:p>
            <a:pPr lvl="1"/>
            <a:r>
              <a:rPr lang="en-US" dirty="0"/>
              <a:t>tests defined by using POEM</a:t>
            </a:r>
          </a:p>
          <a:p>
            <a:pPr lvl="1"/>
            <a:r>
              <a:rPr lang="en-US" dirty="0"/>
              <a:t>A/R engine enables definition of custom A/R algorithms and reporting</a:t>
            </a:r>
          </a:p>
          <a:p>
            <a:pPr lvl="1"/>
            <a:r>
              <a:rPr lang="en-US" dirty="0"/>
              <a:t>Web UI and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8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for VOs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Deployment scenarios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2"/>
            <a:r>
              <a:rPr lang="en-US" dirty="0" smtClean="0"/>
              <a:t>ARGO Monitoring engine &amp; POEM</a:t>
            </a:r>
          </a:p>
          <a:p>
            <a:pPr lvl="2"/>
            <a:r>
              <a:rPr lang="en-US" dirty="0" smtClean="0"/>
              <a:t>A/R calculated on the central A/R Engine</a:t>
            </a:r>
          </a:p>
          <a:p>
            <a:pPr lvl="1"/>
            <a:r>
              <a:rPr lang="en-US" dirty="0"/>
              <a:t>full </a:t>
            </a:r>
            <a:r>
              <a:rPr lang="en-US" dirty="0" smtClean="0"/>
              <a:t>standalone</a:t>
            </a:r>
          </a:p>
          <a:p>
            <a:pPr lvl="2"/>
            <a:r>
              <a:rPr lang="en-US" dirty="0" smtClean="0"/>
              <a:t>ARGO </a:t>
            </a:r>
            <a:r>
              <a:rPr lang="en-US" dirty="0"/>
              <a:t>Monitoring </a:t>
            </a:r>
            <a:r>
              <a:rPr lang="en-US" dirty="0" smtClean="0"/>
              <a:t>engine</a:t>
            </a:r>
          </a:p>
          <a:p>
            <a:pPr lvl="2"/>
            <a:r>
              <a:rPr lang="en-US" dirty="0" smtClean="0"/>
              <a:t>ARGO </a:t>
            </a:r>
            <a:r>
              <a:rPr lang="en-US" dirty="0"/>
              <a:t>A/R </a:t>
            </a:r>
            <a:r>
              <a:rPr lang="en-US" dirty="0" smtClean="0"/>
              <a:t>engine - API &amp; Web UI</a:t>
            </a:r>
          </a:p>
          <a:p>
            <a:r>
              <a:rPr lang="en-US" dirty="0" smtClean="0"/>
              <a:t>EGI </a:t>
            </a:r>
            <a:r>
              <a:rPr lang="en-US" dirty="0"/>
              <a:t>Engage developments</a:t>
            </a:r>
          </a:p>
          <a:p>
            <a:pPr lvl="1"/>
            <a:r>
              <a:rPr lang="en-US" dirty="0" smtClean="0"/>
              <a:t>monitoring </a:t>
            </a:r>
            <a:r>
              <a:rPr lang="en-US" dirty="0"/>
              <a:t>as a service</a:t>
            </a:r>
          </a:p>
          <a:p>
            <a:pPr lvl="1"/>
            <a:r>
              <a:rPr lang="en-US" dirty="0"/>
              <a:t>VOs </a:t>
            </a:r>
            <a:r>
              <a:rPr lang="en-US" dirty="0" smtClean="0"/>
              <a:t>will use </a:t>
            </a:r>
            <a:r>
              <a:rPr lang="en-US" dirty="0"/>
              <a:t>central </a:t>
            </a:r>
            <a:r>
              <a:rPr lang="en-US" dirty="0" smtClean="0"/>
              <a:t>instance for everything</a:t>
            </a:r>
            <a:endParaRPr lang="en-US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130</TotalTime>
  <Words>266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ARGO Central Monitoring</vt:lpstr>
      <vt:lpstr>ARGO Central Monitoring</vt:lpstr>
      <vt:lpstr>ARGO Central Monitoring</vt:lpstr>
      <vt:lpstr>ARGO A/R Engine</vt:lpstr>
      <vt:lpstr>ARGO for VOs</vt:lpstr>
      <vt:lpstr>ARGO for VOs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16</cp:revision>
  <dcterms:created xsi:type="dcterms:W3CDTF">2015-06-17T12:21:57Z</dcterms:created>
  <dcterms:modified xsi:type="dcterms:W3CDTF">2015-08-27T07:41:27Z</dcterms:modified>
</cp:coreProperties>
</file>