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280" r:id="rId4"/>
    <p:sldId id="289" r:id="rId5"/>
    <p:sldId id="290" r:id="rId6"/>
    <p:sldId id="291" r:id="rId7"/>
    <p:sldId id="287" r:id="rId8"/>
    <p:sldId id="292" r:id="rId9"/>
    <p:sldId id="294" r:id="rId10"/>
    <p:sldId id="293" r:id="rId11"/>
    <p:sldId id="28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113" d="100"/>
          <a:sy n="113" d="100"/>
        </p:scale>
        <p:origin x="-16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12/17/15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12/17/15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12/17/15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cic-information@in2p3.fr" TargetMode="External"/><Relationship Id="rId3" Type="http://schemas.openxmlformats.org/officeDocument/2006/relationships/hyperlink" Target="mailto:operations@egi.e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PROC06" TargetMode="External"/><Relationship Id="rId3" Type="http://schemas.openxmlformats.org/officeDocument/2006/relationships/hyperlink" Target="https://wiki.egi.eu/wiki/PROC0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indico.egi.eu/indico/categoryDisplay.py?categId=1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 smtClean="0"/>
              <a:t>EGI.eu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December 2015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  <p:pic>
        <p:nvPicPr>
          <p:cNvPr id="2" name="Picture 1" descr="Screen Shot 2015-12-17 at 8.39.2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500"/>
            <a:ext cx="9144000" cy="44447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4572000" y="5301208"/>
            <a:ext cx="4104456" cy="1008112"/>
          </a:xfrm>
          <a:prstGeom prst="wedgeRoundRectCallout">
            <a:avLst>
              <a:gd name="adj1" fmla="val -85453"/>
              <a:gd name="adj2" fmla="val -7573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speaker could not attend due to a last minute obligation. Please, find some info in the attached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Approved: EGI SVG issue handling procedure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Presented at the September 2015 OMB</a:t>
            </a:r>
          </a:p>
          <a:p>
            <a:r>
              <a:rPr lang="en-US" dirty="0" smtClean="0"/>
              <a:t>Linda Cornwall asked for comments in the NOC Managers ML  on Sep 28</a:t>
            </a:r>
            <a:r>
              <a:rPr lang="en-US" baseline="30000" dirty="0" smtClean="0"/>
              <a:t>th</a:t>
            </a:r>
            <a:r>
              <a:rPr lang="en-US" dirty="0" smtClean="0"/>
              <a:t> 2015</a:t>
            </a:r>
          </a:p>
          <a:p>
            <a:r>
              <a:rPr lang="en-US" dirty="0" smtClean="0"/>
              <a:t>No comments provided</a:t>
            </a:r>
          </a:p>
          <a:p>
            <a:pPr lvl="1"/>
            <a:r>
              <a:rPr lang="en-US" dirty="0" smtClean="0"/>
              <a:t>OMB Approves the procedure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97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Approved: CSIRT critical vulnerability handling procedure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Reminder: Procedure discussed and approved during last OMB (October 2015)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95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approval: EGI AUP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Presented at the October OMB by </a:t>
            </a:r>
            <a:r>
              <a:rPr lang="en-US" dirty="0" err="1" smtClean="0"/>
              <a:t>D.Kelsey</a:t>
            </a:r>
            <a:endParaRPr lang="en-US" dirty="0" smtClean="0"/>
          </a:p>
          <a:p>
            <a:pPr lvl="1"/>
            <a:r>
              <a:rPr lang="en-US" dirty="0" err="1" smtClean="0"/>
              <a:t>Generalise</a:t>
            </a:r>
            <a:r>
              <a:rPr lang="en-US" dirty="0" smtClean="0"/>
              <a:t> </a:t>
            </a:r>
            <a:r>
              <a:rPr lang="en-US" dirty="0"/>
              <a:t>to include all EGI service offerings (Grids, Clouds, Long Tail of Science, etc.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policy requirement to acknowledge support in </a:t>
            </a:r>
            <a:r>
              <a:rPr lang="en-US" dirty="0" smtClean="0"/>
              <a:t>publications</a:t>
            </a:r>
          </a:p>
          <a:p>
            <a:pPr lvl="1"/>
            <a:r>
              <a:rPr lang="en-US" dirty="0" smtClean="0"/>
              <a:t>Address </a:t>
            </a:r>
            <a:r>
              <a:rPr lang="en-US" dirty="0"/>
              <a:t>liability issues</a:t>
            </a:r>
            <a:endParaRPr lang="en-US" dirty="0" smtClean="0"/>
          </a:p>
          <a:p>
            <a:r>
              <a:rPr lang="en-US" dirty="0" smtClean="0"/>
              <a:t>Circulated for comments to various boards, including NOC Managers on Oct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 substantial comments</a:t>
            </a:r>
          </a:p>
          <a:p>
            <a:r>
              <a:rPr lang="en-US" dirty="0" smtClean="0"/>
              <a:t>Proposal: OMB Approves the EGI AUP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70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Operations portal release under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Release 3.3 available for testing</a:t>
            </a:r>
          </a:p>
          <a:p>
            <a:r>
              <a:rPr lang="en-US" dirty="0" smtClean="0"/>
              <a:t>Security </a:t>
            </a:r>
            <a:r>
              <a:rPr lang="en-US" dirty="0"/>
              <a:t>dashboard</a:t>
            </a:r>
            <a:br>
              <a:rPr lang="en-US" dirty="0"/>
            </a:br>
            <a:r>
              <a:rPr lang="en-US" dirty="0"/>
              <a:t>- Notification about security </a:t>
            </a:r>
            <a:r>
              <a:rPr lang="en-US" dirty="0" smtClean="0"/>
              <a:t>issues: A </a:t>
            </a:r>
            <a:r>
              <a:rPr lang="en-US" dirty="0"/>
              <a:t>new page </a:t>
            </a:r>
            <a:r>
              <a:rPr lang="en-US" dirty="0" err="1"/>
              <a:t>summarising</a:t>
            </a:r>
            <a:r>
              <a:rPr lang="en-US" dirty="0"/>
              <a:t> the issues (tickets or </a:t>
            </a:r>
            <a:r>
              <a:rPr lang="en-US" dirty="0" err="1"/>
              <a:t>nagios</a:t>
            </a:r>
            <a:r>
              <a:rPr lang="en-US" dirty="0"/>
              <a:t> alarms 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Metrics </a:t>
            </a:r>
          </a:p>
          <a:p>
            <a:pPr lvl="1"/>
            <a:r>
              <a:rPr lang="en-US" dirty="0" smtClean="0"/>
              <a:t>The reports </a:t>
            </a:r>
            <a:r>
              <a:rPr lang="en-US" dirty="0"/>
              <a:t>for the </a:t>
            </a:r>
            <a:r>
              <a:rPr lang="en-US" dirty="0" err="1"/>
              <a:t>Nagios</a:t>
            </a:r>
            <a:r>
              <a:rPr lang="en-US" dirty="0"/>
              <a:t> </a:t>
            </a:r>
            <a:r>
              <a:rPr lang="en-US" dirty="0" smtClean="0"/>
              <a:t>issues is now available</a:t>
            </a:r>
          </a:p>
          <a:p>
            <a:r>
              <a:rPr lang="en-US" dirty="0"/>
              <a:t>VO ID </a:t>
            </a:r>
            <a:r>
              <a:rPr lang="en-US" dirty="0" smtClean="0"/>
              <a:t>cards</a:t>
            </a:r>
          </a:p>
          <a:p>
            <a:pPr lvl="1"/>
            <a:r>
              <a:rPr lang="en-US" dirty="0"/>
              <a:t>New section in the VO ID Card for Portal/Web Service </a:t>
            </a:r>
            <a:r>
              <a:rPr lang="en-US" dirty="0" smtClean="0"/>
              <a:t>Robot</a:t>
            </a:r>
          </a:p>
          <a:p>
            <a:r>
              <a:rPr lang="en-US" dirty="0" smtClean="0"/>
              <a:t>Dashboard</a:t>
            </a:r>
          </a:p>
          <a:p>
            <a:pPr lvl="1"/>
            <a:r>
              <a:rPr lang="en-US" dirty="0" smtClean="0"/>
              <a:t>Alarms in the </a:t>
            </a:r>
            <a:r>
              <a:rPr lang="en-US" dirty="0"/>
              <a:t>ROD dashboard : </a:t>
            </a:r>
            <a:r>
              <a:rPr lang="en-US" dirty="0" err="1" smtClean="0"/>
              <a:t>a;arms</a:t>
            </a:r>
            <a:r>
              <a:rPr lang="en-US" dirty="0" smtClean="0"/>
              <a:t> about not </a:t>
            </a:r>
            <a:r>
              <a:rPr lang="en-US" dirty="0"/>
              <a:t>production </a:t>
            </a:r>
            <a:r>
              <a:rPr lang="en-US" dirty="0" smtClean="0"/>
              <a:t>services in will not be visible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template of the ticket has been </a:t>
            </a:r>
            <a:r>
              <a:rPr lang="en-US" dirty="0" smtClean="0"/>
              <a:t>improved</a:t>
            </a:r>
          </a:p>
          <a:p>
            <a:r>
              <a:rPr lang="en-US" dirty="0" smtClean="0"/>
              <a:t>NGIs/ROD teams interested in testing are welcome </a:t>
            </a:r>
            <a:r>
              <a:rPr lang="en-US" dirty="0"/>
              <a:t>to contact </a:t>
            </a:r>
            <a:r>
              <a:rPr lang="en-US" dirty="0">
                <a:hlinkClick r:id="rId2"/>
              </a:rPr>
              <a:t>cic-information@in2p3.fr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 smtClean="0">
                <a:hlinkClick r:id="rId3"/>
              </a:rPr>
              <a:t>operations@egi.eu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23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r>
              <a:rPr lang="en-US" dirty="0" smtClean="0"/>
              <a:t>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r>
              <a:rPr lang="en-US" dirty="0" smtClean="0"/>
              <a:t> native interfaces are now monitored directly by </a:t>
            </a:r>
            <a:r>
              <a:rPr lang="en-US" dirty="0" err="1" smtClean="0"/>
              <a:t>Nagios</a:t>
            </a:r>
            <a:endParaRPr lang="en-US" dirty="0" smtClean="0"/>
          </a:p>
          <a:p>
            <a:pPr lvl="1"/>
            <a:r>
              <a:rPr lang="en-US" dirty="0" smtClean="0"/>
              <a:t>Not generating alarms and not generating A/R data</a:t>
            </a:r>
          </a:p>
          <a:p>
            <a:r>
              <a:rPr lang="en-US" dirty="0" smtClean="0"/>
              <a:t>Next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EGI Operations to perform additional validation on the probes (see PROC06)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Add probe to the Operations profile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PROC06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Add probe to the A/R profile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>
                <a:hlinkClick r:id="rId3"/>
              </a:rPr>
              <a:t>PROC08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62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OMBs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2016 OMB Meetings available on </a:t>
            </a:r>
            <a:r>
              <a:rPr lang="en-US" dirty="0" err="1" smtClean="0">
                <a:hlinkClick r:id="rId2"/>
              </a:rPr>
              <a:t>indico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204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98</TotalTime>
  <Words>243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EGI.eu template</vt:lpstr>
      <vt:lpstr>EGI Powerpoint Presentation (body)</vt:lpstr>
      <vt:lpstr>EGI Powerpoint Presentation (closing)</vt:lpstr>
      <vt:lpstr>OMB December 2015</vt:lpstr>
      <vt:lpstr>Agenda</vt:lpstr>
      <vt:lpstr>Approved: EGI SVG issue handling procedure</vt:lpstr>
      <vt:lpstr>Approved: CSIRT critical vulnerability handling procedure </vt:lpstr>
      <vt:lpstr>For approval: EGI AUP</vt:lpstr>
      <vt:lpstr>New Operations portal release under testing</vt:lpstr>
      <vt:lpstr>OpenStack integration</vt:lpstr>
      <vt:lpstr>2016 OMBs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10</cp:revision>
  <dcterms:created xsi:type="dcterms:W3CDTF">2015-05-07T09:44:43Z</dcterms:created>
  <dcterms:modified xsi:type="dcterms:W3CDTF">2015-12-17T09:02:24Z</dcterms:modified>
</cp:coreProperties>
</file>