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7"/>
  </p:notesMasterIdLst>
  <p:handoutMasterIdLst>
    <p:handoutMasterId r:id="rId8"/>
  </p:handoutMasterIdLst>
  <p:sldIdLst>
    <p:sldId id="280" r:id="rId4"/>
    <p:sldId id="296" r:id="rId5"/>
    <p:sldId id="28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17-12-2015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12/17/2015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ARGO 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 Central </a:t>
            </a:r>
            <a:r>
              <a:rPr lang="en-US" dirty="0"/>
              <a:t>Monitoring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Finalizing packages &amp; documentation for the secondary instance at GRNET</a:t>
            </a:r>
          </a:p>
          <a:p>
            <a:pPr lvl="1"/>
            <a:r>
              <a:rPr lang="en-US" dirty="0" smtClean="0"/>
              <a:t>finalizing</a:t>
            </a:r>
          </a:p>
          <a:p>
            <a:pPr lvl="1"/>
            <a:r>
              <a:rPr lang="en-US" dirty="0" smtClean="0"/>
              <a:t>delayed</a:t>
            </a:r>
            <a:endParaRPr lang="en-US" b="1" dirty="0" smtClean="0"/>
          </a:p>
          <a:p>
            <a:r>
              <a:rPr lang="en-GB" dirty="0" smtClean="0"/>
              <a:t>Perform detailed comparison of A/R results between distributed SAM/Nagios and ARGO </a:t>
            </a:r>
            <a:r>
              <a:rPr lang="en-GB" dirty="0" smtClean="0"/>
              <a:t>Central</a:t>
            </a:r>
          </a:p>
          <a:p>
            <a:pPr lvl="1"/>
            <a:r>
              <a:rPr lang="en-GB" dirty="0" smtClean="0"/>
              <a:t>January/February</a:t>
            </a:r>
            <a:endParaRPr lang="en-GB" dirty="0" smtClean="0"/>
          </a:p>
          <a:p>
            <a:r>
              <a:rPr lang="en-GB" dirty="0" smtClean="0"/>
              <a:t>Start </a:t>
            </a:r>
            <a:r>
              <a:rPr lang="en-GB" dirty="0"/>
              <a:t>decommissioning SAM </a:t>
            </a:r>
            <a:r>
              <a:rPr lang="en-GB" dirty="0" err="1" smtClean="0"/>
              <a:t>Nagioses</a:t>
            </a:r>
            <a:r>
              <a:rPr lang="en-GB" dirty="0" smtClean="0"/>
              <a:t> Q1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5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143</TotalTime>
  <Words>38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Updates</vt:lpstr>
      <vt:lpstr>ARGO Central Monitoring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eimamagi</cp:lastModifiedBy>
  <cp:revision>19</cp:revision>
  <dcterms:created xsi:type="dcterms:W3CDTF">2015-06-17T12:21:57Z</dcterms:created>
  <dcterms:modified xsi:type="dcterms:W3CDTF">2015-12-17T09:08:43Z</dcterms:modified>
</cp:coreProperties>
</file>