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7"/>
  </p:notesMasterIdLst>
  <p:handoutMasterIdLst>
    <p:handoutMasterId r:id="rId8"/>
  </p:handoutMasterIdLst>
  <p:sldIdLst>
    <p:sldId id="280" r:id="rId4"/>
    <p:sldId id="296" r:id="rId5"/>
    <p:sldId id="284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87" autoAdjust="0"/>
    <p:restoredTop sz="94707" autoAdjust="0"/>
  </p:normalViewPr>
  <p:slideViewPr>
    <p:cSldViewPr showGuides="1">
      <p:cViewPr varScale="1">
        <p:scale>
          <a:sx n="72" d="100"/>
          <a:sy n="72" d="100"/>
        </p:scale>
        <p:origin x="131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heme" Target="theme/theme1.xml"/><Relationship Id="rId5" Type="http://schemas.openxmlformats.org/officeDocument/2006/relationships/slide" Target="slides/slide2.xml"/><Relationship Id="rId10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17/12/2015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17-12-2015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://creativecommons.org/licenses/by/4.0/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1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3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EGI-Engage is co-funded by the Horizon 2020 Framework Programme</a:t>
            </a:r>
          </a:p>
          <a:p>
            <a:pPr algn="r"/>
            <a:r>
              <a:rPr lang="nl-NL" sz="1000" b="0" baseline="0" dirty="0" smtClean="0">
                <a:latin typeface="Segoe UI" pitchFamily="34" charset="0"/>
                <a:cs typeface="Segoe UI" pitchFamily="34" charset="0"/>
              </a:rPr>
              <a:t>  </a:t>
            </a:r>
            <a:r>
              <a:rPr lang="nl-NL" sz="1000" b="0" dirty="0" smtClean="0">
                <a:latin typeface="Segoe UI" pitchFamily="34" charset="0"/>
                <a:cs typeface="Segoe UI" pitchFamily="34" charset="0"/>
              </a:rPr>
              <a:t>of the European Union under grant number 654142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53336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12/17/2015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80" y="188640"/>
            <a:ext cx="1082732" cy="993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pic>
        <p:nvPicPr>
          <p:cNvPr id="7" name="Afbeelding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6381328"/>
            <a:ext cx="657870" cy="442623"/>
          </a:xfrm>
          <a:prstGeom prst="rect">
            <a:avLst/>
          </a:prstGeom>
        </p:spPr>
      </p:pic>
      <p:sp>
        <p:nvSpPr>
          <p:cNvPr id="10" name="Tekstvak 10"/>
          <p:cNvSpPr txBox="1"/>
          <p:nvPr/>
        </p:nvSpPr>
        <p:spPr>
          <a:xfrm>
            <a:off x="479394" y="6402584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Parties of the EGI-Engage Consortium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6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ARGO Updates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Emir </a:t>
            </a:r>
            <a:r>
              <a:rPr lang="en-GB" dirty="0" err="1" smtClean="0"/>
              <a:t>Imamagic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ARGO Central </a:t>
            </a:r>
            <a:r>
              <a:rPr lang="en-US" dirty="0"/>
              <a:t>Monitoring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Finalizing packages &amp; documentation for the secondary instance at GRNET</a:t>
            </a:r>
          </a:p>
          <a:p>
            <a:pPr lvl="1"/>
            <a:r>
              <a:rPr lang="en-US" dirty="0" smtClean="0"/>
              <a:t>finalizing</a:t>
            </a:r>
          </a:p>
          <a:p>
            <a:pPr lvl="1"/>
            <a:r>
              <a:rPr lang="en-US" dirty="0" smtClean="0"/>
              <a:t>delayed</a:t>
            </a:r>
            <a:endParaRPr lang="en-US" b="1" dirty="0" smtClean="0"/>
          </a:p>
          <a:p>
            <a:r>
              <a:rPr lang="en-GB" dirty="0" smtClean="0"/>
              <a:t>Perform detailed comparison of A/R results between distributed SAM/Nagios and ARGO </a:t>
            </a:r>
            <a:r>
              <a:rPr lang="en-GB" dirty="0" smtClean="0"/>
              <a:t>Central</a:t>
            </a:r>
          </a:p>
          <a:p>
            <a:pPr lvl="1"/>
            <a:r>
              <a:rPr lang="en-GB" dirty="0" smtClean="0"/>
              <a:t>January/February</a:t>
            </a:r>
            <a:endParaRPr lang="en-GB" dirty="0" smtClean="0"/>
          </a:p>
          <a:p>
            <a:r>
              <a:rPr lang="en-GB" dirty="0" smtClean="0"/>
              <a:t>Start </a:t>
            </a:r>
            <a:r>
              <a:rPr lang="en-GB" dirty="0"/>
              <a:t>decommissioning SAM </a:t>
            </a:r>
            <a:r>
              <a:rPr lang="en-GB" dirty="0" err="1" smtClean="0"/>
              <a:t>Nagioses</a:t>
            </a:r>
            <a:r>
              <a:rPr lang="en-GB" dirty="0" smtClean="0"/>
              <a:t> Q1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256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Engage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Engage powerpoint presentation v3.2</Template>
  <TotalTime>143</TotalTime>
  <Words>38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Calibri</vt:lpstr>
      <vt:lpstr>Segoe UI</vt:lpstr>
      <vt:lpstr>Verdana</vt:lpstr>
      <vt:lpstr>EGI Engage powerpoint presentation v3.2</vt:lpstr>
      <vt:lpstr>EGI Powerpoint Presentation (body)</vt:lpstr>
      <vt:lpstr>EGI Powerpoint Presentation (closing)</vt:lpstr>
      <vt:lpstr>ARGO Updates</vt:lpstr>
      <vt:lpstr>ARGO Central Monitoring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eimamagi</dc:creator>
  <cp:lastModifiedBy>eimamagi</cp:lastModifiedBy>
  <cp:revision>19</cp:revision>
  <dcterms:created xsi:type="dcterms:W3CDTF">2015-06-17T12:21:57Z</dcterms:created>
  <dcterms:modified xsi:type="dcterms:W3CDTF">2015-12-17T09:08:43Z</dcterms:modified>
</cp:coreProperties>
</file>