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302" r:id="rId2"/>
    <p:sldId id="337" r:id="rId3"/>
    <p:sldId id="334" r:id="rId4"/>
    <p:sldId id="335" r:id="rId5"/>
    <p:sldId id="336" r:id="rId6"/>
    <p:sldId id="33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56" autoAdjust="0"/>
  </p:normalViewPr>
  <p:slideViewPr>
    <p:cSldViewPr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56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oudbase.it/cloud-init-for-windows-instances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egi.eu/indico/sessionDisplay.py?sessionId=1&amp;confId=2366#20150119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391023"/>
            <a:ext cx="7200800" cy="1470025"/>
          </a:xfrm>
        </p:spPr>
        <p:txBody>
          <a:bodyPr/>
          <a:lstStyle/>
          <a:p>
            <a:r>
              <a:rPr lang="en-GB" sz="2800" b="1" dirty="0" smtClean="0"/>
              <a:t>EGI </a:t>
            </a:r>
            <a:r>
              <a:rPr lang="en-GB" sz="2800" b="1" dirty="0" err="1" smtClean="0"/>
              <a:t>FedCloud</a:t>
            </a:r>
            <a:r>
              <a:rPr lang="en-GB" sz="2800" b="1" dirty="0" smtClean="0"/>
              <a:t> User Support</a:t>
            </a:r>
            <a:br>
              <a:rPr lang="en-GB" sz="2800" b="1" dirty="0" smtClean="0"/>
            </a:br>
            <a:r>
              <a:rPr lang="en-GB" sz="2800" b="1" dirty="0" smtClean="0"/>
              <a:t>coordination meeting</a:t>
            </a:r>
            <a:br>
              <a:rPr lang="en-GB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717032"/>
            <a:ext cx="5832648" cy="1343000"/>
          </a:xfrm>
        </p:spPr>
        <p:txBody>
          <a:bodyPr/>
          <a:lstStyle/>
          <a:p>
            <a:endParaRPr lang="en-GB" sz="2800" dirty="0" smtClean="0"/>
          </a:p>
          <a:p>
            <a:r>
              <a:rPr lang="en-GB" sz="2800" smtClean="0"/>
              <a:t>26 </a:t>
            </a:r>
            <a:r>
              <a:rPr lang="en-GB" sz="2800" dirty="0" smtClean="0"/>
              <a:t>November 2014</a:t>
            </a:r>
          </a:p>
          <a:p>
            <a:endParaRPr lang="en-GB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800" dirty="0" smtClean="0"/>
              <a:t>User </a:t>
            </a:r>
            <a:r>
              <a:rPr lang="it-IT" sz="3800" dirty="0" err="1" smtClean="0"/>
              <a:t>Communities</a:t>
            </a:r>
            <a:r>
              <a:rPr lang="it-IT" sz="3800" dirty="0" smtClean="0"/>
              <a:t> </a:t>
            </a:r>
            <a:r>
              <a:rPr lang="it-IT" sz="3800" dirty="0" err="1" smtClean="0"/>
              <a:t>wiki</a:t>
            </a:r>
            <a:r>
              <a:rPr lang="it-IT" sz="3800" dirty="0" smtClean="0"/>
              <a:t> page</a:t>
            </a:r>
            <a:endParaRPr lang="it-IT" sz="3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1412776"/>
            <a:ext cx="8291264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400" dirty="0">
                <a:cs typeface="Arial" pitchFamily="34" charset="0"/>
              </a:rPr>
              <a:t>https://wiki.egi.eu/wiki/Federated_Cloud_Communities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 smtClean="0"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Fully re-designed </a:t>
            </a:r>
            <a:endParaRPr lang="en-US" sz="19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75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Hosting Big Data </a:t>
            </a:r>
            <a:r>
              <a:rPr lang="it-IT" sz="4000" dirty="0" err="1" smtClean="0"/>
              <a:t>Platforms</a:t>
            </a:r>
            <a:endParaRPr lang="it-IT" sz="40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1412776"/>
            <a:ext cx="8291264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Bring platforms </a:t>
            </a:r>
            <a:r>
              <a:rPr lang="en-US" sz="2400" dirty="0">
                <a:cs typeface="Arial" pitchFamily="34" charset="0"/>
              </a:rPr>
              <a:t>into the European scale from a single institutional </a:t>
            </a:r>
            <a:r>
              <a:rPr lang="en-US" sz="2400" dirty="0" smtClean="0">
                <a:cs typeface="Arial" pitchFamily="34" charset="0"/>
              </a:rPr>
              <a:t>scope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 smtClean="0"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 smtClean="0"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 smtClean="0">
              <a:cs typeface="Arial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n-US" sz="19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239867"/>
              </p:ext>
            </p:extLst>
          </p:nvPr>
        </p:nvGraphicFramePr>
        <p:xfrm>
          <a:off x="414479" y="2672055"/>
          <a:ext cx="8316417" cy="2197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712"/>
                <a:gridCol w="5544705"/>
              </a:tblGrid>
              <a:tr h="48489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Site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Platfortm</a:t>
                      </a:r>
                      <a:endParaRPr lang="en-US" sz="1800" dirty="0"/>
                    </a:p>
                  </a:txBody>
                  <a:tcPr/>
                </a:tc>
              </a:tr>
              <a:tr h="523214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CESNET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Hadoop cluster (available in the next months)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interested in sharing services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BIFI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Working on Hadoop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Interested in collaborating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32047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INFN Bari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Planned to offer Hadoop as a service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30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222186"/>
              </p:ext>
            </p:extLst>
          </p:nvPr>
        </p:nvGraphicFramePr>
        <p:xfrm>
          <a:off x="432047" y="1171087"/>
          <a:ext cx="8316417" cy="4850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712"/>
                <a:gridCol w="5544705"/>
              </a:tblGrid>
              <a:tr h="6532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Use Case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Requirements</a:t>
                      </a:r>
                      <a:endParaRPr lang="en-US" sz="1800" dirty="0"/>
                    </a:p>
                  </a:txBody>
                  <a:tcPr/>
                </a:tc>
              </a:tr>
              <a:tr h="2173342"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READemption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Looking for more resources: &gt;=70 GB of RAM, CPU the more is the better, about 1 TB of storage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IFCA offered a temporary access (for free now, for pay for the next simulations)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CESNET can support </a:t>
                      </a:r>
                      <a:r>
                        <a:rPr lang="it-IT" b="1" dirty="0" smtClean="0"/>
                        <a:t>highthroughputseq.egi.eu</a:t>
                      </a:r>
                      <a:r>
                        <a:rPr lang="it-IT" dirty="0" smtClean="0"/>
                        <a:t> VO from </a:t>
                      </a:r>
                      <a:r>
                        <a:rPr lang="it-IT" dirty="0" err="1" smtClean="0"/>
                        <a:t>January</a:t>
                      </a:r>
                      <a:r>
                        <a:rPr lang="it-IT" dirty="0" smtClean="0"/>
                        <a:t> 2015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011820"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Chipster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RSAT, Elixir Pilot, etc…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(Big) Data distribution</a:t>
                      </a:r>
                    </a:p>
                  </a:txBody>
                  <a:tcPr anchor="ctr"/>
                </a:tc>
              </a:tr>
              <a:tr h="1011820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VERCE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Automatic scalability to exploit cloud elasticity (e.g.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OneFlow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OpenNebula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FCTF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sz="3800" dirty="0" smtClean="0"/>
              <a:t>EGI </a:t>
            </a:r>
            <a:r>
              <a:rPr lang="en-GB" sz="3800" dirty="0" err="1" smtClean="0"/>
              <a:t>FedCloud</a:t>
            </a:r>
            <a:r>
              <a:rPr lang="en-GB" sz="3800" dirty="0" smtClean="0"/>
              <a:t> use cases Requirements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99045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148638"/>
              </p:ext>
            </p:extLst>
          </p:nvPr>
        </p:nvGraphicFramePr>
        <p:xfrm>
          <a:off x="251520" y="1310357"/>
          <a:ext cx="8316417" cy="4494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712"/>
                <a:gridCol w="5544705"/>
              </a:tblGrid>
              <a:tr h="54849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Use Case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Requirements</a:t>
                      </a:r>
                      <a:endParaRPr lang="en-US" sz="1800" dirty="0"/>
                    </a:p>
                  </a:txBody>
                  <a:tcPr/>
                </a:tc>
              </a:tr>
              <a:tr h="1709419">
                <a:tc>
                  <a:txBody>
                    <a:bodyPr/>
                    <a:lstStyle/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DRIHM (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by NGI-IT)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Contextualisation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Windows OS (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http://www.cloudbase.it/cloud-init-for-windows-instances/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Enol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An update on OCCI-OS is needed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to be tested in ON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Chipster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Install Cloud-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Init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the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Chipster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VM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Marica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Chain-Reds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Moving to production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CMS/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LHCb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/ATLAS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Looks for sites willing to support these VOs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80810"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Lofar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COMPSs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Daniele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Lezzi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sz="3800" dirty="0" smtClean="0"/>
              <a:t>EGI </a:t>
            </a:r>
            <a:r>
              <a:rPr lang="en-GB" sz="3800" dirty="0" err="1" smtClean="0"/>
              <a:t>FedCloud</a:t>
            </a:r>
            <a:r>
              <a:rPr lang="en-GB" sz="3800" dirty="0" smtClean="0"/>
              <a:t> use </a:t>
            </a:r>
            <a:r>
              <a:rPr lang="en-GB" sz="3800" dirty="0" smtClean="0"/>
              <a:t>cases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114164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FedCloud</a:t>
            </a:r>
            <a:r>
              <a:rPr lang="it-IT" dirty="0" smtClean="0"/>
              <a:t> F2F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1/7/2015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1412776"/>
            <a:ext cx="8291264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400" dirty="0">
                <a:cs typeface="Arial" pitchFamily="34" charset="0"/>
              </a:rPr>
              <a:t>http://indico.egi.eu/indico/conferenceTimeTable.py?confId=2366#20150119</a:t>
            </a:r>
            <a:endParaRPr lang="it-IT" sz="2400" dirty="0"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User </a:t>
            </a:r>
            <a:r>
              <a:rPr lang="en-US" sz="2400" dirty="0">
                <a:cs typeface="Arial" pitchFamily="34" charset="0"/>
              </a:rPr>
              <a:t>session: </a:t>
            </a:r>
            <a:r>
              <a:rPr lang="en-US" sz="2400" dirty="0">
                <a:cs typeface="Arial" pitchFamily="34" charset="0"/>
                <a:hlinkClick r:id="rId2"/>
              </a:rPr>
              <a:t>http://</a:t>
            </a:r>
            <a:r>
              <a:rPr lang="en-US" sz="2400" dirty="0" smtClean="0">
                <a:cs typeface="Arial" pitchFamily="34" charset="0"/>
                <a:hlinkClick r:id="rId2"/>
              </a:rPr>
              <a:t>indico.egi.eu/indico/sessionDisplay.py?sessionId=1&amp;confId=2366#20150119</a:t>
            </a:r>
            <a:endParaRPr lang="en-US" sz="2400" dirty="0"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000" dirty="0" err="1"/>
              <a:t>FedCloud</a:t>
            </a:r>
            <a:r>
              <a:rPr lang="it-IT" sz="2000" dirty="0"/>
              <a:t> User </a:t>
            </a:r>
            <a:r>
              <a:rPr lang="it-IT" sz="2000" dirty="0" err="1"/>
              <a:t>Support</a:t>
            </a:r>
            <a:r>
              <a:rPr lang="it-IT" sz="2000" dirty="0"/>
              <a:t> - </a:t>
            </a:r>
            <a:r>
              <a:rPr lang="it-IT" sz="2000" dirty="0" err="1"/>
              <a:t>current</a:t>
            </a:r>
            <a:r>
              <a:rPr lang="it-IT" sz="2000" dirty="0"/>
              <a:t> </a:t>
            </a:r>
            <a:r>
              <a:rPr lang="it-IT" sz="2000" dirty="0" smtClean="0"/>
              <a:t>status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/>
              <a:t>User requirements for the </a:t>
            </a:r>
            <a:r>
              <a:rPr lang="en-US" sz="2000" dirty="0" err="1" smtClean="0"/>
              <a:t>FedCloud</a:t>
            </a:r>
            <a:r>
              <a:rPr lang="en-US" sz="2000" dirty="0" smtClean="0"/>
              <a:t> (including CCs)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900" dirty="0" err="1" smtClean="0"/>
              <a:t>LToS</a:t>
            </a:r>
            <a:endParaRPr lang="en-US" sz="19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900" dirty="0" err="1" smtClean="0"/>
              <a:t>Vcycle</a:t>
            </a:r>
            <a:r>
              <a:rPr lang="en-US" sz="1900" dirty="0" smtClean="0"/>
              <a:t> (CERN use cases)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900" dirty="0" smtClean="0"/>
              <a:t>COMPSs</a:t>
            </a:r>
            <a:endParaRPr lang="en-US" sz="19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738199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5509</TotalTime>
  <Words>276</Words>
  <Application>Microsoft Office PowerPoint</Application>
  <PresentationFormat>Presentazione su schermo (4:3)</PresentationFormat>
  <Paragraphs>73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SimSun</vt:lpstr>
      <vt:lpstr>Arial</vt:lpstr>
      <vt:lpstr>Calibri</vt:lpstr>
      <vt:lpstr>Wingdings</vt:lpstr>
      <vt:lpstr>EGI-InSPIRE-Slide-Template_v4-1</vt:lpstr>
      <vt:lpstr>EGI FedCloud User Support coordination meeting   </vt:lpstr>
      <vt:lpstr>User Communities wiki page</vt:lpstr>
      <vt:lpstr>Hosting Big Data Platforms</vt:lpstr>
      <vt:lpstr>EGI FedCloud use cases Requirements</vt:lpstr>
      <vt:lpstr>EGI FedCloud use cases</vt:lpstr>
      <vt:lpstr>FedCloud F2F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dscardaci</cp:lastModifiedBy>
  <cp:revision>640</cp:revision>
  <dcterms:created xsi:type="dcterms:W3CDTF">2013-10-15T23:33:54Z</dcterms:created>
  <dcterms:modified xsi:type="dcterms:W3CDTF">2015-01-07T09:56:34Z</dcterms:modified>
</cp:coreProperties>
</file>