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5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7" r:id="rId10"/>
    <p:sldId id="268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3/3/2011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3/3/2011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3/3/2011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3/3/2011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3/3/2011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91680" y="2130425"/>
            <a:ext cx="7200800" cy="1470025"/>
          </a:xfrm>
        </p:spPr>
        <p:txBody>
          <a:bodyPr/>
          <a:lstStyle/>
          <a:p>
            <a:r>
              <a:rPr lang="en-US" dirty="0" smtClean="0"/>
              <a:t>NA3 Task and sub-task leaders f2f meeting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907704" y="3886200"/>
            <a:ext cx="6768752" cy="1631032"/>
          </a:xfrm>
        </p:spPr>
        <p:txBody>
          <a:bodyPr/>
          <a:lstStyle/>
          <a:p>
            <a:r>
              <a:rPr lang="en-US" dirty="0" smtClean="0"/>
              <a:t>EGI, Amsterdam, 3 March 2011</a:t>
            </a:r>
          </a:p>
          <a:p>
            <a:r>
              <a:rPr lang="en-US" b="1" dirty="0" smtClean="0"/>
              <a:t>Steve Brewer</a:t>
            </a:r>
            <a:endParaRPr lang="en-GB" b="1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3/3/2011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115888"/>
            <a:ext cx="7056909" cy="865187"/>
          </a:xfrm>
        </p:spPr>
        <p:txBody>
          <a:bodyPr/>
          <a:lstStyle/>
          <a:p>
            <a:r>
              <a:rPr lang="en-US" sz="3200" dirty="0" err="1" smtClean="0"/>
              <a:t>AppDb</a:t>
            </a:r>
            <a:r>
              <a:rPr lang="en-US" sz="3200" dirty="0" smtClean="0"/>
              <a:t> Developers (exc. Italy, 155)</a:t>
            </a:r>
            <a:endParaRPr lang="en-GB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497" y="1340768"/>
            <a:ext cx="6788919" cy="469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5753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VRC status update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Virtual Research Communities</a:t>
            </a:r>
          </a:p>
          <a:p>
            <a:r>
              <a:rPr lang="en-US" dirty="0" err="1" smtClean="0"/>
              <a:t>WeNMR</a:t>
            </a:r>
            <a:r>
              <a:rPr lang="en-US" dirty="0" smtClean="0"/>
              <a:t> – have signed</a:t>
            </a:r>
          </a:p>
          <a:p>
            <a:r>
              <a:rPr lang="en-US" dirty="0" smtClean="0"/>
              <a:t>Hydro-meteorology, WLCG, Humanities (comprising DARIAH &amp; CLARIN ESFRIs)</a:t>
            </a:r>
          </a:p>
          <a:p>
            <a:r>
              <a:rPr lang="en-US" dirty="0" smtClean="0"/>
              <a:t>Earth Sci., </a:t>
            </a:r>
            <a:r>
              <a:rPr lang="en-US" dirty="0" err="1" smtClean="0"/>
              <a:t>Astro</a:t>
            </a:r>
            <a:r>
              <a:rPr lang="en-US" dirty="0" smtClean="0"/>
              <a:t> and Comp Chem. slow</a:t>
            </a:r>
          </a:p>
          <a:p>
            <a:r>
              <a:rPr lang="en-US" dirty="0" smtClean="0"/>
              <a:t>Digital Cultural Heritage Network also interested (DC-NET)</a:t>
            </a:r>
          </a:p>
          <a:p>
            <a:r>
              <a:rPr lang="en-US" dirty="0" smtClean="0"/>
              <a:t>MAPPER: scalable computing have users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5229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the 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Agree plan for next project year</a:t>
            </a:r>
          </a:p>
          <a:p>
            <a:r>
              <a:rPr lang="en-US" dirty="0" smtClean="0"/>
              <a:t>Detailed (iterative) steps, with dates</a:t>
            </a:r>
          </a:p>
          <a:p>
            <a:r>
              <a:rPr lang="en-US" dirty="0" smtClean="0"/>
              <a:t>Articulate TF11 deliverables</a:t>
            </a:r>
          </a:p>
          <a:p>
            <a:r>
              <a:rPr lang="en-US" dirty="0" smtClean="0"/>
              <a:t>Scope UF12 goals</a:t>
            </a:r>
          </a:p>
          <a:p>
            <a:r>
              <a:rPr lang="en-US" dirty="0" smtClean="0"/>
              <a:t>Plans for UF11</a:t>
            </a:r>
          </a:p>
          <a:p>
            <a:r>
              <a:rPr lang="en-US" dirty="0" smtClean="0"/>
              <a:t>Understand and agree prep. </a:t>
            </a:r>
            <a:r>
              <a:rPr lang="en-US" dirty="0"/>
              <a:t>f</a:t>
            </a:r>
            <a:r>
              <a:rPr lang="en-US" dirty="0" smtClean="0"/>
              <a:t>or Review</a:t>
            </a:r>
          </a:p>
          <a:p>
            <a:pPr lvl="1"/>
            <a:r>
              <a:rPr lang="en-US" dirty="0" smtClean="0"/>
              <a:t>8 June (phone), 15 June (dress rehearsal)</a:t>
            </a:r>
          </a:p>
          <a:p>
            <a:pPr lvl="1"/>
            <a:r>
              <a:rPr lang="en-US" dirty="0" smtClean="0"/>
              <a:t>30 June/1 July) EGI - Review (Amsterdam)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940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NA3 – Project Year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424936" cy="453650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Goal: stimulate the emergence of VRCs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Website to draw in all categories </a:t>
            </a:r>
            <a:r>
              <a:rPr lang="en-US" sz="2000" dirty="0"/>
              <a:t>of users (</a:t>
            </a:r>
            <a:r>
              <a:rPr lang="en-US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www.egi.eu/user-support</a:t>
            </a:r>
            <a:r>
              <a:rPr lang="en-US" sz="2000" dirty="0" smtClean="0"/>
              <a:t>)</a:t>
            </a:r>
            <a:endParaRPr lang="en-GB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Gather intelligence: metrics, data, trends, knowledge, geo-spatial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Investigate key </a:t>
            </a:r>
            <a:r>
              <a:rPr lang="en-US" sz="2000" dirty="0" err="1"/>
              <a:t>r</a:t>
            </a:r>
            <a:r>
              <a:rPr lang="en-US" sz="2000" dirty="0" err="1" smtClean="0"/>
              <a:t>eqs</a:t>
            </a:r>
            <a:r>
              <a:rPr lang="en-US" sz="2000" dirty="0" smtClean="0"/>
              <a:t>. – share knowledge with users/</a:t>
            </a:r>
            <a:r>
              <a:rPr lang="en-US" sz="2000" dirty="0" err="1" smtClean="0"/>
              <a:t>dev’s</a:t>
            </a:r>
            <a:r>
              <a:rPr lang="en-US" sz="2000" dirty="0" smtClean="0"/>
              <a:t>/</a:t>
            </a:r>
            <a:r>
              <a:rPr lang="en-US" sz="2000" dirty="0" err="1" smtClean="0"/>
              <a:t>m’ware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Blog – post updates on all aspects of NA3 to stimulate discussion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Meet the Application Developers – workshops to support key topics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EGI Community Roadshow – in conjunction with NGIs (after NGS)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Training ‘marketplace’ – combined Training Calendar &amp; Digital Library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Video material &amp; online courses for training – supply tools &amp; support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Key figures: identify influential figures in communities &amp; support them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Tech. Services: APIs, </a:t>
            </a:r>
            <a:r>
              <a:rPr lang="en-US" sz="2000" dirty="0" err="1" smtClean="0"/>
              <a:t>portlets</a:t>
            </a:r>
            <a:r>
              <a:rPr lang="en-US" sz="2000" dirty="0" smtClean="0"/>
              <a:t> &amp; apps for gateways &amp; smart phones</a:t>
            </a:r>
          </a:p>
        </p:txBody>
      </p:sp>
    </p:spTree>
    <p:extLst>
      <p:ext uri="{BB962C8B-B14F-4D97-AF65-F5344CB8AC3E}">
        <p14:creationId xmlns:p14="http://schemas.microsoft.com/office/powerpoint/2010/main" val="3828438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NA3 Task leaders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4139952" y="1196752"/>
            <a:ext cx="4752528" cy="4968552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Programme</a:t>
            </a:r>
            <a:r>
              <a:rPr lang="en-US" b="1" dirty="0" smtClean="0"/>
              <a:t> for the day (09:00 – 15:30)</a:t>
            </a:r>
          </a:p>
          <a:p>
            <a:r>
              <a:rPr lang="en-US" sz="2800" dirty="0" smtClean="0"/>
              <a:t>Status update on NA3, goals for the day</a:t>
            </a:r>
          </a:p>
          <a:p>
            <a:r>
              <a:rPr lang="en-US" sz="2800" dirty="0" smtClean="0"/>
              <a:t>Status reports on NA3 Technical Services</a:t>
            </a:r>
          </a:p>
          <a:p>
            <a:r>
              <a:rPr lang="en-US" sz="2800" dirty="0" smtClean="0"/>
              <a:t>Report on Open AMB</a:t>
            </a:r>
          </a:p>
          <a:p>
            <a:r>
              <a:rPr lang="en-US" sz="2800" dirty="0" smtClean="0"/>
              <a:t>User Forum</a:t>
            </a:r>
          </a:p>
          <a:p>
            <a:r>
              <a:rPr lang="en-US" sz="2800" dirty="0" smtClean="0"/>
              <a:t>Summary of actions and next steps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3/3/2011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90" y="1359362"/>
            <a:ext cx="2514199" cy="3365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115888"/>
            <a:ext cx="6912768" cy="865187"/>
          </a:xfrm>
        </p:spPr>
        <p:txBody>
          <a:bodyPr/>
          <a:lstStyle/>
          <a:p>
            <a:r>
              <a:rPr lang="en-US" sz="2800" dirty="0"/>
              <a:t>Status update on NA3, goals for the </a:t>
            </a:r>
            <a:r>
              <a:rPr lang="en-US" sz="2800" dirty="0" smtClean="0"/>
              <a:t>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1880" y="1412776"/>
            <a:ext cx="5544988" cy="4525963"/>
          </a:xfrm>
        </p:spPr>
        <p:txBody>
          <a:bodyPr/>
          <a:lstStyle/>
          <a:p>
            <a:r>
              <a:rPr lang="en-GB" i="1" dirty="0" smtClean="0"/>
              <a:t>NA3 </a:t>
            </a:r>
            <a:r>
              <a:rPr lang="en-GB" i="1" dirty="0"/>
              <a:t>global </a:t>
            </a:r>
            <a:r>
              <a:rPr lang="en-GB" i="1" dirty="0" smtClean="0"/>
              <a:t>update</a:t>
            </a:r>
          </a:p>
          <a:p>
            <a:r>
              <a:rPr lang="en-GB" i="1" dirty="0"/>
              <a:t>UCST update</a:t>
            </a:r>
          </a:p>
          <a:p>
            <a:r>
              <a:rPr lang="en-GB" i="1" dirty="0"/>
              <a:t>NGI support status update</a:t>
            </a:r>
          </a:p>
          <a:p>
            <a:r>
              <a:rPr lang="en-GB" i="1" dirty="0"/>
              <a:t>Technical services context</a:t>
            </a:r>
          </a:p>
          <a:p>
            <a:r>
              <a:rPr lang="en-GB" i="1" dirty="0" smtClean="0"/>
              <a:t>Website update</a:t>
            </a:r>
          </a:p>
          <a:p>
            <a:r>
              <a:rPr lang="en-GB" i="1" dirty="0" smtClean="0"/>
              <a:t>VRC </a:t>
            </a:r>
            <a:r>
              <a:rPr lang="en-GB" i="1" dirty="0"/>
              <a:t>status </a:t>
            </a:r>
            <a:r>
              <a:rPr lang="en-GB" i="1" dirty="0" smtClean="0"/>
              <a:t>update</a:t>
            </a:r>
          </a:p>
          <a:p>
            <a:r>
              <a:rPr lang="en-GB" i="1" dirty="0" smtClean="0"/>
              <a:t>Goals </a:t>
            </a:r>
            <a:r>
              <a:rPr lang="en-GB" i="1" dirty="0"/>
              <a:t>for the </a:t>
            </a:r>
            <a:r>
              <a:rPr lang="en-GB" i="1" dirty="0" smtClean="0"/>
              <a:t>day</a:t>
            </a:r>
          </a:p>
          <a:p>
            <a:r>
              <a:rPr lang="en-US" i="1" dirty="0" smtClean="0"/>
              <a:t>The 12 month plan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72184"/>
            <a:ext cx="2786728" cy="1764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779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5815" y="115888"/>
            <a:ext cx="6048797" cy="865187"/>
          </a:xfrm>
        </p:spPr>
        <p:txBody>
          <a:bodyPr/>
          <a:lstStyle/>
          <a:p>
            <a:r>
              <a:rPr lang="en-GB" i="1" dirty="0"/>
              <a:t>NA3 global </a:t>
            </a:r>
            <a:r>
              <a:rPr lang="en-GB" i="1" dirty="0" smtClean="0"/>
              <a:t>update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124744"/>
            <a:ext cx="8075612" cy="4896544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TNA3.2 – User and Community Support Team</a:t>
            </a:r>
          </a:p>
          <a:p>
            <a:r>
              <a:rPr lang="en-US" sz="2000" dirty="0" smtClean="0"/>
              <a:t>Team now up to full strength </a:t>
            </a:r>
          </a:p>
          <a:p>
            <a:r>
              <a:rPr lang="en-US" sz="2000" dirty="0" smtClean="0"/>
              <a:t>Requirement Tracking System in place</a:t>
            </a:r>
          </a:p>
          <a:p>
            <a:r>
              <a:rPr lang="en-US" sz="2000" dirty="0" smtClean="0"/>
              <a:t>Key topics identified and investigations underway</a:t>
            </a:r>
          </a:p>
          <a:p>
            <a:r>
              <a:rPr lang="en-US" sz="2000" dirty="0" smtClean="0"/>
              <a:t>USAG, UCB and TCB meetings underway</a:t>
            </a:r>
          </a:p>
          <a:p>
            <a:r>
              <a:rPr lang="en-US" sz="2000" dirty="0" smtClean="0"/>
              <a:t>1 VRC agreed and 4 more close</a:t>
            </a:r>
          </a:p>
          <a:p>
            <a:r>
              <a:rPr lang="en-US" sz="2000" dirty="0" smtClean="0"/>
              <a:t>So-called HUCs proving illusive</a:t>
            </a:r>
          </a:p>
          <a:p>
            <a:r>
              <a:rPr lang="en-US" sz="2000" dirty="0" smtClean="0"/>
              <a:t>New are communities emerging</a:t>
            </a:r>
          </a:p>
          <a:p>
            <a:r>
              <a:rPr lang="en-US" sz="2000" dirty="0" smtClean="0"/>
              <a:t>NGIs, VOs and App Developers to nominate their key communities</a:t>
            </a:r>
          </a:p>
          <a:p>
            <a:r>
              <a:rPr lang="en-US" sz="2000" dirty="0" smtClean="0"/>
              <a:t>Good mix of sessions at UF11 – event needs to be promoted</a:t>
            </a:r>
          </a:p>
          <a:p>
            <a:r>
              <a:rPr lang="en-US" sz="2000" dirty="0" smtClean="0"/>
              <a:t>Blog emerging as good dissemination channel</a:t>
            </a:r>
          </a:p>
          <a:p>
            <a:r>
              <a:rPr lang="en-US" sz="2000" dirty="0" smtClean="0"/>
              <a:t>Weekly metrics and statistics being compiled and circulated</a:t>
            </a:r>
          </a:p>
          <a:p>
            <a:r>
              <a:rPr lang="en-US" sz="2000" dirty="0" smtClean="0"/>
              <a:t>User and developer workshops planned – discussion at UF11</a:t>
            </a:r>
          </a:p>
        </p:txBody>
      </p:sp>
    </p:spTree>
    <p:extLst>
      <p:ext uri="{BB962C8B-B14F-4D97-AF65-F5344CB8AC3E}">
        <p14:creationId xmlns:p14="http://schemas.microsoft.com/office/powerpoint/2010/main" val="2534007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5815" y="115888"/>
            <a:ext cx="6048797" cy="865187"/>
          </a:xfrm>
        </p:spPr>
        <p:txBody>
          <a:bodyPr/>
          <a:lstStyle/>
          <a:p>
            <a:r>
              <a:rPr lang="en-GB" i="1" dirty="0"/>
              <a:t>NA3 global </a:t>
            </a:r>
            <a:r>
              <a:rPr lang="en-GB" i="1" dirty="0" smtClean="0"/>
              <a:t>update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268" y="1412776"/>
            <a:ext cx="7201172" cy="460851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TNA3.3 – NGI User Support Teams</a:t>
            </a:r>
          </a:p>
          <a:p>
            <a:r>
              <a:rPr lang="en-US" sz="2800" dirty="0" smtClean="0"/>
              <a:t>Consulting for New Communities</a:t>
            </a:r>
          </a:p>
          <a:p>
            <a:r>
              <a:rPr lang="en-US" sz="2800" dirty="0" err="1" smtClean="0"/>
              <a:t>AppDb</a:t>
            </a:r>
            <a:r>
              <a:rPr lang="en-US" sz="2800" dirty="0" smtClean="0"/>
              <a:t> – contribute info on behalf of users</a:t>
            </a:r>
          </a:p>
          <a:p>
            <a:r>
              <a:rPr lang="en-US" sz="2800" dirty="0" smtClean="0"/>
              <a:t>Documentation – to be provided</a:t>
            </a:r>
          </a:p>
          <a:p>
            <a:r>
              <a:rPr lang="en-US" sz="2800" dirty="0" smtClean="0"/>
              <a:t>Training – coordinate communication</a:t>
            </a:r>
          </a:p>
          <a:p>
            <a:r>
              <a:rPr lang="en-US" sz="2800" dirty="0" smtClean="0"/>
              <a:t>Portals and Science Gateways</a:t>
            </a:r>
            <a:endParaRPr lang="en-GB" dirty="0" smtClean="0"/>
          </a:p>
          <a:p>
            <a:r>
              <a:rPr lang="en-US" sz="2800" dirty="0" smtClean="0"/>
              <a:t>Dashboard configuration for VOs</a:t>
            </a:r>
          </a:p>
          <a:p>
            <a:r>
              <a:rPr lang="en-US" sz="2800" dirty="0" smtClean="0"/>
              <a:t>App porting support</a:t>
            </a:r>
          </a:p>
          <a:p>
            <a:r>
              <a:rPr lang="en-US" sz="2800" dirty="0" smtClean="0"/>
              <a:t>Resource allocation</a:t>
            </a:r>
          </a:p>
        </p:txBody>
      </p:sp>
    </p:spTree>
    <p:extLst>
      <p:ext uri="{BB962C8B-B14F-4D97-AF65-F5344CB8AC3E}">
        <p14:creationId xmlns:p14="http://schemas.microsoft.com/office/powerpoint/2010/main" val="1468762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5815" y="115888"/>
            <a:ext cx="6048797" cy="865187"/>
          </a:xfrm>
        </p:spPr>
        <p:txBody>
          <a:bodyPr/>
          <a:lstStyle/>
          <a:p>
            <a:r>
              <a:rPr lang="en-GB" i="1" dirty="0"/>
              <a:t>NA3 global </a:t>
            </a:r>
            <a:r>
              <a:rPr lang="en-GB" i="1" dirty="0" smtClean="0"/>
              <a:t>update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340768"/>
            <a:ext cx="8075612" cy="468052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TNA3.4 – Technical Services </a:t>
            </a:r>
          </a:p>
          <a:p>
            <a:r>
              <a:rPr lang="en-US" sz="2800" dirty="0" smtClean="0"/>
              <a:t>Training ‘Marketplace’ </a:t>
            </a:r>
          </a:p>
          <a:p>
            <a:pPr lvl="1"/>
            <a:r>
              <a:rPr lang="en-US" sz="2400" dirty="0" smtClean="0"/>
              <a:t>Repackages the Calendar &amp; Digital Library</a:t>
            </a:r>
          </a:p>
          <a:p>
            <a:r>
              <a:rPr lang="en-US" sz="2800" dirty="0" smtClean="0"/>
              <a:t>Applications Database</a:t>
            </a:r>
          </a:p>
          <a:p>
            <a:pPr lvl="1"/>
            <a:r>
              <a:rPr lang="en-US" sz="2400" dirty="0" smtClean="0"/>
              <a:t>‘A catalogue of ported applications’ for EGI users</a:t>
            </a:r>
          </a:p>
          <a:p>
            <a:r>
              <a:rPr lang="en-US" sz="2800" dirty="0" smtClean="0"/>
              <a:t>VO Services</a:t>
            </a:r>
          </a:p>
          <a:p>
            <a:pPr lvl="1"/>
            <a:r>
              <a:rPr lang="en-US" sz="2400" dirty="0" smtClean="0"/>
              <a:t>Services for VO managers and Community leaders (no development work involved)</a:t>
            </a:r>
          </a:p>
          <a:p>
            <a:pPr lvl="1"/>
            <a:r>
              <a:rPr lang="en-US" sz="2400" dirty="0" smtClean="0"/>
              <a:t>‘A basic </a:t>
            </a:r>
            <a:r>
              <a:rPr lang="en-US" sz="2400" dirty="0"/>
              <a:t>portal and dashboard</a:t>
            </a:r>
            <a:r>
              <a:rPr lang="en-US" sz="2400" dirty="0" smtClean="0"/>
              <a:t>’ </a:t>
            </a:r>
          </a:p>
          <a:p>
            <a:r>
              <a:rPr lang="en-US" sz="2800" dirty="0" smtClean="0"/>
              <a:t>Software Repository for community s/w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534007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72658"/>
            <a:ext cx="7128792" cy="6455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7504" y="1700808"/>
            <a:ext cx="165618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Entry point</a:t>
            </a:r>
          </a:p>
          <a:p>
            <a:r>
              <a:rPr lang="en-US" dirty="0" smtClean="0"/>
              <a:t>For: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Users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NGIs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VOs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VRCs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Policy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Developers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Partners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M/W </a:t>
            </a:r>
            <a:r>
              <a:rPr lang="en-US" dirty="0" err="1" smtClean="0"/>
              <a:t>devs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Non-users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9921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85833"/>
            <a:ext cx="7190184" cy="6511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1" y="1916832"/>
            <a:ext cx="14401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/>
              <a:t>AppDb</a:t>
            </a:r>
            <a:endParaRPr lang="en-US" b="1" i="1" dirty="0" smtClean="0"/>
          </a:p>
          <a:p>
            <a:r>
              <a:rPr lang="en-US" b="1" i="1" dirty="0" smtClean="0"/>
              <a:t>‘Gadget’</a:t>
            </a:r>
          </a:p>
          <a:p>
            <a:endParaRPr lang="en-US" dirty="0"/>
          </a:p>
          <a:p>
            <a:r>
              <a:rPr lang="en-US" dirty="0" smtClean="0"/>
              <a:t>Example of an ‘App’</a:t>
            </a:r>
          </a:p>
          <a:p>
            <a:r>
              <a:rPr lang="en-US" dirty="0"/>
              <a:t>e</a:t>
            </a:r>
            <a:r>
              <a:rPr lang="en-US" dirty="0" smtClean="0"/>
              <a:t>mbedded within a page</a:t>
            </a:r>
          </a:p>
          <a:p>
            <a:endParaRPr lang="en-US" dirty="0"/>
          </a:p>
          <a:p>
            <a:r>
              <a:rPr lang="en-US" dirty="0" smtClean="0"/>
              <a:t>Note:</a:t>
            </a:r>
          </a:p>
          <a:p>
            <a:r>
              <a:rPr lang="en-US" dirty="0"/>
              <a:t>r</a:t>
            </a:r>
            <a:r>
              <a:rPr lang="en-US" dirty="0" smtClean="0"/>
              <a:t>ight hand column also available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114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AppDb</a:t>
            </a:r>
            <a:r>
              <a:rPr lang="en-US" dirty="0" smtClean="0"/>
              <a:t>: developers (521)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332" y="1412776"/>
            <a:ext cx="6286004" cy="4529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8963342"/>
      </p:ext>
    </p:extLst>
  </p:cSld>
  <p:clrMapOvr>
    <a:masterClrMapping/>
  </p:clrMapOvr>
</p:sld>
</file>

<file path=ppt/theme/theme1.xml><?xml version="1.0" encoding="utf-8"?>
<a:theme xmlns:a="http://schemas.openxmlformats.org/drawingml/2006/main" name="NA3_f2f_3March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NA3_f2f_3March2011</Template>
  <TotalTime>131</TotalTime>
  <Words>564</Words>
  <Application>Microsoft Office PowerPoint</Application>
  <PresentationFormat>On-screen Show (4:3)</PresentationFormat>
  <Paragraphs>106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NA3_f2f_3March2011</vt:lpstr>
      <vt:lpstr>NA3 Task and sub-task leaders f2f meeting</vt:lpstr>
      <vt:lpstr>NA3 Task leaders</vt:lpstr>
      <vt:lpstr>Status update on NA3, goals for the day</vt:lpstr>
      <vt:lpstr>NA3 global update</vt:lpstr>
      <vt:lpstr>NA3 global update</vt:lpstr>
      <vt:lpstr>NA3 global update</vt:lpstr>
      <vt:lpstr>PowerPoint Presentation</vt:lpstr>
      <vt:lpstr>PowerPoint Presentation</vt:lpstr>
      <vt:lpstr>AppDb: developers (521)</vt:lpstr>
      <vt:lpstr>AppDb Developers (exc. Italy, 155)</vt:lpstr>
      <vt:lpstr>VRC status update</vt:lpstr>
      <vt:lpstr>Goals for the day</vt:lpstr>
      <vt:lpstr>NA3 – Project Year 2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NA3 Task and sub-task leaders f2f meeting</dc:title>
  <dc:creator>Steve Brewer</dc:creator>
  <cp:lastModifiedBy>Steve Brewer</cp:lastModifiedBy>
  <cp:revision>25</cp:revision>
  <dcterms:created xsi:type="dcterms:W3CDTF">2011-03-02T19:17:39Z</dcterms:created>
  <dcterms:modified xsi:type="dcterms:W3CDTF">2011-03-03T08:04:43Z</dcterms:modified>
</cp:coreProperties>
</file>