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0" r:id="rId1"/>
  </p:sldMasterIdLst>
  <p:notesMasterIdLst>
    <p:notesMasterId r:id="rId17"/>
  </p:notesMasterIdLst>
  <p:handoutMasterIdLst>
    <p:handoutMasterId r:id="rId18"/>
  </p:handoutMasterIdLst>
  <p:sldIdLst>
    <p:sldId id="256" r:id="rId2"/>
    <p:sldId id="358" r:id="rId3"/>
    <p:sldId id="370" r:id="rId4"/>
    <p:sldId id="371" r:id="rId5"/>
    <p:sldId id="372" r:id="rId6"/>
    <p:sldId id="373" r:id="rId7"/>
    <p:sldId id="374" r:id="rId8"/>
    <p:sldId id="376" r:id="rId9"/>
    <p:sldId id="359" r:id="rId10"/>
    <p:sldId id="375" r:id="rId11"/>
    <p:sldId id="360" r:id="rId12"/>
    <p:sldId id="364" r:id="rId13"/>
    <p:sldId id="366" r:id="rId14"/>
    <p:sldId id="368" r:id="rId15"/>
    <p:sldId id="365" r:id="rId1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8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320" autoAdjust="0"/>
    <p:restoredTop sz="95563" autoAdjust="0"/>
  </p:normalViewPr>
  <p:slideViewPr>
    <p:cSldViewPr>
      <p:cViewPr>
        <p:scale>
          <a:sx n="85" d="100"/>
          <a:sy n="85" d="100"/>
        </p:scale>
        <p:origin x="-1696" y="-3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2" d="100"/>
        <a:sy n="132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1824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handoutMaster" Target="handoutMasters/handout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7163734-4223-384D-BB73-8FDC85B6F14F}" type="doc">
      <dgm:prSet loTypeId="urn:microsoft.com/office/officeart/2005/8/layout/cycle8" loCatId="" qsTypeId="urn:microsoft.com/office/officeart/2005/8/quickstyle/simple4" qsCatId="simple" csTypeId="urn:microsoft.com/office/officeart/2005/8/colors/colorful3" csCatId="colorful" phldr="1"/>
      <dgm:spPr/>
    </dgm:pt>
    <dgm:pt modelId="{E1C90E09-C917-B849-B24F-12D96372DF70}">
      <dgm:prSet phldrT="[Text]"/>
      <dgm:spPr/>
      <dgm:t>
        <a:bodyPr/>
        <a:lstStyle/>
        <a:p>
          <a:r>
            <a:rPr lang="en-US" dirty="0" smtClean="0"/>
            <a:t>Digital services</a:t>
          </a:r>
          <a:endParaRPr lang="en-US" dirty="0"/>
        </a:p>
      </dgm:t>
    </dgm:pt>
    <dgm:pt modelId="{C086AE25-53F0-8E43-97C8-F88243710E02}" type="parTrans" cxnId="{8D708366-BB80-1C49-8B58-1D36732C0F76}">
      <dgm:prSet/>
      <dgm:spPr/>
      <dgm:t>
        <a:bodyPr/>
        <a:lstStyle/>
        <a:p>
          <a:endParaRPr lang="en-US"/>
        </a:p>
      </dgm:t>
    </dgm:pt>
    <dgm:pt modelId="{92A074D1-A6D9-884B-9F96-EDCC8D71A0C9}" type="sibTrans" cxnId="{8D708366-BB80-1C49-8B58-1D36732C0F76}">
      <dgm:prSet/>
      <dgm:spPr/>
      <dgm:t>
        <a:bodyPr/>
        <a:lstStyle/>
        <a:p>
          <a:endParaRPr lang="en-US"/>
        </a:p>
      </dgm:t>
    </dgm:pt>
    <dgm:pt modelId="{641EA873-5872-884D-9CC5-B4A9D06B14D0}">
      <dgm:prSet phldrT="[Text]"/>
      <dgm:spPr/>
      <dgm:t>
        <a:bodyPr/>
        <a:lstStyle/>
        <a:p>
          <a:r>
            <a:rPr lang="en-US" dirty="0" smtClean="0"/>
            <a:t>Data</a:t>
          </a:r>
          <a:endParaRPr lang="en-US" dirty="0"/>
        </a:p>
      </dgm:t>
    </dgm:pt>
    <dgm:pt modelId="{6631B98E-1EAC-1040-BD8D-5DECF5CA7ED7}" type="parTrans" cxnId="{E3E06AFC-B999-5F47-9B4A-79D0E65FB0F2}">
      <dgm:prSet/>
      <dgm:spPr/>
      <dgm:t>
        <a:bodyPr/>
        <a:lstStyle/>
        <a:p>
          <a:endParaRPr lang="en-US"/>
        </a:p>
      </dgm:t>
    </dgm:pt>
    <dgm:pt modelId="{21C0A0BE-B512-6443-B8A3-CDF651BF1D16}" type="sibTrans" cxnId="{E3E06AFC-B999-5F47-9B4A-79D0E65FB0F2}">
      <dgm:prSet/>
      <dgm:spPr/>
      <dgm:t>
        <a:bodyPr/>
        <a:lstStyle/>
        <a:p>
          <a:endParaRPr lang="en-US"/>
        </a:p>
      </dgm:t>
    </dgm:pt>
    <dgm:pt modelId="{3D2A4233-A12B-6849-A73C-3F7D7C2729D0}">
      <dgm:prSet phldrT="[Text]"/>
      <dgm:spPr/>
      <dgm:t>
        <a:bodyPr/>
        <a:lstStyle/>
        <a:p>
          <a:r>
            <a:rPr lang="en-US" dirty="0" smtClean="0"/>
            <a:t>Knowledge &amp; Expertise </a:t>
          </a:r>
          <a:endParaRPr lang="en-US" dirty="0"/>
        </a:p>
      </dgm:t>
    </dgm:pt>
    <dgm:pt modelId="{64596253-86C8-9C45-A1B1-ABD7EF3D8632}" type="parTrans" cxnId="{84CFA786-44D7-FD4D-B179-294859022D5A}">
      <dgm:prSet/>
      <dgm:spPr/>
      <dgm:t>
        <a:bodyPr/>
        <a:lstStyle/>
        <a:p>
          <a:endParaRPr lang="en-US"/>
        </a:p>
      </dgm:t>
    </dgm:pt>
    <dgm:pt modelId="{ECADED62-A826-0047-ADB1-4F63C68FFEAE}" type="sibTrans" cxnId="{84CFA786-44D7-FD4D-B179-294859022D5A}">
      <dgm:prSet/>
      <dgm:spPr/>
      <dgm:t>
        <a:bodyPr/>
        <a:lstStyle/>
        <a:p>
          <a:endParaRPr lang="en-US"/>
        </a:p>
      </dgm:t>
    </dgm:pt>
    <dgm:pt modelId="{7D1082C6-F142-EF4A-9E90-E00F5D2CDA01}" type="pres">
      <dgm:prSet presAssocID="{B7163734-4223-384D-BB73-8FDC85B6F14F}" presName="compositeShape" presStyleCnt="0">
        <dgm:presLayoutVars>
          <dgm:chMax val="7"/>
          <dgm:dir/>
          <dgm:resizeHandles val="exact"/>
        </dgm:presLayoutVars>
      </dgm:prSet>
      <dgm:spPr/>
    </dgm:pt>
    <dgm:pt modelId="{21A2794E-C0D9-A646-B100-EE4427322501}" type="pres">
      <dgm:prSet presAssocID="{B7163734-4223-384D-BB73-8FDC85B6F14F}" presName="wedge1" presStyleLbl="node1" presStyleIdx="0" presStyleCnt="3"/>
      <dgm:spPr/>
      <dgm:t>
        <a:bodyPr/>
        <a:lstStyle/>
        <a:p>
          <a:endParaRPr lang="en-US"/>
        </a:p>
      </dgm:t>
    </dgm:pt>
    <dgm:pt modelId="{BC8AA35F-2DF1-0943-AFD0-E85CFC6E85DA}" type="pres">
      <dgm:prSet presAssocID="{B7163734-4223-384D-BB73-8FDC85B6F14F}" presName="dummy1a" presStyleCnt="0"/>
      <dgm:spPr/>
    </dgm:pt>
    <dgm:pt modelId="{900BBC29-EAEC-2F42-934C-30FFBAC45041}" type="pres">
      <dgm:prSet presAssocID="{B7163734-4223-384D-BB73-8FDC85B6F14F}" presName="dummy1b" presStyleCnt="0"/>
      <dgm:spPr/>
    </dgm:pt>
    <dgm:pt modelId="{AA265B1F-3F0A-FF4D-B986-924029DAF346}" type="pres">
      <dgm:prSet presAssocID="{B7163734-4223-384D-BB73-8FDC85B6F14F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A63854-C70B-CE43-93B0-5606D2784C31}" type="pres">
      <dgm:prSet presAssocID="{B7163734-4223-384D-BB73-8FDC85B6F14F}" presName="wedge2" presStyleLbl="node1" presStyleIdx="1" presStyleCnt="3"/>
      <dgm:spPr/>
      <dgm:t>
        <a:bodyPr/>
        <a:lstStyle/>
        <a:p>
          <a:endParaRPr lang="en-US"/>
        </a:p>
      </dgm:t>
    </dgm:pt>
    <dgm:pt modelId="{4BB72B7A-2238-6A4E-BB48-05EA9DB47E5D}" type="pres">
      <dgm:prSet presAssocID="{B7163734-4223-384D-BB73-8FDC85B6F14F}" presName="dummy2a" presStyleCnt="0"/>
      <dgm:spPr/>
    </dgm:pt>
    <dgm:pt modelId="{2F33967B-6A9B-7946-ABFF-3C06EE351026}" type="pres">
      <dgm:prSet presAssocID="{B7163734-4223-384D-BB73-8FDC85B6F14F}" presName="dummy2b" presStyleCnt="0"/>
      <dgm:spPr/>
    </dgm:pt>
    <dgm:pt modelId="{71813CBC-D473-1E40-8C0B-F411C6B26471}" type="pres">
      <dgm:prSet presAssocID="{B7163734-4223-384D-BB73-8FDC85B6F14F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4413A2-DF39-1C49-843F-2C882A4EE95D}" type="pres">
      <dgm:prSet presAssocID="{B7163734-4223-384D-BB73-8FDC85B6F14F}" presName="wedge3" presStyleLbl="node1" presStyleIdx="2" presStyleCnt="3"/>
      <dgm:spPr/>
      <dgm:t>
        <a:bodyPr/>
        <a:lstStyle/>
        <a:p>
          <a:endParaRPr lang="en-US"/>
        </a:p>
      </dgm:t>
    </dgm:pt>
    <dgm:pt modelId="{B462CC66-18F8-CF4B-9C8D-DED01D4636A4}" type="pres">
      <dgm:prSet presAssocID="{B7163734-4223-384D-BB73-8FDC85B6F14F}" presName="dummy3a" presStyleCnt="0"/>
      <dgm:spPr/>
    </dgm:pt>
    <dgm:pt modelId="{BC8C1A65-A6F4-0847-955F-EC9BBFFFF517}" type="pres">
      <dgm:prSet presAssocID="{B7163734-4223-384D-BB73-8FDC85B6F14F}" presName="dummy3b" presStyleCnt="0"/>
      <dgm:spPr/>
    </dgm:pt>
    <dgm:pt modelId="{0D362D03-A98C-BC44-871A-0ADECFE403E5}" type="pres">
      <dgm:prSet presAssocID="{B7163734-4223-384D-BB73-8FDC85B6F14F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EB97ED-54C0-894E-A00B-23412484953B}" type="pres">
      <dgm:prSet presAssocID="{92A074D1-A6D9-884B-9F96-EDCC8D71A0C9}" presName="arrowWedge1" presStyleLbl="fgSibTrans2D1" presStyleIdx="0" presStyleCnt="3" custLinFactNeighborX="-1110" custLinFactNeighborY="-1377"/>
      <dgm:spPr/>
      <dgm:t>
        <a:bodyPr/>
        <a:lstStyle/>
        <a:p>
          <a:endParaRPr lang="en-US"/>
        </a:p>
      </dgm:t>
    </dgm:pt>
    <dgm:pt modelId="{2BB03FBA-CFCA-D849-A52A-495A368CEB55}" type="pres">
      <dgm:prSet presAssocID="{21C0A0BE-B512-6443-B8A3-CDF651BF1D16}" presName="arrowWedge2" presStyleLbl="fgSibTrans2D1" presStyleIdx="1" presStyleCnt="3"/>
      <dgm:spPr/>
    </dgm:pt>
    <dgm:pt modelId="{844347C3-2EA2-C848-A40F-E9BFA9498C35}" type="pres">
      <dgm:prSet presAssocID="{ECADED62-A826-0047-ADB1-4F63C68FFEAE}" presName="arrowWedge3" presStyleLbl="fgSibTrans2D1" presStyleIdx="2" presStyleCnt="3"/>
      <dgm:spPr/>
    </dgm:pt>
  </dgm:ptLst>
  <dgm:cxnLst>
    <dgm:cxn modelId="{84CFA786-44D7-FD4D-B179-294859022D5A}" srcId="{B7163734-4223-384D-BB73-8FDC85B6F14F}" destId="{3D2A4233-A12B-6849-A73C-3F7D7C2729D0}" srcOrd="2" destOrd="0" parTransId="{64596253-86C8-9C45-A1B1-ABD7EF3D8632}" sibTransId="{ECADED62-A826-0047-ADB1-4F63C68FFEAE}"/>
    <dgm:cxn modelId="{4E232B40-1AB2-CA48-9D30-B1426151978B}" type="presOf" srcId="{641EA873-5872-884D-9CC5-B4A9D06B14D0}" destId="{CFA63854-C70B-CE43-93B0-5606D2784C31}" srcOrd="0" destOrd="0" presId="urn:microsoft.com/office/officeart/2005/8/layout/cycle8"/>
    <dgm:cxn modelId="{8D708366-BB80-1C49-8B58-1D36732C0F76}" srcId="{B7163734-4223-384D-BB73-8FDC85B6F14F}" destId="{E1C90E09-C917-B849-B24F-12D96372DF70}" srcOrd="0" destOrd="0" parTransId="{C086AE25-53F0-8E43-97C8-F88243710E02}" sibTransId="{92A074D1-A6D9-884B-9F96-EDCC8D71A0C9}"/>
    <dgm:cxn modelId="{81B0C868-43AB-3F45-AB1C-C91EA7525677}" type="presOf" srcId="{E1C90E09-C917-B849-B24F-12D96372DF70}" destId="{21A2794E-C0D9-A646-B100-EE4427322501}" srcOrd="0" destOrd="0" presId="urn:microsoft.com/office/officeart/2005/8/layout/cycle8"/>
    <dgm:cxn modelId="{D7A0E25C-CBB3-DD46-A722-E41C2346C477}" type="presOf" srcId="{E1C90E09-C917-B849-B24F-12D96372DF70}" destId="{AA265B1F-3F0A-FF4D-B986-924029DAF346}" srcOrd="1" destOrd="0" presId="urn:microsoft.com/office/officeart/2005/8/layout/cycle8"/>
    <dgm:cxn modelId="{E3E06AFC-B999-5F47-9B4A-79D0E65FB0F2}" srcId="{B7163734-4223-384D-BB73-8FDC85B6F14F}" destId="{641EA873-5872-884D-9CC5-B4A9D06B14D0}" srcOrd="1" destOrd="0" parTransId="{6631B98E-1EAC-1040-BD8D-5DECF5CA7ED7}" sibTransId="{21C0A0BE-B512-6443-B8A3-CDF651BF1D16}"/>
    <dgm:cxn modelId="{54B782E1-E3CE-2742-BB77-6EA18DD52815}" type="presOf" srcId="{3D2A4233-A12B-6849-A73C-3F7D7C2729D0}" destId="{0D362D03-A98C-BC44-871A-0ADECFE403E5}" srcOrd="1" destOrd="0" presId="urn:microsoft.com/office/officeart/2005/8/layout/cycle8"/>
    <dgm:cxn modelId="{EDD8FE3D-99CA-A147-9D5F-05D537063E71}" type="presOf" srcId="{3D2A4233-A12B-6849-A73C-3F7D7C2729D0}" destId="{754413A2-DF39-1C49-843F-2C882A4EE95D}" srcOrd="0" destOrd="0" presId="urn:microsoft.com/office/officeart/2005/8/layout/cycle8"/>
    <dgm:cxn modelId="{D10726CC-C122-7244-8090-854056E84A63}" type="presOf" srcId="{B7163734-4223-384D-BB73-8FDC85B6F14F}" destId="{7D1082C6-F142-EF4A-9E90-E00F5D2CDA01}" srcOrd="0" destOrd="0" presId="urn:microsoft.com/office/officeart/2005/8/layout/cycle8"/>
    <dgm:cxn modelId="{9D8B038A-5190-CF4D-AFFA-00C5047030E2}" type="presOf" srcId="{641EA873-5872-884D-9CC5-B4A9D06B14D0}" destId="{71813CBC-D473-1E40-8C0B-F411C6B26471}" srcOrd="1" destOrd="0" presId="urn:microsoft.com/office/officeart/2005/8/layout/cycle8"/>
    <dgm:cxn modelId="{64D422C6-B8F4-0341-853C-E95EE72671CA}" type="presParOf" srcId="{7D1082C6-F142-EF4A-9E90-E00F5D2CDA01}" destId="{21A2794E-C0D9-A646-B100-EE4427322501}" srcOrd="0" destOrd="0" presId="urn:microsoft.com/office/officeart/2005/8/layout/cycle8"/>
    <dgm:cxn modelId="{5F8A1769-A33C-9D4E-822A-4FBBC1F31D6E}" type="presParOf" srcId="{7D1082C6-F142-EF4A-9E90-E00F5D2CDA01}" destId="{BC8AA35F-2DF1-0943-AFD0-E85CFC6E85DA}" srcOrd="1" destOrd="0" presId="urn:microsoft.com/office/officeart/2005/8/layout/cycle8"/>
    <dgm:cxn modelId="{F3F41438-C206-1E4B-BF14-D9347089ECD2}" type="presParOf" srcId="{7D1082C6-F142-EF4A-9E90-E00F5D2CDA01}" destId="{900BBC29-EAEC-2F42-934C-30FFBAC45041}" srcOrd="2" destOrd="0" presId="urn:microsoft.com/office/officeart/2005/8/layout/cycle8"/>
    <dgm:cxn modelId="{5D57471F-FCBE-0E49-A400-7460429998D2}" type="presParOf" srcId="{7D1082C6-F142-EF4A-9E90-E00F5D2CDA01}" destId="{AA265B1F-3F0A-FF4D-B986-924029DAF346}" srcOrd="3" destOrd="0" presId="urn:microsoft.com/office/officeart/2005/8/layout/cycle8"/>
    <dgm:cxn modelId="{F6680C00-47F8-A149-88E8-BE609AFC85E2}" type="presParOf" srcId="{7D1082C6-F142-EF4A-9E90-E00F5D2CDA01}" destId="{CFA63854-C70B-CE43-93B0-5606D2784C31}" srcOrd="4" destOrd="0" presId="urn:microsoft.com/office/officeart/2005/8/layout/cycle8"/>
    <dgm:cxn modelId="{652B9652-9DD7-D844-A337-0C2389D68C5E}" type="presParOf" srcId="{7D1082C6-F142-EF4A-9E90-E00F5D2CDA01}" destId="{4BB72B7A-2238-6A4E-BB48-05EA9DB47E5D}" srcOrd="5" destOrd="0" presId="urn:microsoft.com/office/officeart/2005/8/layout/cycle8"/>
    <dgm:cxn modelId="{7E9F10F7-FF0F-9848-AFF0-4274ED165580}" type="presParOf" srcId="{7D1082C6-F142-EF4A-9E90-E00F5D2CDA01}" destId="{2F33967B-6A9B-7946-ABFF-3C06EE351026}" srcOrd="6" destOrd="0" presId="urn:microsoft.com/office/officeart/2005/8/layout/cycle8"/>
    <dgm:cxn modelId="{EB1AB5EF-6281-8142-B615-5DC78C7BB77D}" type="presParOf" srcId="{7D1082C6-F142-EF4A-9E90-E00F5D2CDA01}" destId="{71813CBC-D473-1E40-8C0B-F411C6B26471}" srcOrd="7" destOrd="0" presId="urn:microsoft.com/office/officeart/2005/8/layout/cycle8"/>
    <dgm:cxn modelId="{15046B37-3F34-7745-9B9A-A0B6216982AC}" type="presParOf" srcId="{7D1082C6-F142-EF4A-9E90-E00F5D2CDA01}" destId="{754413A2-DF39-1C49-843F-2C882A4EE95D}" srcOrd="8" destOrd="0" presId="urn:microsoft.com/office/officeart/2005/8/layout/cycle8"/>
    <dgm:cxn modelId="{CA2158C6-492F-EA46-86A6-DBC4283C4EAB}" type="presParOf" srcId="{7D1082C6-F142-EF4A-9E90-E00F5D2CDA01}" destId="{B462CC66-18F8-CF4B-9C8D-DED01D4636A4}" srcOrd="9" destOrd="0" presId="urn:microsoft.com/office/officeart/2005/8/layout/cycle8"/>
    <dgm:cxn modelId="{7361D0F6-0E6E-9446-89DC-EC75DDDF8BE1}" type="presParOf" srcId="{7D1082C6-F142-EF4A-9E90-E00F5D2CDA01}" destId="{BC8C1A65-A6F4-0847-955F-EC9BBFFFF517}" srcOrd="10" destOrd="0" presId="urn:microsoft.com/office/officeart/2005/8/layout/cycle8"/>
    <dgm:cxn modelId="{600F593A-9E34-7040-B334-FFD4968931B8}" type="presParOf" srcId="{7D1082C6-F142-EF4A-9E90-E00F5D2CDA01}" destId="{0D362D03-A98C-BC44-871A-0ADECFE403E5}" srcOrd="11" destOrd="0" presId="urn:microsoft.com/office/officeart/2005/8/layout/cycle8"/>
    <dgm:cxn modelId="{982219A7-A5BB-4A42-AB53-6C2F38BEE7FD}" type="presParOf" srcId="{7D1082C6-F142-EF4A-9E90-E00F5D2CDA01}" destId="{6BEB97ED-54C0-894E-A00B-23412484953B}" srcOrd="12" destOrd="0" presId="urn:microsoft.com/office/officeart/2005/8/layout/cycle8"/>
    <dgm:cxn modelId="{B69DC720-AD2C-4348-872F-1C779147163C}" type="presParOf" srcId="{7D1082C6-F142-EF4A-9E90-E00F5D2CDA01}" destId="{2BB03FBA-CFCA-D849-A52A-495A368CEB55}" srcOrd="13" destOrd="0" presId="urn:microsoft.com/office/officeart/2005/8/layout/cycle8"/>
    <dgm:cxn modelId="{499EAB13-FAF2-794F-A581-A31FAA440936}" type="presParOf" srcId="{7D1082C6-F142-EF4A-9E90-E00F5D2CDA01}" destId="{844347C3-2EA2-C848-A40F-E9BFA9498C35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B58CE4A-1514-944C-81FE-B229AB3C48F8}" type="doc">
      <dgm:prSet loTypeId="urn:microsoft.com/office/officeart/2005/8/layout/cycle8" loCatId="" qsTypeId="urn:microsoft.com/office/officeart/2005/8/quickstyle/simple1" qsCatId="simple" csTypeId="urn:microsoft.com/office/officeart/2005/8/colors/accent1_3" csCatId="accent1" phldr="1"/>
      <dgm:spPr/>
    </dgm:pt>
    <dgm:pt modelId="{BAF4BAD2-6E0E-4446-B6A6-A6D77538DFCB}">
      <dgm:prSet/>
      <dgm:spPr>
        <a:solidFill>
          <a:schemeClr val="accent2"/>
        </a:solidFill>
      </dgm:spPr>
      <dgm:t>
        <a:bodyPr/>
        <a:lstStyle/>
        <a:p>
          <a:r>
            <a:rPr lang="en-US" dirty="0" smtClean="0"/>
            <a:t>Federated Operations</a:t>
          </a:r>
          <a:endParaRPr lang="en-US" dirty="0"/>
        </a:p>
      </dgm:t>
    </dgm:pt>
    <dgm:pt modelId="{3C3718B5-9E2E-4F6A-B65E-CA5ADF3ECEA7}" type="parTrans" cxnId="{A16D14FB-B780-4874-94B3-B247A6946C5E}">
      <dgm:prSet/>
      <dgm:spPr/>
      <dgm:t>
        <a:bodyPr/>
        <a:lstStyle/>
        <a:p>
          <a:endParaRPr lang="en-GB"/>
        </a:p>
      </dgm:t>
    </dgm:pt>
    <dgm:pt modelId="{51089604-B16B-4B73-A5C5-5D8E2D56542F}" type="sibTrans" cxnId="{A16D14FB-B780-4874-94B3-B247A6946C5E}">
      <dgm:prSet/>
      <dgm:spPr/>
      <dgm:t>
        <a:bodyPr/>
        <a:lstStyle/>
        <a:p>
          <a:endParaRPr lang="en-GB"/>
        </a:p>
      </dgm:t>
    </dgm:pt>
    <dgm:pt modelId="{30DC3652-13DC-4ADB-9F08-1B30D4C68CD1}">
      <dgm:prSet/>
      <dgm:spPr>
        <a:solidFill>
          <a:schemeClr val="tx2"/>
        </a:solidFill>
      </dgm:spPr>
      <dgm:t>
        <a:bodyPr/>
        <a:lstStyle/>
        <a:p>
          <a:r>
            <a:rPr lang="en-GB" dirty="0" smtClean="0"/>
            <a:t>High-Throughput Data Analysis</a:t>
          </a:r>
          <a:endParaRPr lang="en-US" dirty="0"/>
        </a:p>
      </dgm:t>
    </dgm:pt>
    <dgm:pt modelId="{77DAF317-630D-4482-B9F6-2E2A9163EA02}" type="parTrans" cxnId="{A8B2F773-6009-4121-A0F6-3BC1D4D8DC7E}">
      <dgm:prSet/>
      <dgm:spPr/>
      <dgm:t>
        <a:bodyPr/>
        <a:lstStyle/>
        <a:p>
          <a:endParaRPr lang="en-GB"/>
        </a:p>
      </dgm:t>
    </dgm:pt>
    <dgm:pt modelId="{BB0907BC-D064-427C-BB84-F19D16E62D94}" type="sibTrans" cxnId="{A8B2F773-6009-4121-A0F6-3BC1D4D8DC7E}">
      <dgm:prSet/>
      <dgm:spPr/>
      <dgm:t>
        <a:bodyPr/>
        <a:lstStyle/>
        <a:p>
          <a:endParaRPr lang="en-GB"/>
        </a:p>
      </dgm:t>
    </dgm:pt>
    <dgm:pt modelId="{EEF953A5-D527-4EE9-A59B-961F6170A889}">
      <dgm:prSet/>
      <dgm:spPr>
        <a:solidFill>
          <a:schemeClr val="tx2"/>
        </a:solidFill>
      </dgm:spPr>
      <dgm:t>
        <a:bodyPr/>
        <a:lstStyle/>
        <a:p>
          <a:r>
            <a:rPr lang="en-US" dirty="0" smtClean="0"/>
            <a:t>Federated Cloud</a:t>
          </a:r>
          <a:endParaRPr lang="en-US" dirty="0"/>
        </a:p>
      </dgm:t>
    </dgm:pt>
    <dgm:pt modelId="{2B4570EF-0001-42EA-8598-9DEDEC349BFB}" type="parTrans" cxnId="{6D150234-C83A-48E7-BF69-69BE34AF0329}">
      <dgm:prSet/>
      <dgm:spPr/>
      <dgm:t>
        <a:bodyPr/>
        <a:lstStyle/>
        <a:p>
          <a:endParaRPr lang="en-GB"/>
        </a:p>
      </dgm:t>
    </dgm:pt>
    <dgm:pt modelId="{2956024D-4D61-4253-87A0-AC1D6B9B266D}" type="sibTrans" cxnId="{6D150234-C83A-48E7-BF69-69BE34AF0329}">
      <dgm:prSet/>
      <dgm:spPr/>
      <dgm:t>
        <a:bodyPr/>
        <a:lstStyle/>
        <a:p>
          <a:endParaRPr lang="en-GB"/>
        </a:p>
      </dgm:t>
    </dgm:pt>
    <dgm:pt modelId="{F6B51503-B7D6-40E8-8FCD-A38A5080A9D9}">
      <dgm:prSet/>
      <dgm:spPr>
        <a:solidFill>
          <a:schemeClr val="accent3"/>
        </a:solidFill>
      </dgm:spPr>
      <dgm:t>
        <a:bodyPr/>
        <a:lstStyle/>
        <a:p>
          <a:r>
            <a:rPr lang="en-GB" dirty="0" smtClean="0"/>
            <a:t>Community Driven Innovation &amp; Support</a:t>
          </a:r>
          <a:endParaRPr lang="en-US" dirty="0"/>
        </a:p>
      </dgm:t>
    </dgm:pt>
    <dgm:pt modelId="{440100DA-3B74-47E7-8A45-36717287A116}" type="parTrans" cxnId="{7559B636-206F-4F60-8775-D3F1DC25102B}">
      <dgm:prSet/>
      <dgm:spPr/>
      <dgm:t>
        <a:bodyPr/>
        <a:lstStyle/>
        <a:p>
          <a:endParaRPr lang="en-GB"/>
        </a:p>
      </dgm:t>
    </dgm:pt>
    <dgm:pt modelId="{3579585D-E3C5-4770-9631-2F2F49419E0D}" type="sibTrans" cxnId="{7559B636-206F-4F60-8775-D3F1DC25102B}">
      <dgm:prSet/>
      <dgm:spPr/>
      <dgm:t>
        <a:bodyPr/>
        <a:lstStyle/>
        <a:p>
          <a:endParaRPr lang="en-GB"/>
        </a:p>
      </dgm:t>
    </dgm:pt>
    <dgm:pt modelId="{C1AB6106-2BE5-804E-B6C3-C7F2D76A8D32}" type="pres">
      <dgm:prSet presAssocID="{CB58CE4A-1514-944C-81FE-B229AB3C48F8}" presName="compositeShape" presStyleCnt="0">
        <dgm:presLayoutVars>
          <dgm:chMax val="7"/>
          <dgm:dir/>
          <dgm:resizeHandles val="exact"/>
        </dgm:presLayoutVars>
      </dgm:prSet>
      <dgm:spPr/>
    </dgm:pt>
    <dgm:pt modelId="{B51FE79A-82F8-BB4D-A548-9E0C95931871}" type="pres">
      <dgm:prSet presAssocID="{CB58CE4A-1514-944C-81FE-B229AB3C48F8}" presName="wedge1" presStyleLbl="node1" presStyleIdx="0" presStyleCnt="4"/>
      <dgm:spPr/>
      <dgm:t>
        <a:bodyPr/>
        <a:lstStyle/>
        <a:p>
          <a:endParaRPr lang="en-US"/>
        </a:p>
      </dgm:t>
    </dgm:pt>
    <dgm:pt modelId="{705C8AB6-07F4-9F4B-87F0-46B8C840C22B}" type="pres">
      <dgm:prSet presAssocID="{CB58CE4A-1514-944C-81FE-B229AB3C48F8}" presName="dummy1a" presStyleCnt="0"/>
      <dgm:spPr/>
    </dgm:pt>
    <dgm:pt modelId="{D298770A-DAE4-8F40-A1E8-7F5394387065}" type="pres">
      <dgm:prSet presAssocID="{CB58CE4A-1514-944C-81FE-B229AB3C48F8}" presName="dummy1b" presStyleCnt="0"/>
      <dgm:spPr/>
    </dgm:pt>
    <dgm:pt modelId="{5D3EBB9C-D0DB-A04F-8C69-3980DBA0A347}" type="pres">
      <dgm:prSet presAssocID="{CB58CE4A-1514-944C-81FE-B229AB3C48F8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1A4803-9161-404F-80F0-6635C9FB251F}" type="pres">
      <dgm:prSet presAssocID="{CB58CE4A-1514-944C-81FE-B229AB3C48F8}" presName="wedge2" presStyleLbl="node1" presStyleIdx="1" presStyleCnt="4"/>
      <dgm:spPr/>
      <dgm:t>
        <a:bodyPr/>
        <a:lstStyle/>
        <a:p>
          <a:endParaRPr lang="en-US"/>
        </a:p>
      </dgm:t>
    </dgm:pt>
    <dgm:pt modelId="{47251BC0-C938-8C43-8106-383575FA7DBC}" type="pres">
      <dgm:prSet presAssocID="{CB58CE4A-1514-944C-81FE-B229AB3C48F8}" presName="dummy2a" presStyleCnt="0"/>
      <dgm:spPr/>
    </dgm:pt>
    <dgm:pt modelId="{1C94465A-CDF7-8E43-B681-139D791B1387}" type="pres">
      <dgm:prSet presAssocID="{CB58CE4A-1514-944C-81FE-B229AB3C48F8}" presName="dummy2b" presStyleCnt="0"/>
      <dgm:spPr/>
    </dgm:pt>
    <dgm:pt modelId="{A01F02A2-235C-CE48-BF8C-CAB822D58D2A}" type="pres">
      <dgm:prSet presAssocID="{CB58CE4A-1514-944C-81FE-B229AB3C48F8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A78B6C-BAED-9543-ABF9-EF748C194928}" type="pres">
      <dgm:prSet presAssocID="{CB58CE4A-1514-944C-81FE-B229AB3C48F8}" presName="wedge3" presStyleLbl="node1" presStyleIdx="2" presStyleCnt="4"/>
      <dgm:spPr/>
      <dgm:t>
        <a:bodyPr/>
        <a:lstStyle/>
        <a:p>
          <a:endParaRPr lang="en-US"/>
        </a:p>
      </dgm:t>
    </dgm:pt>
    <dgm:pt modelId="{59D713E5-0C59-AA4B-A67A-15ACE317B5D4}" type="pres">
      <dgm:prSet presAssocID="{CB58CE4A-1514-944C-81FE-B229AB3C48F8}" presName="dummy3a" presStyleCnt="0"/>
      <dgm:spPr/>
    </dgm:pt>
    <dgm:pt modelId="{0ED165D0-838E-284B-9E0B-2B63DCCE918C}" type="pres">
      <dgm:prSet presAssocID="{CB58CE4A-1514-944C-81FE-B229AB3C48F8}" presName="dummy3b" presStyleCnt="0"/>
      <dgm:spPr/>
    </dgm:pt>
    <dgm:pt modelId="{2048B1A1-B7B1-3E4C-B8D8-ED6AFA03B15C}" type="pres">
      <dgm:prSet presAssocID="{CB58CE4A-1514-944C-81FE-B229AB3C48F8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91A99D-29BC-4F01-A4D7-44E75443DF7B}" type="pres">
      <dgm:prSet presAssocID="{CB58CE4A-1514-944C-81FE-B229AB3C48F8}" presName="wedge4" presStyleLbl="node1" presStyleIdx="3" presStyleCnt="4"/>
      <dgm:spPr/>
      <dgm:t>
        <a:bodyPr/>
        <a:lstStyle/>
        <a:p>
          <a:endParaRPr lang="en-GB"/>
        </a:p>
      </dgm:t>
    </dgm:pt>
    <dgm:pt modelId="{FC3952C9-5E4B-4DEB-B6E4-2E31DBB50419}" type="pres">
      <dgm:prSet presAssocID="{CB58CE4A-1514-944C-81FE-B229AB3C48F8}" presName="dummy4a" presStyleCnt="0"/>
      <dgm:spPr/>
    </dgm:pt>
    <dgm:pt modelId="{4A4E9FE7-1A84-4FD1-A9C8-586BC4A30C58}" type="pres">
      <dgm:prSet presAssocID="{CB58CE4A-1514-944C-81FE-B229AB3C48F8}" presName="dummy4b" presStyleCnt="0"/>
      <dgm:spPr/>
    </dgm:pt>
    <dgm:pt modelId="{E1D0987D-1000-4B33-9DC1-675C64078855}" type="pres">
      <dgm:prSet presAssocID="{CB58CE4A-1514-944C-81FE-B229AB3C48F8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66B8DAE-6F06-4DF8-B1F9-DCD72483380B}" type="pres">
      <dgm:prSet presAssocID="{2956024D-4D61-4253-87A0-AC1D6B9B266D}" presName="arrowWedge1" presStyleLbl="fgSibTrans2D1" presStyleIdx="0" presStyleCnt="4"/>
      <dgm:spPr/>
    </dgm:pt>
    <dgm:pt modelId="{EE337BD1-8378-4762-BEB7-1B6781BD2196}" type="pres">
      <dgm:prSet presAssocID="{51089604-B16B-4B73-A5C5-5D8E2D56542F}" presName="arrowWedge2" presStyleLbl="fgSibTrans2D1" presStyleIdx="1" presStyleCnt="4"/>
      <dgm:spPr/>
    </dgm:pt>
    <dgm:pt modelId="{034CD96A-0242-4887-B355-CE7D2973983E}" type="pres">
      <dgm:prSet presAssocID="{3579585D-E3C5-4770-9631-2F2F49419E0D}" presName="arrowWedge3" presStyleLbl="fgSibTrans2D1" presStyleIdx="2" presStyleCnt="4"/>
      <dgm:spPr/>
    </dgm:pt>
    <dgm:pt modelId="{0663B528-3E80-4EC5-A3D3-F311065D2E11}" type="pres">
      <dgm:prSet presAssocID="{BB0907BC-D064-427C-BB84-F19D16E62D94}" presName="arrowWedge4" presStyleLbl="fgSibTrans2D1" presStyleIdx="3" presStyleCnt="4"/>
      <dgm:spPr/>
    </dgm:pt>
  </dgm:ptLst>
  <dgm:cxnLst>
    <dgm:cxn modelId="{7D2D7A20-7BA6-9647-8CA5-D55CEECEF892}" type="presOf" srcId="{30DC3652-13DC-4ADB-9F08-1B30D4C68CD1}" destId="{E1D0987D-1000-4B33-9DC1-675C64078855}" srcOrd="1" destOrd="0" presId="urn:microsoft.com/office/officeart/2005/8/layout/cycle8"/>
    <dgm:cxn modelId="{A16D14FB-B780-4874-94B3-B247A6946C5E}" srcId="{CB58CE4A-1514-944C-81FE-B229AB3C48F8}" destId="{BAF4BAD2-6E0E-4446-B6A6-A6D77538DFCB}" srcOrd="1" destOrd="0" parTransId="{3C3718B5-9E2E-4F6A-B65E-CA5ADF3ECEA7}" sibTransId="{51089604-B16B-4B73-A5C5-5D8E2D56542F}"/>
    <dgm:cxn modelId="{DFFC3C84-40E0-CD46-A1BD-78E7A48FEF31}" type="presOf" srcId="{BAF4BAD2-6E0E-4446-B6A6-A6D77538DFCB}" destId="{A01F02A2-235C-CE48-BF8C-CAB822D58D2A}" srcOrd="1" destOrd="0" presId="urn:microsoft.com/office/officeart/2005/8/layout/cycle8"/>
    <dgm:cxn modelId="{6156A806-801B-024F-A07B-3996C881649E}" type="presOf" srcId="{BAF4BAD2-6E0E-4446-B6A6-A6D77538DFCB}" destId="{591A4803-9161-404F-80F0-6635C9FB251F}" srcOrd="0" destOrd="0" presId="urn:microsoft.com/office/officeart/2005/8/layout/cycle8"/>
    <dgm:cxn modelId="{7559B636-206F-4F60-8775-D3F1DC25102B}" srcId="{CB58CE4A-1514-944C-81FE-B229AB3C48F8}" destId="{F6B51503-B7D6-40E8-8FCD-A38A5080A9D9}" srcOrd="2" destOrd="0" parTransId="{440100DA-3B74-47E7-8A45-36717287A116}" sibTransId="{3579585D-E3C5-4770-9631-2F2F49419E0D}"/>
    <dgm:cxn modelId="{6E649699-F9ED-5B4E-8494-F47970E063B5}" type="presOf" srcId="{30DC3652-13DC-4ADB-9F08-1B30D4C68CD1}" destId="{0191A99D-29BC-4F01-A4D7-44E75443DF7B}" srcOrd="0" destOrd="0" presId="urn:microsoft.com/office/officeart/2005/8/layout/cycle8"/>
    <dgm:cxn modelId="{363EAB49-B291-0346-9CEE-69DCC07012B7}" type="presOf" srcId="{F6B51503-B7D6-40E8-8FCD-A38A5080A9D9}" destId="{68A78B6C-BAED-9543-ABF9-EF748C194928}" srcOrd="0" destOrd="0" presId="urn:microsoft.com/office/officeart/2005/8/layout/cycle8"/>
    <dgm:cxn modelId="{A8B2F773-6009-4121-A0F6-3BC1D4D8DC7E}" srcId="{CB58CE4A-1514-944C-81FE-B229AB3C48F8}" destId="{30DC3652-13DC-4ADB-9F08-1B30D4C68CD1}" srcOrd="3" destOrd="0" parTransId="{77DAF317-630D-4482-B9F6-2E2A9163EA02}" sibTransId="{BB0907BC-D064-427C-BB84-F19D16E62D94}"/>
    <dgm:cxn modelId="{8EBC5063-0165-8946-8E68-9770E6F480DB}" type="presOf" srcId="{F6B51503-B7D6-40E8-8FCD-A38A5080A9D9}" destId="{2048B1A1-B7B1-3E4C-B8D8-ED6AFA03B15C}" srcOrd="1" destOrd="0" presId="urn:microsoft.com/office/officeart/2005/8/layout/cycle8"/>
    <dgm:cxn modelId="{DEC15908-2CE3-4246-BD01-870172932F61}" type="presOf" srcId="{EEF953A5-D527-4EE9-A59B-961F6170A889}" destId="{5D3EBB9C-D0DB-A04F-8C69-3980DBA0A347}" srcOrd="1" destOrd="0" presId="urn:microsoft.com/office/officeart/2005/8/layout/cycle8"/>
    <dgm:cxn modelId="{BABA53D5-8132-E043-8F8C-A3DDCFDCFEC0}" type="presOf" srcId="{EEF953A5-D527-4EE9-A59B-961F6170A889}" destId="{B51FE79A-82F8-BB4D-A548-9E0C95931871}" srcOrd="0" destOrd="0" presId="urn:microsoft.com/office/officeart/2005/8/layout/cycle8"/>
    <dgm:cxn modelId="{6D150234-C83A-48E7-BF69-69BE34AF0329}" srcId="{CB58CE4A-1514-944C-81FE-B229AB3C48F8}" destId="{EEF953A5-D527-4EE9-A59B-961F6170A889}" srcOrd="0" destOrd="0" parTransId="{2B4570EF-0001-42EA-8598-9DEDEC349BFB}" sibTransId="{2956024D-4D61-4253-87A0-AC1D6B9B266D}"/>
    <dgm:cxn modelId="{E6644923-3511-0949-A691-5CC3AAD69435}" type="presOf" srcId="{CB58CE4A-1514-944C-81FE-B229AB3C48F8}" destId="{C1AB6106-2BE5-804E-B6C3-C7F2D76A8D32}" srcOrd="0" destOrd="0" presId="urn:microsoft.com/office/officeart/2005/8/layout/cycle8"/>
    <dgm:cxn modelId="{165A2CB7-854C-B442-A117-0AD750AFF47F}" type="presParOf" srcId="{C1AB6106-2BE5-804E-B6C3-C7F2D76A8D32}" destId="{B51FE79A-82F8-BB4D-A548-9E0C95931871}" srcOrd="0" destOrd="0" presId="urn:microsoft.com/office/officeart/2005/8/layout/cycle8"/>
    <dgm:cxn modelId="{DB86277B-EF99-834C-99C3-1CDF315838F7}" type="presParOf" srcId="{C1AB6106-2BE5-804E-B6C3-C7F2D76A8D32}" destId="{705C8AB6-07F4-9F4B-87F0-46B8C840C22B}" srcOrd="1" destOrd="0" presId="urn:microsoft.com/office/officeart/2005/8/layout/cycle8"/>
    <dgm:cxn modelId="{F34C9F0A-C30C-FA40-8A32-64A850E2781E}" type="presParOf" srcId="{C1AB6106-2BE5-804E-B6C3-C7F2D76A8D32}" destId="{D298770A-DAE4-8F40-A1E8-7F5394387065}" srcOrd="2" destOrd="0" presId="urn:microsoft.com/office/officeart/2005/8/layout/cycle8"/>
    <dgm:cxn modelId="{0DAF087A-95B0-7A45-A237-FEF2D65BBDEE}" type="presParOf" srcId="{C1AB6106-2BE5-804E-B6C3-C7F2D76A8D32}" destId="{5D3EBB9C-D0DB-A04F-8C69-3980DBA0A347}" srcOrd="3" destOrd="0" presId="urn:microsoft.com/office/officeart/2005/8/layout/cycle8"/>
    <dgm:cxn modelId="{ADC7C204-7E81-E041-B4AA-632BCAB300B3}" type="presParOf" srcId="{C1AB6106-2BE5-804E-B6C3-C7F2D76A8D32}" destId="{591A4803-9161-404F-80F0-6635C9FB251F}" srcOrd="4" destOrd="0" presId="urn:microsoft.com/office/officeart/2005/8/layout/cycle8"/>
    <dgm:cxn modelId="{473FC204-6AE0-B046-8071-2613DF463D95}" type="presParOf" srcId="{C1AB6106-2BE5-804E-B6C3-C7F2D76A8D32}" destId="{47251BC0-C938-8C43-8106-383575FA7DBC}" srcOrd="5" destOrd="0" presId="urn:microsoft.com/office/officeart/2005/8/layout/cycle8"/>
    <dgm:cxn modelId="{7F0B63BB-C1BD-3541-BAE5-5DF791812876}" type="presParOf" srcId="{C1AB6106-2BE5-804E-B6C3-C7F2D76A8D32}" destId="{1C94465A-CDF7-8E43-B681-139D791B1387}" srcOrd="6" destOrd="0" presId="urn:microsoft.com/office/officeart/2005/8/layout/cycle8"/>
    <dgm:cxn modelId="{04713183-3061-3243-98B8-E37246000B3F}" type="presParOf" srcId="{C1AB6106-2BE5-804E-B6C3-C7F2D76A8D32}" destId="{A01F02A2-235C-CE48-BF8C-CAB822D58D2A}" srcOrd="7" destOrd="0" presId="urn:microsoft.com/office/officeart/2005/8/layout/cycle8"/>
    <dgm:cxn modelId="{AF61B940-1D05-FB44-AB73-32D308748FC3}" type="presParOf" srcId="{C1AB6106-2BE5-804E-B6C3-C7F2D76A8D32}" destId="{68A78B6C-BAED-9543-ABF9-EF748C194928}" srcOrd="8" destOrd="0" presId="urn:microsoft.com/office/officeart/2005/8/layout/cycle8"/>
    <dgm:cxn modelId="{C0F89F43-99A1-5C44-8B08-2A83FDF7CDE0}" type="presParOf" srcId="{C1AB6106-2BE5-804E-B6C3-C7F2D76A8D32}" destId="{59D713E5-0C59-AA4B-A67A-15ACE317B5D4}" srcOrd="9" destOrd="0" presId="urn:microsoft.com/office/officeart/2005/8/layout/cycle8"/>
    <dgm:cxn modelId="{A4C18040-612A-BD4F-B351-7E83BE267A5A}" type="presParOf" srcId="{C1AB6106-2BE5-804E-B6C3-C7F2D76A8D32}" destId="{0ED165D0-838E-284B-9E0B-2B63DCCE918C}" srcOrd="10" destOrd="0" presId="urn:microsoft.com/office/officeart/2005/8/layout/cycle8"/>
    <dgm:cxn modelId="{D9003134-EDA7-1149-B3C9-3F7C10D9F756}" type="presParOf" srcId="{C1AB6106-2BE5-804E-B6C3-C7F2D76A8D32}" destId="{2048B1A1-B7B1-3E4C-B8D8-ED6AFA03B15C}" srcOrd="11" destOrd="0" presId="urn:microsoft.com/office/officeart/2005/8/layout/cycle8"/>
    <dgm:cxn modelId="{25FAC3EF-C698-5842-9A8D-1DDC3EAEBF34}" type="presParOf" srcId="{C1AB6106-2BE5-804E-B6C3-C7F2D76A8D32}" destId="{0191A99D-29BC-4F01-A4D7-44E75443DF7B}" srcOrd="12" destOrd="0" presId="urn:microsoft.com/office/officeart/2005/8/layout/cycle8"/>
    <dgm:cxn modelId="{BCF33F3C-7591-0D4A-A23D-A695EF8E8C54}" type="presParOf" srcId="{C1AB6106-2BE5-804E-B6C3-C7F2D76A8D32}" destId="{FC3952C9-5E4B-4DEB-B6E4-2E31DBB50419}" srcOrd="13" destOrd="0" presId="urn:microsoft.com/office/officeart/2005/8/layout/cycle8"/>
    <dgm:cxn modelId="{1D089A29-0F5F-B246-B4F5-F58C2FE1885F}" type="presParOf" srcId="{C1AB6106-2BE5-804E-B6C3-C7F2D76A8D32}" destId="{4A4E9FE7-1A84-4FD1-A9C8-586BC4A30C58}" srcOrd="14" destOrd="0" presId="urn:microsoft.com/office/officeart/2005/8/layout/cycle8"/>
    <dgm:cxn modelId="{D7EBC3F4-94EF-2F40-8E4B-1B5BDDD9B7BA}" type="presParOf" srcId="{C1AB6106-2BE5-804E-B6C3-C7F2D76A8D32}" destId="{E1D0987D-1000-4B33-9DC1-675C64078855}" srcOrd="15" destOrd="0" presId="urn:microsoft.com/office/officeart/2005/8/layout/cycle8"/>
    <dgm:cxn modelId="{1886239F-4CE2-0447-9893-5F9A1CBB8288}" type="presParOf" srcId="{C1AB6106-2BE5-804E-B6C3-C7F2D76A8D32}" destId="{766B8DAE-6F06-4DF8-B1F9-DCD72483380B}" srcOrd="16" destOrd="0" presId="urn:microsoft.com/office/officeart/2005/8/layout/cycle8"/>
    <dgm:cxn modelId="{A413E07B-022C-9149-A496-0A470F8C2CD9}" type="presParOf" srcId="{C1AB6106-2BE5-804E-B6C3-C7F2D76A8D32}" destId="{EE337BD1-8378-4762-BEB7-1B6781BD2196}" srcOrd="17" destOrd="0" presId="urn:microsoft.com/office/officeart/2005/8/layout/cycle8"/>
    <dgm:cxn modelId="{B7BDE522-2695-B54A-BF18-7C030DE85B1F}" type="presParOf" srcId="{C1AB6106-2BE5-804E-B6C3-C7F2D76A8D32}" destId="{034CD96A-0242-4887-B355-CE7D2973983E}" srcOrd="18" destOrd="0" presId="urn:microsoft.com/office/officeart/2005/8/layout/cycle8"/>
    <dgm:cxn modelId="{E8260A22-12FF-344B-B0C8-D263C71655EA}" type="presParOf" srcId="{C1AB6106-2BE5-804E-B6C3-C7F2D76A8D32}" destId="{0663B528-3E80-4EC5-A3D3-F311065D2E11}" srcOrd="1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B58CE4A-1514-944C-81FE-B229AB3C48F8}" type="doc">
      <dgm:prSet loTypeId="urn:microsoft.com/office/officeart/2005/8/layout/cycle8" loCatId="" qsTypeId="urn:microsoft.com/office/officeart/2005/8/quickstyle/simple3" qsCatId="simple" csTypeId="urn:microsoft.com/office/officeart/2005/8/colors/accent6_2" csCatId="accent6" phldr="1"/>
      <dgm:spPr/>
    </dgm:pt>
    <dgm:pt modelId="{D29BB719-FD56-2844-B248-A2C788E4DD2F}">
      <dgm:prSet custT="1"/>
      <dgm:spPr/>
      <dgm:t>
        <a:bodyPr/>
        <a:lstStyle/>
        <a:p>
          <a:r>
            <a:rPr lang="en-US" sz="900" dirty="0" smtClean="0">
              <a:ln/>
            </a:rPr>
            <a:t>Federated Cloud</a:t>
          </a:r>
          <a:endParaRPr lang="en-US" sz="900" dirty="0">
            <a:ln/>
          </a:endParaRPr>
        </a:p>
      </dgm:t>
    </dgm:pt>
    <dgm:pt modelId="{6ECAC086-F768-2C4E-869A-545BEFA17F72}" type="parTrans" cxnId="{42D468E7-218E-7A41-9CC1-460A4E62D847}">
      <dgm:prSet/>
      <dgm:spPr/>
      <dgm:t>
        <a:bodyPr/>
        <a:lstStyle/>
        <a:p>
          <a:endParaRPr lang="en-US">
            <a:ln>
              <a:solidFill>
                <a:schemeClr val="accent1"/>
              </a:solidFill>
            </a:ln>
            <a:solidFill>
              <a:schemeClr val="bg1"/>
            </a:solidFill>
          </a:endParaRPr>
        </a:p>
      </dgm:t>
    </dgm:pt>
    <dgm:pt modelId="{F80B3F3B-F077-034C-81BC-CB70A5565923}" type="sibTrans" cxnId="{42D468E7-218E-7A41-9CC1-460A4E62D847}">
      <dgm:prSet/>
      <dgm:spPr/>
      <dgm:t>
        <a:bodyPr/>
        <a:lstStyle/>
        <a:p>
          <a:endParaRPr lang="en-US">
            <a:ln>
              <a:solidFill>
                <a:schemeClr val="accent1"/>
              </a:solidFill>
            </a:ln>
            <a:solidFill>
              <a:schemeClr val="bg1"/>
            </a:solidFill>
          </a:endParaRPr>
        </a:p>
      </dgm:t>
    </dgm:pt>
    <dgm:pt modelId="{BAF4BAD2-6E0E-4446-B6A6-A6D77538DFCB}">
      <dgm:prSet custT="1"/>
      <dgm:spPr/>
      <dgm:t>
        <a:bodyPr/>
        <a:lstStyle/>
        <a:p>
          <a:r>
            <a:rPr lang="en-GB" sz="900" dirty="0" smtClean="0">
              <a:ln/>
            </a:rPr>
            <a:t>Community Driven Innovation &amp; Support</a:t>
          </a:r>
          <a:endParaRPr lang="en-US" sz="900" dirty="0">
            <a:ln/>
          </a:endParaRPr>
        </a:p>
      </dgm:t>
    </dgm:pt>
    <dgm:pt modelId="{3C3718B5-9E2E-4F6A-B65E-CA5ADF3ECEA7}" type="parTrans" cxnId="{A16D14FB-B780-4874-94B3-B247A6946C5E}">
      <dgm:prSet/>
      <dgm:spPr/>
      <dgm:t>
        <a:bodyPr/>
        <a:lstStyle/>
        <a:p>
          <a:endParaRPr lang="en-GB">
            <a:ln>
              <a:solidFill>
                <a:schemeClr val="accent1"/>
              </a:solidFill>
            </a:ln>
            <a:solidFill>
              <a:schemeClr val="bg1"/>
            </a:solidFill>
          </a:endParaRPr>
        </a:p>
      </dgm:t>
    </dgm:pt>
    <dgm:pt modelId="{51089604-B16B-4B73-A5C5-5D8E2D56542F}" type="sibTrans" cxnId="{A16D14FB-B780-4874-94B3-B247A6946C5E}">
      <dgm:prSet/>
      <dgm:spPr/>
      <dgm:t>
        <a:bodyPr/>
        <a:lstStyle/>
        <a:p>
          <a:endParaRPr lang="en-GB">
            <a:ln>
              <a:solidFill>
                <a:schemeClr val="accent1"/>
              </a:solidFill>
            </a:ln>
            <a:solidFill>
              <a:schemeClr val="bg1"/>
            </a:solidFill>
          </a:endParaRPr>
        </a:p>
      </dgm:t>
    </dgm:pt>
    <dgm:pt modelId="{30DC3652-13DC-4ADB-9F08-1B30D4C68CD1}">
      <dgm:prSet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GB" sz="900" dirty="0" smtClean="0">
              <a:ln/>
            </a:rPr>
            <a:t>High-Throughput Data Analysis</a:t>
          </a:r>
          <a:endParaRPr lang="en-US" sz="900" dirty="0">
            <a:ln/>
          </a:endParaRPr>
        </a:p>
      </dgm:t>
    </dgm:pt>
    <dgm:pt modelId="{77DAF317-630D-4482-B9F6-2E2A9163EA02}" type="parTrans" cxnId="{A8B2F773-6009-4121-A0F6-3BC1D4D8DC7E}">
      <dgm:prSet/>
      <dgm:spPr/>
      <dgm:t>
        <a:bodyPr/>
        <a:lstStyle/>
        <a:p>
          <a:endParaRPr lang="en-GB">
            <a:ln>
              <a:solidFill>
                <a:schemeClr val="accent1"/>
              </a:solidFill>
            </a:ln>
            <a:solidFill>
              <a:schemeClr val="bg1"/>
            </a:solidFill>
          </a:endParaRPr>
        </a:p>
      </dgm:t>
    </dgm:pt>
    <dgm:pt modelId="{BB0907BC-D064-427C-BB84-F19D16E62D94}" type="sibTrans" cxnId="{A8B2F773-6009-4121-A0F6-3BC1D4D8DC7E}">
      <dgm:prSet/>
      <dgm:spPr/>
      <dgm:t>
        <a:bodyPr/>
        <a:lstStyle/>
        <a:p>
          <a:endParaRPr lang="en-GB">
            <a:ln>
              <a:solidFill>
                <a:schemeClr val="accent1"/>
              </a:solidFill>
            </a:ln>
            <a:solidFill>
              <a:schemeClr val="bg1"/>
            </a:solidFill>
          </a:endParaRPr>
        </a:p>
      </dgm:t>
    </dgm:pt>
    <dgm:pt modelId="{EEF953A5-D527-4EE9-A59B-961F6170A889}">
      <dgm:prSet custT="1"/>
      <dgm:spPr/>
      <dgm:t>
        <a:bodyPr/>
        <a:lstStyle/>
        <a:p>
          <a:r>
            <a:rPr lang="en-US" sz="900" dirty="0" smtClean="0">
              <a:ln/>
            </a:rPr>
            <a:t>Federated Operations</a:t>
          </a:r>
          <a:endParaRPr lang="en-US" sz="900" dirty="0">
            <a:ln/>
          </a:endParaRPr>
        </a:p>
      </dgm:t>
    </dgm:pt>
    <dgm:pt modelId="{2B4570EF-0001-42EA-8598-9DEDEC349BFB}" type="parTrans" cxnId="{6D150234-C83A-48E7-BF69-69BE34AF0329}">
      <dgm:prSet/>
      <dgm:spPr/>
      <dgm:t>
        <a:bodyPr/>
        <a:lstStyle/>
        <a:p>
          <a:endParaRPr lang="en-GB">
            <a:ln>
              <a:solidFill>
                <a:schemeClr val="accent1"/>
              </a:solidFill>
            </a:ln>
            <a:solidFill>
              <a:schemeClr val="bg1"/>
            </a:solidFill>
          </a:endParaRPr>
        </a:p>
      </dgm:t>
    </dgm:pt>
    <dgm:pt modelId="{2956024D-4D61-4253-87A0-AC1D6B9B266D}" type="sibTrans" cxnId="{6D150234-C83A-48E7-BF69-69BE34AF0329}">
      <dgm:prSet/>
      <dgm:spPr/>
      <dgm:t>
        <a:bodyPr/>
        <a:lstStyle/>
        <a:p>
          <a:endParaRPr lang="en-GB">
            <a:ln>
              <a:solidFill>
                <a:schemeClr val="accent1"/>
              </a:solidFill>
            </a:ln>
            <a:solidFill>
              <a:schemeClr val="bg1"/>
            </a:solidFill>
          </a:endParaRPr>
        </a:p>
      </dgm:t>
    </dgm:pt>
    <dgm:pt modelId="{C1AB6106-2BE5-804E-B6C3-C7F2D76A8D32}" type="pres">
      <dgm:prSet presAssocID="{CB58CE4A-1514-944C-81FE-B229AB3C48F8}" presName="compositeShape" presStyleCnt="0">
        <dgm:presLayoutVars>
          <dgm:chMax val="7"/>
          <dgm:dir/>
          <dgm:resizeHandles val="exact"/>
        </dgm:presLayoutVars>
      </dgm:prSet>
      <dgm:spPr/>
    </dgm:pt>
    <dgm:pt modelId="{B51FE79A-82F8-BB4D-A548-9E0C95931871}" type="pres">
      <dgm:prSet presAssocID="{CB58CE4A-1514-944C-81FE-B229AB3C48F8}" presName="wedge1" presStyleLbl="node1" presStyleIdx="0" presStyleCnt="4"/>
      <dgm:spPr/>
      <dgm:t>
        <a:bodyPr/>
        <a:lstStyle/>
        <a:p>
          <a:endParaRPr lang="en-US"/>
        </a:p>
      </dgm:t>
    </dgm:pt>
    <dgm:pt modelId="{705C8AB6-07F4-9F4B-87F0-46B8C840C22B}" type="pres">
      <dgm:prSet presAssocID="{CB58CE4A-1514-944C-81FE-B229AB3C48F8}" presName="dummy1a" presStyleCnt="0"/>
      <dgm:spPr/>
    </dgm:pt>
    <dgm:pt modelId="{D298770A-DAE4-8F40-A1E8-7F5394387065}" type="pres">
      <dgm:prSet presAssocID="{CB58CE4A-1514-944C-81FE-B229AB3C48F8}" presName="dummy1b" presStyleCnt="0"/>
      <dgm:spPr/>
    </dgm:pt>
    <dgm:pt modelId="{5D3EBB9C-D0DB-A04F-8C69-3980DBA0A347}" type="pres">
      <dgm:prSet presAssocID="{CB58CE4A-1514-944C-81FE-B229AB3C48F8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1A4803-9161-404F-80F0-6635C9FB251F}" type="pres">
      <dgm:prSet presAssocID="{CB58CE4A-1514-944C-81FE-B229AB3C48F8}" presName="wedge2" presStyleLbl="node1" presStyleIdx="1" presStyleCnt="4"/>
      <dgm:spPr/>
      <dgm:t>
        <a:bodyPr/>
        <a:lstStyle/>
        <a:p>
          <a:endParaRPr lang="en-US"/>
        </a:p>
      </dgm:t>
    </dgm:pt>
    <dgm:pt modelId="{47251BC0-C938-8C43-8106-383575FA7DBC}" type="pres">
      <dgm:prSet presAssocID="{CB58CE4A-1514-944C-81FE-B229AB3C48F8}" presName="dummy2a" presStyleCnt="0"/>
      <dgm:spPr/>
    </dgm:pt>
    <dgm:pt modelId="{1C94465A-CDF7-8E43-B681-139D791B1387}" type="pres">
      <dgm:prSet presAssocID="{CB58CE4A-1514-944C-81FE-B229AB3C48F8}" presName="dummy2b" presStyleCnt="0"/>
      <dgm:spPr/>
    </dgm:pt>
    <dgm:pt modelId="{A01F02A2-235C-CE48-BF8C-CAB822D58D2A}" type="pres">
      <dgm:prSet presAssocID="{CB58CE4A-1514-944C-81FE-B229AB3C48F8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A78B6C-BAED-9543-ABF9-EF748C194928}" type="pres">
      <dgm:prSet presAssocID="{CB58CE4A-1514-944C-81FE-B229AB3C48F8}" presName="wedge3" presStyleLbl="node1" presStyleIdx="2" presStyleCnt="4"/>
      <dgm:spPr/>
      <dgm:t>
        <a:bodyPr/>
        <a:lstStyle/>
        <a:p>
          <a:endParaRPr lang="en-US"/>
        </a:p>
      </dgm:t>
    </dgm:pt>
    <dgm:pt modelId="{59D713E5-0C59-AA4B-A67A-15ACE317B5D4}" type="pres">
      <dgm:prSet presAssocID="{CB58CE4A-1514-944C-81FE-B229AB3C48F8}" presName="dummy3a" presStyleCnt="0"/>
      <dgm:spPr/>
    </dgm:pt>
    <dgm:pt modelId="{0ED165D0-838E-284B-9E0B-2B63DCCE918C}" type="pres">
      <dgm:prSet presAssocID="{CB58CE4A-1514-944C-81FE-B229AB3C48F8}" presName="dummy3b" presStyleCnt="0"/>
      <dgm:spPr/>
    </dgm:pt>
    <dgm:pt modelId="{2048B1A1-B7B1-3E4C-B8D8-ED6AFA03B15C}" type="pres">
      <dgm:prSet presAssocID="{CB58CE4A-1514-944C-81FE-B229AB3C48F8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91A99D-29BC-4F01-A4D7-44E75443DF7B}" type="pres">
      <dgm:prSet presAssocID="{CB58CE4A-1514-944C-81FE-B229AB3C48F8}" presName="wedge4" presStyleLbl="node1" presStyleIdx="3" presStyleCnt="4"/>
      <dgm:spPr/>
      <dgm:t>
        <a:bodyPr/>
        <a:lstStyle/>
        <a:p>
          <a:endParaRPr lang="en-GB"/>
        </a:p>
      </dgm:t>
    </dgm:pt>
    <dgm:pt modelId="{FC3952C9-5E4B-4DEB-B6E4-2E31DBB50419}" type="pres">
      <dgm:prSet presAssocID="{CB58CE4A-1514-944C-81FE-B229AB3C48F8}" presName="dummy4a" presStyleCnt="0"/>
      <dgm:spPr/>
    </dgm:pt>
    <dgm:pt modelId="{4A4E9FE7-1A84-4FD1-A9C8-586BC4A30C58}" type="pres">
      <dgm:prSet presAssocID="{CB58CE4A-1514-944C-81FE-B229AB3C48F8}" presName="dummy4b" presStyleCnt="0"/>
      <dgm:spPr/>
    </dgm:pt>
    <dgm:pt modelId="{E1D0987D-1000-4B33-9DC1-675C64078855}" type="pres">
      <dgm:prSet presAssocID="{CB58CE4A-1514-944C-81FE-B229AB3C48F8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CABE584-43E2-44D2-9FA7-3722ECCD4C24}" type="pres">
      <dgm:prSet presAssocID="{F80B3F3B-F077-034C-81BC-CB70A5565923}" presName="arrowWedge1" presStyleLbl="fgSibTrans2D1" presStyleIdx="0" presStyleCnt="4"/>
      <dgm:spPr/>
    </dgm:pt>
    <dgm:pt modelId="{77C1C29F-22DE-4D81-8092-B4CD2E1251B6}" type="pres">
      <dgm:prSet presAssocID="{2956024D-4D61-4253-87A0-AC1D6B9B266D}" presName="arrowWedge2" presStyleLbl="fgSibTrans2D1" presStyleIdx="1" presStyleCnt="4"/>
      <dgm:spPr/>
    </dgm:pt>
    <dgm:pt modelId="{19723D9C-362F-408B-9A45-34345CC8C339}" type="pres">
      <dgm:prSet presAssocID="{51089604-B16B-4B73-A5C5-5D8E2D56542F}" presName="arrowWedge3" presStyleLbl="fgSibTrans2D1" presStyleIdx="2" presStyleCnt="4"/>
      <dgm:spPr/>
    </dgm:pt>
    <dgm:pt modelId="{0663B528-3E80-4EC5-A3D3-F311065D2E11}" type="pres">
      <dgm:prSet presAssocID="{BB0907BC-D064-427C-BB84-F19D16E62D94}" presName="arrowWedge4" presStyleLbl="fgSibTrans2D1" presStyleIdx="3" presStyleCnt="4"/>
      <dgm:spPr/>
    </dgm:pt>
  </dgm:ptLst>
  <dgm:cxnLst>
    <dgm:cxn modelId="{AC14A172-A67C-F94E-A65A-562811287EFE}" type="presOf" srcId="{30DC3652-13DC-4ADB-9F08-1B30D4C68CD1}" destId="{E1D0987D-1000-4B33-9DC1-675C64078855}" srcOrd="1" destOrd="0" presId="urn:microsoft.com/office/officeart/2005/8/layout/cycle8"/>
    <dgm:cxn modelId="{A16D14FB-B780-4874-94B3-B247A6946C5E}" srcId="{CB58CE4A-1514-944C-81FE-B229AB3C48F8}" destId="{BAF4BAD2-6E0E-4446-B6A6-A6D77538DFCB}" srcOrd="2" destOrd="0" parTransId="{3C3718B5-9E2E-4F6A-B65E-CA5ADF3ECEA7}" sibTransId="{51089604-B16B-4B73-A5C5-5D8E2D56542F}"/>
    <dgm:cxn modelId="{0C2A4957-4329-AE4F-96D7-7BCCB5FD8F86}" type="presOf" srcId="{BAF4BAD2-6E0E-4446-B6A6-A6D77538DFCB}" destId="{2048B1A1-B7B1-3E4C-B8D8-ED6AFA03B15C}" srcOrd="1" destOrd="0" presId="urn:microsoft.com/office/officeart/2005/8/layout/cycle8"/>
    <dgm:cxn modelId="{FAAF2360-2480-F048-AFE8-529213BC4AF9}" type="presOf" srcId="{CB58CE4A-1514-944C-81FE-B229AB3C48F8}" destId="{C1AB6106-2BE5-804E-B6C3-C7F2D76A8D32}" srcOrd="0" destOrd="0" presId="urn:microsoft.com/office/officeart/2005/8/layout/cycle8"/>
    <dgm:cxn modelId="{A8B2F773-6009-4121-A0F6-3BC1D4D8DC7E}" srcId="{CB58CE4A-1514-944C-81FE-B229AB3C48F8}" destId="{30DC3652-13DC-4ADB-9F08-1B30D4C68CD1}" srcOrd="3" destOrd="0" parTransId="{77DAF317-630D-4482-B9F6-2E2A9163EA02}" sibTransId="{BB0907BC-D064-427C-BB84-F19D16E62D94}"/>
    <dgm:cxn modelId="{C62E5685-F764-B44F-9148-753719445356}" type="presOf" srcId="{D29BB719-FD56-2844-B248-A2C788E4DD2F}" destId="{B51FE79A-82F8-BB4D-A548-9E0C95931871}" srcOrd="0" destOrd="0" presId="urn:microsoft.com/office/officeart/2005/8/layout/cycle8"/>
    <dgm:cxn modelId="{C2C6D5B1-30D3-7A47-9926-3F3941C956A4}" type="presOf" srcId="{EEF953A5-D527-4EE9-A59B-961F6170A889}" destId="{A01F02A2-235C-CE48-BF8C-CAB822D58D2A}" srcOrd="1" destOrd="0" presId="urn:microsoft.com/office/officeart/2005/8/layout/cycle8"/>
    <dgm:cxn modelId="{36960428-EF31-9344-90E5-1B76D2C204D5}" type="presOf" srcId="{BAF4BAD2-6E0E-4446-B6A6-A6D77538DFCB}" destId="{68A78B6C-BAED-9543-ABF9-EF748C194928}" srcOrd="0" destOrd="0" presId="urn:microsoft.com/office/officeart/2005/8/layout/cycle8"/>
    <dgm:cxn modelId="{6D150234-C83A-48E7-BF69-69BE34AF0329}" srcId="{CB58CE4A-1514-944C-81FE-B229AB3C48F8}" destId="{EEF953A5-D527-4EE9-A59B-961F6170A889}" srcOrd="1" destOrd="0" parTransId="{2B4570EF-0001-42EA-8598-9DEDEC349BFB}" sibTransId="{2956024D-4D61-4253-87A0-AC1D6B9B266D}"/>
    <dgm:cxn modelId="{1084A028-BDEB-FC4B-9A07-7FA9F86854BA}" type="presOf" srcId="{30DC3652-13DC-4ADB-9F08-1B30D4C68CD1}" destId="{0191A99D-29BC-4F01-A4D7-44E75443DF7B}" srcOrd="0" destOrd="0" presId="urn:microsoft.com/office/officeart/2005/8/layout/cycle8"/>
    <dgm:cxn modelId="{6752B41E-EA44-6846-9F25-931981145E6B}" type="presOf" srcId="{EEF953A5-D527-4EE9-A59B-961F6170A889}" destId="{591A4803-9161-404F-80F0-6635C9FB251F}" srcOrd="0" destOrd="0" presId="urn:microsoft.com/office/officeart/2005/8/layout/cycle8"/>
    <dgm:cxn modelId="{42D468E7-218E-7A41-9CC1-460A4E62D847}" srcId="{CB58CE4A-1514-944C-81FE-B229AB3C48F8}" destId="{D29BB719-FD56-2844-B248-A2C788E4DD2F}" srcOrd="0" destOrd="0" parTransId="{6ECAC086-F768-2C4E-869A-545BEFA17F72}" sibTransId="{F80B3F3B-F077-034C-81BC-CB70A5565923}"/>
    <dgm:cxn modelId="{A8D0373E-1C65-3140-A8E3-D70DC5314ECE}" type="presOf" srcId="{D29BB719-FD56-2844-B248-A2C788E4DD2F}" destId="{5D3EBB9C-D0DB-A04F-8C69-3980DBA0A347}" srcOrd="1" destOrd="0" presId="urn:microsoft.com/office/officeart/2005/8/layout/cycle8"/>
    <dgm:cxn modelId="{4481C79C-0152-004C-91A5-7C3329687530}" type="presParOf" srcId="{C1AB6106-2BE5-804E-B6C3-C7F2D76A8D32}" destId="{B51FE79A-82F8-BB4D-A548-9E0C95931871}" srcOrd="0" destOrd="0" presId="urn:microsoft.com/office/officeart/2005/8/layout/cycle8"/>
    <dgm:cxn modelId="{A34D1AD9-BAE0-0645-B030-B0B6BAFD40B2}" type="presParOf" srcId="{C1AB6106-2BE5-804E-B6C3-C7F2D76A8D32}" destId="{705C8AB6-07F4-9F4B-87F0-46B8C840C22B}" srcOrd="1" destOrd="0" presId="urn:microsoft.com/office/officeart/2005/8/layout/cycle8"/>
    <dgm:cxn modelId="{CD93BFE4-B979-F744-A9DB-ACBA4094E04E}" type="presParOf" srcId="{C1AB6106-2BE5-804E-B6C3-C7F2D76A8D32}" destId="{D298770A-DAE4-8F40-A1E8-7F5394387065}" srcOrd="2" destOrd="0" presId="urn:microsoft.com/office/officeart/2005/8/layout/cycle8"/>
    <dgm:cxn modelId="{06B6CC53-04A6-5542-A52D-A8DDA0AEA01E}" type="presParOf" srcId="{C1AB6106-2BE5-804E-B6C3-C7F2D76A8D32}" destId="{5D3EBB9C-D0DB-A04F-8C69-3980DBA0A347}" srcOrd="3" destOrd="0" presId="urn:microsoft.com/office/officeart/2005/8/layout/cycle8"/>
    <dgm:cxn modelId="{11E52F0D-4488-E346-BC49-144335FF3227}" type="presParOf" srcId="{C1AB6106-2BE5-804E-B6C3-C7F2D76A8D32}" destId="{591A4803-9161-404F-80F0-6635C9FB251F}" srcOrd="4" destOrd="0" presId="urn:microsoft.com/office/officeart/2005/8/layout/cycle8"/>
    <dgm:cxn modelId="{A86D2891-8121-6844-98C7-B9E28E925521}" type="presParOf" srcId="{C1AB6106-2BE5-804E-B6C3-C7F2D76A8D32}" destId="{47251BC0-C938-8C43-8106-383575FA7DBC}" srcOrd="5" destOrd="0" presId="urn:microsoft.com/office/officeart/2005/8/layout/cycle8"/>
    <dgm:cxn modelId="{76D0A44C-0196-5047-BF61-F18B5CA13061}" type="presParOf" srcId="{C1AB6106-2BE5-804E-B6C3-C7F2D76A8D32}" destId="{1C94465A-CDF7-8E43-B681-139D791B1387}" srcOrd="6" destOrd="0" presId="urn:microsoft.com/office/officeart/2005/8/layout/cycle8"/>
    <dgm:cxn modelId="{6427A08E-6A8C-CA44-9CFE-1FC4E548E433}" type="presParOf" srcId="{C1AB6106-2BE5-804E-B6C3-C7F2D76A8D32}" destId="{A01F02A2-235C-CE48-BF8C-CAB822D58D2A}" srcOrd="7" destOrd="0" presId="urn:microsoft.com/office/officeart/2005/8/layout/cycle8"/>
    <dgm:cxn modelId="{F076F95B-F7A9-E240-BFBD-AC70E67D2E39}" type="presParOf" srcId="{C1AB6106-2BE5-804E-B6C3-C7F2D76A8D32}" destId="{68A78B6C-BAED-9543-ABF9-EF748C194928}" srcOrd="8" destOrd="0" presId="urn:microsoft.com/office/officeart/2005/8/layout/cycle8"/>
    <dgm:cxn modelId="{1EAE335C-B45D-AB4C-AC88-1B1A9904C161}" type="presParOf" srcId="{C1AB6106-2BE5-804E-B6C3-C7F2D76A8D32}" destId="{59D713E5-0C59-AA4B-A67A-15ACE317B5D4}" srcOrd="9" destOrd="0" presId="urn:microsoft.com/office/officeart/2005/8/layout/cycle8"/>
    <dgm:cxn modelId="{C0D1FB94-B641-224C-B35D-621A8811C5D6}" type="presParOf" srcId="{C1AB6106-2BE5-804E-B6C3-C7F2D76A8D32}" destId="{0ED165D0-838E-284B-9E0B-2B63DCCE918C}" srcOrd="10" destOrd="0" presId="urn:microsoft.com/office/officeart/2005/8/layout/cycle8"/>
    <dgm:cxn modelId="{32D64DB3-36F9-E049-8756-D0BD3D9EF53D}" type="presParOf" srcId="{C1AB6106-2BE5-804E-B6C3-C7F2D76A8D32}" destId="{2048B1A1-B7B1-3E4C-B8D8-ED6AFA03B15C}" srcOrd="11" destOrd="0" presId="urn:microsoft.com/office/officeart/2005/8/layout/cycle8"/>
    <dgm:cxn modelId="{E66D5FB2-E88D-D247-BEF3-27F03CA93726}" type="presParOf" srcId="{C1AB6106-2BE5-804E-B6C3-C7F2D76A8D32}" destId="{0191A99D-29BC-4F01-A4D7-44E75443DF7B}" srcOrd="12" destOrd="0" presId="urn:microsoft.com/office/officeart/2005/8/layout/cycle8"/>
    <dgm:cxn modelId="{88DC2A29-17FD-604D-AD2C-7F39FF0B75AD}" type="presParOf" srcId="{C1AB6106-2BE5-804E-B6C3-C7F2D76A8D32}" destId="{FC3952C9-5E4B-4DEB-B6E4-2E31DBB50419}" srcOrd="13" destOrd="0" presId="urn:microsoft.com/office/officeart/2005/8/layout/cycle8"/>
    <dgm:cxn modelId="{D24E3D63-F18C-0841-B2EA-9D3483140228}" type="presParOf" srcId="{C1AB6106-2BE5-804E-B6C3-C7F2D76A8D32}" destId="{4A4E9FE7-1A84-4FD1-A9C8-586BC4A30C58}" srcOrd="14" destOrd="0" presId="urn:microsoft.com/office/officeart/2005/8/layout/cycle8"/>
    <dgm:cxn modelId="{F3025F65-8FF1-3245-BE8F-6930B32FEE1E}" type="presParOf" srcId="{C1AB6106-2BE5-804E-B6C3-C7F2D76A8D32}" destId="{E1D0987D-1000-4B33-9DC1-675C64078855}" srcOrd="15" destOrd="0" presId="urn:microsoft.com/office/officeart/2005/8/layout/cycle8"/>
    <dgm:cxn modelId="{D3196649-93ED-8D46-AA24-EACBE7AA9039}" type="presParOf" srcId="{C1AB6106-2BE5-804E-B6C3-C7F2D76A8D32}" destId="{4CABE584-43E2-44D2-9FA7-3722ECCD4C24}" srcOrd="16" destOrd="0" presId="urn:microsoft.com/office/officeart/2005/8/layout/cycle8"/>
    <dgm:cxn modelId="{39629479-320B-F346-85AB-CD68390393A6}" type="presParOf" srcId="{C1AB6106-2BE5-804E-B6C3-C7F2D76A8D32}" destId="{77C1C29F-22DE-4D81-8092-B4CD2E1251B6}" srcOrd="17" destOrd="0" presId="urn:microsoft.com/office/officeart/2005/8/layout/cycle8"/>
    <dgm:cxn modelId="{136C0FF2-67B3-AC4A-B16C-5CF84DABE19A}" type="presParOf" srcId="{C1AB6106-2BE5-804E-B6C3-C7F2D76A8D32}" destId="{19723D9C-362F-408B-9A45-34345CC8C339}" srcOrd="18" destOrd="0" presId="urn:microsoft.com/office/officeart/2005/8/layout/cycle8"/>
    <dgm:cxn modelId="{50EB83A3-A8FF-E246-92FD-B40555196173}" type="presParOf" srcId="{C1AB6106-2BE5-804E-B6C3-C7F2D76A8D32}" destId="{0663B528-3E80-4EC5-A3D3-F311065D2E11}" srcOrd="1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B58CE4A-1514-944C-81FE-B229AB3C48F8}" type="doc">
      <dgm:prSet loTypeId="urn:microsoft.com/office/officeart/2005/8/layout/cycle8" loCatId="" qsTypeId="urn:microsoft.com/office/officeart/2005/8/quickstyle/simple3" qsCatId="simple" csTypeId="urn:microsoft.com/office/officeart/2005/8/colors/accent6_2" csCatId="accent6" phldr="1"/>
      <dgm:spPr/>
    </dgm:pt>
    <dgm:pt modelId="{D29BB719-FD56-2844-B248-A2C788E4DD2F}">
      <dgm:prSet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900" dirty="0" smtClean="0">
              <a:ln/>
            </a:rPr>
            <a:t>Federated Cloud</a:t>
          </a:r>
          <a:endParaRPr lang="en-US" sz="900" dirty="0">
            <a:ln/>
          </a:endParaRPr>
        </a:p>
      </dgm:t>
    </dgm:pt>
    <dgm:pt modelId="{6ECAC086-F768-2C4E-869A-545BEFA17F72}" type="parTrans" cxnId="{42D468E7-218E-7A41-9CC1-460A4E62D847}">
      <dgm:prSet/>
      <dgm:spPr/>
      <dgm:t>
        <a:bodyPr/>
        <a:lstStyle/>
        <a:p>
          <a:endParaRPr lang="en-US">
            <a:ln>
              <a:solidFill>
                <a:schemeClr val="accent1"/>
              </a:solidFill>
            </a:ln>
            <a:solidFill>
              <a:schemeClr val="bg1"/>
            </a:solidFill>
          </a:endParaRPr>
        </a:p>
      </dgm:t>
    </dgm:pt>
    <dgm:pt modelId="{F80B3F3B-F077-034C-81BC-CB70A5565923}" type="sibTrans" cxnId="{42D468E7-218E-7A41-9CC1-460A4E62D847}">
      <dgm:prSet/>
      <dgm:spPr/>
      <dgm:t>
        <a:bodyPr/>
        <a:lstStyle/>
        <a:p>
          <a:endParaRPr lang="en-US">
            <a:ln>
              <a:solidFill>
                <a:schemeClr val="accent1"/>
              </a:solidFill>
            </a:ln>
            <a:solidFill>
              <a:schemeClr val="bg1"/>
            </a:solidFill>
          </a:endParaRPr>
        </a:p>
      </dgm:t>
    </dgm:pt>
    <dgm:pt modelId="{BAF4BAD2-6E0E-4446-B6A6-A6D77538DFCB}">
      <dgm:prSet custT="1"/>
      <dgm:spPr/>
      <dgm:t>
        <a:bodyPr/>
        <a:lstStyle/>
        <a:p>
          <a:r>
            <a:rPr lang="en-GB" sz="900" dirty="0" smtClean="0">
              <a:ln/>
            </a:rPr>
            <a:t>Community Driven Innovation &amp; Support</a:t>
          </a:r>
          <a:endParaRPr lang="en-US" sz="900" dirty="0">
            <a:ln/>
          </a:endParaRPr>
        </a:p>
      </dgm:t>
    </dgm:pt>
    <dgm:pt modelId="{3C3718B5-9E2E-4F6A-B65E-CA5ADF3ECEA7}" type="parTrans" cxnId="{A16D14FB-B780-4874-94B3-B247A6946C5E}">
      <dgm:prSet/>
      <dgm:spPr/>
      <dgm:t>
        <a:bodyPr/>
        <a:lstStyle/>
        <a:p>
          <a:endParaRPr lang="en-GB">
            <a:ln>
              <a:solidFill>
                <a:schemeClr val="accent1"/>
              </a:solidFill>
            </a:ln>
            <a:solidFill>
              <a:schemeClr val="bg1"/>
            </a:solidFill>
          </a:endParaRPr>
        </a:p>
      </dgm:t>
    </dgm:pt>
    <dgm:pt modelId="{51089604-B16B-4B73-A5C5-5D8E2D56542F}" type="sibTrans" cxnId="{A16D14FB-B780-4874-94B3-B247A6946C5E}">
      <dgm:prSet/>
      <dgm:spPr/>
      <dgm:t>
        <a:bodyPr/>
        <a:lstStyle/>
        <a:p>
          <a:endParaRPr lang="en-GB">
            <a:ln>
              <a:solidFill>
                <a:schemeClr val="accent1"/>
              </a:solidFill>
            </a:ln>
            <a:solidFill>
              <a:schemeClr val="bg1"/>
            </a:solidFill>
          </a:endParaRPr>
        </a:p>
      </dgm:t>
    </dgm:pt>
    <dgm:pt modelId="{30DC3652-13DC-4ADB-9F08-1B30D4C68CD1}">
      <dgm:prSet custT="1"/>
      <dgm:spPr/>
      <dgm:t>
        <a:bodyPr/>
        <a:lstStyle/>
        <a:p>
          <a:r>
            <a:rPr lang="en-GB" sz="900" dirty="0" smtClean="0">
              <a:ln/>
            </a:rPr>
            <a:t>High-Throughput Data Analysis</a:t>
          </a:r>
          <a:endParaRPr lang="en-US" sz="900" dirty="0">
            <a:ln/>
          </a:endParaRPr>
        </a:p>
      </dgm:t>
    </dgm:pt>
    <dgm:pt modelId="{77DAF317-630D-4482-B9F6-2E2A9163EA02}" type="parTrans" cxnId="{A8B2F773-6009-4121-A0F6-3BC1D4D8DC7E}">
      <dgm:prSet/>
      <dgm:spPr/>
      <dgm:t>
        <a:bodyPr/>
        <a:lstStyle/>
        <a:p>
          <a:endParaRPr lang="en-GB">
            <a:ln>
              <a:solidFill>
                <a:schemeClr val="accent1"/>
              </a:solidFill>
            </a:ln>
            <a:solidFill>
              <a:schemeClr val="bg1"/>
            </a:solidFill>
          </a:endParaRPr>
        </a:p>
      </dgm:t>
    </dgm:pt>
    <dgm:pt modelId="{BB0907BC-D064-427C-BB84-F19D16E62D94}" type="sibTrans" cxnId="{A8B2F773-6009-4121-A0F6-3BC1D4D8DC7E}">
      <dgm:prSet/>
      <dgm:spPr/>
      <dgm:t>
        <a:bodyPr/>
        <a:lstStyle/>
        <a:p>
          <a:endParaRPr lang="en-GB">
            <a:ln>
              <a:solidFill>
                <a:schemeClr val="accent1"/>
              </a:solidFill>
            </a:ln>
            <a:solidFill>
              <a:schemeClr val="bg1"/>
            </a:solidFill>
          </a:endParaRPr>
        </a:p>
      </dgm:t>
    </dgm:pt>
    <dgm:pt modelId="{EEF953A5-D527-4EE9-A59B-961F6170A889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900" dirty="0" smtClean="0">
              <a:ln/>
            </a:rPr>
            <a:t>Federated Operations</a:t>
          </a:r>
          <a:endParaRPr lang="en-US" sz="900" dirty="0">
            <a:ln/>
          </a:endParaRPr>
        </a:p>
      </dgm:t>
    </dgm:pt>
    <dgm:pt modelId="{2B4570EF-0001-42EA-8598-9DEDEC349BFB}" type="parTrans" cxnId="{6D150234-C83A-48E7-BF69-69BE34AF0329}">
      <dgm:prSet/>
      <dgm:spPr/>
      <dgm:t>
        <a:bodyPr/>
        <a:lstStyle/>
        <a:p>
          <a:endParaRPr lang="en-GB">
            <a:ln>
              <a:solidFill>
                <a:schemeClr val="accent1"/>
              </a:solidFill>
            </a:ln>
            <a:solidFill>
              <a:schemeClr val="bg1"/>
            </a:solidFill>
          </a:endParaRPr>
        </a:p>
      </dgm:t>
    </dgm:pt>
    <dgm:pt modelId="{2956024D-4D61-4253-87A0-AC1D6B9B266D}" type="sibTrans" cxnId="{6D150234-C83A-48E7-BF69-69BE34AF0329}">
      <dgm:prSet/>
      <dgm:spPr/>
      <dgm:t>
        <a:bodyPr/>
        <a:lstStyle/>
        <a:p>
          <a:endParaRPr lang="en-GB">
            <a:ln>
              <a:solidFill>
                <a:schemeClr val="accent1"/>
              </a:solidFill>
            </a:ln>
            <a:solidFill>
              <a:schemeClr val="bg1"/>
            </a:solidFill>
          </a:endParaRPr>
        </a:p>
      </dgm:t>
    </dgm:pt>
    <dgm:pt modelId="{C1AB6106-2BE5-804E-B6C3-C7F2D76A8D32}" type="pres">
      <dgm:prSet presAssocID="{CB58CE4A-1514-944C-81FE-B229AB3C48F8}" presName="compositeShape" presStyleCnt="0">
        <dgm:presLayoutVars>
          <dgm:chMax val="7"/>
          <dgm:dir/>
          <dgm:resizeHandles val="exact"/>
        </dgm:presLayoutVars>
      </dgm:prSet>
      <dgm:spPr/>
    </dgm:pt>
    <dgm:pt modelId="{B51FE79A-82F8-BB4D-A548-9E0C95931871}" type="pres">
      <dgm:prSet presAssocID="{CB58CE4A-1514-944C-81FE-B229AB3C48F8}" presName="wedge1" presStyleLbl="node1" presStyleIdx="0" presStyleCnt="4"/>
      <dgm:spPr/>
      <dgm:t>
        <a:bodyPr/>
        <a:lstStyle/>
        <a:p>
          <a:endParaRPr lang="en-US"/>
        </a:p>
      </dgm:t>
    </dgm:pt>
    <dgm:pt modelId="{705C8AB6-07F4-9F4B-87F0-46B8C840C22B}" type="pres">
      <dgm:prSet presAssocID="{CB58CE4A-1514-944C-81FE-B229AB3C48F8}" presName="dummy1a" presStyleCnt="0"/>
      <dgm:spPr/>
    </dgm:pt>
    <dgm:pt modelId="{D298770A-DAE4-8F40-A1E8-7F5394387065}" type="pres">
      <dgm:prSet presAssocID="{CB58CE4A-1514-944C-81FE-B229AB3C48F8}" presName="dummy1b" presStyleCnt="0"/>
      <dgm:spPr/>
    </dgm:pt>
    <dgm:pt modelId="{5D3EBB9C-D0DB-A04F-8C69-3980DBA0A347}" type="pres">
      <dgm:prSet presAssocID="{CB58CE4A-1514-944C-81FE-B229AB3C48F8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1A4803-9161-404F-80F0-6635C9FB251F}" type="pres">
      <dgm:prSet presAssocID="{CB58CE4A-1514-944C-81FE-B229AB3C48F8}" presName="wedge2" presStyleLbl="node1" presStyleIdx="1" presStyleCnt="4"/>
      <dgm:spPr/>
      <dgm:t>
        <a:bodyPr/>
        <a:lstStyle/>
        <a:p>
          <a:endParaRPr lang="en-US"/>
        </a:p>
      </dgm:t>
    </dgm:pt>
    <dgm:pt modelId="{47251BC0-C938-8C43-8106-383575FA7DBC}" type="pres">
      <dgm:prSet presAssocID="{CB58CE4A-1514-944C-81FE-B229AB3C48F8}" presName="dummy2a" presStyleCnt="0"/>
      <dgm:spPr/>
    </dgm:pt>
    <dgm:pt modelId="{1C94465A-CDF7-8E43-B681-139D791B1387}" type="pres">
      <dgm:prSet presAssocID="{CB58CE4A-1514-944C-81FE-B229AB3C48F8}" presName="dummy2b" presStyleCnt="0"/>
      <dgm:spPr/>
    </dgm:pt>
    <dgm:pt modelId="{A01F02A2-235C-CE48-BF8C-CAB822D58D2A}" type="pres">
      <dgm:prSet presAssocID="{CB58CE4A-1514-944C-81FE-B229AB3C48F8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A78B6C-BAED-9543-ABF9-EF748C194928}" type="pres">
      <dgm:prSet presAssocID="{CB58CE4A-1514-944C-81FE-B229AB3C48F8}" presName="wedge3" presStyleLbl="node1" presStyleIdx="2" presStyleCnt="4"/>
      <dgm:spPr/>
      <dgm:t>
        <a:bodyPr/>
        <a:lstStyle/>
        <a:p>
          <a:endParaRPr lang="en-US"/>
        </a:p>
      </dgm:t>
    </dgm:pt>
    <dgm:pt modelId="{59D713E5-0C59-AA4B-A67A-15ACE317B5D4}" type="pres">
      <dgm:prSet presAssocID="{CB58CE4A-1514-944C-81FE-B229AB3C48F8}" presName="dummy3a" presStyleCnt="0"/>
      <dgm:spPr/>
    </dgm:pt>
    <dgm:pt modelId="{0ED165D0-838E-284B-9E0B-2B63DCCE918C}" type="pres">
      <dgm:prSet presAssocID="{CB58CE4A-1514-944C-81FE-B229AB3C48F8}" presName="dummy3b" presStyleCnt="0"/>
      <dgm:spPr/>
    </dgm:pt>
    <dgm:pt modelId="{2048B1A1-B7B1-3E4C-B8D8-ED6AFA03B15C}" type="pres">
      <dgm:prSet presAssocID="{CB58CE4A-1514-944C-81FE-B229AB3C48F8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91A99D-29BC-4F01-A4D7-44E75443DF7B}" type="pres">
      <dgm:prSet presAssocID="{CB58CE4A-1514-944C-81FE-B229AB3C48F8}" presName="wedge4" presStyleLbl="node1" presStyleIdx="3" presStyleCnt="4"/>
      <dgm:spPr/>
      <dgm:t>
        <a:bodyPr/>
        <a:lstStyle/>
        <a:p>
          <a:endParaRPr lang="en-GB"/>
        </a:p>
      </dgm:t>
    </dgm:pt>
    <dgm:pt modelId="{FC3952C9-5E4B-4DEB-B6E4-2E31DBB50419}" type="pres">
      <dgm:prSet presAssocID="{CB58CE4A-1514-944C-81FE-B229AB3C48F8}" presName="dummy4a" presStyleCnt="0"/>
      <dgm:spPr/>
    </dgm:pt>
    <dgm:pt modelId="{4A4E9FE7-1A84-4FD1-A9C8-586BC4A30C58}" type="pres">
      <dgm:prSet presAssocID="{CB58CE4A-1514-944C-81FE-B229AB3C48F8}" presName="dummy4b" presStyleCnt="0"/>
      <dgm:spPr/>
    </dgm:pt>
    <dgm:pt modelId="{E1D0987D-1000-4B33-9DC1-675C64078855}" type="pres">
      <dgm:prSet presAssocID="{CB58CE4A-1514-944C-81FE-B229AB3C48F8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CABE584-43E2-44D2-9FA7-3722ECCD4C24}" type="pres">
      <dgm:prSet presAssocID="{F80B3F3B-F077-034C-81BC-CB70A5565923}" presName="arrowWedge1" presStyleLbl="fgSibTrans2D1" presStyleIdx="0" presStyleCnt="4"/>
      <dgm:spPr/>
    </dgm:pt>
    <dgm:pt modelId="{77C1C29F-22DE-4D81-8092-B4CD2E1251B6}" type="pres">
      <dgm:prSet presAssocID="{2956024D-4D61-4253-87A0-AC1D6B9B266D}" presName="arrowWedge2" presStyleLbl="fgSibTrans2D1" presStyleIdx="1" presStyleCnt="4"/>
      <dgm:spPr/>
    </dgm:pt>
    <dgm:pt modelId="{19723D9C-362F-408B-9A45-34345CC8C339}" type="pres">
      <dgm:prSet presAssocID="{51089604-B16B-4B73-A5C5-5D8E2D56542F}" presName="arrowWedge3" presStyleLbl="fgSibTrans2D1" presStyleIdx="2" presStyleCnt="4"/>
      <dgm:spPr/>
    </dgm:pt>
    <dgm:pt modelId="{0663B528-3E80-4EC5-A3D3-F311065D2E11}" type="pres">
      <dgm:prSet presAssocID="{BB0907BC-D064-427C-BB84-F19D16E62D94}" presName="arrowWedge4" presStyleLbl="fgSibTrans2D1" presStyleIdx="3" presStyleCnt="4"/>
      <dgm:spPr/>
    </dgm:pt>
  </dgm:ptLst>
  <dgm:cxnLst>
    <dgm:cxn modelId="{A3B7329C-562D-0448-97E5-5C3BDBA0A7C4}" type="presOf" srcId="{D29BB719-FD56-2844-B248-A2C788E4DD2F}" destId="{5D3EBB9C-D0DB-A04F-8C69-3980DBA0A347}" srcOrd="1" destOrd="0" presId="urn:microsoft.com/office/officeart/2005/8/layout/cycle8"/>
    <dgm:cxn modelId="{A16D14FB-B780-4874-94B3-B247A6946C5E}" srcId="{CB58CE4A-1514-944C-81FE-B229AB3C48F8}" destId="{BAF4BAD2-6E0E-4446-B6A6-A6D77538DFCB}" srcOrd="2" destOrd="0" parTransId="{3C3718B5-9E2E-4F6A-B65E-CA5ADF3ECEA7}" sibTransId="{51089604-B16B-4B73-A5C5-5D8E2D56542F}"/>
    <dgm:cxn modelId="{68E2849E-8997-CA4F-B21C-1F825A0EAD6C}" type="presOf" srcId="{EEF953A5-D527-4EE9-A59B-961F6170A889}" destId="{591A4803-9161-404F-80F0-6635C9FB251F}" srcOrd="0" destOrd="0" presId="urn:microsoft.com/office/officeart/2005/8/layout/cycle8"/>
    <dgm:cxn modelId="{B09C69BD-7145-0C4F-BD04-5D3353E01148}" type="presOf" srcId="{D29BB719-FD56-2844-B248-A2C788E4DD2F}" destId="{B51FE79A-82F8-BB4D-A548-9E0C95931871}" srcOrd="0" destOrd="0" presId="urn:microsoft.com/office/officeart/2005/8/layout/cycle8"/>
    <dgm:cxn modelId="{48322982-45E4-0A47-95B2-68150C604017}" type="presOf" srcId="{BAF4BAD2-6E0E-4446-B6A6-A6D77538DFCB}" destId="{68A78B6C-BAED-9543-ABF9-EF748C194928}" srcOrd="0" destOrd="0" presId="urn:microsoft.com/office/officeart/2005/8/layout/cycle8"/>
    <dgm:cxn modelId="{1363B201-B0B1-3543-9A3E-AD2895753F71}" type="presOf" srcId="{EEF953A5-D527-4EE9-A59B-961F6170A889}" destId="{A01F02A2-235C-CE48-BF8C-CAB822D58D2A}" srcOrd="1" destOrd="0" presId="urn:microsoft.com/office/officeart/2005/8/layout/cycle8"/>
    <dgm:cxn modelId="{A8B2F773-6009-4121-A0F6-3BC1D4D8DC7E}" srcId="{CB58CE4A-1514-944C-81FE-B229AB3C48F8}" destId="{30DC3652-13DC-4ADB-9F08-1B30D4C68CD1}" srcOrd="3" destOrd="0" parTransId="{77DAF317-630D-4482-B9F6-2E2A9163EA02}" sibTransId="{BB0907BC-D064-427C-BB84-F19D16E62D94}"/>
    <dgm:cxn modelId="{55680071-2970-F14E-B0ED-B55CCC4A4248}" type="presOf" srcId="{30DC3652-13DC-4ADB-9F08-1B30D4C68CD1}" destId="{0191A99D-29BC-4F01-A4D7-44E75443DF7B}" srcOrd="0" destOrd="0" presId="urn:microsoft.com/office/officeart/2005/8/layout/cycle8"/>
    <dgm:cxn modelId="{F5275D4F-9BA6-0C49-A86F-671E6DF431EE}" type="presOf" srcId="{BAF4BAD2-6E0E-4446-B6A6-A6D77538DFCB}" destId="{2048B1A1-B7B1-3E4C-B8D8-ED6AFA03B15C}" srcOrd="1" destOrd="0" presId="urn:microsoft.com/office/officeart/2005/8/layout/cycle8"/>
    <dgm:cxn modelId="{716C2743-1C4E-4348-ACC1-D66B3EEBEE08}" type="presOf" srcId="{CB58CE4A-1514-944C-81FE-B229AB3C48F8}" destId="{C1AB6106-2BE5-804E-B6C3-C7F2D76A8D32}" srcOrd="0" destOrd="0" presId="urn:microsoft.com/office/officeart/2005/8/layout/cycle8"/>
    <dgm:cxn modelId="{3C238A86-709A-5343-8C84-BB92355D756D}" type="presOf" srcId="{30DC3652-13DC-4ADB-9F08-1B30D4C68CD1}" destId="{E1D0987D-1000-4B33-9DC1-675C64078855}" srcOrd="1" destOrd="0" presId="urn:microsoft.com/office/officeart/2005/8/layout/cycle8"/>
    <dgm:cxn modelId="{6D150234-C83A-48E7-BF69-69BE34AF0329}" srcId="{CB58CE4A-1514-944C-81FE-B229AB3C48F8}" destId="{EEF953A5-D527-4EE9-A59B-961F6170A889}" srcOrd="1" destOrd="0" parTransId="{2B4570EF-0001-42EA-8598-9DEDEC349BFB}" sibTransId="{2956024D-4D61-4253-87A0-AC1D6B9B266D}"/>
    <dgm:cxn modelId="{42D468E7-218E-7A41-9CC1-460A4E62D847}" srcId="{CB58CE4A-1514-944C-81FE-B229AB3C48F8}" destId="{D29BB719-FD56-2844-B248-A2C788E4DD2F}" srcOrd="0" destOrd="0" parTransId="{6ECAC086-F768-2C4E-869A-545BEFA17F72}" sibTransId="{F80B3F3B-F077-034C-81BC-CB70A5565923}"/>
    <dgm:cxn modelId="{BED25736-94F2-5443-8ED7-D2D206A47D63}" type="presParOf" srcId="{C1AB6106-2BE5-804E-B6C3-C7F2D76A8D32}" destId="{B51FE79A-82F8-BB4D-A548-9E0C95931871}" srcOrd="0" destOrd="0" presId="urn:microsoft.com/office/officeart/2005/8/layout/cycle8"/>
    <dgm:cxn modelId="{E79D03A4-6F2D-2347-92AF-C302B99B4966}" type="presParOf" srcId="{C1AB6106-2BE5-804E-B6C3-C7F2D76A8D32}" destId="{705C8AB6-07F4-9F4B-87F0-46B8C840C22B}" srcOrd="1" destOrd="0" presId="urn:microsoft.com/office/officeart/2005/8/layout/cycle8"/>
    <dgm:cxn modelId="{C5479775-7CA6-DA4B-BCAD-3BC6EE6FCC2C}" type="presParOf" srcId="{C1AB6106-2BE5-804E-B6C3-C7F2D76A8D32}" destId="{D298770A-DAE4-8F40-A1E8-7F5394387065}" srcOrd="2" destOrd="0" presId="urn:microsoft.com/office/officeart/2005/8/layout/cycle8"/>
    <dgm:cxn modelId="{B176F36F-A5B6-4748-87EE-712C3ABA1BAE}" type="presParOf" srcId="{C1AB6106-2BE5-804E-B6C3-C7F2D76A8D32}" destId="{5D3EBB9C-D0DB-A04F-8C69-3980DBA0A347}" srcOrd="3" destOrd="0" presId="urn:microsoft.com/office/officeart/2005/8/layout/cycle8"/>
    <dgm:cxn modelId="{4CC619F4-3564-8B49-8FE4-9E0C26831D18}" type="presParOf" srcId="{C1AB6106-2BE5-804E-B6C3-C7F2D76A8D32}" destId="{591A4803-9161-404F-80F0-6635C9FB251F}" srcOrd="4" destOrd="0" presId="urn:microsoft.com/office/officeart/2005/8/layout/cycle8"/>
    <dgm:cxn modelId="{9D65326E-CE36-B845-A00F-EBA1F2428B48}" type="presParOf" srcId="{C1AB6106-2BE5-804E-B6C3-C7F2D76A8D32}" destId="{47251BC0-C938-8C43-8106-383575FA7DBC}" srcOrd="5" destOrd="0" presId="urn:microsoft.com/office/officeart/2005/8/layout/cycle8"/>
    <dgm:cxn modelId="{D68CC9B9-F4FA-DC42-AAC4-3170E014FDE0}" type="presParOf" srcId="{C1AB6106-2BE5-804E-B6C3-C7F2D76A8D32}" destId="{1C94465A-CDF7-8E43-B681-139D791B1387}" srcOrd="6" destOrd="0" presId="urn:microsoft.com/office/officeart/2005/8/layout/cycle8"/>
    <dgm:cxn modelId="{C729BF86-7CE0-124E-B202-3FF470E1046F}" type="presParOf" srcId="{C1AB6106-2BE5-804E-B6C3-C7F2D76A8D32}" destId="{A01F02A2-235C-CE48-BF8C-CAB822D58D2A}" srcOrd="7" destOrd="0" presId="urn:microsoft.com/office/officeart/2005/8/layout/cycle8"/>
    <dgm:cxn modelId="{922B4372-604F-4340-B6C7-C1956C0931C6}" type="presParOf" srcId="{C1AB6106-2BE5-804E-B6C3-C7F2D76A8D32}" destId="{68A78B6C-BAED-9543-ABF9-EF748C194928}" srcOrd="8" destOrd="0" presId="urn:microsoft.com/office/officeart/2005/8/layout/cycle8"/>
    <dgm:cxn modelId="{1CAA52B4-1CB8-5046-B48E-A53A52058717}" type="presParOf" srcId="{C1AB6106-2BE5-804E-B6C3-C7F2D76A8D32}" destId="{59D713E5-0C59-AA4B-A67A-15ACE317B5D4}" srcOrd="9" destOrd="0" presId="urn:microsoft.com/office/officeart/2005/8/layout/cycle8"/>
    <dgm:cxn modelId="{507226A1-F0E2-074B-9666-94034A1422EA}" type="presParOf" srcId="{C1AB6106-2BE5-804E-B6C3-C7F2D76A8D32}" destId="{0ED165D0-838E-284B-9E0B-2B63DCCE918C}" srcOrd="10" destOrd="0" presId="urn:microsoft.com/office/officeart/2005/8/layout/cycle8"/>
    <dgm:cxn modelId="{672CA272-4EF6-DD4F-AFC4-78A0421DEF12}" type="presParOf" srcId="{C1AB6106-2BE5-804E-B6C3-C7F2D76A8D32}" destId="{2048B1A1-B7B1-3E4C-B8D8-ED6AFA03B15C}" srcOrd="11" destOrd="0" presId="urn:microsoft.com/office/officeart/2005/8/layout/cycle8"/>
    <dgm:cxn modelId="{4424382E-6AC2-6345-96F9-70E7F4DFCCFC}" type="presParOf" srcId="{C1AB6106-2BE5-804E-B6C3-C7F2D76A8D32}" destId="{0191A99D-29BC-4F01-A4D7-44E75443DF7B}" srcOrd="12" destOrd="0" presId="urn:microsoft.com/office/officeart/2005/8/layout/cycle8"/>
    <dgm:cxn modelId="{E68B1BBE-ED49-BF44-B6C8-8DD0E9D262E2}" type="presParOf" srcId="{C1AB6106-2BE5-804E-B6C3-C7F2D76A8D32}" destId="{FC3952C9-5E4B-4DEB-B6E4-2E31DBB50419}" srcOrd="13" destOrd="0" presId="urn:microsoft.com/office/officeart/2005/8/layout/cycle8"/>
    <dgm:cxn modelId="{81E226CF-B70C-5A4E-9901-24B4BA17F17A}" type="presParOf" srcId="{C1AB6106-2BE5-804E-B6C3-C7F2D76A8D32}" destId="{4A4E9FE7-1A84-4FD1-A9C8-586BC4A30C58}" srcOrd="14" destOrd="0" presId="urn:microsoft.com/office/officeart/2005/8/layout/cycle8"/>
    <dgm:cxn modelId="{4DE74CBB-C207-C840-9AB1-AF3B5F0F4EF2}" type="presParOf" srcId="{C1AB6106-2BE5-804E-B6C3-C7F2D76A8D32}" destId="{E1D0987D-1000-4B33-9DC1-675C64078855}" srcOrd="15" destOrd="0" presId="urn:microsoft.com/office/officeart/2005/8/layout/cycle8"/>
    <dgm:cxn modelId="{2B9FC19A-11A7-674D-8347-17D6DFEEC644}" type="presParOf" srcId="{C1AB6106-2BE5-804E-B6C3-C7F2D76A8D32}" destId="{4CABE584-43E2-44D2-9FA7-3722ECCD4C24}" srcOrd="16" destOrd="0" presId="urn:microsoft.com/office/officeart/2005/8/layout/cycle8"/>
    <dgm:cxn modelId="{C8167CA8-62F3-3440-8115-C34024F6276C}" type="presParOf" srcId="{C1AB6106-2BE5-804E-B6C3-C7F2D76A8D32}" destId="{77C1C29F-22DE-4D81-8092-B4CD2E1251B6}" srcOrd="17" destOrd="0" presId="urn:microsoft.com/office/officeart/2005/8/layout/cycle8"/>
    <dgm:cxn modelId="{AD7BEF8F-48EE-E64B-831F-6C7AE460C133}" type="presParOf" srcId="{C1AB6106-2BE5-804E-B6C3-C7F2D76A8D32}" destId="{19723D9C-362F-408B-9A45-34345CC8C339}" srcOrd="18" destOrd="0" presId="urn:microsoft.com/office/officeart/2005/8/layout/cycle8"/>
    <dgm:cxn modelId="{CDBFE815-7D19-274F-AAF2-DE9704D92D02}" type="presParOf" srcId="{C1AB6106-2BE5-804E-B6C3-C7F2D76A8D32}" destId="{0663B528-3E80-4EC5-A3D3-F311065D2E11}" srcOrd="1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B58CE4A-1514-944C-81FE-B229AB3C48F8}" type="doc">
      <dgm:prSet loTypeId="urn:microsoft.com/office/officeart/2005/8/layout/cycle8" loCatId="" qsTypeId="urn:microsoft.com/office/officeart/2005/8/quickstyle/simple3" qsCatId="simple" csTypeId="urn:microsoft.com/office/officeart/2005/8/colors/accent6_2" csCatId="accent6" phldr="1"/>
      <dgm:spPr/>
    </dgm:pt>
    <dgm:pt modelId="{D29BB719-FD56-2844-B248-A2C788E4DD2F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900" dirty="0" smtClean="0">
              <a:ln/>
            </a:rPr>
            <a:t>Federated Cloud</a:t>
          </a:r>
          <a:endParaRPr lang="en-US" sz="900" dirty="0">
            <a:ln/>
          </a:endParaRPr>
        </a:p>
      </dgm:t>
    </dgm:pt>
    <dgm:pt modelId="{6ECAC086-F768-2C4E-869A-545BEFA17F72}" type="parTrans" cxnId="{42D468E7-218E-7A41-9CC1-460A4E62D847}">
      <dgm:prSet/>
      <dgm:spPr/>
      <dgm:t>
        <a:bodyPr/>
        <a:lstStyle/>
        <a:p>
          <a:endParaRPr lang="en-US">
            <a:ln>
              <a:solidFill>
                <a:schemeClr val="accent1"/>
              </a:solidFill>
            </a:ln>
            <a:solidFill>
              <a:schemeClr val="bg1"/>
            </a:solidFill>
          </a:endParaRPr>
        </a:p>
      </dgm:t>
    </dgm:pt>
    <dgm:pt modelId="{F80B3F3B-F077-034C-81BC-CB70A5565923}" type="sibTrans" cxnId="{42D468E7-218E-7A41-9CC1-460A4E62D847}">
      <dgm:prSet/>
      <dgm:spPr/>
      <dgm:t>
        <a:bodyPr/>
        <a:lstStyle/>
        <a:p>
          <a:endParaRPr lang="en-US">
            <a:ln>
              <a:solidFill>
                <a:schemeClr val="accent1"/>
              </a:solidFill>
            </a:ln>
            <a:solidFill>
              <a:schemeClr val="bg1"/>
            </a:solidFill>
          </a:endParaRPr>
        </a:p>
      </dgm:t>
    </dgm:pt>
    <dgm:pt modelId="{BAF4BAD2-6E0E-4446-B6A6-A6D77538DFCB}">
      <dgm:prSet custT="1"/>
      <dgm:spPr/>
      <dgm:t>
        <a:bodyPr/>
        <a:lstStyle/>
        <a:p>
          <a:r>
            <a:rPr lang="en-GB" sz="900" dirty="0" smtClean="0">
              <a:ln/>
            </a:rPr>
            <a:t>Community Driven Innovation &amp; Support</a:t>
          </a:r>
          <a:endParaRPr lang="en-US" sz="900" dirty="0">
            <a:ln/>
          </a:endParaRPr>
        </a:p>
      </dgm:t>
    </dgm:pt>
    <dgm:pt modelId="{3C3718B5-9E2E-4F6A-B65E-CA5ADF3ECEA7}" type="parTrans" cxnId="{A16D14FB-B780-4874-94B3-B247A6946C5E}">
      <dgm:prSet/>
      <dgm:spPr/>
      <dgm:t>
        <a:bodyPr/>
        <a:lstStyle/>
        <a:p>
          <a:endParaRPr lang="en-GB">
            <a:ln>
              <a:solidFill>
                <a:schemeClr val="accent1"/>
              </a:solidFill>
            </a:ln>
            <a:solidFill>
              <a:schemeClr val="bg1"/>
            </a:solidFill>
          </a:endParaRPr>
        </a:p>
      </dgm:t>
    </dgm:pt>
    <dgm:pt modelId="{51089604-B16B-4B73-A5C5-5D8E2D56542F}" type="sibTrans" cxnId="{A16D14FB-B780-4874-94B3-B247A6946C5E}">
      <dgm:prSet/>
      <dgm:spPr/>
      <dgm:t>
        <a:bodyPr/>
        <a:lstStyle/>
        <a:p>
          <a:endParaRPr lang="en-GB">
            <a:ln>
              <a:solidFill>
                <a:schemeClr val="accent1"/>
              </a:solidFill>
            </a:ln>
            <a:solidFill>
              <a:schemeClr val="bg1"/>
            </a:solidFill>
          </a:endParaRPr>
        </a:p>
      </dgm:t>
    </dgm:pt>
    <dgm:pt modelId="{30DC3652-13DC-4ADB-9F08-1B30D4C68CD1}">
      <dgm:prSet custT="1"/>
      <dgm:spPr/>
      <dgm:t>
        <a:bodyPr/>
        <a:lstStyle/>
        <a:p>
          <a:r>
            <a:rPr lang="en-GB" sz="900" dirty="0" smtClean="0">
              <a:ln/>
            </a:rPr>
            <a:t>High-Throughput Data Analysis</a:t>
          </a:r>
          <a:endParaRPr lang="en-US" sz="900" dirty="0">
            <a:ln/>
          </a:endParaRPr>
        </a:p>
      </dgm:t>
    </dgm:pt>
    <dgm:pt modelId="{77DAF317-630D-4482-B9F6-2E2A9163EA02}" type="parTrans" cxnId="{A8B2F773-6009-4121-A0F6-3BC1D4D8DC7E}">
      <dgm:prSet/>
      <dgm:spPr/>
      <dgm:t>
        <a:bodyPr/>
        <a:lstStyle/>
        <a:p>
          <a:endParaRPr lang="en-GB">
            <a:ln>
              <a:solidFill>
                <a:schemeClr val="accent1"/>
              </a:solidFill>
            </a:ln>
            <a:solidFill>
              <a:schemeClr val="bg1"/>
            </a:solidFill>
          </a:endParaRPr>
        </a:p>
      </dgm:t>
    </dgm:pt>
    <dgm:pt modelId="{BB0907BC-D064-427C-BB84-F19D16E62D94}" type="sibTrans" cxnId="{A8B2F773-6009-4121-A0F6-3BC1D4D8DC7E}">
      <dgm:prSet/>
      <dgm:spPr/>
      <dgm:t>
        <a:bodyPr/>
        <a:lstStyle/>
        <a:p>
          <a:endParaRPr lang="en-GB">
            <a:ln>
              <a:solidFill>
                <a:schemeClr val="accent1"/>
              </a:solidFill>
            </a:ln>
            <a:solidFill>
              <a:schemeClr val="bg1"/>
            </a:solidFill>
          </a:endParaRPr>
        </a:p>
      </dgm:t>
    </dgm:pt>
    <dgm:pt modelId="{3AF42A61-C541-4A18-A40B-FABB7BDFF335}">
      <dgm:prSet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900" dirty="0" smtClean="0">
              <a:ln/>
            </a:rPr>
            <a:t>Federated Operations</a:t>
          </a:r>
          <a:endParaRPr lang="en-US" sz="900" dirty="0">
            <a:ln/>
          </a:endParaRPr>
        </a:p>
      </dgm:t>
    </dgm:pt>
    <dgm:pt modelId="{125EB6E8-DE4D-4940-A99F-D8005016C09C}" type="parTrans" cxnId="{72E02E84-0E54-4AB9-8794-CB199BC536FE}">
      <dgm:prSet/>
      <dgm:spPr/>
      <dgm:t>
        <a:bodyPr/>
        <a:lstStyle/>
        <a:p>
          <a:endParaRPr lang="en-GB"/>
        </a:p>
      </dgm:t>
    </dgm:pt>
    <dgm:pt modelId="{07585126-DB2A-4D01-ABE8-15C4B4C49CE2}" type="sibTrans" cxnId="{72E02E84-0E54-4AB9-8794-CB199BC536FE}">
      <dgm:prSet/>
      <dgm:spPr/>
      <dgm:t>
        <a:bodyPr/>
        <a:lstStyle/>
        <a:p>
          <a:endParaRPr lang="en-GB"/>
        </a:p>
      </dgm:t>
    </dgm:pt>
    <dgm:pt modelId="{C1AB6106-2BE5-804E-B6C3-C7F2D76A8D32}" type="pres">
      <dgm:prSet presAssocID="{CB58CE4A-1514-944C-81FE-B229AB3C48F8}" presName="compositeShape" presStyleCnt="0">
        <dgm:presLayoutVars>
          <dgm:chMax val="7"/>
          <dgm:dir/>
          <dgm:resizeHandles val="exact"/>
        </dgm:presLayoutVars>
      </dgm:prSet>
      <dgm:spPr/>
    </dgm:pt>
    <dgm:pt modelId="{B51FE79A-82F8-BB4D-A548-9E0C95931871}" type="pres">
      <dgm:prSet presAssocID="{CB58CE4A-1514-944C-81FE-B229AB3C48F8}" presName="wedge1" presStyleLbl="node1" presStyleIdx="0" presStyleCnt="4"/>
      <dgm:spPr/>
      <dgm:t>
        <a:bodyPr/>
        <a:lstStyle/>
        <a:p>
          <a:endParaRPr lang="en-US"/>
        </a:p>
      </dgm:t>
    </dgm:pt>
    <dgm:pt modelId="{705C8AB6-07F4-9F4B-87F0-46B8C840C22B}" type="pres">
      <dgm:prSet presAssocID="{CB58CE4A-1514-944C-81FE-B229AB3C48F8}" presName="dummy1a" presStyleCnt="0"/>
      <dgm:spPr/>
    </dgm:pt>
    <dgm:pt modelId="{D298770A-DAE4-8F40-A1E8-7F5394387065}" type="pres">
      <dgm:prSet presAssocID="{CB58CE4A-1514-944C-81FE-B229AB3C48F8}" presName="dummy1b" presStyleCnt="0"/>
      <dgm:spPr/>
    </dgm:pt>
    <dgm:pt modelId="{5D3EBB9C-D0DB-A04F-8C69-3980DBA0A347}" type="pres">
      <dgm:prSet presAssocID="{CB58CE4A-1514-944C-81FE-B229AB3C48F8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1A4803-9161-404F-80F0-6635C9FB251F}" type="pres">
      <dgm:prSet presAssocID="{CB58CE4A-1514-944C-81FE-B229AB3C48F8}" presName="wedge2" presStyleLbl="node1" presStyleIdx="1" presStyleCnt="4"/>
      <dgm:spPr/>
      <dgm:t>
        <a:bodyPr/>
        <a:lstStyle/>
        <a:p>
          <a:endParaRPr lang="en-US"/>
        </a:p>
      </dgm:t>
    </dgm:pt>
    <dgm:pt modelId="{47251BC0-C938-8C43-8106-383575FA7DBC}" type="pres">
      <dgm:prSet presAssocID="{CB58CE4A-1514-944C-81FE-B229AB3C48F8}" presName="dummy2a" presStyleCnt="0"/>
      <dgm:spPr/>
    </dgm:pt>
    <dgm:pt modelId="{1C94465A-CDF7-8E43-B681-139D791B1387}" type="pres">
      <dgm:prSet presAssocID="{CB58CE4A-1514-944C-81FE-B229AB3C48F8}" presName="dummy2b" presStyleCnt="0"/>
      <dgm:spPr/>
    </dgm:pt>
    <dgm:pt modelId="{A01F02A2-235C-CE48-BF8C-CAB822D58D2A}" type="pres">
      <dgm:prSet presAssocID="{CB58CE4A-1514-944C-81FE-B229AB3C48F8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A78B6C-BAED-9543-ABF9-EF748C194928}" type="pres">
      <dgm:prSet presAssocID="{CB58CE4A-1514-944C-81FE-B229AB3C48F8}" presName="wedge3" presStyleLbl="node1" presStyleIdx="2" presStyleCnt="4"/>
      <dgm:spPr/>
      <dgm:t>
        <a:bodyPr/>
        <a:lstStyle/>
        <a:p>
          <a:endParaRPr lang="en-US"/>
        </a:p>
      </dgm:t>
    </dgm:pt>
    <dgm:pt modelId="{59D713E5-0C59-AA4B-A67A-15ACE317B5D4}" type="pres">
      <dgm:prSet presAssocID="{CB58CE4A-1514-944C-81FE-B229AB3C48F8}" presName="dummy3a" presStyleCnt="0"/>
      <dgm:spPr/>
    </dgm:pt>
    <dgm:pt modelId="{0ED165D0-838E-284B-9E0B-2B63DCCE918C}" type="pres">
      <dgm:prSet presAssocID="{CB58CE4A-1514-944C-81FE-B229AB3C48F8}" presName="dummy3b" presStyleCnt="0"/>
      <dgm:spPr/>
    </dgm:pt>
    <dgm:pt modelId="{2048B1A1-B7B1-3E4C-B8D8-ED6AFA03B15C}" type="pres">
      <dgm:prSet presAssocID="{CB58CE4A-1514-944C-81FE-B229AB3C48F8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91A99D-29BC-4F01-A4D7-44E75443DF7B}" type="pres">
      <dgm:prSet presAssocID="{CB58CE4A-1514-944C-81FE-B229AB3C48F8}" presName="wedge4" presStyleLbl="node1" presStyleIdx="3" presStyleCnt="4"/>
      <dgm:spPr/>
      <dgm:t>
        <a:bodyPr/>
        <a:lstStyle/>
        <a:p>
          <a:endParaRPr lang="en-GB"/>
        </a:p>
      </dgm:t>
    </dgm:pt>
    <dgm:pt modelId="{FC3952C9-5E4B-4DEB-B6E4-2E31DBB50419}" type="pres">
      <dgm:prSet presAssocID="{CB58CE4A-1514-944C-81FE-B229AB3C48F8}" presName="dummy4a" presStyleCnt="0"/>
      <dgm:spPr/>
    </dgm:pt>
    <dgm:pt modelId="{4A4E9FE7-1A84-4FD1-A9C8-586BC4A30C58}" type="pres">
      <dgm:prSet presAssocID="{CB58CE4A-1514-944C-81FE-B229AB3C48F8}" presName="dummy4b" presStyleCnt="0"/>
      <dgm:spPr/>
    </dgm:pt>
    <dgm:pt modelId="{E1D0987D-1000-4B33-9DC1-675C64078855}" type="pres">
      <dgm:prSet presAssocID="{CB58CE4A-1514-944C-81FE-B229AB3C48F8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CABE584-43E2-44D2-9FA7-3722ECCD4C24}" type="pres">
      <dgm:prSet presAssocID="{F80B3F3B-F077-034C-81BC-CB70A5565923}" presName="arrowWedge1" presStyleLbl="fgSibTrans2D1" presStyleIdx="0" presStyleCnt="4"/>
      <dgm:spPr/>
    </dgm:pt>
    <dgm:pt modelId="{9C6F2AEF-1C27-4346-866F-FD7F6EAF2C18}" type="pres">
      <dgm:prSet presAssocID="{07585126-DB2A-4D01-ABE8-15C4B4C49CE2}" presName="arrowWedge2" presStyleLbl="fgSibTrans2D1" presStyleIdx="1" presStyleCnt="4"/>
      <dgm:spPr/>
    </dgm:pt>
    <dgm:pt modelId="{19723D9C-362F-408B-9A45-34345CC8C339}" type="pres">
      <dgm:prSet presAssocID="{51089604-B16B-4B73-A5C5-5D8E2D56542F}" presName="arrowWedge3" presStyleLbl="fgSibTrans2D1" presStyleIdx="2" presStyleCnt="4"/>
      <dgm:spPr/>
    </dgm:pt>
    <dgm:pt modelId="{0663B528-3E80-4EC5-A3D3-F311065D2E11}" type="pres">
      <dgm:prSet presAssocID="{BB0907BC-D064-427C-BB84-F19D16E62D94}" presName="arrowWedge4" presStyleLbl="fgSibTrans2D1" presStyleIdx="3" presStyleCnt="4"/>
      <dgm:spPr/>
    </dgm:pt>
  </dgm:ptLst>
  <dgm:cxnLst>
    <dgm:cxn modelId="{A16D14FB-B780-4874-94B3-B247A6946C5E}" srcId="{CB58CE4A-1514-944C-81FE-B229AB3C48F8}" destId="{BAF4BAD2-6E0E-4446-B6A6-A6D77538DFCB}" srcOrd="2" destOrd="0" parTransId="{3C3718B5-9E2E-4F6A-B65E-CA5ADF3ECEA7}" sibTransId="{51089604-B16B-4B73-A5C5-5D8E2D56542F}"/>
    <dgm:cxn modelId="{BBF5F2E6-6C22-F040-955E-B41C87B9A9FD}" type="presOf" srcId="{D29BB719-FD56-2844-B248-A2C788E4DD2F}" destId="{5D3EBB9C-D0DB-A04F-8C69-3980DBA0A347}" srcOrd="1" destOrd="0" presId="urn:microsoft.com/office/officeart/2005/8/layout/cycle8"/>
    <dgm:cxn modelId="{7BBFD661-36D8-E14B-8DAD-368BFF8A3E48}" type="presOf" srcId="{D29BB719-FD56-2844-B248-A2C788E4DD2F}" destId="{B51FE79A-82F8-BB4D-A548-9E0C95931871}" srcOrd="0" destOrd="0" presId="urn:microsoft.com/office/officeart/2005/8/layout/cycle8"/>
    <dgm:cxn modelId="{DEF3D273-C6CA-A24C-A44F-8A7554E60733}" type="presOf" srcId="{BAF4BAD2-6E0E-4446-B6A6-A6D77538DFCB}" destId="{2048B1A1-B7B1-3E4C-B8D8-ED6AFA03B15C}" srcOrd="1" destOrd="0" presId="urn:microsoft.com/office/officeart/2005/8/layout/cycle8"/>
    <dgm:cxn modelId="{52899FDF-A5C2-8744-B95C-E28DDB2ADE43}" type="presOf" srcId="{3AF42A61-C541-4A18-A40B-FABB7BDFF335}" destId="{A01F02A2-235C-CE48-BF8C-CAB822D58D2A}" srcOrd="1" destOrd="0" presId="urn:microsoft.com/office/officeart/2005/8/layout/cycle8"/>
    <dgm:cxn modelId="{23B4E475-0542-CE43-9CF2-34E12A113FD5}" type="presOf" srcId="{BAF4BAD2-6E0E-4446-B6A6-A6D77538DFCB}" destId="{68A78B6C-BAED-9543-ABF9-EF748C194928}" srcOrd="0" destOrd="0" presId="urn:microsoft.com/office/officeart/2005/8/layout/cycle8"/>
    <dgm:cxn modelId="{DA1EBAA7-FC63-5A4A-8B4F-C7787D0F2541}" type="presOf" srcId="{30DC3652-13DC-4ADB-9F08-1B30D4C68CD1}" destId="{0191A99D-29BC-4F01-A4D7-44E75443DF7B}" srcOrd="0" destOrd="0" presId="urn:microsoft.com/office/officeart/2005/8/layout/cycle8"/>
    <dgm:cxn modelId="{A8B2F773-6009-4121-A0F6-3BC1D4D8DC7E}" srcId="{CB58CE4A-1514-944C-81FE-B229AB3C48F8}" destId="{30DC3652-13DC-4ADB-9F08-1B30D4C68CD1}" srcOrd="3" destOrd="0" parTransId="{77DAF317-630D-4482-B9F6-2E2A9163EA02}" sibTransId="{BB0907BC-D064-427C-BB84-F19D16E62D94}"/>
    <dgm:cxn modelId="{F598EC7F-CC01-0F48-89F7-FAF237C8671C}" type="presOf" srcId="{30DC3652-13DC-4ADB-9F08-1B30D4C68CD1}" destId="{E1D0987D-1000-4B33-9DC1-675C64078855}" srcOrd="1" destOrd="0" presId="urn:microsoft.com/office/officeart/2005/8/layout/cycle8"/>
    <dgm:cxn modelId="{72E02E84-0E54-4AB9-8794-CB199BC536FE}" srcId="{CB58CE4A-1514-944C-81FE-B229AB3C48F8}" destId="{3AF42A61-C541-4A18-A40B-FABB7BDFF335}" srcOrd="1" destOrd="0" parTransId="{125EB6E8-DE4D-4940-A99F-D8005016C09C}" sibTransId="{07585126-DB2A-4D01-ABE8-15C4B4C49CE2}"/>
    <dgm:cxn modelId="{0D348A9E-FA86-8D4C-B905-19BF071A1D3D}" type="presOf" srcId="{CB58CE4A-1514-944C-81FE-B229AB3C48F8}" destId="{C1AB6106-2BE5-804E-B6C3-C7F2D76A8D32}" srcOrd="0" destOrd="0" presId="urn:microsoft.com/office/officeart/2005/8/layout/cycle8"/>
    <dgm:cxn modelId="{B09F8731-51F8-CE43-96BC-BEDC5F04CCF9}" type="presOf" srcId="{3AF42A61-C541-4A18-A40B-FABB7BDFF335}" destId="{591A4803-9161-404F-80F0-6635C9FB251F}" srcOrd="0" destOrd="0" presId="urn:microsoft.com/office/officeart/2005/8/layout/cycle8"/>
    <dgm:cxn modelId="{42D468E7-218E-7A41-9CC1-460A4E62D847}" srcId="{CB58CE4A-1514-944C-81FE-B229AB3C48F8}" destId="{D29BB719-FD56-2844-B248-A2C788E4DD2F}" srcOrd="0" destOrd="0" parTransId="{6ECAC086-F768-2C4E-869A-545BEFA17F72}" sibTransId="{F80B3F3B-F077-034C-81BC-CB70A5565923}"/>
    <dgm:cxn modelId="{B9DE6EB6-4E25-3348-9BCE-34D7689BDFFB}" type="presParOf" srcId="{C1AB6106-2BE5-804E-B6C3-C7F2D76A8D32}" destId="{B51FE79A-82F8-BB4D-A548-9E0C95931871}" srcOrd="0" destOrd="0" presId="urn:microsoft.com/office/officeart/2005/8/layout/cycle8"/>
    <dgm:cxn modelId="{73515589-B5A6-FB46-AD55-1654BBA795F6}" type="presParOf" srcId="{C1AB6106-2BE5-804E-B6C3-C7F2D76A8D32}" destId="{705C8AB6-07F4-9F4B-87F0-46B8C840C22B}" srcOrd="1" destOrd="0" presId="urn:microsoft.com/office/officeart/2005/8/layout/cycle8"/>
    <dgm:cxn modelId="{2DBF4662-3167-3F45-A4CF-D9BAEE7AE768}" type="presParOf" srcId="{C1AB6106-2BE5-804E-B6C3-C7F2D76A8D32}" destId="{D298770A-DAE4-8F40-A1E8-7F5394387065}" srcOrd="2" destOrd="0" presId="urn:microsoft.com/office/officeart/2005/8/layout/cycle8"/>
    <dgm:cxn modelId="{675F2CBB-BCE8-CA44-BA29-8A143BBCC806}" type="presParOf" srcId="{C1AB6106-2BE5-804E-B6C3-C7F2D76A8D32}" destId="{5D3EBB9C-D0DB-A04F-8C69-3980DBA0A347}" srcOrd="3" destOrd="0" presId="urn:microsoft.com/office/officeart/2005/8/layout/cycle8"/>
    <dgm:cxn modelId="{FC25DD06-ACE0-DD43-B557-F6CF565324F8}" type="presParOf" srcId="{C1AB6106-2BE5-804E-B6C3-C7F2D76A8D32}" destId="{591A4803-9161-404F-80F0-6635C9FB251F}" srcOrd="4" destOrd="0" presId="urn:microsoft.com/office/officeart/2005/8/layout/cycle8"/>
    <dgm:cxn modelId="{A8DB3AB6-62F9-0B4A-B9C4-C553975DBE70}" type="presParOf" srcId="{C1AB6106-2BE5-804E-B6C3-C7F2D76A8D32}" destId="{47251BC0-C938-8C43-8106-383575FA7DBC}" srcOrd="5" destOrd="0" presId="urn:microsoft.com/office/officeart/2005/8/layout/cycle8"/>
    <dgm:cxn modelId="{64F3C7BD-5C5A-1C45-B22C-655AAA2BDBEC}" type="presParOf" srcId="{C1AB6106-2BE5-804E-B6C3-C7F2D76A8D32}" destId="{1C94465A-CDF7-8E43-B681-139D791B1387}" srcOrd="6" destOrd="0" presId="urn:microsoft.com/office/officeart/2005/8/layout/cycle8"/>
    <dgm:cxn modelId="{07AEF073-BA4A-2644-9AE0-4D5F6F78E1C9}" type="presParOf" srcId="{C1AB6106-2BE5-804E-B6C3-C7F2D76A8D32}" destId="{A01F02A2-235C-CE48-BF8C-CAB822D58D2A}" srcOrd="7" destOrd="0" presId="urn:microsoft.com/office/officeart/2005/8/layout/cycle8"/>
    <dgm:cxn modelId="{5A3BCF7E-2589-634B-BE50-487782296F13}" type="presParOf" srcId="{C1AB6106-2BE5-804E-B6C3-C7F2D76A8D32}" destId="{68A78B6C-BAED-9543-ABF9-EF748C194928}" srcOrd="8" destOrd="0" presId="urn:microsoft.com/office/officeart/2005/8/layout/cycle8"/>
    <dgm:cxn modelId="{A739521B-88C2-6C42-9CA1-5CA81A326556}" type="presParOf" srcId="{C1AB6106-2BE5-804E-B6C3-C7F2D76A8D32}" destId="{59D713E5-0C59-AA4B-A67A-15ACE317B5D4}" srcOrd="9" destOrd="0" presId="urn:microsoft.com/office/officeart/2005/8/layout/cycle8"/>
    <dgm:cxn modelId="{A931830C-6CB7-E041-86CE-E15AE8823E94}" type="presParOf" srcId="{C1AB6106-2BE5-804E-B6C3-C7F2D76A8D32}" destId="{0ED165D0-838E-284B-9E0B-2B63DCCE918C}" srcOrd="10" destOrd="0" presId="urn:microsoft.com/office/officeart/2005/8/layout/cycle8"/>
    <dgm:cxn modelId="{7A600214-865D-524A-B69F-A99CFC47ABFB}" type="presParOf" srcId="{C1AB6106-2BE5-804E-B6C3-C7F2D76A8D32}" destId="{2048B1A1-B7B1-3E4C-B8D8-ED6AFA03B15C}" srcOrd="11" destOrd="0" presId="urn:microsoft.com/office/officeart/2005/8/layout/cycle8"/>
    <dgm:cxn modelId="{C04507A7-63C8-1442-AAF8-1B6A23A2A65D}" type="presParOf" srcId="{C1AB6106-2BE5-804E-B6C3-C7F2D76A8D32}" destId="{0191A99D-29BC-4F01-A4D7-44E75443DF7B}" srcOrd="12" destOrd="0" presId="urn:microsoft.com/office/officeart/2005/8/layout/cycle8"/>
    <dgm:cxn modelId="{4BF858F0-F8F7-0949-A589-977193C312D5}" type="presParOf" srcId="{C1AB6106-2BE5-804E-B6C3-C7F2D76A8D32}" destId="{FC3952C9-5E4B-4DEB-B6E4-2E31DBB50419}" srcOrd="13" destOrd="0" presId="urn:microsoft.com/office/officeart/2005/8/layout/cycle8"/>
    <dgm:cxn modelId="{A5B022C3-CCEB-5B4E-8242-343912389A8E}" type="presParOf" srcId="{C1AB6106-2BE5-804E-B6C3-C7F2D76A8D32}" destId="{4A4E9FE7-1A84-4FD1-A9C8-586BC4A30C58}" srcOrd="14" destOrd="0" presId="urn:microsoft.com/office/officeart/2005/8/layout/cycle8"/>
    <dgm:cxn modelId="{3AF72268-E350-1641-BEB7-45967F2EB4EA}" type="presParOf" srcId="{C1AB6106-2BE5-804E-B6C3-C7F2D76A8D32}" destId="{E1D0987D-1000-4B33-9DC1-675C64078855}" srcOrd="15" destOrd="0" presId="urn:microsoft.com/office/officeart/2005/8/layout/cycle8"/>
    <dgm:cxn modelId="{5F6AFEB6-3DF8-E743-B1C5-C781199ED4FA}" type="presParOf" srcId="{C1AB6106-2BE5-804E-B6C3-C7F2D76A8D32}" destId="{4CABE584-43E2-44D2-9FA7-3722ECCD4C24}" srcOrd="16" destOrd="0" presId="urn:microsoft.com/office/officeart/2005/8/layout/cycle8"/>
    <dgm:cxn modelId="{882623B1-EA98-974A-BA84-72FA0E1157DC}" type="presParOf" srcId="{C1AB6106-2BE5-804E-B6C3-C7F2D76A8D32}" destId="{9C6F2AEF-1C27-4346-866F-FD7F6EAF2C18}" srcOrd="17" destOrd="0" presId="urn:microsoft.com/office/officeart/2005/8/layout/cycle8"/>
    <dgm:cxn modelId="{2C8F72DE-C450-974E-A9AD-F7D20043206E}" type="presParOf" srcId="{C1AB6106-2BE5-804E-B6C3-C7F2D76A8D32}" destId="{19723D9C-362F-408B-9A45-34345CC8C339}" srcOrd="18" destOrd="0" presId="urn:microsoft.com/office/officeart/2005/8/layout/cycle8"/>
    <dgm:cxn modelId="{B9573429-FCE4-4C4B-94F8-AE51786043B2}" type="presParOf" srcId="{C1AB6106-2BE5-804E-B6C3-C7F2D76A8D32}" destId="{0663B528-3E80-4EC5-A3D3-F311065D2E11}" srcOrd="1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B58CE4A-1514-944C-81FE-B229AB3C48F8}" type="doc">
      <dgm:prSet loTypeId="urn:microsoft.com/office/officeart/2005/8/layout/cycle8" loCatId="" qsTypeId="urn:microsoft.com/office/officeart/2005/8/quickstyle/simple3" qsCatId="simple" csTypeId="urn:microsoft.com/office/officeart/2005/8/colors/accent6_2" csCatId="accent6" phldr="1"/>
      <dgm:spPr/>
    </dgm:pt>
    <dgm:pt modelId="{D29BB719-FD56-2844-B248-A2C788E4DD2F}">
      <dgm:prSet custT="1"/>
      <dgm:spPr/>
      <dgm:t>
        <a:bodyPr/>
        <a:lstStyle/>
        <a:p>
          <a:r>
            <a:rPr lang="en-US" sz="900" dirty="0" smtClean="0">
              <a:ln/>
            </a:rPr>
            <a:t>Federated Cloud</a:t>
          </a:r>
          <a:endParaRPr lang="en-US" sz="900" dirty="0">
            <a:ln/>
          </a:endParaRPr>
        </a:p>
      </dgm:t>
    </dgm:pt>
    <dgm:pt modelId="{6ECAC086-F768-2C4E-869A-545BEFA17F72}" type="parTrans" cxnId="{42D468E7-218E-7A41-9CC1-460A4E62D847}">
      <dgm:prSet/>
      <dgm:spPr/>
      <dgm:t>
        <a:bodyPr/>
        <a:lstStyle/>
        <a:p>
          <a:endParaRPr lang="en-US">
            <a:ln>
              <a:solidFill>
                <a:schemeClr val="accent1"/>
              </a:solidFill>
            </a:ln>
            <a:solidFill>
              <a:schemeClr val="bg1"/>
            </a:solidFill>
          </a:endParaRPr>
        </a:p>
      </dgm:t>
    </dgm:pt>
    <dgm:pt modelId="{F80B3F3B-F077-034C-81BC-CB70A5565923}" type="sibTrans" cxnId="{42D468E7-218E-7A41-9CC1-460A4E62D847}">
      <dgm:prSet/>
      <dgm:spPr/>
      <dgm:t>
        <a:bodyPr/>
        <a:lstStyle/>
        <a:p>
          <a:endParaRPr lang="en-US">
            <a:ln>
              <a:solidFill>
                <a:schemeClr val="accent1"/>
              </a:solidFill>
            </a:ln>
            <a:solidFill>
              <a:schemeClr val="bg1"/>
            </a:solidFill>
          </a:endParaRPr>
        </a:p>
      </dgm:t>
    </dgm:pt>
    <dgm:pt modelId="{BAF4BAD2-6E0E-4446-B6A6-A6D77538DFCB}">
      <dgm:prSet custT="1"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GB" sz="900" dirty="0" smtClean="0">
              <a:ln/>
            </a:rPr>
            <a:t>Community Driven Innovation &amp;Support</a:t>
          </a:r>
          <a:endParaRPr lang="en-US" sz="900" dirty="0">
            <a:ln/>
          </a:endParaRPr>
        </a:p>
      </dgm:t>
    </dgm:pt>
    <dgm:pt modelId="{3C3718B5-9E2E-4F6A-B65E-CA5ADF3ECEA7}" type="parTrans" cxnId="{A16D14FB-B780-4874-94B3-B247A6946C5E}">
      <dgm:prSet/>
      <dgm:spPr/>
      <dgm:t>
        <a:bodyPr/>
        <a:lstStyle/>
        <a:p>
          <a:endParaRPr lang="en-GB">
            <a:ln>
              <a:solidFill>
                <a:schemeClr val="accent1"/>
              </a:solidFill>
            </a:ln>
            <a:solidFill>
              <a:schemeClr val="bg1"/>
            </a:solidFill>
          </a:endParaRPr>
        </a:p>
      </dgm:t>
    </dgm:pt>
    <dgm:pt modelId="{51089604-B16B-4B73-A5C5-5D8E2D56542F}" type="sibTrans" cxnId="{A16D14FB-B780-4874-94B3-B247A6946C5E}">
      <dgm:prSet/>
      <dgm:spPr/>
      <dgm:t>
        <a:bodyPr/>
        <a:lstStyle/>
        <a:p>
          <a:endParaRPr lang="en-GB">
            <a:ln>
              <a:solidFill>
                <a:schemeClr val="accent1"/>
              </a:solidFill>
            </a:ln>
            <a:solidFill>
              <a:schemeClr val="bg1"/>
            </a:solidFill>
          </a:endParaRPr>
        </a:p>
      </dgm:t>
    </dgm:pt>
    <dgm:pt modelId="{30DC3652-13DC-4ADB-9F08-1B30D4C68CD1}">
      <dgm:prSet custT="1"/>
      <dgm:spPr/>
      <dgm:t>
        <a:bodyPr/>
        <a:lstStyle/>
        <a:p>
          <a:r>
            <a:rPr lang="en-GB" sz="900" dirty="0" smtClean="0">
              <a:ln/>
            </a:rPr>
            <a:t>High-Throughput Data Analysis</a:t>
          </a:r>
          <a:endParaRPr lang="en-US" sz="900" dirty="0">
            <a:ln/>
          </a:endParaRPr>
        </a:p>
      </dgm:t>
    </dgm:pt>
    <dgm:pt modelId="{77DAF317-630D-4482-B9F6-2E2A9163EA02}" type="parTrans" cxnId="{A8B2F773-6009-4121-A0F6-3BC1D4D8DC7E}">
      <dgm:prSet/>
      <dgm:spPr/>
      <dgm:t>
        <a:bodyPr/>
        <a:lstStyle/>
        <a:p>
          <a:endParaRPr lang="en-GB">
            <a:ln>
              <a:solidFill>
                <a:schemeClr val="accent1"/>
              </a:solidFill>
            </a:ln>
            <a:solidFill>
              <a:schemeClr val="bg1"/>
            </a:solidFill>
          </a:endParaRPr>
        </a:p>
      </dgm:t>
    </dgm:pt>
    <dgm:pt modelId="{BB0907BC-D064-427C-BB84-F19D16E62D94}" type="sibTrans" cxnId="{A8B2F773-6009-4121-A0F6-3BC1D4D8DC7E}">
      <dgm:prSet/>
      <dgm:spPr/>
      <dgm:t>
        <a:bodyPr/>
        <a:lstStyle/>
        <a:p>
          <a:endParaRPr lang="en-GB">
            <a:ln>
              <a:solidFill>
                <a:schemeClr val="accent1"/>
              </a:solidFill>
            </a:ln>
            <a:solidFill>
              <a:schemeClr val="bg1"/>
            </a:solidFill>
          </a:endParaRPr>
        </a:p>
      </dgm:t>
    </dgm:pt>
    <dgm:pt modelId="{ADA3ACA6-B36E-4049-A2DB-FAD8B28BC691}">
      <dgm:prSet custT="1"/>
      <dgm:spPr/>
      <dgm:t>
        <a:bodyPr/>
        <a:lstStyle/>
        <a:p>
          <a:r>
            <a:rPr lang="en-US" sz="900" dirty="0" smtClean="0">
              <a:ln/>
            </a:rPr>
            <a:t>Federated Operations</a:t>
          </a:r>
          <a:endParaRPr lang="en-US" sz="900" dirty="0">
            <a:ln/>
          </a:endParaRPr>
        </a:p>
      </dgm:t>
    </dgm:pt>
    <dgm:pt modelId="{DE667859-2914-4A40-8768-F9AAF45DA9B8}" type="parTrans" cxnId="{37A141A8-1B28-4043-8C94-90CE1ACA0F61}">
      <dgm:prSet/>
      <dgm:spPr/>
      <dgm:t>
        <a:bodyPr/>
        <a:lstStyle/>
        <a:p>
          <a:endParaRPr lang="en-GB"/>
        </a:p>
      </dgm:t>
    </dgm:pt>
    <dgm:pt modelId="{114D6AA7-7DB5-4215-9B27-3A38D18FE8AF}" type="sibTrans" cxnId="{37A141A8-1B28-4043-8C94-90CE1ACA0F61}">
      <dgm:prSet/>
      <dgm:spPr/>
      <dgm:t>
        <a:bodyPr/>
        <a:lstStyle/>
        <a:p>
          <a:endParaRPr lang="en-GB"/>
        </a:p>
      </dgm:t>
    </dgm:pt>
    <dgm:pt modelId="{C1AB6106-2BE5-804E-B6C3-C7F2D76A8D32}" type="pres">
      <dgm:prSet presAssocID="{CB58CE4A-1514-944C-81FE-B229AB3C48F8}" presName="compositeShape" presStyleCnt="0">
        <dgm:presLayoutVars>
          <dgm:chMax val="7"/>
          <dgm:dir/>
          <dgm:resizeHandles val="exact"/>
        </dgm:presLayoutVars>
      </dgm:prSet>
      <dgm:spPr/>
    </dgm:pt>
    <dgm:pt modelId="{B51FE79A-82F8-BB4D-A548-9E0C95931871}" type="pres">
      <dgm:prSet presAssocID="{CB58CE4A-1514-944C-81FE-B229AB3C48F8}" presName="wedge1" presStyleLbl="node1" presStyleIdx="0" presStyleCnt="4"/>
      <dgm:spPr/>
      <dgm:t>
        <a:bodyPr/>
        <a:lstStyle/>
        <a:p>
          <a:endParaRPr lang="en-US"/>
        </a:p>
      </dgm:t>
    </dgm:pt>
    <dgm:pt modelId="{705C8AB6-07F4-9F4B-87F0-46B8C840C22B}" type="pres">
      <dgm:prSet presAssocID="{CB58CE4A-1514-944C-81FE-B229AB3C48F8}" presName="dummy1a" presStyleCnt="0"/>
      <dgm:spPr/>
    </dgm:pt>
    <dgm:pt modelId="{D298770A-DAE4-8F40-A1E8-7F5394387065}" type="pres">
      <dgm:prSet presAssocID="{CB58CE4A-1514-944C-81FE-B229AB3C48F8}" presName="dummy1b" presStyleCnt="0"/>
      <dgm:spPr/>
    </dgm:pt>
    <dgm:pt modelId="{5D3EBB9C-D0DB-A04F-8C69-3980DBA0A347}" type="pres">
      <dgm:prSet presAssocID="{CB58CE4A-1514-944C-81FE-B229AB3C48F8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1A4803-9161-404F-80F0-6635C9FB251F}" type="pres">
      <dgm:prSet presAssocID="{CB58CE4A-1514-944C-81FE-B229AB3C48F8}" presName="wedge2" presStyleLbl="node1" presStyleIdx="1" presStyleCnt="4"/>
      <dgm:spPr/>
      <dgm:t>
        <a:bodyPr/>
        <a:lstStyle/>
        <a:p>
          <a:endParaRPr lang="en-US"/>
        </a:p>
      </dgm:t>
    </dgm:pt>
    <dgm:pt modelId="{47251BC0-C938-8C43-8106-383575FA7DBC}" type="pres">
      <dgm:prSet presAssocID="{CB58CE4A-1514-944C-81FE-B229AB3C48F8}" presName="dummy2a" presStyleCnt="0"/>
      <dgm:spPr/>
    </dgm:pt>
    <dgm:pt modelId="{1C94465A-CDF7-8E43-B681-139D791B1387}" type="pres">
      <dgm:prSet presAssocID="{CB58CE4A-1514-944C-81FE-B229AB3C48F8}" presName="dummy2b" presStyleCnt="0"/>
      <dgm:spPr/>
    </dgm:pt>
    <dgm:pt modelId="{A01F02A2-235C-CE48-BF8C-CAB822D58D2A}" type="pres">
      <dgm:prSet presAssocID="{CB58CE4A-1514-944C-81FE-B229AB3C48F8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A78B6C-BAED-9543-ABF9-EF748C194928}" type="pres">
      <dgm:prSet presAssocID="{CB58CE4A-1514-944C-81FE-B229AB3C48F8}" presName="wedge3" presStyleLbl="node1" presStyleIdx="2" presStyleCnt="4"/>
      <dgm:spPr/>
      <dgm:t>
        <a:bodyPr/>
        <a:lstStyle/>
        <a:p>
          <a:endParaRPr lang="en-US"/>
        </a:p>
      </dgm:t>
    </dgm:pt>
    <dgm:pt modelId="{59D713E5-0C59-AA4B-A67A-15ACE317B5D4}" type="pres">
      <dgm:prSet presAssocID="{CB58CE4A-1514-944C-81FE-B229AB3C48F8}" presName="dummy3a" presStyleCnt="0"/>
      <dgm:spPr/>
    </dgm:pt>
    <dgm:pt modelId="{0ED165D0-838E-284B-9E0B-2B63DCCE918C}" type="pres">
      <dgm:prSet presAssocID="{CB58CE4A-1514-944C-81FE-B229AB3C48F8}" presName="dummy3b" presStyleCnt="0"/>
      <dgm:spPr/>
    </dgm:pt>
    <dgm:pt modelId="{2048B1A1-B7B1-3E4C-B8D8-ED6AFA03B15C}" type="pres">
      <dgm:prSet presAssocID="{CB58CE4A-1514-944C-81FE-B229AB3C48F8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91A99D-29BC-4F01-A4D7-44E75443DF7B}" type="pres">
      <dgm:prSet presAssocID="{CB58CE4A-1514-944C-81FE-B229AB3C48F8}" presName="wedge4" presStyleLbl="node1" presStyleIdx="3" presStyleCnt="4"/>
      <dgm:spPr/>
      <dgm:t>
        <a:bodyPr/>
        <a:lstStyle/>
        <a:p>
          <a:endParaRPr lang="en-GB"/>
        </a:p>
      </dgm:t>
    </dgm:pt>
    <dgm:pt modelId="{FC3952C9-5E4B-4DEB-B6E4-2E31DBB50419}" type="pres">
      <dgm:prSet presAssocID="{CB58CE4A-1514-944C-81FE-B229AB3C48F8}" presName="dummy4a" presStyleCnt="0"/>
      <dgm:spPr/>
    </dgm:pt>
    <dgm:pt modelId="{4A4E9FE7-1A84-4FD1-A9C8-586BC4A30C58}" type="pres">
      <dgm:prSet presAssocID="{CB58CE4A-1514-944C-81FE-B229AB3C48F8}" presName="dummy4b" presStyleCnt="0"/>
      <dgm:spPr/>
    </dgm:pt>
    <dgm:pt modelId="{E1D0987D-1000-4B33-9DC1-675C64078855}" type="pres">
      <dgm:prSet presAssocID="{CB58CE4A-1514-944C-81FE-B229AB3C48F8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CABE584-43E2-44D2-9FA7-3722ECCD4C24}" type="pres">
      <dgm:prSet presAssocID="{F80B3F3B-F077-034C-81BC-CB70A5565923}" presName="arrowWedge1" presStyleLbl="fgSibTrans2D1" presStyleIdx="0" presStyleCnt="4"/>
      <dgm:spPr/>
    </dgm:pt>
    <dgm:pt modelId="{460AC690-3BAA-4AD2-9FA0-EA577DDDFC20}" type="pres">
      <dgm:prSet presAssocID="{114D6AA7-7DB5-4215-9B27-3A38D18FE8AF}" presName="arrowWedge2" presStyleLbl="fgSibTrans2D1" presStyleIdx="1" presStyleCnt="4"/>
      <dgm:spPr/>
    </dgm:pt>
    <dgm:pt modelId="{19723D9C-362F-408B-9A45-34345CC8C339}" type="pres">
      <dgm:prSet presAssocID="{51089604-B16B-4B73-A5C5-5D8E2D56542F}" presName="arrowWedge3" presStyleLbl="fgSibTrans2D1" presStyleIdx="2" presStyleCnt="4"/>
      <dgm:spPr/>
    </dgm:pt>
    <dgm:pt modelId="{0663B528-3E80-4EC5-A3D3-F311065D2E11}" type="pres">
      <dgm:prSet presAssocID="{BB0907BC-D064-427C-BB84-F19D16E62D94}" presName="arrowWedge4" presStyleLbl="fgSibTrans2D1" presStyleIdx="3" presStyleCnt="4"/>
      <dgm:spPr/>
    </dgm:pt>
  </dgm:ptLst>
  <dgm:cxnLst>
    <dgm:cxn modelId="{A16D14FB-B780-4874-94B3-B247A6946C5E}" srcId="{CB58CE4A-1514-944C-81FE-B229AB3C48F8}" destId="{BAF4BAD2-6E0E-4446-B6A6-A6D77538DFCB}" srcOrd="2" destOrd="0" parTransId="{3C3718B5-9E2E-4F6A-B65E-CA5ADF3ECEA7}" sibTransId="{51089604-B16B-4B73-A5C5-5D8E2D56542F}"/>
    <dgm:cxn modelId="{F95BFD4E-3334-664C-987E-D0D324ECA5AC}" type="presOf" srcId="{30DC3652-13DC-4ADB-9F08-1B30D4C68CD1}" destId="{E1D0987D-1000-4B33-9DC1-675C64078855}" srcOrd="1" destOrd="0" presId="urn:microsoft.com/office/officeart/2005/8/layout/cycle8"/>
    <dgm:cxn modelId="{DDA4F291-6A29-B84B-8B26-0258E0AFE409}" type="presOf" srcId="{D29BB719-FD56-2844-B248-A2C788E4DD2F}" destId="{5D3EBB9C-D0DB-A04F-8C69-3980DBA0A347}" srcOrd="1" destOrd="0" presId="urn:microsoft.com/office/officeart/2005/8/layout/cycle8"/>
    <dgm:cxn modelId="{956B1DE7-807D-664F-9C31-0A45DFAA30E7}" type="presOf" srcId="{BAF4BAD2-6E0E-4446-B6A6-A6D77538DFCB}" destId="{2048B1A1-B7B1-3E4C-B8D8-ED6AFA03B15C}" srcOrd="1" destOrd="0" presId="urn:microsoft.com/office/officeart/2005/8/layout/cycle8"/>
    <dgm:cxn modelId="{F91998EB-DAF1-F140-A34C-5897F3D3C993}" type="presOf" srcId="{30DC3652-13DC-4ADB-9F08-1B30D4C68CD1}" destId="{0191A99D-29BC-4F01-A4D7-44E75443DF7B}" srcOrd="0" destOrd="0" presId="urn:microsoft.com/office/officeart/2005/8/layout/cycle8"/>
    <dgm:cxn modelId="{5A6092D8-9121-CF47-BB71-4E60377B01CA}" type="presOf" srcId="{D29BB719-FD56-2844-B248-A2C788E4DD2F}" destId="{B51FE79A-82F8-BB4D-A548-9E0C95931871}" srcOrd="0" destOrd="0" presId="urn:microsoft.com/office/officeart/2005/8/layout/cycle8"/>
    <dgm:cxn modelId="{C8665861-F713-8B4C-BF94-5CC34E577C63}" type="presOf" srcId="{CB58CE4A-1514-944C-81FE-B229AB3C48F8}" destId="{C1AB6106-2BE5-804E-B6C3-C7F2D76A8D32}" srcOrd="0" destOrd="0" presId="urn:microsoft.com/office/officeart/2005/8/layout/cycle8"/>
    <dgm:cxn modelId="{A8B2F773-6009-4121-A0F6-3BC1D4D8DC7E}" srcId="{CB58CE4A-1514-944C-81FE-B229AB3C48F8}" destId="{30DC3652-13DC-4ADB-9F08-1B30D4C68CD1}" srcOrd="3" destOrd="0" parTransId="{77DAF317-630D-4482-B9F6-2E2A9163EA02}" sibTransId="{BB0907BC-D064-427C-BB84-F19D16E62D94}"/>
    <dgm:cxn modelId="{E49BDBCA-F970-D740-AFFC-2B7E62829EF6}" type="presOf" srcId="{ADA3ACA6-B36E-4049-A2DB-FAD8B28BC691}" destId="{A01F02A2-235C-CE48-BF8C-CAB822D58D2A}" srcOrd="1" destOrd="0" presId="urn:microsoft.com/office/officeart/2005/8/layout/cycle8"/>
    <dgm:cxn modelId="{37A141A8-1B28-4043-8C94-90CE1ACA0F61}" srcId="{CB58CE4A-1514-944C-81FE-B229AB3C48F8}" destId="{ADA3ACA6-B36E-4049-A2DB-FAD8B28BC691}" srcOrd="1" destOrd="0" parTransId="{DE667859-2914-4A40-8768-F9AAF45DA9B8}" sibTransId="{114D6AA7-7DB5-4215-9B27-3A38D18FE8AF}"/>
    <dgm:cxn modelId="{CF2B351B-106F-3F4D-9708-A7CD9BAE32C5}" type="presOf" srcId="{ADA3ACA6-B36E-4049-A2DB-FAD8B28BC691}" destId="{591A4803-9161-404F-80F0-6635C9FB251F}" srcOrd="0" destOrd="0" presId="urn:microsoft.com/office/officeart/2005/8/layout/cycle8"/>
    <dgm:cxn modelId="{B37BB5AC-65E1-8F4E-BB24-EE0ED617F71C}" type="presOf" srcId="{BAF4BAD2-6E0E-4446-B6A6-A6D77538DFCB}" destId="{68A78B6C-BAED-9543-ABF9-EF748C194928}" srcOrd="0" destOrd="0" presId="urn:microsoft.com/office/officeart/2005/8/layout/cycle8"/>
    <dgm:cxn modelId="{42D468E7-218E-7A41-9CC1-460A4E62D847}" srcId="{CB58CE4A-1514-944C-81FE-B229AB3C48F8}" destId="{D29BB719-FD56-2844-B248-A2C788E4DD2F}" srcOrd="0" destOrd="0" parTransId="{6ECAC086-F768-2C4E-869A-545BEFA17F72}" sibTransId="{F80B3F3B-F077-034C-81BC-CB70A5565923}"/>
    <dgm:cxn modelId="{B5718164-0160-C646-95CF-95412A231EE9}" type="presParOf" srcId="{C1AB6106-2BE5-804E-B6C3-C7F2D76A8D32}" destId="{B51FE79A-82F8-BB4D-A548-9E0C95931871}" srcOrd="0" destOrd="0" presId="urn:microsoft.com/office/officeart/2005/8/layout/cycle8"/>
    <dgm:cxn modelId="{E904282F-224E-FF46-B6C7-F4FE06233ADC}" type="presParOf" srcId="{C1AB6106-2BE5-804E-B6C3-C7F2D76A8D32}" destId="{705C8AB6-07F4-9F4B-87F0-46B8C840C22B}" srcOrd="1" destOrd="0" presId="urn:microsoft.com/office/officeart/2005/8/layout/cycle8"/>
    <dgm:cxn modelId="{2FD39694-B056-7049-8EFF-0B380A109B11}" type="presParOf" srcId="{C1AB6106-2BE5-804E-B6C3-C7F2D76A8D32}" destId="{D298770A-DAE4-8F40-A1E8-7F5394387065}" srcOrd="2" destOrd="0" presId="urn:microsoft.com/office/officeart/2005/8/layout/cycle8"/>
    <dgm:cxn modelId="{E2236049-95F6-6649-9B3E-5C624777EE9F}" type="presParOf" srcId="{C1AB6106-2BE5-804E-B6C3-C7F2D76A8D32}" destId="{5D3EBB9C-D0DB-A04F-8C69-3980DBA0A347}" srcOrd="3" destOrd="0" presId="urn:microsoft.com/office/officeart/2005/8/layout/cycle8"/>
    <dgm:cxn modelId="{80865ADB-6D40-D040-B95D-C31B0FBA2288}" type="presParOf" srcId="{C1AB6106-2BE5-804E-B6C3-C7F2D76A8D32}" destId="{591A4803-9161-404F-80F0-6635C9FB251F}" srcOrd="4" destOrd="0" presId="urn:microsoft.com/office/officeart/2005/8/layout/cycle8"/>
    <dgm:cxn modelId="{ECD08590-3719-C648-BB89-0C8DED9AF523}" type="presParOf" srcId="{C1AB6106-2BE5-804E-B6C3-C7F2D76A8D32}" destId="{47251BC0-C938-8C43-8106-383575FA7DBC}" srcOrd="5" destOrd="0" presId="urn:microsoft.com/office/officeart/2005/8/layout/cycle8"/>
    <dgm:cxn modelId="{BC5DF20A-61B6-BF48-80A2-7F7E57979CE3}" type="presParOf" srcId="{C1AB6106-2BE5-804E-B6C3-C7F2D76A8D32}" destId="{1C94465A-CDF7-8E43-B681-139D791B1387}" srcOrd="6" destOrd="0" presId="urn:microsoft.com/office/officeart/2005/8/layout/cycle8"/>
    <dgm:cxn modelId="{BB9ED195-D137-E147-B2E5-DD08557BA163}" type="presParOf" srcId="{C1AB6106-2BE5-804E-B6C3-C7F2D76A8D32}" destId="{A01F02A2-235C-CE48-BF8C-CAB822D58D2A}" srcOrd="7" destOrd="0" presId="urn:microsoft.com/office/officeart/2005/8/layout/cycle8"/>
    <dgm:cxn modelId="{2EB2B720-3518-3A46-9C1E-DC90E31F0752}" type="presParOf" srcId="{C1AB6106-2BE5-804E-B6C3-C7F2D76A8D32}" destId="{68A78B6C-BAED-9543-ABF9-EF748C194928}" srcOrd="8" destOrd="0" presId="urn:microsoft.com/office/officeart/2005/8/layout/cycle8"/>
    <dgm:cxn modelId="{C351CBEA-D9F4-7B4B-BE93-FC23263C024A}" type="presParOf" srcId="{C1AB6106-2BE5-804E-B6C3-C7F2D76A8D32}" destId="{59D713E5-0C59-AA4B-A67A-15ACE317B5D4}" srcOrd="9" destOrd="0" presId="urn:microsoft.com/office/officeart/2005/8/layout/cycle8"/>
    <dgm:cxn modelId="{C94A9CEF-09AC-F74E-AF39-4BBA65EE76E9}" type="presParOf" srcId="{C1AB6106-2BE5-804E-B6C3-C7F2D76A8D32}" destId="{0ED165D0-838E-284B-9E0B-2B63DCCE918C}" srcOrd="10" destOrd="0" presId="urn:microsoft.com/office/officeart/2005/8/layout/cycle8"/>
    <dgm:cxn modelId="{984B7772-C1DC-FE4D-8EAB-0A76FACE0DFA}" type="presParOf" srcId="{C1AB6106-2BE5-804E-B6C3-C7F2D76A8D32}" destId="{2048B1A1-B7B1-3E4C-B8D8-ED6AFA03B15C}" srcOrd="11" destOrd="0" presId="urn:microsoft.com/office/officeart/2005/8/layout/cycle8"/>
    <dgm:cxn modelId="{AB9AD031-0717-7946-B8F0-AB6C3646E5FC}" type="presParOf" srcId="{C1AB6106-2BE5-804E-B6C3-C7F2D76A8D32}" destId="{0191A99D-29BC-4F01-A4D7-44E75443DF7B}" srcOrd="12" destOrd="0" presId="urn:microsoft.com/office/officeart/2005/8/layout/cycle8"/>
    <dgm:cxn modelId="{15C82FC7-5890-EF46-AA8B-995B7503D4A1}" type="presParOf" srcId="{C1AB6106-2BE5-804E-B6C3-C7F2D76A8D32}" destId="{FC3952C9-5E4B-4DEB-B6E4-2E31DBB50419}" srcOrd="13" destOrd="0" presId="urn:microsoft.com/office/officeart/2005/8/layout/cycle8"/>
    <dgm:cxn modelId="{E5613893-5E78-3C44-A8F1-29845E3100EE}" type="presParOf" srcId="{C1AB6106-2BE5-804E-B6C3-C7F2D76A8D32}" destId="{4A4E9FE7-1A84-4FD1-A9C8-586BC4A30C58}" srcOrd="14" destOrd="0" presId="urn:microsoft.com/office/officeart/2005/8/layout/cycle8"/>
    <dgm:cxn modelId="{33247199-7B12-B04E-821D-66541B52F959}" type="presParOf" srcId="{C1AB6106-2BE5-804E-B6C3-C7F2D76A8D32}" destId="{E1D0987D-1000-4B33-9DC1-675C64078855}" srcOrd="15" destOrd="0" presId="urn:microsoft.com/office/officeart/2005/8/layout/cycle8"/>
    <dgm:cxn modelId="{001243B6-EADE-574A-824F-61F0A9B8801D}" type="presParOf" srcId="{C1AB6106-2BE5-804E-B6C3-C7F2D76A8D32}" destId="{4CABE584-43E2-44D2-9FA7-3722ECCD4C24}" srcOrd="16" destOrd="0" presId="urn:microsoft.com/office/officeart/2005/8/layout/cycle8"/>
    <dgm:cxn modelId="{1218CB31-BC03-0E4B-80F4-5F02F3E28335}" type="presParOf" srcId="{C1AB6106-2BE5-804E-B6C3-C7F2D76A8D32}" destId="{460AC690-3BAA-4AD2-9FA0-EA577DDDFC20}" srcOrd="17" destOrd="0" presId="urn:microsoft.com/office/officeart/2005/8/layout/cycle8"/>
    <dgm:cxn modelId="{E28D60E1-A71E-A64C-B06D-CF2C9AE4FD0B}" type="presParOf" srcId="{C1AB6106-2BE5-804E-B6C3-C7F2D76A8D32}" destId="{19723D9C-362F-408B-9A45-34345CC8C339}" srcOrd="18" destOrd="0" presId="urn:microsoft.com/office/officeart/2005/8/layout/cycle8"/>
    <dgm:cxn modelId="{19ABB5C3-5517-794F-8653-5BF3A27A638C}" type="presParOf" srcId="{C1AB6106-2BE5-804E-B6C3-C7F2D76A8D32}" destId="{0663B528-3E80-4EC5-A3D3-F311065D2E11}" srcOrd="1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A2794E-C0D9-A646-B100-EE4427322501}">
      <dsp:nvSpPr>
        <dsp:cNvPr id="0" name=""/>
        <dsp:cNvSpPr/>
      </dsp:nvSpPr>
      <dsp:spPr>
        <a:xfrm>
          <a:off x="1098356" y="219984"/>
          <a:ext cx="2842875" cy="2842875"/>
        </a:xfrm>
        <a:prstGeom prst="pie">
          <a:avLst>
            <a:gd name="adj1" fmla="val 16200000"/>
            <a:gd name="adj2" fmla="val 180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Digital services</a:t>
          </a:r>
          <a:endParaRPr lang="en-US" sz="1700" kern="1200" dirty="0"/>
        </a:p>
      </dsp:txBody>
      <dsp:txXfrm>
        <a:off x="2596620" y="822403"/>
        <a:ext cx="1015312" cy="846094"/>
      </dsp:txXfrm>
    </dsp:sp>
    <dsp:sp modelId="{CFA63854-C70B-CE43-93B0-5606D2784C31}">
      <dsp:nvSpPr>
        <dsp:cNvPr id="0" name=""/>
        <dsp:cNvSpPr/>
      </dsp:nvSpPr>
      <dsp:spPr>
        <a:xfrm>
          <a:off x="1039807" y="321515"/>
          <a:ext cx="2842875" cy="2842875"/>
        </a:xfrm>
        <a:prstGeom prst="pie">
          <a:avLst>
            <a:gd name="adj1" fmla="val 1800000"/>
            <a:gd name="adj2" fmla="val 9000000"/>
          </a:avLst>
        </a:prstGeom>
        <a:gradFill rotWithShape="0">
          <a:gsLst>
            <a:gs pos="0">
              <a:schemeClr val="accent3">
                <a:hueOff val="5625133"/>
                <a:satOff val="-8440"/>
                <a:lumOff val="-1373"/>
                <a:alphaOff val="0"/>
                <a:shade val="51000"/>
                <a:satMod val="130000"/>
              </a:schemeClr>
            </a:gs>
            <a:gs pos="80000">
              <a:schemeClr val="accent3">
                <a:hueOff val="5625133"/>
                <a:satOff val="-8440"/>
                <a:lumOff val="-1373"/>
                <a:alphaOff val="0"/>
                <a:shade val="93000"/>
                <a:satMod val="130000"/>
              </a:schemeClr>
            </a:gs>
            <a:gs pos="100000">
              <a:schemeClr val="accent3">
                <a:hueOff val="5625133"/>
                <a:satOff val="-8440"/>
                <a:lumOff val="-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Data</a:t>
          </a:r>
          <a:endParaRPr lang="en-US" sz="1700" kern="1200" dirty="0"/>
        </a:p>
      </dsp:txBody>
      <dsp:txXfrm>
        <a:off x="1716682" y="2166000"/>
        <a:ext cx="1522969" cy="744562"/>
      </dsp:txXfrm>
    </dsp:sp>
    <dsp:sp modelId="{754413A2-DF39-1C49-843F-2C882A4EE95D}">
      <dsp:nvSpPr>
        <dsp:cNvPr id="0" name=""/>
        <dsp:cNvSpPr/>
      </dsp:nvSpPr>
      <dsp:spPr>
        <a:xfrm>
          <a:off x="981257" y="219984"/>
          <a:ext cx="2842875" cy="2842875"/>
        </a:xfrm>
        <a:prstGeom prst="pie">
          <a:avLst>
            <a:gd name="adj1" fmla="val 9000000"/>
            <a:gd name="adj2" fmla="val 16200000"/>
          </a:avLst>
        </a:prstGeom>
        <a:gradFill rotWithShape="0">
          <a:gsLst>
            <a:gs pos="0">
              <a:schemeClr val="accent3">
                <a:hueOff val="11250266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6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6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Knowledge &amp; Expertise </a:t>
          </a:r>
          <a:endParaRPr lang="en-US" sz="1700" kern="1200" dirty="0"/>
        </a:p>
      </dsp:txBody>
      <dsp:txXfrm>
        <a:off x="1310557" y="822403"/>
        <a:ext cx="1015312" cy="846094"/>
      </dsp:txXfrm>
    </dsp:sp>
    <dsp:sp modelId="{6BEB97ED-54C0-894E-A00B-23412484953B}">
      <dsp:nvSpPr>
        <dsp:cNvPr id="0" name=""/>
        <dsp:cNvSpPr/>
      </dsp:nvSpPr>
      <dsp:spPr>
        <a:xfrm>
          <a:off x="887141" y="3"/>
          <a:ext cx="3194850" cy="3194850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BB03FBA-CFCA-D849-A52A-495A368CEB55}">
      <dsp:nvSpPr>
        <dsp:cNvPr id="0" name=""/>
        <dsp:cNvSpPr/>
      </dsp:nvSpPr>
      <dsp:spPr>
        <a:xfrm>
          <a:off x="863819" y="145348"/>
          <a:ext cx="3194850" cy="3194850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gradFill rotWithShape="0">
          <a:gsLst>
            <a:gs pos="0">
              <a:schemeClr val="accent3">
                <a:hueOff val="5625133"/>
                <a:satOff val="-8440"/>
                <a:lumOff val="-1373"/>
                <a:alphaOff val="0"/>
                <a:shade val="51000"/>
                <a:satMod val="130000"/>
              </a:schemeClr>
            </a:gs>
            <a:gs pos="80000">
              <a:schemeClr val="accent3">
                <a:hueOff val="5625133"/>
                <a:satOff val="-8440"/>
                <a:lumOff val="-1373"/>
                <a:alphaOff val="0"/>
                <a:shade val="93000"/>
                <a:satMod val="130000"/>
              </a:schemeClr>
            </a:gs>
            <a:gs pos="100000">
              <a:schemeClr val="accent3">
                <a:hueOff val="5625133"/>
                <a:satOff val="-8440"/>
                <a:lumOff val="-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44347C3-2EA2-C848-A40F-E9BFA9498C35}">
      <dsp:nvSpPr>
        <dsp:cNvPr id="0" name=""/>
        <dsp:cNvSpPr/>
      </dsp:nvSpPr>
      <dsp:spPr>
        <a:xfrm>
          <a:off x="805035" y="43996"/>
          <a:ext cx="3194850" cy="3194850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gradFill rotWithShape="0">
          <a:gsLst>
            <a:gs pos="0">
              <a:schemeClr val="accent3">
                <a:hueOff val="11250266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6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6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1FE79A-82F8-BB4D-A548-9E0C95931871}">
      <dsp:nvSpPr>
        <dsp:cNvPr id="0" name=""/>
        <dsp:cNvSpPr/>
      </dsp:nvSpPr>
      <dsp:spPr>
        <a:xfrm>
          <a:off x="395333" y="290803"/>
          <a:ext cx="3689689" cy="3689689"/>
        </a:xfrm>
        <a:prstGeom prst="pie">
          <a:avLst>
            <a:gd name="adj1" fmla="val 16200000"/>
            <a:gd name="adj2" fmla="val 0"/>
          </a:avLst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Federated Cloud</a:t>
          </a:r>
          <a:endParaRPr lang="en-US" sz="1700" kern="1200" dirty="0"/>
        </a:p>
      </dsp:txBody>
      <dsp:txXfrm>
        <a:off x="2353943" y="1055535"/>
        <a:ext cx="1361671" cy="1010272"/>
      </dsp:txXfrm>
    </dsp:sp>
    <dsp:sp modelId="{591A4803-9161-404F-80F0-6635C9FB251F}">
      <dsp:nvSpPr>
        <dsp:cNvPr id="0" name=""/>
        <dsp:cNvSpPr/>
      </dsp:nvSpPr>
      <dsp:spPr>
        <a:xfrm>
          <a:off x="395333" y="414671"/>
          <a:ext cx="3689689" cy="3689689"/>
        </a:xfrm>
        <a:prstGeom prst="pie">
          <a:avLst>
            <a:gd name="adj1" fmla="val 0"/>
            <a:gd name="adj2" fmla="val 5400000"/>
          </a:avLst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Federated Operations</a:t>
          </a:r>
          <a:endParaRPr lang="en-US" sz="1700" kern="1200" dirty="0"/>
        </a:p>
      </dsp:txBody>
      <dsp:txXfrm>
        <a:off x="2353943" y="2329357"/>
        <a:ext cx="1361671" cy="1010272"/>
      </dsp:txXfrm>
    </dsp:sp>
    <dsp:sp modelId="{68A78B6C-BAED-9543-ABF9-EF748C194928}">
      <dsp:nvSpPr>
        <dsp:cNvPr id="0" name=""/>
        <dsp:cNvSpPr/>
      </dsp:nvSpPr>
      <dsp:spPr>
        <a:xfrm>
          <a:off x="271464" y="414671"/>
          <a:ext cx="3689689" cy="3689689"/>
        </a:xfrm>
        <a:prstGeom prst="pie">
          <a:avLst>
            <a:gd name="adj1" fmla="val 5400000"/>
            <a:gd name="adj2" fmla="val 10800000"/>
          </a:avLst>
        </a:prstGeom>
        <a:solidFill>
          <a:schemeClr val="accent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dirty="0" smtClean="0"/>
            <a:t>Community Driven Innovation &amp; Support</a:t>
          </a:r>
          <a:endParaRPr lang="en-US" sz="1700" kern="1200" dirty="0"/>
        </a:p>
      </dsp:txBody>
      <dsp:txXfrm>
        <a:off x="640873" y="2329357"/>
        <a:ext cx="1361671" cy="1010272"/>
      </dsp:txXfrm>
    </dsp:sp>
    <dsp:sp modelId="{0191A99D-29BC-4F01-A4D7-44E75443DF7B}">
      <dsp:nvSpPr>
        <dsp:cNvPr id="0" name=""/>
        <dsp:cNvSpPr/>
      </dsp:nvSpPr>
      <dsp:spPr>
        <a:xfrm>
          <a:off x="271464" y="290803"/>
          <a:ext cx="3689689" cy="3689689"/>
        </a:xfrm>
        <a:prstGeom prst="pie">
          <a:avLst>
            <a:gd name="adj1" fmla="val 10800000"/>
            <a:gd name="adj2" fmla="val 16200000"/>
          </a:avLst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dirty="0" smtClean="0"/>
            <a:t>High-Throughput Data Analysis</a:t>
          </a:r>
          <a:endParaRPr lang="en-US" sz="1700" kern="1200" dirty="0"/>
        </a:p>
      </dsp:txBody>
      <dsp:txXfrm>
        <a:off x="640873" y="1055535"/>
        <a:ext cx="1361671" cy="1010272"/>
      </dsp:txXfrm>
    </dsp:sp>
    <dsp:sp modelId="{766B8DAE-6F06-4DF8-B1F9-DCD72483380B}">
      <dsp:nvSpPr>
        <dsp:cNvPr id="0" name=""/>
        <dsp:cNvSpPr/>
      </dsp:nvSpPr>
      <dsp:spPr>
        <a:xfrm>
          <a:off x="166923" y="62394"/>
          <a:ext cx="4146508" cy="4146508"/>
        </a:xfrm>
        <a:prstGeom prst="circularArrow">
          <a:avLst>
            <a:gd name="adj1" fmla="val 5085"/>
            <a:gd name="adj2" fmla="val 327528"/>
            <a:gd name="adj3" fmla="val 21272472"/>
            <a:gd name="adj4" fmla="val 16200000"/>
            <a:gd name="adj5" fmla="val 5932"/>
          </a:avLst>
        </a:prstGeom>
        <a:solidFill>
          <a:schemeClr val="accent1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337BD1-8378-4762-BEB7-1B6781BD2196}">
      <dsp:nvSpPr>
        <dsp:cNvPr id="0" name=""/>
        <dsp:cNvSpPr/>
      </dsp:nvSpPr>
      <dsp:spPr>
        <a:xfrm>
          <a:off x="166923" y="186262"/>
          <a:ext cx="4146508" cy="4146508"/>
        </a:xfrm>
        <a:prstGeom prst="circularArrow">
          <a:avLst>
            <a:gd name="adj1" fmla="val 5085"/>
            <a:gd name="adj2" fmla="val 327528"/>
            <a:gd name="adj3" fmla="val 5072472"/>
            <a:gd name="adj4" fmla="val 0"/>
            <a:gd name="adj5" fmla="val 5932"/>
          </a:avLst>
        </a:prstGeom>
        <a:solidFill>
          <a:schemeClr val="accent1">
            <a:shade val="90000"/>
            <a:hueOff val="102100"/>
            <a:satOff val="-1418"/>
            <a:lumOff val="765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4CD96A-0242-4887-B355-CE7D2973983E}">
      <dsp:nvSpPr>
        <dsp:cNvPr id="0" name=""/>
        <dsp:cNvSpPr/>
      </dsp:nvSpPr>
      <dsp:spPr>
        <a:xfrm>
          <a:off x="43055" y="186262"/>
          <a:ext cx="4146508" cy="4146508"/>
        </a:xfrm>
        <a:prstGeom prst="circularArrow">
          <a:avLst>
            <a:gd name="adj1" fmla="val 5085"/>
            <a:gd name="adj2" fmla="val 327528"/>
            <a:gd name="adj3" fmla="val 10472472"/>
            <a:gd name="adj4" fmla="val 5400000"/>
            <a:gd name="adj5" fmla="val 5932"/>
          </a:avLst>
        </a:prstGeom>
        <a:solidFill>
          <a:schemeClr val="accent1">
            <a:shade val="90000"/>
            <a:hueOff val="204200"/>
            <a:satOff val="-2837"/>
            <a:lumOff val="1530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63B528-3E80-4EC5-A3D3-F311065D2E11}">
      <dsp:nvSpPr>
        <dsp:cNvPr id="0" name=""/>
        <dsp:cNvSpPr/>
      </dsp:nvSpPr>
      <dsp:spPr>
        <a:xfrm>
          <a:off x="43055" y="62394"/>
          <a:ext cx="4146508" cy="4146508"/>
        </a:xfrm>
        <a:prstGeom prst="circularArrow">
          <a:avLst>
            <a:gd name="adj1" fmla="val 5085"/>
            <a:gd name="adj2" fmla="val 327528"/>
            <a:gd name="adj3" fmla="val 15872472"/>
            <a:gd name="adj4" fmla="val 10800000"/>
            <a:gd name="adj5" fmla="val 5932"/>
          </a:avLst>
        </a:prstGeom>
        <a:solidFill>
          <a:schemeClr val="accent1">
            <a:shade val="90000"/>
            <a:hueOff val="306301"/>
            <a:satOff val="-4255"/>
            <a:lumOff val="2295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1FE79A-82F8-BB4D-A548-9E0C95931871}">
      <dsp:nvSpPr>
        <dsp:cNvPr id="0" name=""/>
        <dsp:cNvSpPr/>
      </dsp:nvSpPr>
      <dsp:spPr>
        <a:xfrm>
          <a:off x="207730" y="114869"/>
          <a:ext cx="1693628" cy="1693628"/>
        </a:xfrm>
        <a:prstGeom prst="pie">
          <a:avLst>
            <a:gd name="adj1" fmla="val 16200000"/>
            <a:gd name="adj2" fmla="val 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>
              <a:ln/>
            </a:rPr>
            <a:t>Federated Cloud</a:t>
          </a:r>
          <a:endParaRPr lang="en-US" sz="900" kern="1200" dirty="0">
            <a:ln/>
          </a:endParaRPr>
        </a:p>
      </dsp:txBody>
      <dsp:txXfrm>
        <a:off x="1106764" y="465893"/>
        <a:ext cx="625029" cy="463731"/>
      </dsp:txXfrm>
    </dsp:sp>
    <dsp:sp modelId="{591A4803-9161-404F-80F0-6635C9FB251F}">
      <dsp:nvSpPr>
        <dsp:cNvPr id="0" name=""/>
        <dsp:cNvSpPr/>
      </dsp:nvSpPr>
      <dsp:spPr>
        <a:xfrm>
          <a:off x="207730" y="171726"/>
          <a:ext cx="1693628" cy="1693628"/>
        </a:xfrm>
        <a:prstGeom prst="pie">
          <a:avLst>
            <a:gd name="adj1" fmla="val 0"/>
            <a:gd name="adj2" fmla="val 540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>
              <a:ln/>
            </a:rPr>
            <a:t>Federated Operations</a:t>
          </a:r>
          <a:endParaRPr lang="en-US" sz="900" kern="1200" dirty="0">
            <a:ln/>
          </a:endParaRPr>
        </a:p>
      </dsp:txBody>
      <dsp:txXfrm>
        <a:off x="1106764" y="1050598"/>
        <a:ext cx="625029" cy="463731"/>
      </dsp:txXfrm>
    </dsp:sp>
    <dsp:sp modelId="{68A78B6C-BAED-9543-ABF9-EF748C194928}">
      <dsp:nvSpPr>
        <dsp:cNvPr id="0" name=""/>
        <dsp:cNvSpPr/>
      </dsp:nvSpPr>
      <dsp:spPr>
        <a:xfrm>
          <a:off x="150873" y="171726"/>
          <a:ext cx="1693628" cy="1693628"/>
        </a:xfrm>
        <a:prstGeom prst="pie">
          <a:avLst>
            <a:gd name="adj1" fmla="val 5400000"/>
            <a:gd name="adj2" fmla="val 1080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900" kern="1200" dirty="0" smtClean="0">
              <a:ln/>
            </a:rPr>
            <a:t>Community Driven Innovation &amp; Support</a:t>
          </a:r>
          <a:endParaRPr lang="en-US" sz="900" kern="1200" dirty="0">
            <a:ln/>
          </a:endParaRPr>
        </a:p>
      </dsp:txBody>
      <dsp:txXfrm>
        <a:off x="320437" y="1050598"/>
        <a:ext cx="625029" cy="463731"/>
      </dsp:txXfrm>
    </dsp:sp>
    <dsp:sp modelId="{0191A99D-29BC-4F01-A4D7-44E75443DF7B}">
      <dsp:nvSpPr>
        <dsp:cNvPr id="0" name=""/>
        <dsp:cNvSpPr/>
      </dsp:nvSpPr>
      <dsp:spPr>
        <a:xfrm>
          <a:off x="150873" y="114869"/>
          <a:ext cx="1693628" cy="1693628"/>
        </a:xfrm>
        <a:prstGeom prst="pie">
          <a:avLst>
            <a:gd name="adj1" fmla="val 10800000"/>
            <a:gd name="adj2" fmla="val 16200000"/>
          </a:avLst>
        </a:prstGeom>
        <a:solidFill>
          <a:schemeClr val="accent1"/>
        </a:solidFill>
        <a:ln w="25400" cap="flat" cmpd="sng" algn="ctr">
          <a:solidFill>
            <a:schemeClr val="accent1">
              <a:shade val="50000"/>
            </a:schemeClr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900" kern="1200" dirty="0" smtClean="0">
              <a:ln/>
            </a:rPr>
            <a:t>High-Throughput Data Analysis</a:t>
          </a:r>
          <a:endParaRPr lang="en-US" sz="900" kern="1200" dirty="0">
            <a:ln/>
          </a:endParaRPr>
        </a:p>
      </dsp:txBody>
      <dsp:txXfrm>
        <a:off x="320437" y="465893"/>
        <a:ext cx="625029" cy="463731"/>
      </dsp:txXfrm>
    </dsp:sp>
    <dsp:sp modelId="{4CABE584-43E2-44D2-9FA7-3722ECCD4C24}">
      <dsp:nvSpPr>
        <dsp:cNvPr id="0" name=""/>
        <dsp:cNvSpPr/>
      </dsp:nvSpPr>
      <dsp:spPr>
        <a:xfrm>
          <a:off x="102887" y="10025"/>
          <a:ext cx="1903315" cy="1903315"/>
        </a:xfrm>
        <a:prstGeom prst="circularArrow">
          <a:avLst>
            <a:gd name="adj1" fmla="val 5085"/>
            <a:gd name="adj2" fmla="val 327528"/>
            <a:gd name="adj3" fmla="val 21272472"/>
            <a:gd name="adj4" fmla="val 16200000"/>
            <a:gd name="adj5" fmla="val 5932"/>
          </a:avLst>
        </a:prstGeom>
        <a:gradFill rotWithShape="0">
          <a:gsLst>
            <a:gs pos="0">
              <a:schemeClr val="accent6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7C1C29F-22DE-4D81-8092-B4CD2E1251B6}">
      <dsp:nvSpPr>
        <dsp:cNvPr id="0" name=""/>
        <dsp:cNvSpPr/>
      </dsp:nvSpPr>
      <dsp:spPr>
        <a:xfrm>
          <a:off x="102887" y="66883"/>
          <a:ext cx="1903315" cy="1903315"/>
        </a:xfrm>
        <a:prstGeom prst="circularArrow">
          <a:avLst>
            <a:gd name="adj1" fmla="val 5085"/>
            <a:gd name="adj2" fmla="val 327528"/>
            <a:gd name="adj3" fmla="val 5072472"/>
            <a:gd name="adj4" fmla="val 0"/>
            <a:gd name="adj5" fmla="val 5932"/>
          </a:avLst>
        </a:prstGeom>
        <a:gradFill rotWithShape="0">
          <a:gsLst>
            <a:gs pos="0">
              <a:schemeClr val="accent6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19723D9C-362F-408B-9A45-34345CC8C339}">
      <dsp:nvSpPr>
        <dsp:cNvPr id="0" name=""/>
        <dsp:cNvSpPr/>
      </dsp:nvSpPr>
      <dsp:spPr>
        <a:xfrm>
          <a:off x="46029" y="66883"/>
          <a:ext cx="1903315" cy="1903315"/>
        </a:xfrm>
        <a:prstGeom prst="circularArrow">
          <a:avLst>
            <a:gd name="adj1" fmla="val 5085"/>
            <a:gd name="adj2" fmla="val 327528"/>
            <a:gd name="adj3" fmla="val 10472472"/>
            <a:gd name="adj4" fmla="val 5400000"/>
            <a:gd name="adj5" fmla="val 5932"/>
          </a:avLst>
        </a:prstGeom>
        <a:gradFill rotWithShape="0">
          <a:gsLst>
            <a:gs pos="0">
              <a:schemeClr val="accent6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0663B528-3E80-4EC5-A3D3-F311065D2E11}">
      <dsp:nvSpPr>
        <dsp:cNvPr id="0" name=""/>
        <dsp:cNvSpPr/>
      </dsp:nvSpPr>
      <dsp:spPr>
        <a:xfrm>
          <a:off x="46029" y="10025"/>
          <a:ext cx="1903315" cy="1903315"/>
        </a:xfrm>
        <a:prstGeom prst="circularArrow">
          <a:avLst>
            <a:gd name="adj1" fmla="val 5085"/>
            <a:gd name="adj2" fmla="val 327528"/>
            <a:gd name="adj3" fmla="val 15872472"/>
            <a:gd name="adj4" fmla="val 10800000"/>
            <a:gd name="adj5" fmla="val 5932"/>
          </a:avLst>
        </a:prstGeom>
        <a:gradFill rotWithShape="0">
          <a:gsLst>
            <a:gs pos="0">
              <a:schemeClr val="accent6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1FE79A-82F8-BB4D-A548-9E0C95931871}">
      <dsp:nvSpPr>
        <dsp:cNvPr id="0" name=""/>
        <dsp:cNvSpPr/>
      </dsp:nvSpPr>
      <dsp:spPr>
        <a:xfrm>
          <a:off x="207730" y="114869"/>
          <a:ext cx="1693628" cy="1693628"/>
        </a:xfrm>
        <a:prstGeom prst="pie">
          <a:avLst>
            <a:gd name="adj1" fmla="val 16200000"/>
            <a:gd name="adj2" fmla="val 0"/>
          </a:avLst>
        </a:prstGeom>
        <a:solidFill>
          <a:schemeClr val="accent1"/>
        </a:solidFill>
        <a:ln w="25400" cap="flat" cmpd="sng" algn="ctr">
          <a:solidFill>
            <a:schemeClr val="accent1">
              <a:shade val="50000"/>
            </a:schemeClr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>
              <a:ln/>
            </a:rPr>
            <a:t>Federated Cloud</a:t>
          </a:r>
          <a:endParaRPr lang="en-US" sz="900" kern="1200" dirty="0">
            <a:ln/>
          </a:endParaRPr>
        </a:p>
      </dsp:txBody>
      <dsp:txXfrm>
        <a:off x="1106764" y="465893"/>
        <a:ext cx="625029" cy="463731"/>
      </dsp:txXfrm>
    </dsp:sp>
    <dsp:sp modelId="{591A4803-9161-404F-80F0-6635C9FB251F}">
      <dsp:nvSpPr>
        <dsp:cNvPr id="0" name=""/>
        <dsp:cNvSpPr/>
      </dsp:nvSpPr>
      <dsp:spPr>
        <a:xfrm>
          <a:off x="207730" y="171726"/>
          <a:ext cx="1693628" cy="1693628"/>
        </a:xfrm>
        <a:prstGeom prst="pie">
          <a:avLst>
            <a:gd name="adj1" fmla="val 0"/>
            <a:gd name="adj2" fmla="val 5400000"/>
          </a:avLst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>
              <a:ln/>
            </a:rPr>
            <a:t>Federated Operations</a:t>
          </a:r>
          <a:endParaRPr lang="en-US" sz="900" kern="1200" dirty="0">
            <a:ln/>
          </a:endParaRPr>
        </a:p>
      </dsp:txBody>
      <dsp:txXfrm>
        <a:off x="1106764" y="1050598"/>
        <a:ext cx="625029" cy="463731"/>
      </dsp:txXfrm>
    </dsp:sp>
    <dsp:sp modelId="{68A78B6C-BAED-9543-ABF9-EF748C194928}">
      <dsp:nvSpPr>
        <dsp:cNvPr id="0" name=""/>
        <dsp:cNvSpPr/>
      </dsp:nvSpPr>
      <dsp:spPr>
        <a:xfrm>
          <a:off x="150873" y="171726"/>
          <a:ext cx="1693628" cy="1693628"/>
        </a:xfrm>
        <a:prstGeom prst="pie">
          <a:avLst>
            <a:gd name="adj1" fmla="val 5400000"/>
            <a:gd name="adj2" fmla="val 1080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900" kern="1200" dirty="0" smtClean="0">
              <a:ln/>
            </a:rPr>
            <a:t>Community Driven Innovation &amp; Support</a:t>
          </a:r>
          <a:endParaRPr lang="en-US" sz="900" kern="1200" dirty="0">
            <a:ln/>
          </a:endParaRPr>
        </a:p>
      </dsp:txBody>
      <dsp:txXfrm>
        <a:off x="320437" y="1050598"/>
        <a:ext cx="625029" cy="463731"/>
      </dsp:txXfrm>
    </dsp:sp>
    <dsp:sp modelId="{0191A99D-29BC-4F01-A4D7-44E75443DF7B}">
      <dsp:nvSpPr>
        <dsp:cNvPr id="0" name=""/>
        <dsp:cNvSpPr/>
      </dsp:nvSpPr>
      <dsp:spPr>
        <a:xfrm>
          <a:off x="150873" y="114869"/>
          <a:ext cx="1693628" cy="1693628"/>
        </a:xfrm>
        <a:prstGeom prst="pie">
          <a:avLst>
            <a:gd name="adj1" fmla="val 10800000"/>
            <a:gd name="adj2" fmla="val 1620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900" kern="1200" dirty="0" smtClean="0">
              <a:ln/>
            </a:rPr>
            <a:t>High-Throughput Data Analysis</a:t>
          </a:r>
          <a:endParaRPr lang="en-US" sz="900" kern="1200" dirty="0">
            <a:ln/>
          </a:endParaRPr>
        </a:p>
      </dsp:txBody>
      <dsp:txXfrm>
        <a:off x="320437" y="465893"/>
        <a:ext cx="625029" cy="463731"/>
      </dsp:txXfrm>
    </dsp:sp>
    <dsp:sp modelId="{4CABE584-43E2-44D2-9FA7-3722ECCD4C24}">
      <dsp:nvSpPr>
        <dsp:cNvPr id="0" name=""/>
        <dsp:cNvSpPr/>
      </dsp:nvSpPr>
      <dsp:spPr>
        <a:xfrm>
          <a:off x="102887" y="10025"/>
          <a:ext cx="1903315" cy="1903315"/>
        </a:xfrm>
        <a:prstGeom prst="circularArrow">
          <a:avLst>
            <a:gd name="adj1" fmla="val 5085"/>
            <a:gd name="adj2" fmla="val 327528"/>
            <a:gd name="adj3" fmla="val 21272472"/>
            <a:gd name="adj4" fmla="val 16200000"/>
            <a:gd name="adj5" fmla="val 5932"/>
          </a:avLst>
        </a:prstGeom>
        <a:gradFill rotWithShape="0">
          <a:gsLst>
            <a:gs pos="0">
              <a:schemeClr val="accent6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7C1C29F-22DE-4D81-8092-B4CD2E1251B6}">
      <dsp:nvSpPr>
        <dsp:cNvPr id="0" name=""/>
        <dsp:cNvSpPr/>
      </dsp:nvSpPr>
      <dsp:spPr>
        <a:xfrm>
          <a:off x="102887" y="66883"/>
          <a:ext cx="1903315" cy="1903315"/>
        </a:xfrm>
        <a:prstGeom prst="circularArrow">
          <a:avLst>
            <a:gd name="adj1" fmla="val 5085"/>
            <a:gd name="adj2" fmla="val 327528"/>
            <a:gd name="adj3" fmla="val 5072472"/>
            <a:gd name="adj4" fmla="val 0"/>
            <a:gd name="adj5" fmla="val 5932"/>
          </a:avLst>
        </a:prstGeom>
        <a:gradFill rotWithShape="0">
          <a:gsLst>
            <a:gs pos="0">
              <a:schemeClr val="accent6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19723D9C-362F-408B-9A45-34345CC8C339}">
      <dsp:nvSpPr>
        <dsp:cNvPr id="0" name=""/>
        <dsp:cNvSpPr/>
      </dsp:nvSpPr>
      <dsp:spPr>
        <a:xfrm>
          <a:off x="46029" y="66883"/>
          <a:ext cx="1903315" cy="1903315"/>
        </a:xfrm>
        <a:prstGeom prst="circularArrow">
          <a:avLst>
            <a:gd name="adj1" fmla="val 5085"/>
            <a:gd name="adj2" fmla="val 327528"/>
            <a:gd name="adj3" fmla="val 10472472"/>
            <a:gd name="adj4" fmla="val 5400000"/>
            <a:gd name="adj5" fmla="val 5932"/>
          </a:avLst>
        </a:prstGeom>
        <a:gradFill rotWithShape="0">
          <a:gsLst>
            <a:gs pos="0">
              <a:schemeClr val="accent6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0663B528-3E80-4EC5-A3D3-F311065D2E11}">
      <dsp:nvSpPr>
        <dsp:cNvPr id="0" name=""/>
        <dsp:cNvSpPr/>
      </dsp:nvSpPr>
      <dsp:spPr>
        <a:xfrm>
          <a:off x="46029" y="10025"/>
          <a:ext cx="1903315" cy="1903315"/>
        </a:xfrm>
        <a:prstGeom prst="circularArrow">
          <a:avLst>
            <a:gd name="adj1" fmla="val 5085"/>
            <a:gd name="adj2" fmla="val 327528"/>
            <a:gd name="adj3" fmla="val 15872472"/>
            <a:gd name="adj4" fmla="val 10800000"/>
            <a:gd name="adj5" fmla="val 5932"/>
          </a:avLst>
        </a:prstGeom>
        <a:gradFill rotWithShape="0">
          <a:gsLst>
            <a:gs pos="0">
              <a:schemeClr val="accent6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1FE79A-82F8-BB4D-A548-9E0C95931871}">
      <dsp:nvSpPr>
        <dsp:cNvPr id="0" name=""/>
        <dsp:cNvSpPr/>
      </dsp:nvSpPr>
      <dsp:spPr>
        <a:xfrm>
          <a:off x="207730" y="114869"/>
          <a:ext cx="1693628" cy="1693628"/>
        </a:xfrm>
        <a:prstGeom prst="pie">
          <a:avLst>
            <a:gd name="adj1" fmla="val 16200000"/>
            <a:gd name="adj2" fmla="val 0"/>
          </a:avLst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>
              <a:ln/>
            </a:rPr>
            <a:t>Federated Cloud</a:t>
          </a:r>
          <a:endParaRPr lang="en-US" sz="900" kern="1200" dirty="0">
            <a:ln/>
          </a:endParaRPr>
        </a:p>
      </dsp:txBody>
      <dsp:txXfrm>
        <a:off x="1106764" y="465893"/>
        <a:ext cx="625029" cy="463731"/>
      </dsp:txXfrm>
    </dsp:sp>
    <dsp:sp modelId="{591A4803-9161-404F-80F0-6635C9FB251F}">
      <dsp:nvSpPr>
        <dsp:cNvPr id="0" name=""/>
        <dsp:cNvSpPr/>
      </dsp:nvSpPr>
      <dsp:spPr>
        <a:xfrm>
          <a:off x="207730" y="171726"/>
          <a:ext cx="1693628" cy="1693628"/>
        </a:xfrm>
        <a:prstGeom prst="pie">
          <a:avLst>
            <a:gd name="adj1" fmla="val 0"/>
            <a:gd name="adj2" fmla="val 5400000"/>
          </a:avLst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>
              <a:ln/>
            </a:rPr>
            <a:t>Federated Operations</a:t>
          </a:r>
          <a:endParaRPr lang="en-US" sz="900" kern="1200" dirty="0">
            <a:ln/>
          </a:endParaRPr>
        </a:p>
      </dsp:txBody>
      <dsp:txXfrm>
        <a:off x="1106764" y="1050598"/>
        <a:ext cx="625029" cy="463731"/>
      </dsp:txXfrm>
    </dsp:sp>
    <dsp:sp modelId="{68A78B6C-BAED-9543-ABF9-EF748C194928}">
      <dsp:nvSpPr>
        <dsp:cNvPr id="0" name=""/>
        <dsp:cNvSpPr/>
      </dsp:nvSpPr>
      <dsp:spPr>
        <a:xfrm>
          <a:off x="150873" y="171726"/>
          <a:ext cx="1693628" cy="1693628"/>
        </a:xfrm>
        <a:prstGeom prst="pie">
          <a:avLst>
            <a:gd name="adj1" fmla="val 5400000"/>
            <a:gd name="adj2" fmla="val 1080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900" kern="1200" dirty="0" smtClean="0">
              <a:ln/>
            </a:rPr>
            <a:t>Community Driven Innovation &amp; Support</a:t>
          </a:r>
          <a:endParaRPr lang="en-US" sz="900" kern="1200" dirty="0">
            <a:ln/>
          </a:endParaRPr>
        </a:p>
      </dsp:txBody>
      <dsp:txXfrm>
        <a:off x="320437" y="1050598"/>
        <a:ext cx="625029" cy="463731"/>
      </dsp:txXfrm>
    </dsp:sp>
    <dsp:sp modelId="{0191A99D-29BC-4F01-A4D7-44E75443DF7B}">
      <dsp:nvSpPr>
        <dsp:cNvPr id="0" name=""/>
        <dsp:cNvSpPr/>
      </dsp:nvSpPr>
      <dsp:spPr>
        <a:xfrm>
          <a:off x="150873" y="114869"/>
          <a:ext cx="1693628" cy="1693628"/>
        </a:xfrm>
        <a:prstGeom prst="pie">
          <a:avLst>
            <a:gd name="adj1" fmla="val 10800000"/>
            <a:gd name="adj2" fmla="val 1620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900" kern="1200" dirty="0" smtClean="0">
              <a:ln/>
            </a:rPr>
            <a:t>High-Throughput Data Analysis</a:t>
          </a:r>
          <a:endParaRPr lang="en-US" sz="900" kern="1200" dirty="0">
            <a:ln/>
          </a:endParaRPr>
        </a:p>
      </dsp:txBody>
      <dsp:txXfrm>
        <a:off x="320437" y="465893"/>
        <a:ext cx="625029" cy="463731"/>
      </dsp:txXfrm>
    </dsp:sp>
    <dsp:sp modelId="{4CABE584-43E2-44D2-9FA7-3722ECCD4C24}">
      <dsp:nvSpPr>
        <dsp:cNvPr id="0" name=""/>
        <dsp:cNvSpPr/>
      </dsp:nvSpPr>
      <dsp:spPr>
        <a:xfrm>
          <a:off x="102887" y="10025"/>
          <a:ext cx="1903315" cy="1903315"/>
        </a:xfrm>
        <a:prstGeom prst="circularArrow">
          <a:avLst>
            <a:gd name="adj1" fmla="val 5085"/>
            <a:gd name="adj2" fmla="val 327528"/>
            <a:gd name="adj3" fmla="val 21272472"/>
            <a:gd name="adj4" fmla="val 16200000"/>
            <a:gd name="adj5" fmla="val 5932"/>
          </a:avLst>
        </a:prstGeom>
        <a:gradFill rotWithShape="0">
          <a:gsLst>
            <a:gs pos="0">
              <a:schemeClr val="accent6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9C6F2AEF-1C27-4346-866F-FD7F6EAF2C18}">
      <dsp:nvSpPr>
        <dsp:cNvPr id="0" name=""/>
        <dsp:cNvSpPr/>
      </dsp:nvSpPr>
      <dsp:spPr>
        <a:xfrm>
          <a:off x="102887" y="66883"/>
          <a:ext cx="1903315" cy="1903315"/>
        </a:xfrm>
        <a:prstGeom prst="circularArrow">
          <a:avLst>
            <a:gd name="adj1" fmla="val 5085"/>
            <a:gd name="adj2" fmla="val 327528"/>
            <a:gd name="adj3" fmla="val 5072472"/>
            <a:gd name="adj4" fmla="val 0"/>
            <a:gd name="adj5" fmla="val 5932"/>
          </a:avLst>
        </a:prstGeom>
        <a:gradFill rotWithShape="0">
          <a:gsLst>
            <a:gs pos="0">
              <a:schemeClr val="accent6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19723D9C-362F-408B-9A45-34345CC8C339}">
      <dsp:nvSpPr>
        <dsp:cNvPr id="0" name=""/>
        <dsp:cNvSpPr/>
      </dsp:nvSpPr>
      <dsp:spPr>
        <a:xfrm>
          <a:off x="46029" y="66883"/>
          <a:ext cx="1903315" cy="1903315"/>
        </a:xfrm>
        <a:prstGeom prst="circularArrow">
          <a:avLst>
            <a:gd name="adj1" fmla="val 5085"/>
            <a:gd name="adj2" fmla="val 327528"/>
            <a:gd name="adj3" fmla="val 10472472"/>
            <a:gd name="adj4" fmla="val 5400000"/>
            <a:gd name="adj5" fmla="val 5932"/>
          </a:avLst>
        </a:prstGeom>
        <a:gradFill rotWithShape="0">
          <a:gsLst>
            <a:gs pos="0">
              <a:schemeClr val="accent6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0663B528-3E80-4EC5-A3D3-F311065D2E11}">
      <dsp:nvSpPr>
        <dsp:cNvPr id="0" name=""/>
        <dsp:cNvSpPr/>
      </dsp:nvSpPr>
      <dsp:spPr>
        <a:xfrm>
          <a:off x="46029" y="10025"/>
          <a:ext cx="1903315" cy="1903315"/>
        </a:xfrm>
        <a:prstGeom prst="circularArrow">
          <a:avLst>
            <a:gd name="adj1" fmla="val 5085"/>
            <a:gd name="adj2" fmla="val 327528"/>
            <a:gd name="adj3" fmla="val 15872472"/>
            <a:gd name="adj4" fmla="val 10800000"/>
            <a:gd name="adj5" fmla="val 5932"/>
          </a:avLst>
        </a:prstGeom>
        <a:gradFill rotWithShape="0">
          <a:gsLst>
            <a:gs pos="0">
              <a:schemeClr val="accent6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1FE79A-82F8-BB4D-A548-9E0C95931871}">
      <dsp:nvSpPr>
        <dsp:cNvPr id="0" name=""/>
        <dsp:cNvSpPr/>
      </dsp:nvSpPr>
      <dsp:spPr>
        <a:xfrm>
          <a:off x="207730" y="114869"/>
          <a:ext cx="1693628" cy="1693628"/>
        </a:xfrm>
        <a:prstGeom prst="pie">
          <a:avLst>
            <a:gd name="adj1" fmla="val 16200000"/>
            <a:gd name="adj2" fmla="val 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>
              <a:ln/>
            </a:rPr>
            <a:t>Federated Cloud</a:t>
          </a:r>
          <a:endParaRPr lang="en-US" sz="900" kern="1200" dirty="0">
            <a:ln/>
          </a:endParaRPr>
        </a:p>
      </dsp:txBody>
      <dsp:txXfrm>
        <a:off x="1106764" y="465893"/>
        <a:ext cx="625029" cy="463731"/>
      </dsp:txXfrm>
    </dsp:sp>
    <dsp:sp modelId="{591A4803-9161-404F-80F0-6635C9FB251F}">
      <dsp:nvSpPr>
        <dsp:cNvPr id="0" name=""/>
        <dsp:cNvSpPr/>
      </dsp:nvSpPr>
      <dsp:spPr>
        <a:xfrm>
          <a:off x="207730" y="171726"/>
          <a:ext cx="1693628" cy="1693628"/>
        </a:xfrm>
        <a:prstGeom prst="pie">
          <a:avLst>
            <a:gd name="adj1" fmla="val 0"/>
            <a:gd name="adj2" fmla="val 540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>
              <a:ln/>
            </a:rPr>
            <a:t>Federated Operations</a:t>
          </a:r>
          <a:endParaRPr lang="en-US" sz="900" kern="1200" dirty="0">
            <a:ln/>
          </a:endParaRPr>
        </a:p>
      </dsp:txBody>
      <dsp:txXfrm>
        <a:off x="1106764" y="1050598"/>
        <a:ext cx="625029" cy="463731"/>
      </dsp:txXfrm>
    </dsp:sp>
    <dsp:sp modelId="{68A78B6C-BAED-9543-ABF9-EF748C194928}">
      <dsp:nvSpPr>
        <dsp:cNvPr id="0" name=""/>
        <dsp:cNvSpPr/>
      </dsp:nvSpPr>
      <dsp:spPr>
        <a:xfrm>
          <a:off x="150873" y="171726"/>
          <a:ext cx="1693628" cy="1693628"/>
        </a:xfrm>
        <a:prstGeom prst="pie">
          <a:avLst>
            <a:gd name="adj1" fmla="val 5400000"/>
            <a:gd name="adj2" fmla="val 10800000"/>
          </a:avLst>
        </a:prstGeom>
        <a:gradFill rotWithShape="1">
          <a:gsLst>
            <a:gs pos="0">
              <a:schemeClr val="accent5">
                <a:shade val="51000"/>
                <a:satMod val="130000"/>
              </a:schemeClr>
            </a:gs>
            <a:gs pos="80000">
              <a:schemeClr val="accent5">
                <a:shade val="93000"/>
                <a:satMod val="130000"/>
              </a:schemeClr>
            </a:gs>
            <a:gs pos="100000">
              <a:schemeClr val="accent5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5"/>
        </a:lnRef>
        <a:fillRef idx="3">
          <a:schemeClr val="accent5"/>
        </a:fillRef>
        <a:effectRef idx="2">
          <a:schemeClr val="accent5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900" kern="1200" dirty="0" smtClean="0">
              <a:ln/>
            </a:rPr>
            <a:t>Community Driven Innovation &amp;Support</a:t>
          </a:r>
          <a:endParaRPr lang="en-US" sz="900" kern="1200" dirty="0">
            <a:ln/>
          </a:endParaRPr>
        </a:p>
      </dsp:txBody>
      <dsp:txXfrm>
        <a:off x="320437" y="1050598"/>
        <a:ext cx="625029" cy="463731"/>
      </dsp:txXfrm>
    </dsp:sp>
    <dsp:sp modelId="{0191A99D-29BC-4F01-A4D7-44E75443DF7B}">
      <dsp:nvSpPr>
        <dsp:cNvPr id="0" name=""/>
        <dsp:cNvSpPr/>
      </dsp:nvSpPr>
      <dsp:spPr>
        <a:xfrm>
          <a:off x="150873" y="114869"/>
          <a:ext cx="1693628" cy="1693628"/>
        </a:xfrm>
        <a:prstGeom prst="pie">
          <a:avLst>
            <a:gd name="adj1" fmla="val 10800000"/>
            <a:gd name="adj2" fmla="val 1620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900" kern="1200" dirty="0" smtClean="0">
              <a:ln/>
            </a:rPr>
            <a:t>High-Throughput Data Analysis</a:t>
          </a:r>
          <a:endParaRPr lang="en-US" sz="900" kern="1200" dirty="0">
            <a:ln/>
          </a:endParaRPr>
        </a:p>
      </dsp:txBody>
      <dsp:txXfrm>
        <a:off x="320437" y="465893"/>
        <a:ext cx="625029" cy="463731"/>
      </dsp:txXfrm>
    </dsp:sp>
    <dsp:sp modelId="{4CABE584-43E2-44D2-9FA7-3722ECCD4C24}">
      <dsp:nvSpPr>
        <dsp:cNvPr id="0" name=""/>
        <dsp:cNvSpPr/>
      </dsp:nvSpPr>
      <dsp:spPr>
        <a:xfrm>
          <a:off x="102887" y="10025"/>
          <a:ext cx="1903315" cy="1903315"/>
        </a:xfrm>
        <a:prstGeom prst="circularArrow">
          <a:avLst>
            <a:gd name="adj1" fmla="val 5085"/>
            <a:gd name="adj2" fmla="val 327528"/>
            <a:gd name="adj3" fmla="val 21272472"/>
            <a:gd name="adj4" fmla="val 16200000"/>
            <a:gd name="adj5" fmla="val 5932"/>
          </a:avLst>
        </a:prstGeom>
        <a:gradFill rotWithShape="0">
          <a:gsLst>
            <a:gs pos="0">
              <a:schemeClr val="accent6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460AC690-3BAA-4AD2-9FA0-EA577DDDFC20}">
      <dsp:nvSpPr>
        <dsp:cNvPr id="0" name=""/>
        <dsp:cNvSpPr/>
      </dsp:nvSpPr>
      <dsp:spPr>
        <a:xfrm>
          <a:off x="102887" y="66883"/>
          <a:ext cx="1903315" cy="1903315"/>
        </a:xfrm>
        <a:prstGeom prst="circularArrow">
          <a:avLst>
            <a:gd name="adj1" fmla="val 5085"/>
            <a:gd name="adj2" fmla="val 327528"/>
            <a:gd name="adj3" fmla="val 5072472"/>
            <a:gd name="adj4" fmla="val 0"/>
            <a:gd name="adj5" fmla="val 5932"/>
          </a:avLst>
        </a:prstGeom>
        <a:gradFill rotWithShape="0">
          <a:gsLst>
            <a:gs pos="0">
              <a:schemeClr val="accent6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19723D9C-362F-408B-9A45-34345CC8C339}">
      <dsp:nvSpPr>
        <dsp:cNvPr id="0" name=""/>
        <dsp:cNvSpPr/>
      </dsp:nvSpPr>
      <dsp:spPr>
        <a:xfrm>
          <a:off x="46029" y="66883"/>
          <a:ext cx="1903315" cy="1903315"/>
        </a:xfrm>
        <a:prstGeom prst="circularArrow">
          <a:avLst>
            <a:gd name="adj1" fmla="val 5085"/>
            <a:gd name="adj2" fmla="val 327528"/>
            <a:gd name="adj3" fmla="val 10472472"/>
            <a:gd name="adj4" fmla="val 5400000"/>
            <a:gd name="adj5" fmla="val 5932"/>
          </a:avLst>
        </a:prstGeom>
        <a:gradFill rotWithShape="0">
          <a:gsLst>
            <a:gs pos="0">
              <a:schemeClr val="accent6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0663B528-3E80-4EC5-A3D3-F311065D2E11}">
      <dsp:nvSpPr>
        <dsp:cNvPr id="0" name=""/>
        <dsp:cNvSpPr/>
      </dsp:nvSpPr>
      <dsp:spPr>
        <a:xfrm>
          <a:off x="46029" y="10025"/>
          <a:ext cx="1903315" cy="1903315"/>
        </a:xfrm>
        <a:prstGeom prst="circularArrow">
          <a:avLst>
            <a:gd name="adj1" fmla="val 5085"/>
            <a:gd name="adj2" fmla="val 327528"/>
            <a:gd name="adj3" fmla="val 15872472"/>
            <a:gd name="adj4" fmla="val 10800000"/>
            <a:gd name="adj5" fmla="val 5932"/>
          </a:avLst>
        </a:prstGeom>
        <a:gradFill rotWithShape="0">
          <a:gsLst>
            <a:gs pos="0">
              <a:schemeClr val="accent6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94A9F4-5C4D-406F-93BE-9226CEB54DD1}" type="datetimeFigureOut">
              <a:rPr lang="en-US" smtClean="0"/>
              <a:t>22/01/15</a:t>
            </a:fld>
            <a:endParaRPr lang="en-US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FCD2FC-04AD-430E-B8ED-968D10F227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22837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672A105D-3D27-4A51-A2A2-65FB6A3B9EE6}" type="datetimeFigureOut">
              <a:rPr lang="en-US"/>
              <a:pPr>
                <a:defRPr/>
              </a:pPr>
              <a:t>22/01/15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37501649-B9E3-4875-A626-A910092959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71376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501649-B9E3-4875-A626-A9100929597C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2110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501649-B9E3-4875-A626-A9100929597C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1163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1447800" cy="579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" name="Text Box 2"/>
          <p:cNvSpPr txBox="1">
            <a:spLocks noChangeArrowheads="1"/>
          </p:cNvSpPr>
          <p:nvPr userDrawn="1"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67B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5713413"/>
            <a:ext cx="7810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4" name="Rectangle 17"/>
          <p:cNvSpPr>
            <a:spLocks noChangeArrowheads="1"/>
          </p:cNvSpPr>
          <p:nvPr userDrawn="1"/>
        </p:nvSpPr>
        <p:spPr bwMode="auto">
          <a:xfrm>
            <a:off x="7667625" y="6586538"/>
            <a:ext cx="14478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fontAlgn="auto">
              <a:spcBef>
                <a:spcPts val="875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www.egi.eu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19672" y="2130425"/>
            <a:ext cx="7200800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67744" y="3886200"/>
            <a:ext cx="5832648" cy="1343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75475" y="6356350"/>
            <a:ext cx="2133600" cy="365125"/>
          </a:xfrm>
        </p:spPr>
        <p:txBody>
          <a:bodyPr/>
          <a:lstStyle>
            <a:lvl1pPr>
              <a:defRPr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53E93C7-7FA6-4B67-89AC-03CBAB78CC3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6" name="Picture 15" descr="Untitled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1059291"/>
          </a:xfrm>
          <a:prstGeom prst="rect">
            <a:avLst/>
          </a:prstGeom>
        </p:spPr>
      </p:pic>
      <p:sp>
        <p:nvSpPr>
          <p:cNvPr id="10" name="Text Box 12"/>
          <p:cNvSpPr txBox="1">
            <a:spLocks noChangeArrowheads="1"/>
          </p:cNvSpPr>
          <p:nvPr userDrawn="1"/>
        </p:nvSpPr>
        <p:spPr bwMode="auto">
          <a:xfrm>
            <a:off x="6551613" y="503238"/>
            <a:ext cx="2663825" cy="577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3200" b="1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EGI-</a:t>
            </a:r>
            <a:r>
              <a:rPr lang="en-GB" sz="3200" b="1" dirty="0" err="1">
                <a:solidFill>
                  <a:srgbClr val="FFFFFF"/>
                </a:solidFill>
                <a:ea typeface="SimSun" charset="0"/>
                <a:cs typeface="Arial" pitchFamily="34" charset="0"/>
              </a:rPr>
              <a:t>InSPIRE</a:t>
            </a:r>
            <a:endParaRPr lang="en-GB" sz="3200" b="1" dirty="0">
              <a:solidFill>
                <a:srgbClr val="FFFFFF"/>
              </a:solidFill>
              <a:ea typeface="SimSun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64107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188" y="1412776"/>
            <a:ext cx="8075612" cy="4525963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59832" y="6356350"/>
            <a:ext cx="3031976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e-Infrastructures for Earth Sciences - workshop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ADEF26-A65D-420E-806B-5DECF286FE2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84901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59832" y="6356350"/>
            <a:ext cx="3031976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e-Infrastructures for Earth Sciences - workshop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511AA2-99FE-4BFE-B934-C050D2B5835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6320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Relationship Id="rId5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Untitled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1059291"/>
          </a:xfrm>
          <a:prstGeom prst="rect">
            <a:avLst/>
          </a:prstGeom>
        </p:spPr>
      </p:pic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67B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2124075" y="115888"/>
            <a:ext cx="6840538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11188" y="1600200"/>
            <a:ext cx="807561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913" y="623731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 b="1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15816" y="6309320"/>
            <a:ext cx="3744416" cy="432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e-Infrastructures for Earth Sciences - workshop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9925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4511AA2-99FE-4BFE-B934-C050D2B5835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5" name="Rectangle 17"/>
          <p:cNvSpPr>
            <a:spLocks noChangeArrowheads="1"/>
          </p:cNvSpPr>
          <p:nvPr/>
        </p:nvSpPr>
        <p:spPr bwMode="auto">
          <a:xfrm>
            <a:off x="7667625" y="6586538"/>
            <a:ext cx="14478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fontAlgn="auto">
              <a:spcBef>
                <a:spcPts val="875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www.egi.eu</a:t>
            </a:r>
          </a:p>
        </p:txBody>
      </p:sp>
      <p:sp>
        <p:nvSpPr>
          <p:cNvPr id="16" name="Rectangle 18"/>
          <p:cNvSpPr>
            <a:spLocks noChangeArrowheads="1"/>
          </p:cNvSpPr>
          <p:nvPr userDrawn="1"/>
        </p:nvSpPr>
        <p:spPr bwMode="auto">
          <a:xfrm>
            <a:off x="53975" y="6605588"/>
            <a:ext cx="22860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fontAlgn="auto">
              <a:spcBef>
                <a:spcPts val="875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EGI-</a:t>
            </a:r>
            <a:r>
              <a:rPr lang="en-US" sz="1200" dirty="0" err="1">
                <a:solidFill>
                  <a:srgbClr val="FFFFFF"/>
                </a:solidFill>
                <a:ea typeface="SimSun" charset="0"/>
                <a:cs typeface="Arial" pitchFamily="34" charset="0"/>
              </a:rPr>
              <a:t>InSPIRE</a:t>
            </a: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 </a:t>
            </a:r>
            <a:r>
              <a:rPr lang="en-US" sz="1200" dirty="0" smtClean="0">
                <a:solidFill>
                  <a:srgbClr val="FFFFFF"/>
                </a:solidFill>
                <a:ea typeface="SimSun" charset="0"/>
                <a:cs typeface="Arial" pitchFamily="34" charset="0"/>
              </a:rPr>
              <a:t>RI-261323</a:t>
            </a:r>
            <a:endParaRPr lang="en-US" sz="1200" dirty="0">
              <a:solidFill>
                <a:srgbClr val="FFFFFF"/>
              </a:solidFill>
              <a:ea typeface="SimSun" charset="0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6" r:id="rId2"/>
    <p:sldLayoutId id="2147483658" r:id="rId3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go.egi.eu/AppDB-earthscience" TargetMode="External"/><Relationship Id="rId3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8.jp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2" Type="http://schemas.openxmlformats.org/officeDocument/2006/relationships/diagramData" Target="../diagrams/data2.xml"/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7" Type="http://schemas.openxmlformats.org/officeDocument/2006/relationships/image" Target="../media/image4.jpg"/><Relationship Id="rId8" Type="http://schemas.openxmlformats.org/officeDocument/2006/relationships/image" Target="../media/image5.jpeg"/><Relationship Id="rId9" Type="http://schemas.openxmlformats.org/officeDocument/2006/relationships/image" Target="../media/image6.jpg"/><Relationship Id="rId10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1" Type="http://schemas.openxmlformats.org/officeDocument/2006/relationships/slideLayout" Target="../slideLayouts/slideLayout3.xml"/><Relationship Id="rId2" Type="http://schemas.openxmlformats.org/officeDocument/2006/relationships/diagramData" Target="../diagrams/data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4" Type="http://schemas.openxmlformats.org/officeDocument/2006/relationships/diagramQuickStyle" Target="../diagrams/quickStyle4.xml"/><Relationship Id="rId5" Type="http://schemas.openxmlformats.org/officeDocument/2006/relationships/diagramColors" Target="../diagrams/colors4.xml"/><Relationship Id="rId6" Type="http://schemas.microsoft.com/office/2007/relationships/diagramDrawing" Target="../diagrams/drawing4.xml"/><Relationship Id="rId1" Type="http://schemas.openxmlformats.org/officeDocument/2006/relationships/slideLayout" Target="../slideLayouts/slideLayout3.xml"/><Relationship Id="rId2" Type="http://schemas.openxmlformats.org/officeDocument/2006/relationships/diagramData" Target="../diagrams/data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4" Type="http://schemas.openxmlformats.org/officeDocument/2006/relationships/diagramQuickStyle" Target="../diagrams/quickStyle5.xml"/><Relationship Id="rId5" Type="http://schemas.openxmlformats.org/officeDocument/2006/relationships/diagramColors" Target="../diagrams/colors5.xml"/><Relationship Id="rId6" Type="http://schemas.microsoft.com/office/2007/relationships/diagramDrawing" Target="../diagrams/drawing5.xml"/><Relationship Id="rId1" Type="http://schemas.openxmlformats.org/officeDocument/2006/relationships/slideLayout" Target="../slideLayouts/slideLayout3.xml"/><Relationship Id="rId2" Type="http://schemas.openxmlformats.org/officeDocument/2006/relationships/diagramData" Target="../diagrams/data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4" Type="http://schemas.openxmlformats.org/officeDocument/2006/relationships/diagramQuickStyle" Target="../diagrams/quickStyle6.xml"/><Relationship Id="rId5" Type="http://schemas.openxmlformats.org/officeDocument/2006/relationships/diagramColors" Target="../diagrams/colors6.xml"/><Relationship Id="rId6" Type="http://schemas.microsoft.com/office/2007/relationships/diagramDrawing" Target="../diagrams/drawing6.xml"/><Relationship Id="rId1" Type="http://schemas.openxmlformats.org/officeDocument/2006/relationships/slideLayout" Target="../slideLayouts/slideLayout3.xml"/><Relationship Id="rId2" Type="http://schemas.openxmlformats.org/officeDocument/2006/relationships/diagramData" Target="../diagrams/data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w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619672" y="1700808"/>
            <a:ext cx="7200800" cy="1470025"/>
          </a:xfrm>
        </p:spPr>
        <p:txBody>
          <a:bodyPr/>
          <a:lstStyle/>
          <a:p>
            <a:r>
              <a:rPr lang="en-GB" sz="4800" dirty="0" smtClean="0">
                <a:solidFill>
                  <a:srgbClr val="000000"/>
                </a:solidFill>
              </a:rPr>
              <a:t>EGI </a:t>
            </a:r>
            <a:r>
              <a:rPr lang="en-GB" sz="4800" dirty="0" smtClean="0">
                <a:solidFill>
                  <a:srgbClr val="000000"/>
                </a:solidFill>
              </a:rPr>
              <a:t>for earth science</a:t>
            </a:r>
            <a:endParaRPr lang="en-GB" sz="4800" dirty="0">
              <a:solidFill>
                <a:srgbClr val="000000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267744" y="3645024"/>
            <a:ext cx="5832648" cy="1343000"/>
          </a:xfrm>
        </p:spPr>
        <p:txBody>
          <a:bodyPr/>
          <a:lstStyle/>
          <a:p>
            <a:r>
              <a:rPr lang="en-GB" dirty="0" smtClean="0"/>
              <a:t>Tiziana Ferrari</a:t>
            </a:r>
            <a:endParaRPr lang="en-GB" dirty="0" smtClean="0"/>
          </a:p>
          <a:p>
            <a:r>
              <a:rPr lang="en-GB" sz="2400" dirty="0" smtClean="0"/>
              <a:t>Technical Director, </a:t>
            </a:r>
            <a:r>
              <a:rPr lang="en-GB" sz="2400" dirty="0" smtClean="0"/>
              <a:t>EGI.eu</a:t>
            </a:r>
          </a:p>
          <a:p>
            <a:endParaRPr lang="en-GB" sz="2400" dirty="0"/>
          </a:p>
          <a:p>
            <a:r>
              <a:rPr lang="en-GB" sz="1600" dirty="0"/>
              <a:t>e-Infrastructures for Earth Sciences - </a:t>
            </a:r>
            <a:r>
              <a:rPr lang="en-GB" sz="1600" dirty="0" smtClean="0"/>
              <a:t>workshop</a:t>
            </a:r>
            <a:endParaRPr lang="en-US" sz="1600" dirty="0" smtClean="0"/>
          </a:p>
          <a:p>
            <a:r>
              <a:rPr lang="en-US" sz="1600" dirty="0" smtClean="0"/>
              <a:t>Amsterdam, 22-23 January 2015</a:t>
            </a:r>
            <a:endParaRPr lang="en-GB" sz="16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Federated Cloud Platform</a:t>
            </a:r>
            <a:endParaRPr lang="en-US" sz="4000" dirty="0"/>
          </a:p>
        </p:txBody>
      </p:sp>
      <p:sp>
        <p:nvSpPr>
          <p:cNvPr id="5" name="Freeform 5"/>
          <p:cNvSpPr>
            <a:spLocks noEditPoints="1"/>
          </p:cNvSpPr>
          <p:nvPr/>
        </p:nvSpPr>
        <p:spPr bwMode="auto">
          <a:xfrm>
            <a:off x="7209481" y="4228255"/>
            <a:ext cx="1429295" cy="950103"/>
          </a:xfrm>
          <a:custGeom>
            <a:avLst/>
            <a:gdLst/>
            <a:ahLst/>
            <a:cxnLst>
              <a:cxn ang="0">
                <a:pos x="575" y="586"/>
              </a:cxn>
              <a:cxn ang="0">
                <a:pos x="625" y="631"/>
              </a:cxn>
              <a:cxn ang="0">
                <a:pos x="672" y="660"/>
              </a:cxn>
              <a:cxn ang="0">
                <a:pos x="758" y="614"/>
              </a:cxn>
              <a:cxn ang="0">
                <a:pos x="784" y="585"/>
              </a:cxn>
              <a:cxn ang="0">
                <a:pos x="740" y="599"/>
              </a:cxn>
              <a:cxn ang="0">
                <a:pos x="668" y="542"/>
              </a:cxn>
              <a:cxn ang="0">
                <a:pos x="948" y="438"/>
              </a:cxn>
              <a:cxn ang="0">
                <a:pos x="988" y="242"/>
              </a:cxn>
              <a:cxn ang="0">
                <a:pos x="913" y="209"/>
              </a:cxn>
              <a:cxn ang="0">
                <a:pos x="836" y="180"/>
              </a:cxn>
              <a:cxn ang="0">
                <a:pos x="742" y="162"/>
              </a:cxn>
              <a:cxn ang="0">
                <a:pos x="686" y="105"/>
              </a:cxn>
              <a:cxn ang="0">
                <a:pos x="677" y="43"/>
              </a:cxn>
              <a:cxn ang="0">
                <a:pos x="649" y="6"/>
              </a:cxn>
              <a:cxn ang="0">
                <a:pos x="592" y="15"/>
              </a:cxn>
              <a:cxn ang="0">
                <a:pos x="549" y="31"/>
              </a:cxn>
              <a:cxn ang="0">
                <a:pos x="492" y="52"/>
              </a:cxn>
              <a:cxn ang="0">
                <a:pos x="432" y="88"/>
              </a:cxn>
              <a:cxn ang="0">
                <a:pos x="378" y="92"/>
              </a:cxn>
              <a:cxn ang="0">
                <a:pos x="321" y="83"/>
              </a:cxn>
              <a:cxn ang="0">
                <a:pos x="255" y="54"/>
              </a:cxn>
              <a:cxn ang="0">
                <a:pos x="176" y="46"/>
              </a:cxn>
              <a:cxn ang="0">
                <a:pos x="115" y="70"/>
              </a:cxn>
              <a:cxn ang="0">
                <a:pos x="139" y="130"/>
              </a:cxn>
              <a:cxn ang="0">
                <a:pos x="135" y="170"/>
              </a:cxn>
              <a:cxn ang="0">
                <a:pos x="66" y="235"/>
              </a:cxn>
              <a:cxn ang="0">
                <a:pos x="67" y="276"/>
              </a:cxn>
              <a:cxn ang="0">
                <a:pos x="25" y="291"/>
              </a:cxn>
              <a:cxn ang="0">
                <a:pos x="0" y="331"/>
              </a:cxn>
              <a:cxn ang="0">
                <a:pos x="52" y="369"/>
              </a:cxn>
              <a:cxn ang="0">
                <a:pos x="122" y="378"/>
              </a:cxn>
              <a:cxn ang="0">
                <a:pos x="211" y="374"/>
              </a:cxn>
              <a:cxn ang="0">
                <a:pos x="252" y="337"/>
              </a:cxn>
              <a:cxn ang="0">
                <a:pos x="284" y="336"/>
              </a:cxn>
              <a:cxn ang="0">
                <a:pos x="323" y="348"/>
              </a:cxn>
              <a:cxn ang="0">
                <a:pos x="343" y="359"/>
              </a:cxn>
              <a:cxn ang="0">
                <a:pos x="363" y="365"/>
              </a:cxn>
              <a:cxn ang="0">
                <a:pos x="389" y="378"/>
              </a:cxn>
              <a:cxn ang="0">
                <a:pos x="387" y="404"/>
              </a:cxn>
              <a:cxn ang="0">
                <a:pos x="398" y="431"/>
              </a:cxn>
              <a:cxn ang="0">
                <a:pos x="406" y="453"/>
              </a:cxn>
              <a:cxn ang="0">
                <a:pos x="427" y="490"/>
              </a:cxn>
              <a:cxn ang="0">
                <a:pos x="406" y="507"/>
              </a:cxn>
              <a:cxn ang="0">
                <a:pos x="389" y="504"/>
              </a:cxn>
              <a:cxn ang="0">
                <a:pos x="375" y="523"/>
              </a:cxn>
              <a:cxn ang="0">
                <a:pos x="350" y="562"/>
              </a:cxn>
              <a:cxn ang="0">
                <a:pos x="342" y="586"/>
              </a:cxn>
              <a:cxn ang="0">
                <a:pos x="385" y="595"/>
              </a:cxn>
              <a:cxn ang="0">
                <a:pos x="445" y="557"/>
              </a:cxn>
              <a:cxn ang="0">
                <a:pos x="474" y="508"/>
              </a:cxn>
              <a:cxn ang="0">
                <a:pos x="542" y="495"/>
              </a:cxn>
              <a:cxn ang="0">
                <a:pos x="555" y="536"/>
              </a:cxn>
              <a:cxn ang="0">
                <a:pos x="637" y="532"/>
              </a:cxn>
              <a:cxn ang="0">
                <a:pos x="695" y="533"/>
              </a:cxn>
              <a:cxn ang="0">
                <a:pos x="737" y="506"/>
              </a:cxn>
              <a:cxn ang="0">
                <a:pos x="836" y="469"/>
              </a:cxn>
              <a:cxn ang="0">
                <a:pos x="912" y="437"/>
              </a:cxn>
              <a:cxn ang="0">
                <a:pos x="967" y="387"/>
              </a:cxn>
              <a:cxn ang="0">
                <a:pos x="992" y="331"/>
              </a:cxn>
              <a:cxn ang="0">
                <a:pos x="134" y="165"/>
              </a:cxn>
            </a:cxnLst>
            <a:rect l="0" t="0" r="r" b="b"/>
            <a:pathLst>
              <a:path w="1026" h="682">
                <a:moveTo>
                  <a:pt x="641" y="535"/>
                </a:moveTo>
                <a:cubicBezTo>
                  <a:pt x="641" y="534"/>
                  <a:pt x="639" y="534"/>
                  <a:pt x="638" y="533"/>
                </a:cubicBezTo>
                <a:cubicBezTo>
                  <a:pt x="638" y="536"/>
                  <a:pt x="637" y="539"/>
                  <a:pt x="637" y="542"/>
                </a:cubicBezTo>
                <a:cubicBezTo>
                  <a:pt x="637" y="544"/>
                  <a:pt x="637" y="546"/>
                  <a:pt x="638" y="547"/>
                </a:cubicBezTo>
                <a:cubicBezTo>
                  <a:pt x="639" y="550"/>
                  <a:pt x="640" y="548"/>
                  <a:pt x="642" y="550"/>
                </a:cubicBezTo>
                <a:cubicBezTo>
                  <a:pt x="644" y="552"/>
                  <a:pt x="642" y="553"/>
                  <a:pt x="640" y="554"/>
                </a:cubicBezTo>
                <a:cubicBezTo>
                  <a:pt x="639" y="555"/>
                  <a:pt x="637" y="556"/>
                  <a:pt x="635" y="557"/>
                </a:cubicBezTo>
                <a:cubicBezTo>
                  <a:pt x="632" y="560"/>
                  <a:pt x="629" y="559"/>
                  <a:pt x="624" y="560"/>
                </a:cubicBezTo>
                <a:cubicBezTo>
                  <a:pt x="621" y="560"/>
                  <a:pt x="616" y="562"/>
                  <a:pt x="613" y="564"/>
                </a:cubicBezTo>
                <a:cubicBezTo>
                  <a:pt x="607" y="568"/>
                  <a:pt x="599" y="572"/>
                  <a:pt x="593" y="575"/>
                </a:cubicBezTo>
                <a:cubicBezTo>
                  <a:pt x="588" y="577"/>
                  <a:pt x="583" y="579"/>
                  <a:pt x="579" y="583"/>
                </a:cubicBezTo>
                <a:cubicBezTo>
                  <a:pt x="578" y="584"/>
                  <a:pt x="576" y="585"/>
                  <a:pt x="575" y="586"/>
                </a:cubicBezTo>
                <a:cubicBezTo>
                  <a:pt x="572" y="587"/>
                  <a:pt x="571" y="586"/>
                  <a:pt x="569" y="589"/>
                </a:cubicBezTo>
                <a:cubicBezTo>
                  <a:pt x="568" y="591"/>
                  <a:pt x="565" y="596"/>
                  <a:pt x="567" y="599"/>
                </a:cubicBezTo>
                <a:cubicBezTo>
                  <a:pt x="569" y="601"/>
                  <a:pt x="578" y="601"/>
                  <a:pt x="581" y="601"/>
                </a:cubicBezTo>
                <a:cubicBezTo>
                  <a:pt x="583" y="601"/>
                  <a:pt x="586" y="600"/>
                  <a:pt x="588" y="600"/>
                </a:cubicBezTo>
                <a:cubicBezTo>
                  <a:pt x="591" y="601"/>
                  <a:pt x="590" y="603"/>
                  <a:pt x="592" y="605"/>
                </a:cubicBezTo>
                <a:cubicBezTo>
                  <a:pt x="593" y="606"/>
                  <a:pt x="596" y="607"/>
                  <a:pt x="597" y="607"/>
                </a:cubicBezTo>
                <a:cubicBezTo>
                  <a:pt x="600" y="608"/>
                  <a:pt x="601" y="609"/>
                  <a:pt x="603" y="610"/>
                </a:cubicBezTo>
                <a:cubicBezTo>
                  <a:pt x="605" y="611"/>
                  <a:pt x="607" y="613"/>
                  <a:pt x="609" y="614"/>
                </a:cubicBezTo>
                <a:cubicBezTo>
                  <a:pt x="613" y="616"/>
                  <a:pt x="615" y="612"/>
                  <a:pt x="618" y="610"/>
                </a:cubicBezTo>
                <a:cubicBezTo>
                  <a:pt x="623" y="607"/>
                  <a:pt x="625" y="610"/>
                  <a:pt x="625" y="615"/>
                </a:cubicBezTo>
                <a:cubicBezTo>
                  <a:pt x="624" y="619"/>
                  <a:pt x="626" y="622"/>
                  <a:pt x="625" y="626"/>
                </a:cubicBezTo>
                <a:cubicBezTo>
                  <a:pt x="625" y="629"/>
                  <a:pt x="624" y="629"/>
                  <a:pt x="625" y="631"/>
                </a:cubicBezTo>
                <a:cubicBezTo>
                  <a:pt x="626" y="634"/>
                  <a:pt x="628" y="635"/>
                  <a:pt x="628" y="638"/>
                </a:cubicBezTo>
                <a:cubicBezTo>
                  <a:pt x="628" y="642"/>
                  <a:pt x="622" y="647"/>
                  <a:pt x="620" y="650"/>
                </a:cubicBezTo>
                <a:cubicBezTo>
                  <a:pt x="619" y="651"/>
                  <a:pt x="618" y="652"/>
                  <a:pt x="616" y="653"/>
                </a:cubicBezTo>
                <a:cubicBezTo>
                  <a:pt x="614" y="655"/>
                  <a:pt x="611" y="655"/>
                  <a:pt x="612" y="658"/>
                </a:cubicBezTo>
                <a:cubicBezTo>
                  <a:pt x="614" y="668"/>
                  <a:pt x="630" y="661"/>
                  <a:pt x="634" y="667"/>
                </a:cubicBezTo>
                <a:cubicBezTo>
                  <a:pt x="635" y="668"/>
                  <a:pt x="634" y="670"/>
                  <a:pt x="635" y="671"/>
                </a:cubicBezTo>
                <a:cubicBezTo>
                  <a:pt x="636" y="674"/>
                  <a:pt x="639" y="676"/>
                  <a:pt x="642" y="677"/>
                </a:cubicBezTo>
                <a:cubicBezTo>
                  <a:pt x="648" y="682"/>
                  <a:pt x="663" y="681"/>
                  <a:pt x="670" y="679"/>
                </a:cubicBezTo>
                <a:cubicBezTo>
                  <a:pt x="673" y="678"/>
                  <a:pt x="675" y="677"/>
                  <a:pt x="677" y="676"/>
                </a:cubicBezTo>
                <a:cubicBezTo>
                  <a:pt x="681" y="675"/>
                  <a:pt x="684" y="677"/>
                  <a:pt x="684" y="672"/>
                </a:cubicBezTo>
                <a:cubicBezTo>
                  <a:pt x="683" y="664"/>
                  <a:pt x="671" y="663"/>
                  <a:pt x="665" y="666"/>
                </a:cubicBezTo>
                <a:cubicBezTo>
                  <a:pt x="663" y="662"/>
                  <a:pt x="670" y="661"/>
                  <a:pt x="672" y="660"/>
                </a:cubicBezTo>
                <a:cubicBezTo>
                  <a:pt x="676" y="659"/>
                  <a:pt x="678" y="658"/>
                  <a:pt x="681" y="656"/>
                </a:cubicBezTo>
                <a:cubicBezTo>
                  <a:pt x="683" y="654"/>
                  <a:pt x="685" y="653"/>
                  <a:pt x="686" y="650"/>
                </a:cubicBezTo>
                <a:cubicBezTo>
                  <a:pt x="686" y="647"/>
                  <a:pt x="686" y="642"/>
                  <a:pt x="689" y="640"/>
                </a:cubicBezTo>
                <a:cubicBezTo>
                  <a:pt x="692" y="639"/>
                  <a:pt x="696" y="641"/>
                  <a:pt x="699" y="640"/>
                </a:cubicBezTo>
                <a:cubicBezTo>
                  <a:pt x="703" y="638"/>
                  <a:pt x="706" y="635"/>
                  <a:pt x="710" y="635"/>
                </a:cubicBezTo>
                <a:cubicBezTo>
                  <a:pt x="715" y="635"/>
                  <a:pt x="712" y="637"/>
                  <a:pt x="715" y="639"/>
                </a:cubicBezTo>
                <a:cubicBezTo>
                  <a:pt x="718" y="642"/>
                  <a:pt x="721" y="634"/>
                  <a:pt x="722" y="632"/>
                </a:cubicBezTo>
                <a:cubicBezTo>
                  <a:pt x="724" y="630"/>
                  <a:pt x="726" y="626"/>
                  <a:pt x="728" y="625"/>
                </a:cubicBezTo>
                <a:cubicBezTo>
                  <a:pt x="730" y="623"/>
                  <a:pt x="733" y="625"/>
                  <a:pt x="735" y="622"/>
                </a:cubicBezTo>
                <a:cubicBezTo>
                  <a:pt x="740" y="617"/>
                  <a:pt x="742" y="609"/>
                  <a:pt x="750" y="611"/>
                </a:cubicBezTo>
                <a:cubicBezTo>
                  <a:pt x="751" y="611"/>
                  <a:pt x="753" y="612"/>
                  <a:pt x="753" y="613"/>
                </a:cubicBezTo>
                <a:cubicBezTo>
                  <a:pt x="755" y="613"/>
                  <a:pt x="756" y="614"/>
                  <a:pt x="758" y="614"/>
                </a:cubicBezTo>
                <a:cubicBezTo>
                  <a:pt x="761" y="615"/>
                  <a:pt x="764" y="615"/>
                  <a:pt x="767" y="615"/>
                </a:cubicBezTo>
                <a:cubicBezTo>
                  <a:pt x="774" y="615"/>
                  <a:pt x="780" y="612"/>
                  <a:pt x="787" y="613"/>
                </a:cubicBezTo>
                <a:cubicBezTo>
                  <a:pt x="786" y="613"/>
                  <a:pt x="787" y="614"/>
                  <a:pt x="787" y="615"/>
                </a:cubicBezTo>
                <a:cubicBezTo>
                  <a:pt x="789" y="615"/>
                  <a:pt x="791" y="614"/>
                  <a:pt x="793" y="613"/>
                </a:cubicBezTo>
                <a:cubicBezTo>
                  <a:pt x="795" y="613"/>
                  <a:pt x="799" y="613"/>
                  <a:pt x="800" y="613"/>
                </a:cubicBezTo>
                <a:cubicBezTo>
                  <a:pt x="804" y="611"/>
                  <a:pt x="801" y="604"/>
                  <a:pt x="797" y="605"/>
                </a:cubicBezTo>
                <a:cubicBezTo>
                  <a:pt x="794" y="602"/>
                  <a:pt x="797" y="598"/>
                  <a:pt x="800" y="597"/>
                </a:cubicBezTo>
                <a:cubicBezTo>
                  <a:pt x="804" y="595"/>
                  <a:pt x="809" y="594"/>
                  <a:pt x="809" y="589"/>
                </a:cubicBezTo>
                <a:cubicBezTo>
                  <a:pt x="810" y="589"/>
                  <a:pt x="812" y="590"/>
                  <a:pt x="813" y="590"/>
                </a:cubicBezTo>
                <a:cubicBezTo>
                  <a:pt x="815" y="584"/>
                  <a:pt x="804" y="587"/>
                  <a:pt x="802" y="586"/>
                </a:cubicBezTo>
                <a:cubicBezTo>
                  <a:pt x="799" y="585"/>
                  <a:pt x="799" y="581"/>
                  <a:pt x="795" y="581"/>
                </a:cubicBezTo>
                <a:cubicBezTo>
                  <a:pt x="791" y="580"/>
                  <a:pt x="787" y="583"/>
                  <a:pt x="784" y="585"/>
                </a:cubicBezTo>
                <a:cubicBezTo>
                  <a:pt x="782" y="585"/>
                  <a:pt x="783" y="586"/>
                  <a:pt x="781" y="586"/>
                </a:cubicBezTo>
                <a:cubicBezTo>
                  <a:pt x="780" y="587"/>
                  <a:pt x="778" y="586"/>
                  <a:pt x="776" y="586"/>
                </a:cubicBezTo>
                <a:cubicBezTo>
                  <a:pt x="776" y="587"/>
                  <a:pt x="776" y="587"/>
                  <a:pt x="776" y="588"/>
                </a:cubicBezTo>
                <a:cubicBezTo>
                  <a:pt x="774" y="588"/>
                  <a:pt x="771" y="587"/>
                  <a:pt x="769" y="586"/>
                </a:cubicBezTo>
                <a:cubicBezTo>
                  <a:pt x="767" y="584"/>
                  <a:pt x="767" y="582"/>
                  <a:pt x="764" y="582"/>
                </a:cubicBezTo>
                <a:cubicBezTo>
                  <a:pt x="761" y="581"/>
                  <a:pt x="760" y="585"/>
                  <a:pt x="758" y="587"/>
                </a:cubicBezTo>
                <a:cubicBezTo>
                  <a:pt x="757" y="588"/>
                  <a:pt x="756" y="588"/>
                  <a:pt x="755" y="589"/>
                </a:cubicBezTo>
                <a:cubicBezTo>
                  <a:pt x="754" y="589"/>
                  <a:pt x="753" y="589"/>
                  <a:pt x="753" y="590"/>
                </a:cubicBezTo>
                <a:cubicBezTo>
                  <a:pt x="753" y="590"/>
                  <a:pt x="752" y="591"/>
                  <a:pt x="752" y="591"/>
                </a:cubicBezTo>
                <a:cubicBezTo>
                  <a:pt x="751" y="592"/>
                  <a:pt x="750" y="592"/>
                  <a:pt x="749" y="593"/>
                </a:cubicBezTo>
                <a:cubicBezTo>
                  <a:pt x="746" y="594"/>
                  <a:pt x="747" y="593"/>
                  <a:pt x="745" y="595"/>
                </a:cubicBezTo>
                <a:cubicBezTo>
                  <a:pt x="743" y="597"/>
                  <a:pt x="743" y="598"/>
                  <a:pt x="740" y="599"/>
                </a:cubicBezTo>
                <a:cubicBezTo>
                  <a:pt x="734" y="600"/>
                  <a:pt x="730" y="596"/>
                  <a:pt x="726" y="592"/>
                </a:cubicBezTo>
                <a:cubicBezTo>
                  <a:pt x="721" y="588"/>
                  <a:pt x="716" y="584"/>
                  <a:pt x="709" y="583"/>
                </a:cubicBezTo>
                <a:cubicBezTo>
                  <a:pt x="710" y="582"/>
                  <a:pt x="714" y="582"/>
                  <a:pt x="716" y="579"/>
                </a:cubicBezTo>
                <a:cubicBezTo>
                  <a:pt x="719" y="574"/>
                  <a:pt x="713" y="573"/>
                  <a:pt x="709" y="573"/>
                </a:cubicBezTo>
                <a:cubicBezTo>
                  <a:pt x="709" y="571"/>
                  <a:pt x="710" y="567"/>
                  <a:pt x="709" y="565"/>
                </a:cubicBezTo>
                <a:cubicBezTo>
                  <a:pt x="706" y="562"/>
                  <a:pt x="699" y="563"/>
                  <a:pt x="695" y="563"/>
                </a:cubicBezTo>
                <a:cubicBezTo>
                  <a:pt x="695" y="560"/>
                  <a:pt x="695" y="556"/>
                  <a:pt x="694" y="554"/>
                </a:cubicBezTo>
                <a:cubicBezTo>
                  <a:pt x="694" y="551"/>
                  <a:pt x="694" y="551"/>
                  <a:pt x="690" y="551"/>
                </a:cubicBezTo>
                <a:cubicBezTo>
                  <a:pt x="687" y="551"/>
                  <a:pt x="686" y="552"/>
                  <a:pt x="684" y="554"/>
                </a:cubicBezTo>
                <a:cubicBezTo>
                  <a:pt x="683" y="552"/>
                  <a:pt x="680" y="548"/>
                  <a:pt x="678" y="546"/>
                </a:cubicBezTo>
                <a:cubicBezTo>
                  <a:pt x="677" y="544"/>
                  <a:pt x="678" y="543"/>
                  <a:pt x="676" y="542"/>
                </a:cubicBezTo>
                <a:cubicBezTo>
                  <a:pt x="673" y="540"/>
                  <a:pt x="670" y="542"/>
                  <a:pt x="668" y="542"/>
                </a:cubicBezTo>
                <a:cubicBezTo>
                  <a:pt x="665" y="542"/>
                  <a:pt x="662" y="541"/>
                  <a:pt x="660" y="539"/>
                </a:cubicBezTo>
                <a:cubicBezTo>
                  <a:pt x="658" y="539"/>
                  <a:pt x="655" y="536"/>
                  <a:pt x="654" y="535"/>
                </a:cubicBezTo>
                <a:cubicBezTo>
                  <a:pt x="651" y="535"/>
                  <a:pt x="650" y="537"/>
                  <a:pt x="648" y="538"/>
                </a:cubicBezTo>
                <a:cubicBezTo>
                  <a:pt x="646" y="538"/>
                  <a:pt x="644" y="537"/>
                  <a:pt x="641" y="535"/>
                </a:cubicBezTo>
                <a:moveTo>
                  <a:pt x="638" y="532"/>
                </a:moveTo>
                <a:cubicBezTo>
                  <a:pt x="638" y="532"/>
                  <a:pt x="637" y="532"/>
                  <a:pt x="637" y="532"/>
                </a:cubicBezTo>
                <a:cubicBezTo>
                  <a:pt x="637" y="532"/>
                  <a:pt x="638" y="533"/>
                  <a:pt x="638" y="533"/>
                </a:cubicBezTo>
                <a:cubicBezTo>
                  <a:pt x="638" y="532"/>
                  <a:pt x="638" y="532"/>
                  <a:pt x="638" y="532"/>
                </a:cubicBezTo>
                <a:moveTo>
                  <a:pt x="931" y="441"/>
                </a:moveTo>
                <a:cubicBezTo>
                  <a:pt x="929" y="441"/>
                  <a:pt x="928" y="441"/>
                  <a:pt x="927" y="442"/>
                </a:cubicBezTo>
                <a:cubicBezTo>
                  <a:pt x="928" y="443"/>
                  <a:pt x="930" y="443"/>
                  <a:pt x="931" y="443"/>
                </a:cubicBezTo>
                <a:cubicBezTo>
                  <a:pt x="937" y="443"/>
                  <a:pt x="942" y="442"/>
                  <a:pt x="948" y="438"/>
                </a:cubicBezTo>
                <a:cubicBezTo>
                  <a:pt x="944" y="439"/>
                  <a:pt x="942" y="442"/>
                  <a:pt x="939" y="442"/>
                </a:cubicBezTo>
                <a:cubicBezTo>
                  <a:pt x="936" y="442"/>
                  <a:pt x="934" y="441"/>
                  <a:pt x="931" y="441"/>
                </a:cubicBezTo>
                <a:moveTo>
                  <a:pt x="1024" y="264"/>
                </a:moveTo>
                <a:cubicBezTo>
                  <a:pt x="1021" y="260"/>
                  <a:pt x="1014" y="262"/>
                  <a:pt x="1010" y="261"/>
                </a:cubicBezTo>
                <a:cubicBezTo>
                  <a:pt x="1010" y="260"/>
                  <a:pt x="1010" y="258"/>
                  <a:pt x="1009" y="257"/>
                </a:cubicBezTo>
                <a:cubicBezTo>
                  <a:pt x="1009" y="255"/>
                  <a:pt x="1007" y="255"/>
                  <a:pt x="1008" y="252"/>
                </a:cubicBezTo>
                <a:cubicBezTo>
                  <a:pt x="1008" y="250"/>
                  <a:pt x="1009" y="248"/>
                  <a:pt x="1009" y="247"/>
                </a:cubicBezTo>
                <a:cubicBezTo>
                  <a:pt x="1010" y="245"/>
                  <a:pt x="1012" y="245"/>
                  <a:pt x="1013" y="244"/>
                </a:cubicBezTo>
                <a:cubicBezTo>
                  <a:pt x="1013" y="243"/>
                  <a:pt x="1014" y="240"/>
                  <a:pt x="1013" y="239"/>
                </a:cubicBezTo>
                <a:cubicBezTo>
                  <a:pt x="1012" y="238"/>
                  <a:pt x="1008" y="239"/>
                  <a:pt x="1007" y="239"/>
                </a:cubicBezTo>
                <a:cubicBezTo>
                  <a:pt x="1004" y="240"/>
                  <a:pt x="1003" y="243"/>
                  <a:pt x="1001" y="244"/>
                </a:cubicBezTo>
                <a:cubicBezTo>
                  <a:pt x="997" y="245"/>
                  <a:pt x="991" y="244"/>
                  <a:pt x="988" y="242"/>
                </a:cubicBezTo>
                <a:cubicBezTo>
                  <a:pt x="986" y="241"/>
                  <a:pt x="985" y="238"/>
                  <a:pt x="984" y="236"/>
                </a:cubicBezTo>
                <a:cubicBezTo>
                  <a:pt x="983" y="235"/>
                  <a:pt x="983" y="232"/>
                  <a:pt x="982" y="231"/>
                </a:cubicBezTo>
                <a:cubicBezTo>
                  <a:pt x="980" y="229"/>
                  <a:pt x="975" y="229"/>
                  <a:pt x="972" y="229"/>
                </a:cubicBezTo>
                <a:cubicBezTo>
                  <a:pt x="970" y="229"/>
                  <a:pt x="968" y="230"/>
                  <a:pt x="966" y="229"/>
                </a:cubicBezTo>
                <a:cubicBezTo>
                  <a:pt x="964" y="229"/>
                  <a:pt x="962" y="226"/>
                  <a:pt x="960" y="225"/>
                </a:cubicBezTo>
                <a:cubicBezTo>
                  <a:pt x="957" y="224"/>
                  <a:pt x="953" y="220"/>
                  <a:pt x="950" y="221"/>
                </a:cubicBezTo>
                <a:cubicBezTo>
                  <a:pt x="950" y="227"/>
                  <a:pt x="943" y="223"/>
                  <a:pt x="941" y="221"/>
                </a:cubicBezTo>
                <a:cubicBezTo>
                  <a:pt x="939" y="219"/>
                  <a:pt x="937" y="219"/>
                  <a:pt x="934" y="217"/>
                </a:cubicBezTo>
                <a:cubicBezTo>
                  <a:pt x="929" y="215"/>
                  <a:pt x="931" y="215"/>
                  <a:pt x="930" y="211"/>
                </a:cubicBezTo>
                <a:cubicBezTo>
                  <a:pt x="929" y="208"/>
                  <a:pt x="928" y="207"/>
                  <a:pt x="925" y="208"/>
                </a:cubicBezTo>
                <a:cubicBezTo>
                  <a:pt x="923" y="209"/>
                  <a:pt x="923" y="212"/>
                  <a:pt x="921" y="213"/>
                </a:cubicBezTo>
                <a:cubicBezTo>
                  <a:pt x="917" y="215"/>
                  <a:pt x="916" y="211"/>
                  <a:pt x="913" y="209"/>
                </a:cubicBezTo>
                <a:cubicBezTo>
                  <a:pt x="911" y="208"/>
                  <a:pt x="909" y="209"/>
                  <a:pt x="907" y="208"/>
                </a:cubicBezTo>
                <a:cubicBezTo>
                  <a:pt x="906" y="206"/>
                  <a:pt x="907" y="204"/>
                  <a:pt x="907" y="202"/>
                </a:cubicBezTo>
                <a:cubicBezTo>
                  <a:pt x="898" y="201"/>
                  <a:pt x="904" y="206"/>
                  <a:pt x="901" y="210"/>
                </a:cubicBezTo>
                <a:cubicBezTo>
                  <a:pt x="899" y="212"/>
                  <a:pt x="894" y="213"/>
                  <a:pt x="891" y="212"/>
                </a:cubicBezTo>
                <a:cubicBezTo>
                  <a:pt x="890" y="212"/>
                  <a:pt x="889" y="209"/>
                  <a:pt x="887" y="208"/>
                </a:cubicBezTo>
                <a:cubicBezTo>
                  <a:pt x="885" y="207"/>
                  <a:pt x="882" y="206"/>
                  <a:pt x="879" y="204"/>
                </a:cubicBezTo>
                <a:cubicBezTo>
                  <a:pt x="874" y="202"/>
                  <a:pt x="873" y="201"/>
                  <a:pt x="872" y="195"/>
                </a:cubicBezTo>
                <a:cubicBezTo>
                  <a:pt x="871" y="190"/>
                  <a:pt x="871" y="177"/>
                  <a:pt x="862" y="182"/>
                </a:cubicBezTo>
                <a:cubicBezTo>
                  <a:pt x="863" y="177"/>
                  <a:pt x="859" y="172"/>
                  <a:pt x="855" y="172"/>
                </a:cubicBezTo>
                <a:cubicBezTo>
                  <a:pt x="853" y="173"/>
                  <a:pt x="853" y="174"/>
                  <a:pt x="851" y="175"/>
                </a:cubicBezTo>
                <a:cubicBezTo>
                  <a:pt x="849" y="176"/>
                  <a:pt x="850" y="177"/>
                  <a:pt x="847" y="177"/>
                </a:cubicBezTo>
                <a:cubicBezTo>
                  <a:pt x="843" y="178"/>
                  <a:pt x="840" y="179"/>
                  <a:pt x="836" y="180"/>
                </a:cubicBezTo>
                <a:cubicBezTo>
                  <a:pt x="834" y="180"/>
                  <a:pt x="832" y="181"/>
                  <a:pt x="829" y="181"/>
                </a:cubicBezTo>
                <a:cubicBezTo>
                  <a:pt x="825" y="182"/>
                  <a:pt x="821" y="184"/>
                  <a:pt x="817" y="187"/>
                </a:cubicBezTo>
                <a:cubicBezTo>
                  <a:pt x="815" y="188"/>
                  <a:pt x="815" y="188"/>
                  <a:pt x="814" y="191"/>
                </a:cubicBezTo>
                <a:cubicBezTo>
                  <a:pt x="813" y="195"/>
                  <a:pt x="812" y="197"/>
                  <a:pt x="808" y="194"/>
                </a:cubicBezTo>
                <a:cubicBezTo>
                  <a:pt x="804" y="192"/>
                  <a:pt x="806" y="182"/>
                  <a:pt x="799" y="185"/>
                </a:cubicBezTo>
                <a:cubicBezTo>
                  <a:pt x="796" y="186"/>
                  <a:pt x="797" y="187"/>
                  <a:pt x="794" y="186"/>
                </a:cubicBezTo>
                <a:cubicBezTo>
                  <a:pt x="792" y="185"/>
                  <a:pt x="791" y="182"/>
                  <a:pt x="790" y="180"/>
                </a:cubicBezTo>
                <a:cubicBezTo>
                  <a:pt x="788" y="179"/>
                  <a:pt x="786" y="178"/>
                  <a:pt x="784" y="178"/>
                </a:cubicBezTo>
                <a:cubicBezTo>
                  <a:pt x="780" y="177"/>
                  <a:pt x="777" y="175"/>
                  <a:pt x="773" y="175"/>
                </a:cubicBezTo>
                <a:cubicBezTo>
                  <a:pt x="767" y="175"/>
                  <a:pt x="762" y="176"/>
                  <a:pt x="762" y="183"/>
                </a:cubicBezTo>
                <a:cubicBezTo>
                  <a:pt x="758" y="184"/>
                  <a:pt x="753" y="175"/>
                  <a:pt x="751" y="173"/>
                </a:cubicBezTo>
                <a:cubicBezTo>
                  <a:pt x="747" y="170"/>
                  <a:pt x="741" y="167"/>
                  <a:pt x="742" y="162"/>
                </a:cubicBezTo>
                <a:cubicBezTo>
                  <a:pt x="743" y="157"/>
                  <a:pt x="749" y="156"/>
                  <a:pt x="749" y="152"/>
                </a:cubicBezTo>
                <a:cubicBezTo>
                  <a:pt x="749" y="151"/>
                  <a:pt x="747" y="148"/>
                  <a:pt x="747" y="147"/>
                </a:cubicBezTo>
                <a:cubicBezTo>
                  <a:pt x="746" y="143"/>
                  <a:pt x="745" y="139"/>
                  <a:pt x="744" y="135"/>
                </a:cubicBezTo>
                <a:cubicBezTo>
                  <a:pt x="744" y="132"/>
                  <a:pt x="742" y="130"/>
                  <a:pt x="742" y="127"/>
                </a:cubicBezTo>
                <a:cubicBezTo>
                  <a:pt x="742" y="125"/>
                  <a:pt x="742" y="124"/>
                  <a:pt x="744" y="123"/>
                </a:cubicBezTo>
                <a:cubicBezTo>
                  <a:pt x="740" y="122"/>
                  <a:pt x="736" y="122"/>
                  <a:pt x="733" y="121"/>
                </a:cubicBezTo>
                <a:cubicBezTo>
                  <a:pt x="730" y="120"/>
                  <a:pt x="730" y="116"/>
                  <a:pt x="729" y="113"/>
                </a:cubicBezTo>
                <a:cubicBezTo>
                  <a:pt x="728" y="110"/>
                  <a:pt x="726" y="108"/>
                  <a:pt x="726" y="106"/>
                </a:cubicBezTo>
                <a:cubicBezTo>
                  <a:pt x="721" y="104"/>
                  <a:pt x="720" y="111"/>
                  <a:pt x="716" y="111"/>
                </a:cubicBezTo>
                <a:cubicBezTo>
                  <a:pt x="712" y="111"/>
                  <a:pt x="707" y="110"/>
                  <a:pt x="703" y="108"/>
                </a:cubicBezTo>
                <a:cubicBezTo>
                  <a:pt x="699" y="106"/>
                  <a:pt x="695" y="103"/>
                  <a:pt x="690" y="104"/>
                </a:cubicBezTo>
                <a:cubicBezTo>
                  <a:pt x="689" y="104"/>
                  <a:pt x="688" y="105"/>
                  <a:pt x="686" y="105"/>
                </a:cubicBezTo>
                <a:cubicBezTo>
                  <a:pt x="683" y="105"/>
                  <a:pt x="680" y="106"/>
                  <a:pt x="677" y="105"/>
                </a:cubicBezTo>
                <a:cubicBezTo>
                  <a:pt x="677" y="103"/>
                  <a:pt x="677" y="99"/>
                  <a:pt x="680" y="99"/>
                </a:cubicBezTo>
                <a:cubicBezTo>
                  <a:pt x="680" y="96"/>
                  <a:pt x="671" y="94"/>
                  <a:pt x="672" y="89"/>
                </a:cubicBezTo>
                <a:cubicBezTo>
                  <a:pt x="673" y="86"/>
                  <a:pt x="678" y="88"/>
                  <a:pt x="680" y="85"/>
                </a:cubicBezTo>
                <a:cubicBezTo>
                  <a:pt x="682" y="83"/>
                  <a:pt x="681" y="77"/>
                  <a:pt x="681" y="74"/>
                </a:cubicBezTo>
                <a:cubicBezTo>
                  <a:pt x="678" y="74"/>
                  <a:pt x="672" y="72"/>
                  <a:pt x="670" y="70"/>
                </a:cubicBezTo>
                <a:cubicBezTo>
                  <a:pt x="667" y="67"/>
                  <a:pt x="669" y="65"/>
                  <a:pt x="673" y="65"/>
                </a:cubicBezTo>
                <a:cubicBezTo>
                  <a:pt x="677" y="64"/>
                  <a:pt x="680" y="65"/>
                  <a:pt x="684" y="65"/>
                </a:cubicBezTo>
                <a:cubicBezTo>
                  <a:pt x="687" y="65"/>
                  <a:pt x="687" y="65"/>
                  <a:pt x="690" y="62"/>
                </a:cubicBezTo>
                <a:cubicBezTo>
                  <a:pt x="692" y="60"/>
                  <a:pt x="691" y="45"/>
                  <a:pt x="686" y="45"/>
                </a:cubicBezTo>
                <a:cubicBezTo>
                  <a:pt x="684" y="45"/>
                  <a:pt x="682" y="45"/>
                  <a:pt x="680" y="45"/>
                </a:cubicBezTo>
                <a:cubicBezTo>
                  <a:pt x="678" y="44"/>
                  <a:pt x="678" y="45"/>
                  <a:pt x="677" y="43"/>
                </a:cubicBezTo>
                <a:cubicBezTo>
                  <a:pt x="676" y="41"/>
                  <a:pt x="676" y="37"/>
                  <a:pt x="673" y="37"/>
                </a:cubicBezTo>
                <a:cubicBezTo>
                  <a:pt x="676" y="44"/>
                  <a:pt x="676" y="44"/>
                  <a:pt x="676" y="44"/>
                </a:cubicBezTo>
                <a:cubicBezTo>
                  <a:pt x="676" y="44"/>
                  <a:pt x="676" y="45"/>
                  <a:pt x="676" y="45"/>
                </a:cubicBezTo>
                <a:cubicBezTo>
                  <a:pt x="676" y="44"/>
                  <a:pt x="676" y="44"/>
                  <a:pt x="676" y="44"/>
                </a:cubicBezTo>
                <a:cubicBezTo>
                  <a:pt x="675" y="42"/>
                  <a:pt x="673" y="41"/>
                  <a:pt x="672" y="40"/>
                </a:cubicBezTo>
                <a:cubicBezTo>
                  <a:pt x="672" y="39"/>
                  <a:pt x="668" y="36"/>
                  <a:pt x="668" y="35"/>
                </a:cubicBezTo>
                <a:cubicBezTo>
                  <a:pt x="666" y="32"/>
                  <a:pt x="668" y="31"/>
                  <a:pt x="669" y="29"/>
                </a:cubicBezTo>
                <a:cubicBezTo>
                  <a:pt x="670" y="27"/>
                  <a:pt x="671" y="26"/>
                  <a:pt x="671" y="23"/>
                </a:cubicBezTo>
                <a:cubicBezTo>
                  <a:pt x="670" y="19"/>
                  <a:pt x="668" y="21"/>
                  <a:pt x="666" y="19"/>
                </a:cubicBezTo>
                <a:cubicBezTo>
                  <a:pt x="665" y="18"/>
                  <a:pt x="664" y="18"/>
                  <a:pt x="664" y="17"/>
                </a:cubicBezTo>
                <a:cubicBezTo>
                  <a:pt x="662" y="13"/>
                  <a:pt x="662" y="10"/>
                  <a:pt x="658" y="7"/>
                </a:cubicBezTo>
                <a:cubicBezTo>
                  <a:pt x="655" y="4"/>
                  <a:pt x="652" y="0"/>
                  <a:pt x="649" y="6"/>
                </a:cubicBezTo>
                <a:cubicBezTo>
                  <a:pt x="646" y="12"/>
                  <a:pt x="647" y="15"/>
                  <a:pt x="639" y="14"/>
                </a:cubicBezTo>
                <a:cubicBezTo>
                  <a:pt x="639" y="10"/>
                  <a:pt x="639" y="10"/>
                  <a:pt x="636" y="9"/>
                </a:cubicBezTo>
                <a:cubicBezTo>
                  <a:pt x="634" y="8"/>
                  <a:pt x="632" y="8"/>
                  <a:pt x="630" y="8"/>
                </a:cubicBezTo>
                <a:cubicBezTo>
                  <a:pt x="629" y="9"/>
                  <a:pt x="629" y="10"/>
                  <a:pt x="628" y="11"/>
                </a:cubicBezTo>
                <a:cubicBezTo>
                  <a:pt x="627" y="11"/>
                  <a:pt x="625" y="11"/>
                  <a:pt x="624" y="11"/>
                </a:cubicBezTo>
                <a:cubicBezTo>
                  <a:pt x="621" y="11"/>
                  <a:pt x="618" y="10"/>
                  <a:pt x="615" y="11"/>
                </a:cubicBezTo>
                <a:cubicBezTo>
                  <a:pt x="615" y="11"/>
                  <a:pt x="612" y="14"/>
                  <a:pt x="612" y="14"/>
                </a:cubicBezTo>
                <a:cubicBezTo>
                  <a:pt x="612" y="14"/>
                  <a:pt x="610" y="16"/>
                  <a:pt x="609" y="17"/>
                </a:cubicBezTo>
                <a:cubicBezTo>
                  <a:pt x="608" y="18"/>
                  <a:pt x="606" y="18"/>
                  <a:pt x="603" y="17"/>
                </a:cubicBezTo>
                <a:cubicBezTo>
                  <a:pt x="601" y="17"/>
                  <a:pt x="600" y="16"/>
                  <a:pt x="598" y="16"/>
                </a:cubicBezTo>
                <a:cubicBezTo>
                  <a:pt x="596" y="15"/>
                  <a:pt x="595" y="15"/>
                  <a:pt x="594" y="15"/>
                </a:cubicBezTo>
                <a:cubicBezTo>
                  <a:pt x="593" y="15"/>
                  <a:pt x="592" y="15"/>
                  <a:pt x="592" y="15"/>
                </a:cubicBezTo>
                <a:cubicBezTo>
                  <a:pt x="591" y="15"/>
                  <a:pt x="590" y="14"/>
                  <a:pt x="590" y="13"/>
                </a:cubicBezTo>
                <a:cubicBezTo>
                  <a:pt x="589" y="12"/>
                  <a:pt x="589" y="11"/>
                  <a:pt x="587" y="10"/>
                </a:cubicBezTo>
                <a:cubicBezTo>
                  <a:pt x="586" y="9"/>
                  <a:pt x="585" y="9"/>
                  <a:pt x="584" y="9"/>
                </a:cubicBezTo>
                <a:cubicBezTo>
                  <a:pt x="582" y="8"/>
                  <a:pt x="584" y="7"/>
                  <a:pt x="582" y="7"/>
                </a:cubicBezTo>
                <a:cubicBezTo>
                  <a:pt x="582" y="7"/>
                  <a:pt x="579" y="10"/>
                  <a:pt x="579" y="9"/>
                </a:cubicBezTo>
                <a:cubicBezTo>
                  <a:pt x="575" y="14"/>
                  <a:pt x="577" y="17"/>
                  <a:pt x="576" y="23"/>
                </a:cubicBezTo>
                <a:cubicBezTo>
                  <a:pt x="576" y="24"/>
                  <a:pt x="575" y="28"/>
                  <a:pt x="574" y="29"/>
                </a:cubicBezTo>
                <a:cubicBezTo>
                  <a:pt x="573" y="30"/>
                  <a:pt x="570" y="30"/>
                  <a:pt x="569" y="31"/>
                </a:cubicBezTo>
                <a:cubicBezTo>
                  <a:pt x="567" y="33"/>
                  <a:pt x="566" y="35"/>
                  <a:pt x="564" y="36"/>
                </a:cubicBezTo>
                <a:cubicBezTo>
                  <a:pt x="561" y="36"/>
                  <a:pt x="554" y="36"/>
                  <a:pt x="552" y="34"/>
                </a:cubicBezTo>
                <a:cubicBezTo>
                  <a:pt x="550" y="31"/>
                  <a:pt x="552" y="30"/>
                  <a:pt x="549" y="29"/>
                </a:cubicBezTo>
                <a:cubicBezTo>
                  <a:pt x="549" y="30"/>
                  <a:pt x="549" y="30"/>
                  <a:pt x="549" y="31"/>
                </a:cubicBezTo>
                <a:cubicBezTo>
                  <a:pt x="548" y="33"/>
                  <a:pt x="545" y="31"/>
                  <a:pt x="543" y="30"/>
                </a:cubicBezTo>
                <a:cubicBezTo>
                  <a:pt x="537" y="29"/>
                  <a:pt x="530" y="27"/>
                  <a:pt x="523" y="27"/>
                </a:cubicBezTo>
                <a:cubicBezTo>
                  <a:pt x="521" y="27"/>
                  <a:pt x="521" y="27"/>
                  <a:pt x="520" y="29"/>
                </a:cubicBezTo>
                <a:cubicBezTo>
                  <a:pt x="519" y="31"/>
                  <a:pt x="517" y="34"/>
                  <a:pt x="516" y="35"/>
                </a:cubicBezTo>
                <a:cubicBezTo>
                  <a:pt x="514" y="35"/>
                  <a:pt x="510" y="36"/>
                  <a:pt x="508" y="35"/>
                </a:cubicBezTo>
                <a:cubicBezTo>
                  <a:pt x="506" y="34"/>
                  <a:pt x="507" y="34"/>
                  <a:pt x="506" y="33"/>
                </a:cubicBezTo>
                <a:cubicBezTo>
                  <a:pt x="505" y="32"/>
                  <a:pt x="504" y="29"/>
                  <a:pt x="502" y="31"/>
                </a:cubicBezTo>
                <a:cubicBezTo>
                  <a:pt x="501" y="32"/>
                  <a:pt x="502" y="35"/>
                  <a:pt x="502" y="36"/>
                </a:cubicBezTo>
                <a:cubicBezTo>
                  <a:pt x="502" y="38"/>
                  <a:pt x="501" y="40"/>
                  <a:pt x="500" y="42"/>
                </a:cubicBezTo>
                <a:cubicBezTo>
                  <a:pt x="499" y="42"/>
                  <a:pt x="499" y="42"/>
                  <a:pt x="498" y="43"/>
                </a:cubicBezTo>
                <a:cubicBezTo>
                  <a:pt x="497" y="44"/>
                  <a:pt x="497" y="45"/>
                  <a:pt x="496" y="46"/>
                </a:cubicBezTo>
                <a:cubicBezTo>
                  <a:pt x="495" y="48"/>
                  <a:pt x="493" y="51"/>
                  <a:pt x="492" y="52"/>
                </a:cubicBezTo>
                <a:cubicBezTo>
                  <a:pt x="491" y="53"/>
                  <a:pt x="490" y="53"/>
                  <a:pt x="490" y="54"/>
                </a:cubicBezTo>
                <a:cubicBezTo>
                  <a:pt x="488" y="55"/>
                  <a:pt x="488" y="56"/>
                  <a:pt x="487" y="58"/>
                </a:cubicBezTo>
                <a:cubicBezTo>
                  <a:pt x="485" y="61"/>
                  <a:pt x="483" y="64"/>
                  <a:pt x="481" y="67"/>
                </a:cubicBezTo>
                <a:cubicBezTo>
                  <a:pt x="476" y="75"/>
                  <a:pt x="478" y="84"/>
                  <a:pt x="480" y="92"/>
                </a:cubicBezTo>
                <a:cubicBezTo>
                  <a:pt x="481" y="95"/>
                  <a:pt x="483" y="98"/>
                  <a:pt x="482" y="101"/>
                </a:cubicBezTo>
                <a:cubicBezTo>
                  <a:pt x="481" y="103"/>
                  <a:pt x="479" y="106"/>
                  <a:pt x="476" y="105"/>
                </a:cubicBezTo>
                <a:cubicBezTo>
                  <a:pt x="474" y="105"/>
                  <a:pt x="473" y="104"/>
                  <a:pt x="472" y="103"/>
                </a:cubicBezTo>
                <a:cubicBezTo>
                  <a:pt x="470" y="101"/>
                  <a:pt x="468" y="99"/>
                  <a:pt x="466" y="97"/>
                </a:cubicBezTo>
                <a:cubicBezTo>
                  <a:pt x="464" y="94"/>
                  <a:pt x="461" y="94"/>
                  <a:pt x="459" y="92"/>
                </a:cubicBezTo>
                <a:cubicBezTo>
                  <a:pt x="457" y="91"/>
                  <a:pt x="456" y="86"/>
                  <a:pt x="453" y="85"/>
                </a:cubicBezTo>
                <a:cubicBezTo>
                  <a:pt x="450" y="83"/>
                  <a:pt x="446" y="87"/>
                  <a:pt x="442" y="88"/>
                </a:cubicBezTo>
                <a:cubicBezTo>
                  <a:pt x="439" y="88"/>
                  <a:pt x="435" y="88"/>
                  <a:pt x="432" y="88"/>
                </a:cubicBezTo>
                <a:cubicBezTo>
                  <a:pt x="432" y="85"/>
                  <a:pt x="431" y="82"/>
                  <a:pt x="428" y="81"/>
                </a:cubicBezTo>
                <a:cubicBezTo>
                  <a:pt x="424" y="79"/>
                  <a:pt x="419" y="82"/>
                  <a:pt x="418" y="87"/>
                </a:cubicBezTo>
                <a:cubicBezTo>
                  <a:pt x="418" y="89"/>
                  <a:pt x="418" y="90"/>
                  <a:pt x="417" y="92"/>
                </a:cubicBezTo>
                <a:cubicBezTo>
                  <a:pt x="416" y="93"/>
                  <a:pt x="416" y="94"/>
                  <a:pt x="414" y="95"/>
                </a:cubicBezTo>
                <a:cubicBezTo>
                  <a:pt x="412" y="95"/>
                  <a:pt x="409" y="94"/>
                  <a:pt x="408" y="93"/>
                </a:cubicBezTo>
                <a:cubicBezTo>
                  <a:pt x="405" y="90"/>
                  <a:pt x="403" y="83"/>
                  <a:pt x="403" y="79"/>
                </a:cubicBezTo>
                <a:cubicBezTo>
                  <a:pt x="402" y="76"/>
                  <a:pt x="400" y="71"/>
                  <a:pt x="395" y="73"/>
                </a:cubicBezTo>
                <a:cubicBezTo>
                  <a:pt x="393" y="74"/>
                  <a:pt x="393" y="76"/>
                  <a:pt x="392" y="77"/>
                </a:cubicBezTo>
                <a:cubicBezTo>
                  <a:pt x="391" y="79"/>
                  <a:pt x="389" y="80"/>
                  <a:pt x="387" y="80"/>
                </a:cubicBezTo>
                <a:cubicBezTo>
                  <a:pt x="385" y="81"/>
                  <a:pt x="384" y="81"/>
                  <a:pt x="382" y="82"/>
                </a:cubicBezTo>
                <a:cubicBezTo>
                  <a:pt x="379" y="83"/>
                  <a:pt x="379" y="82"/>
                  <a:pt x="378" y="84"/>
                </a:cubicBezTo>
                <a:cubicBezTo>
                  <a:pt x="378" y="86"/>
                  <a:pt x="380" y="91"/>
                  <a:pt x="378" y="92"/>
                </a:cubicBezTo>
                <a:cubicBezTo>
                  <a:pt x="377" y="93"/>
                  <a:pt x="374" y="93"/>
                  <a:pt x="372" y="93"/>
                </a:cubicBezTo>
                <a:cubicBezTo>
                  <a:pt x="372" y="88"/>
                  <a:pt x="374" y="79"/>
                  <a:pt x="368" y="77"/>
                </a:cubicBezTo>
                <a:cubicBezTo>
                  <a:pt x="367" y="77"/>
                  <a:pt x="364" y="77"/>
                  <a:pt x="363" y="77"/>
                </a:cubicBezTo>
                <a:cubicBezTo>
                  <a:pt x="361" y="78"/>
                  <a:pt x="360" y="80"/>
                  <a:pt x="359" y="81"/>
                </a:cubicBezTo>
                <a:cubicBezTo>
                  <a:pt x="357" y="82"/>
                  <a:pt x="356" y="81"/>
                  <a:pt x="354" y="78"/>
                </a:cubicBezTo>
                <a:cubicBezTo>
                  <a:pt x="353" y="75"/>
                  <a:pt x="351" y="66"/>
                  <a:pt x="347" y="66"/>
                </a:cubicBezTo>
                <a:cubicBezTo>
                  <a:pt x="344" y="65"/>
                  <a:pt x="343" y="70"/>
                  <a:pt x="343" y="72"/>
                </a:cubicBezTo>
                <a:cubicBezTo>
                  <a:pt x="342" y="74"/>
                  <a:pt x="341" y="75"/>
                  <a:pt x="338" y="75"/>
                </a:cubicBezTo>
                <a:cubicBezTo>
                  <a:pt x="336" y="75"/>
                  <a:pt x="333" y="72"/>
                  <a:pt x="332" y="73"/>
                </a:cubicBezTo>
                <a:cubicBezTo>
                  <a:pt x="330" y="74"/>
                  <a:pt x="331" y="77"/>
                  <a:pt x="331" y="79"/>
                </a:cubicBezTo>
                <a:cubicBezTo>
                  <a:pt x="330" y="81"/>
                  <a:pt x="329" y="82"/>
                  <a:pt x="327" y="84"/>
                </a:cubicBezTo>
                <a:cubicBezTo>
                  <a:pt x="324" y="86"/>
                  <a:pt x="323" y="86"/>
                  <a:pt x="321" y="83"/>
                </a:cubicBezTo>
                <a:cubicBezTo>
                  <a:pt x="320" y="81"/>
                  <a:pt x="319" y="78"/>
                  <a:pt x="318" y="75"/>
                </a:cubicBezTo>
                <a:cubicBezTo>
                  <a:pt x="317" y="72"/>
                  <a:pt x="314" y="72"/>
                  <a:pt x="311" y="72"/>
                </a:cubicBezTo>
                <a:cubicBezTo>
                  <a:pt x="308" y="72"/>
                  <a:pt x="305" y="75"/>
                  <a:pt x="303" y="74"/>
                </a:cubicBezTo>
                <a:cubicBezTo>
                  <a:pt x="302" y="73"/>
                  <a:pt x="302" y="72"/>
                  <a:pt x="302" y="71"/>
                </a:cubicBezTo>
                <a:cubicBezTo>
                  <a:pt x="301" y="70"/>
                  <a:pt x="301" y="70"/>
                  <a:pt x="300" y="68"/>
                </a:cubicBezTo>
                <a:cubicBezTo>
                  <a:pt x="300" y="67"/>
                  <a:pt x="300" y="67"/>
                  <a:pt x="299" y="66"/>
                </a:cubicBezTo>
                <a:cubicBezTo>
                  <a:pt x="299" y="65"/>
                  <a:pt x="298" y="64"/>
                  <a:pt x="298" y="64"/>
                </a:cubicBezTo>
                <a:cubicBezTo>
                  <a:pt x="297" y="62"/>
                  <a:pt x="297" y="60"/>
                  <a:pt x="296" y="59"/>
                </a:cubicBezTo>
                <a:cubicBezTo>
                  <a:pt x="291" y="53"/>
                  <a:pt x="284" y="62"/>
                  <a:pt x="279" y="61"/>
                </a:cubicBezTo>
                <a:cubicBezTo>
                  <a:pt x="276" y="60"/>
                  <a:pt x="274" y="58"/>
                  <a:pt x="272" y="57"/>
                </a:cubicBezTo>
                <a:cubicBezTo>
                  <a:pt x="270" y="56"/>
                  <a:pt x="267" y="55"/>
                  <a:pt x="265" y="54"/>
                </a:cubicBezTo>
                <a:cubicBezTo>
                  <a:pt x="262" y="54"/>
                  <a:pt x="259" y="54"/>
                  <a:pt x="255" y="54"/>
                </a:cubicBezTo>
                <a:cubicBezTo>
                  <a:pt x="253" y="55"/>
                  <a:pt x="250" y="56"/>
                  <a:pt x="248" y="55"/>
                </a:cubicBezTo>
                <a:cubicBezTo>
                  <a:pt x="246" y="54"/>
                  <a:pt x="247" y="51"/>
                  <a:pt x="244" y="50"/>
                </a:cubicBezTo>
                <a:cubicBezTo>
                  <a:pt x="243" y="49"/>
                  <a:pt x="240" y="50"/>
                  <a:pt x="239" y="50"/>
                </a:cubicBezTo>
                <a:cubicBezTo>
                  <a:pt x="237" y="50"/>
                  <a:pt x="235" y="49"/>
                  <a:pt x="234" y="49"/>
                </a:cubicBezTo>
                <a:cubicBezTo>
                  <a:pt x="231" y="48"/>
                  <a:pt x="229" y="48"/>
                  <a:pt x="227" y="48"/>
                </a:cubicBezTo>
                <a:cubicBezTo>
                  <a:pt x="226" y="48"/>
                  <a:pt x="224" y="48"/>
                  <a:pt x="223" y="47"/>
                </a:cubicBezTo>
                <a:cubicBezTo>
                  <a:pt x="222" y="47"/>
                  <a:pt x="221" y="46"/>
                  <a:pt x="220" y="46"/>
                </a:cubicBezTo>
                <a:cubicBezTo>
                  <a:pt x="219" y="45"/>
                  <a:pt x="216" y="46"/>
                  <a:pt x="214" y="46"/>
                </a:cubicBezTo>
                <a:cubicBezTo>
                  <a:pt x="210" y="46"/>
                  <a:pt x="206" y="45"/>
                  <a:pt x="202" y="45"/>
                </a:cubicBezTo>
                <a:cubicBezTo>
                  <a:pt x="198" y="45"/>
                  <a:pt x="194" y="44"/>
                  <a:pt x="190" y="44"/>
                </a:cubicBezTo>
                <a:cubicBezTo>
                  <a:pt x="188" y="44"/>
                  <a:pt x="187" y="44"/>
                  <a:pt x="185" y="44"/>
                </a:cubicBezTo>
                <a:cubicBezTo>
                  <a:pt x="182" y="43"/>
                  <a:pt x="179" y="46"/>
                  <a:pt x="176" y="46"/>
                </a:cubicBezTo>
                <a:cubicBezTo>
                  <a:pt x="174" y="47"/>
                  <a:pt x="172" y="47"/>
                  <a:pt x="171" y="47"/>
                </a:cubicBezTo>
                <a:cubicBezTo>
                  <a:pt x="169" y="47"/>
                  <a:pt x="167" y="45"/>
                  <a:pt x="165" y="45"/>
                </a:cubicBezTo>
                <a:cubicBezTo>
                  <a:pt x="163" y="44"/>
                  <a:pt x="161" y="44"/>
                  <a:pt x="159" y="44"/>
                </a:cubicBezTo>
                <a:cubicBezTo>
                  <a:pt x="156" y="43"/>
                  <a:pt x="153" y="44"/>
                  <a:pt x="151" y="46"/>
                </a:cubicBezTo>
                <a:cubicBezTo>
                  <a:pt x="151" y="46"/>
                  <a:pt x="149" y="48"/>
                  <a:pt x="149" y="48"/>
                </a:cubicBezTo>
                <a:cubicBezTo>
                  <a:pt x="148" y="48"/>
                  <a:pt x="147" y="48"/>
                  <a:pt x="146" y="48"/>
                </a:cubicBezTo>
                <a:cubicBezTo>
                  <a:pt x="145" y="48"/>
                  <a:pt x="143" y="49"/>
                  <a:pt x="142" y="51"/>
                </a:cubicBezTo>
                <a:cubicBezTo>
                  <a:pt x="139" y="54"/>
                  <a:pt x="141" y="57"/>
                  <a:pt x="139" y="60"/>
                </a:cubicBezTo>
                <a:cubicBezTo>
                  <a:pt x="138" y="64"/>
                  <a:pt x="133" y="64"/>
                  <a:pt x="131" y="66"/>
                </a:cubicBezTo>
                <a:cubicBezTo>
                  <a:pt x="128" y="68"/>
                  <a:pt x="127" y="68"/>
                  <a:pt x="124" y="68"/>
                </a:cubicBezTo>
                <a:cubicBezTo>
                  <a:pt x="121" y="69"/>
                  <a:pt x="118" y="70"/>
                  <a:pt x="115" y="70"/>
                </a:cubicBezTo>
                <a:cubicBezTo>
                  <a:pt x="115" y="70"/>
                  <a:pt x="115" y="70"/>
                  <a:pt x="115" y="70"/>
                </a:cubicBezTo>
                <a:cubicBezTo>
                  <a:pt x="116" y="71"/>
                  <a:pt x="116" y="74"/>
                  <a:pt x="117" y="76"/>
                </a:cubicBezTo>
                <a:cubicBezTo>
                  <a:pt x="117" y="78"/>
                  <a:pt x="117" y="79"/>
                  <a:pt x="117" y="81"/>
                </a:cubicBezTo>
                <a:cubicBezTo>
                  <a:pt x="117" y="84"/>
                  <a:pt x="118" y="87"/>
                  <a:pt x="119" y="90"/>
                </a:cubicBezTo>
                <a:cubicBezTo>
                  <a:pt x="120" y="94"/>
                  <a:pt x="122" y="97"/>
                  <a:pt x="124" y="101"/>
                </a:cubicBezTo>
                <a:cubicBezTo>
                  <a:pt x="124" y="103"/>
                  <a:pt x="125" y="104"/>
                  <a:pt x="126" y="106"/>
                </a:cubicBezTo>
                <a:cubicBezTo>
                  <a:pt x="126" y="107"/>
                  <a:pt x="126" y="107"/>
                  <a:pt x="127" y="108"/>
                </a:cubicBezTo>
                <a:cubicBezTo>
                  <a:pt x="127" y="108"/>
                  <a:pt x="127" y="109"/>
                  <a:pt x="127" y="109"/>
                </a:cubicBezTo>
                <a:cubicBezTo>
                  <a:pt x="127" y="110"/>
                  <a:pt x="127" y="111"/>
                  <a:pt x="128" y="111"/>
                </a:cubicBezTo>
                <a:cubicBezTo>
                  <a:pt x="129" y="111"/>
                  <a:pt x="130" y="111"/>
                  <a:pt x="130" y="111"/>
                </a:cubicBezTo>
                <a:cubicBezTo>
                  <a:pt x="131" y="112"/>
                  <a:pt x="132" y="115"/>
                  <a:pt x="132" y="116"/>
                </a:cubicBezTo>
                <a:cubicBezTo>
                  <a:pt x="134" y="119"/>
                  <a:pt x="136" y="122"/>
                  <a:pt x="138" y="124"/>
                </a:cubicBezTo>
                <a:cubicBezTo>
                  <a:pt x="138" y="126"/>
                  <a:pt x="138" y="128"/>
                  <a:pt x="139" y="130"/>
                </a:cubicBezTo>
                <a:cubicBezTo>
                  <a:pt x="140" y="131"/>
                  <a:pt x="140" y="130"/>
                  <a:pt x="141" y="132"/>
                </a:cubicBezTo>
                <a:cubicBezTo>
                  <a:pt x="141" y="133"/>
                  <a:pt x="141" y="134"/>
                  <a:pt x="140" y="135"/>
                </a:cubicBezTo>
                <a:cubicBezTo>
                  <a:pt x="140" y="135"/>
                  <a:pt x="125" y="134"/>
                  <a:pt x="129" y="139"/>
                </a:cubicBezTo>
                <a:cubicBezTo>
                  <a:pt x="129" y="139"/>
                  <a:pt x="131" y="140"/>
                  <a:pt x="132" y="140"/>
                </a:cubicBezTo>
                <a:cubicBezTo>
                  <a:pt x="132" y="140"/>
                  <a:pt x="134" y="141"/>
                  <a:pt x="135" y="142"/>
                </a:cubicBezTo>
                <a:cubicBezTo>
                  <a:pt x="136" y="144"/>
                  <a:pt x="136" y="145"/>
                  <a:pt x="136" y="147"/>
                </a:cubicBezTo>
                <a:cubicBezTo>
                  <a:pt x="136" y="152"/>
                  <a:pt x="136" y="157"/>
                  <a:pt x="136" y="162"/>
                </a:cubicBezTo>
                <a:cubicBezTo>
                  <a:pt x="136" y="162"/>
                  <a:pt x="135" y="163"/>
                  <a:pt x="135" y="164"/>
                </a:cubicBezTo>
                <a:cubicBezTo>
                  <a:pt x="136" y="163"/>
                  <a:pt x="136" y="163"/>
                  <a:pt x="136" y="162"/>
                </a:cubicBezTo>
                <a:cubicBezTo>
                  <a:pt x="136" y="162"/>
                  <a:pt x="136" y="161"/>
                  <a:pt x="136" y="161"/>
                </a:cubicBezTo>
                <a:cubicBezTo>
                  <a:pt x="136" y="161"/>
                  <a:pt x="136" y="162"/>
                  <a:pt x="136" y="162"/>
                </a:cubicBezTo>
                <a:cubicBezTo>
                  <a:pt x="136" y="165"/>
                  <a:pt x="137" y="169"/>
                  <a:pt x="135" y="170"/>
                </a:cubicBezTo>
                <a:cubicBezTo>
                  <a:pt x="134" y="171"/>
                  <a:pt x="128" y="170"/>
                  <a:pt x="126" y="170"/>
                </a:cubicBezTo>
                <a:cubicBezTo>
                  <a:pt x="120" y="170"/>
                  <a:pt x="114" y="172"/>
                  <a:pt x="109" y="176"/>
                </a:cubicBezTo>
                <a:cubicBezTo>
                  <a:pt x="105" y="178"/>
                  <a:pt x="101" y="183"/>
                  <a:pt x="98" y="186"/>
                </a:cubicBezTo>
                <a:cubicBezTo>
                  <a:pt x="96" y="190"/>
                  <a:pt x="92" y="192"/>
                  <a:pt x="90" y="196"/>
                </a:cubicBezTo>
                <a:cubicBezTo>
                  <a:pt x="89" y="197"/>
                  <a:pt x="87" y="197"/>
                  <a:pt x="86" y="199"/>
                </a:cubicBezTo>
                <a:cubicBezTo>
                  <a:pt x="85" y="199"/>
                  <a:pt x="85" y="201"/>
                  <a:pt x="85" y="203"/>
                </a:cubicBezTo>
                <a:cubicBezTo>
                  <a:pt x="84" y="203"/>
                  <a:pt x="84" y="204"/>
                  <a:pt x="84" y="204"/>
                </a:cubicBezTo>
                <a:cubicBezTo>
                  <a:pt x="84" y="205"/>
                  <a:pt x="84" y="206"/>
                  <a:pt x="84" y="206"/>
                </a:cubicBezTo>
                <a:cubicBezTo>
                  <a:pt x="83" y="207"/>
                  <a:pt x="82" y="209"/>
                  <a:pt x="81" y="211"/>
                </a:cubicBezTo>
                <a:cubicBezTo>
                  <a:pt x="78" y="216"/>
                  <a:pt x="75" y="220"/>
                  <a:pt x="72" y="225"/>
                </a:cubicBezTo>
                <a:cubicBezTo>
                  <a:pt x="71" y="228"/>
                  <a:pt x="69" y="231"/>
                  <a:pt x="68" y="233"/>
                </a:cubicBezTo>
                <a:cubicBezTo>
                  <a:pt x="68" y="234"/>
                  <a:pt x="67" y="235"/>
                  <a:pt x="66" y="235"/>
                </a:cubicBezTo>
                <a:cubicBezTo>
                  <a:pt x="65" y="237"/>
                  <a:pt x="64" y="237"/>
                  <a:pt x="62" y="238"/>
                </a:cubicBezTo>
                <a:cubicBezTo>
                  <a:pt x="61" y="239"/>
                  <a:pt x="60" y="241"/>
                  <a:pt x="58" y="242"/>
                </a:cubicBezTo>
                <a:cubicBezTo>
                  <a:pt x="57" y="244"/>
                  <a:pt x="57" y="242"/>
                  <a:pt x="57" y="244"/>
                </a:cubicBezTo>
                <a:cubicBezTo>
                  <a:pt x="57" y="244"/>
                  <a:pt x="57" y="245"/>
                  <a:pt x="57" y="246"/>
                </a:cubicBezTo>
                <a:cubicBezTo>
                  <a:pt x="57" y="247"/>
                  <a:pt x="57" y="247"/>
                  <a:pt x="57" y="248"/>
                </a:cubicBezTo>
                <a:cubicBezTo>
                  <a:pt x="58" y="251"/>
                  <a:pt x="59" y="252"/>
                  <a:pt x="59" y="254"/>
                </a:cubicBezTo>
                <a:cubicBezTo>
                  <a:pt x="59" y="255"/>
                  <a:pt x="59" y="257"/>
                  <a:pt x="59" y="258"/>
                </a:cubicBezTo>
                <a:cubicBezTo>
                  <a:pt x="60" y="258"/>
                  <a:pt x="60" y="259"/>
                  <a:pt x="61" y="259"/>
                </a:cubicBezTo>
                <a:cubicBezTo>
                  <a:pt x="62" y="261"/>
                  <a:pt x="61" y="264"/>
                  <a:pt x="61" y="266"/>
                </a:cubicBezTo>
                <a:cubicBezTo>
                  <a:pt x="61" y="269"/>
                  <a:pt x="60" y="274"/>
                  <a:pt x="64" y="275"/>
                </a:cubicBezTo>
                <a:cubicBezTo>
                  <a:pt x="65" y="275"/>
                  <a:pt x="66" y="275"/>
                  <a:pt x="66" y="275"/>
                </a:cubicBezTo>
                <a:cubicBezTo>
                  <a:pt x="67" y="275"/>
                  <a:pt x="67" y="276"/>
                  <a:pt x="67" y="276"/>
                </a:cubicBezTo>
                <a:cubicBezTo>
                  <a:pt x="68" y="277"/>
                  <a:pt x="68" y="277"/>
                  <a:pt x="69" y="277"/>
                </a:cubicBezTo>
                <a:cubicBezTo>
                  <a:pt x="69" y="280"/>
                  <a:pt x="72" y="282"/>
                  <a:pt x="71" y="285"/>
                </a:cubicBezTo>
                <a:cubicBezTo>
                  <a:pt x="69" y="285"/>
                  <a:pt x="65" y="285"/>
                  <a:pt x="63" y="285"/>
                </a:cubicBezTo>
                <a:cubicBezTo>
                  <a:pt x="62" y="284"/>
                  <a:pt x="62" y="283"/>
                  <a:pt x="61" y="283"/>
                </a:cubicBezTo>
                <a:cubicBezTo>
                  <a:pt x="60" y="283"/>
                  <a:pt x="59" y="283"/>
                  <a:pt x="58" y="283"/>
                </a:cubicBezTo>
                <a:cubicBezTo>
                  <a:pt x="55" y="283"/>
                  <a:pt x="54" y="282"/>
                  <a:pt x="52" y="280"/>
                </a:cubicBezTo>
                <a:cubicBezTo>
                  <a:pt x="52" y="281"/>
                  <a:pt x="52" y="281"/>
                  <a:pt x="51" y="281"/>
                </a:cubicBezTo>
                <a:cubicBezTo>
                  <a:pt x="51" y="283"/>
                  <a:pt x="50" y="284"/>
                  <a:pt x="50" y="285"/>
                </a:cubicBezTo>
                <a:cubicBezTo>
                  <a:pt x="47" y="289"/>
                  <a:pt x="44" y="290"/>
                  <a:pt x="40" y="291"/>
                </a:cubicBezTo>
                <a:cubicBezTo>
                  <a:pt x="39" y="291"/>
                  <a:pt x="37" y="291"/>
                  <a:pt x="35" y="291"/>
                </a:cubicBezTo>
                <a:cubicBezTo>
                  <a:pt x="33" y="291"/>
                  <a:pt x="31" y="290"/>
                  <a:pt x="29" y="290"/>
                </a:cubicBezTo>
                <a:cubicBezTo>
                  <a:pt x="28" y="290"/>
                  <a:pt x="27" y="291"/>
                  <a:pt x="25" y="291"/>
                </a:cubicBezTo>
                <a:cubicBezTo>
                  <a:pt x="24" y="292"/>
                  <a:pt x="21" y="291"/>
                  <a:pt x="20" y="292"/>
                </a:cubicBezTo>
                <a:cubicBezTo>
                  <a:pt x="19" y="292"/>
                  <a:pt x="18" y="293"/>
                  <a:pt x="18" y="293"/>
                </a:cubicBezTo>
                <a:cubicBezTo>
                  <a:pt x="17" y="294"/>
                  <a:pt x="18" y="294"/>
                  <a:pt x="17" y="295"/>
                </a:cubicBezTo>
                <a:cubicBezTo>
                  <a:pt x="17" y="297"/>
                  <a:pt x="15" y="299"/>
                  <a:pt x="14" y="300"/>
                </a:cubicBezTo>
                <a:cubicBezTo>
                  <a:pt x="13" y="302"/>
                  <a:pt x="12" y="303"/>
                  <a:pt x="12" y="305"/>
                </a:cubicBezTo>
                <a:cubicBezTo>
                  <a:pt x="11" y="307"/>
                  <a:pt x="11" y="308"/>
                  <a:pt x="11" y="310"/>
                </a:cubicBezTo>
                <a:cubicBezTo>
                  <a:pt x="11" y="311"/>
                  <a:pt x="9" y="313"/>
                  <a:pt x="9" y="314"/>
                </a:cubicBezTo>
                <a:cubicBezTo>
                  <a:pt x="8" y="315"/>
                  <a:pt x="7" y="317"/>
                  <a:pt x="7" y="318"/>
                </a:cubicBezTo>
                <a:cubicBezTo>
                  <a:pt x="6" y="320"/>
                  <a:pt x="6" y="321"/>
                  <a:pt x="5" y="322"/>
                </a:cubicBezTo>
                <a:cubicBezTo>
                  <a:pt x="5" y="324"/>
                  <a:pt x="4" y="324"/>
                  <a:pt x="4" y="326"/>
                </a:cubicBezTo>
                <a:cubicBezTo>
                  <a:pt x="4" y="328"/>
                  <a:pt x="4" y="327"/>
                  <a:pt x="3" y="328"/>
                </a:cubicBezTo>
                <a:cubicBezTo>
                  <a:pt x="2" y="329"/>
                  <a:pt x="1" y="330"/>
                  <a:pt x="0" y="331"/>
                </a:cubicBezTo>
                <a:cubicBezTo>
                  <a:pt x="20" y="353"/>
                  <a:pt x="20" y="353"/>
                  <a:pt x="20" y="353"/>
                </a:cubicBezTo>
                <a:cubicBezTo>
                  <a:pt x="22" y="353"/>
                  <a:pt x="22" y="353"/>
                  <a:pt x="23" y="354"/>
                </a:cubicBezTo>
                <a:cubicBezTo>
                  <a:pt x="23" y="355"/>
                  <a:pt x="23" y="356"/>
                  <a:pt x="23" y="357"/>
                </a:cubicBezTo>
                <a:cubicBezTo>
                  <a:pt x="23" y="359"/>
                  <a:pt x="22" y="362"/>
                  <a:pt x="24" y="362"/>
                </a:cubicBezTo>
                <a:cubicBezTo>
                  <a:pt x="25" y="360"/>
                  <a:pt x="28" y="362"/>
                  <a:pt x="31" y="362"/>
                </a:cubicBezTo>
                <a:cubicBezTo>
                  <a:pt x="32" y="362"/>
                  <a:pt x="33" y="362"/>
                  <a:pt x="34" y="362"/>
                </a:cubicBezTo>
                <a:cubicBezTo>
                  <a:pt x="35" y="363"/>
                  <a:pt x="36" y="363"/>
                  <a:pt x="37" y="363"/>
                </a:cubicBezTo>
                <a:cubicBezTo>
                  <a:pt x="37" y="364"/>
                  <a:pt x="38" y="364"/>
                  <a:pt x="39" y="365"/>
                </a:cubicBezTo>
                <a:cubicBezTo>
                  <a:pt x="39" y="366"/>
                  <a:pt x="39" y="368"/>
                  <a:pt x="39" y="369"/>
                </a:cubicBezTo>
                <a:cubicBezTo>
                  <a:pt x="39" y="370"/>
                  <a:pt x="39" y="371"/>
                  <a:pt x="39" y="372"/>
                </a:cubicBezTo>
                <a:cubicBezTo>
                  <a:pt x="42" y="371"/>
                  <a:pt x="46" y="373"/>
                  <a:pt x="49" y="372"/>
                </a:cubicBezTo>
                <a:cubicBezTo>
                  <a:pt x="50" y="371"/>
                  <a:pt x="51" y="370"/>
                  <a:pt x="52" y="369"/>
                </a:cubicBezTo>
                <a:cubicBezTo>
                  <a:pt x="53" y="368"/>
                  <a:pt x="54" y="367"/>
                  <a:pt x="56" y="366"/>
                </a:cubicBezTo>
                <a:cubicBezTo>
                  <a:pt x="59" y="364"/>
                  <a:pt x="62" y="365"/>
                  <a:pt x="64" y="367"/>
                </a:cubicBezTo>
                <a:cubicBezTo>
                  <a:pt x="66" y="370"/>
                  <a:pt x="65" y="372"/>
                  <a:pt x="69" y="373"/>
                </a:cubicBezTo>
                <a:cubicBezTo>
                  <a:pt x="73" y="373"/>
                  <a:pt x="76" y="372"/>
                  <a:pt x="80" y="372"/>
                </a:cubicBezTo>
                <a:cubicBezTo>
                  <a:pt x="81" y="372"/>
                  <a:pt x="83" y="371"/>
                  <a:pt x="85" y="373"/>
                </a:cubicBezTo>
                <a:cubicBezTo>
                  <a:pt x="86" y="373"/>
                  <a:pt x="88" y="377"/>
                  <a:pt x="88" y="378"/>
                </a:cubicBezTo>
                <a:cubicBezTo>
                  <a:pt x="89" y="376"/>
                  <a:pt x="89" y="375"/>
                  <a:pt x="91" y="375"/>
                </a:cubicBezTo>
                <a:cubicBezTo>
                  <a:pt x="93" y="375"/>
                  <a:pt x="95" y="375"/>
                  <a:pt x="97" y="375"/>
                </a:cubicBezTo>
                <a:cubicBezTo>
                  <a:pt x="99" y="375"/>
                  <a:pt x="104" y="375"/>
                  <a:pt x="106" y="376"/>
                </a:cubicBezTo>
                <a:cubicBezTo>
                  <a:pt x="107" y="377"/>
                  <a:pt x="107" y="378"/>
                  <a:pt x="108" y="378"/>
                </a:cubicBezTo>
                <a:cubicBezTo>
                  <a:pt x="108" y="378"/>
                  <a:pt x="109" y="378"/>
                  <a:pt x="110" y="378"/>
                </a:cubicBezTo>
                <a:cubicBezTo>
                  <a:pt x="114" y="380"/>
                  <a:pt x="117" y="380"/>
                  <a:pt x="122" y="378"/>
                </a:cubicBezTo>
                <a:cubicBezTo>
                  <a:pt x="123" y="378"/>
                  <a:pt x="133" y="374"/>
                  <a:pt x="132" y="378"/>
                </a:cubicBezTo>
                <a:cubicBezTo>
                  <a:pt x="135" y="378"/>
                  <a:pt x="134" y="379"/>
                  <a:pt x="135" y="380"/>
                </a:cubicBezTo>
                <a:cubicBezTo>
                  <a:pt x="136" y="381"/>
                  <a:pt x="138" y="382"/>
                  <a:pt x="139" y="383"/>
                </a:cubicBezTo>
                <a:cubicBezTo>
                  <a:pt x="140" y="384"/>
                  <a:pt x="141" y="386"/>
                  <a:pt x="143" y="388"/>
                </a:cubicBezTo>
                <a:cubicBezTo>
                  <a:pt x="147" y="391"/>
                  <a:pt x="153" y="393"/>
                  <a:pt x="158" y="391"/>
                </a:cubicBezTo>
                <a:cubicBezTo>
                  <a:pt x="161" y="390"/>
                  <a:pt x="162" y="386"/>
                  <a:pt x="163" y="384"/>
                </a:cubicBezTo>
                <a:cubicBezTo>
                  <a:pt x="165" y="381"/>
                  <a:pt x="166" y="379"/>
                  <a:pt x="170" y="379"/>
                </a:cubicBezTo>
                <a:cubicBezTo>
                  <a:pt x="175" y="379"/>
                  <a:pt x="181" y="379"/>
                  <a:pt x="187" y="379"/>
                </a:cubicBezTo>
                <a:cubicBezTo>
                  <a:pt x="187" y="379"/>
                  <a:pt x="189" y="379"/>
                  <a:pt x="189" y="379"/>
                </a:cubicBezTo>
                <a:cubicBezTo>
                  <a:pt x="190" y="379"/>
                  <a:pt x="190" y="378"/>
                  <a:pt x="190" y="378"/>
                </a:cubicBezTo>
                <a:cubicBezTo>
                  <a:pt x="192" y="377"/>
                  <a:pt x="195" y="376"/>
                  <a:pt x="197" y="376"/>
                </a:cubicBezTo>
                <a:cubicBezTo>
                  <a:pt x="202" y="376"/>
                  <a:pt x="207" y="374"/>
                  <a:pt x="211" y="374"/>
                </a:cubicBezTo>
                <a:cubicBezTo>
                  <a:pt x="215" y="374"/>
                  <a:pt x="216" y="375"/>
                  <a:pt x="218" y="372"/>
                </a:cubicBezTo>
                <a:cubicBezTo>
                  <a:pt x="220" y="370"/>
                  <a:pt x="220" y="367"/>
                  <a:pt x="222" y="365"/>
                </a:cubicBezTo>
                <a:cubicBezTo>
                  <a:pt x="223" y="362"/>
                  <a:pt x="227" y="360"/>
                  <a:pt x="230" y="359"/>
                </a:cubicBezTo>
                <a:cubicBezTo>
                  <a:pt x="233" y="357"/>
                  <a:pt x="235" y="356"/>
                  <a:pt x="238" y="355"/>
                </a:cubicBezTo>
                <a:cubicBezTo>
                  <a:pt x="238" y="355"/>
                  <a:pt x="238" y="355"/>
                  <a:pt x="238" y="355"/>
                </a:cubicBezTo>
                <a:cubicBezTo>
                  <a:pt x="241" y="354"/>
                  <a:pt x="244" y="351"/>
                  <a:pt x="248" y="351"/>
                </a:cubicBezTo>
                <a:cubicBezTo>
                  <a:pt x="248" y="350"/>
                  <a:pt x="248" y="350"/>
                  <a:pt x="248" y="350"/>
                </a:cubicBezTo>
                <a:cubicBezTo>
                  <a:pt x="249" y="349"/>
                  <a:pt x="249" y="349"/>
                  <a:pt x="250" y="348"/>
                </a:cubicBezTo>
                <a:cubicBezTo>
                  <a:pt x="250" y="347"/>
                  <a:pt x="250" y="346"/>
                  <a:pt x="250" y="345"/>
                </a:cubicBezTo>
                <a:cubicBezTo>
                  <a:pt x="250" y="344"/>
                  <a:pt x="249" y="344"/>
                  <a:pt x="249" y="343"/>
                </a:cubicBezTo>
                <a:cubicBezTo>
                  <a:pt x="249" y="342"/>
                  <a:pt x="249" y="341"/>
                  <a:pt x="249" y="340"/>
                </a:cubicBezTo>
                <a:cubicBezTo>
                  <a:pt x="249" y="338"/>
                  <a:pt x="250" y="338"/>
                  <a:pt x="252" y="337"/>
                </a:cubicBezTo>
                <a:cubicBezTo>
                  <a:pt x="252" y="337"/>
                  <a:pt x="253" y="337"/>
                  <a:pt x="254" y="337"/>
                </a:cubicBezTo>
                <a:cubicBezTo>
                  <a:pt x="255" y="337"/>
                  <a:pt x="254" y="340"/>
                  <a:pt x="256" y="340"/>
                </a:cubicBezTo>
                <a:cubicBezTo>
                  <a:pt x="257" y="341"/>
                  <a:pt x="258" y="340"/>
                  <a:pt x="259" y="341"/>
                </a:cubicBezTo>
                <a:cubicBezTo>
                  <a:pt x="260" y="341"/>
                  <a:pt x="260" y="342"/>
                  <a:pt x="260" y="343"/>
                </a:cubicBezTo>
                <a:cubicBezTo>
                  <a:pt x="261" y="344"/>
                  <a:pt x="262" y="344"/>
                  <a:pt x="263" y="343"/>
                </a:cubicBezTo>
                <a:cubicBezTo>
                  <a:pt x="266" y="342"/>
                  <a:pt x="266" y="341"/>
                  <a:pt x="267" y="339"/>
                </a:cubicBezTo>
                <a:cubicBezTo>
                  <a:pt x="267" y="337"/>
                  <a:pt x="267" y="337"/>
                  <a:pt x="269" y="338"/>
                </a:cubicBezTo>
                <a:cubicBezTo>
                  <a:pt x="271" y="338"/>
                  <a:pt x="272" y="339"/>
                  <a:pt x="273" y="341"/>
                </a:cubicBezTo>
                <a:cubicBezTo>
                  <a:pt x="273" y="342"/>
                  <a:pt x="273" y="342"/>
                  <a:pt x="274" y="342"/>
                </a:cubicBezTo>
                <a:cubicBezTo>
                  <a:pt x="276" y="342"/>
                  <a:pt x="279" y="341"/>
                  <a:pt x="280" y="340"/>
                </a:cubicBezTo>
                <a:cubicBezTo>
                  <a:pt x="281" y="339"/>
                  <a:pt x="282" y="339"/>
                  <a:pt x="283" y="338"/>
                </a:cubicBezTo>
                <a:cubicBezTo>
                  <a:pt x="283" y="337"/>
                  <a:pt x="283" y="336"/>
                  <a:pt x="284" y="336"/>
                </a:cubicBezTo>
                <a:cubicBezTo>
                  <a:pt x="284" y="335"/>
                  <a:pt x="285" y="336"/>
                  <a:pt x="285" y="337"/>
                </a:cubicBezTo>
                <a:cubicBezTo>
                  <a:pt x="286" y="337"/>
                  <a:pt x="286" y="338"/>
                  <a:pt x="287" y="339"/>
                </a:cubicBezTo>
                <a:cubicBezTo>
                  <a:pt x="288" y="340"/>
                  <a:pt x="289" y="340"/>
                  <a:pt x="290" y="340"/>
                </a:cubicBezTo>
                <a:cubicBezTo>
                  <a:pt x="293" y="339"/>
                  <a:pt x="296" y="337"/>
                  <a:pt x="296" y="334"/>
                </a:cubicBezTo>
                <a:cubicBezTo>
                  <a:pt x="296" y="334"/>
                  <a:pt x="296" y="332"/>
                  <a:pt x="297" y="332"/>
                </a:cubicBezTo>
                <a:cubicBezTo>
                  <a:pt x="299" y="330"/>
                  <a:pt x="301" y="335"/>
                  <a:pt x="302" y="335"/>
                </a:cubicBezTo>
                <a:cubicBezTo>
                  <a:pt x="302" y="336"/>
                  <a:pt x="304" y="336"/>
                  <a:pt x="305" y="336"/>
                </a:cubicBezTo>
                <a:cubicBezTo>
                  <a:pt x="307" y="336"/>
                  <a:pt x="306" y="336"/>
                  <a:pt x="308" y="337"/>
                </a:cubicBezTo>
                <a:cubicBezTo>
                  <a:pt x="308" y="338"/>
                  <a:pt x="309" y="338"/>
                  <a:pt x="309" y="338"/>
                </a:cubicBezTo>
                <a:cubicBezTo>
                  <a:pt x="310" y="339"/>
                  <a:pt x="311" y="340"/>
                  <a:pt x="312" y="341"/>
                </a:cubicBezTo>
                <a:cubicBezTo>
                  <a:pt x="314" y="342"/>
                  <a:pt x="316" y="342"/>
                  <a:pt x="317" y="343"/>
                </a:cubicBezTo>
                <a:cubicBezTo>
                  <a:pt x="319" y="344"/>
                  <a:pt x="321" y="347"/>
                  <a:pt x="323" y="348"/>
                </a:cubicBezTo>
                <a:cubicBezTo>
                  <a:pt x="324" y="348"/>
                  <a:pt x="325" y="348"/>
                  <a:pt x="325" y="349"/>
                </a:cubicBezTo>
                <a:cubicBezTo>
                  <a:pt x="325" y="349"/>
                  <a:pt x="325" y="350"/>
                  <a:pt x="325" y="350"/>
                </a:cubicBezTo>
                <a:cubicBezTo>
                  <a:pt x="325" y="352"/>
                  <a:pt x="325" y="351"/>
                  <a:pt x="327" y="351"/>
                </a:cubicBezTo>
                <a:cubicBezTo>
                  <a:pt x="328" y="352"/>
                  <a:pt x="327" y="352"/>
                  <a:pt x="328" y="353"/>
                </a:cubicBezTo>
                <a:cubicBezTo>
                  <a:pt x="328" y="354"/>
                  <a:pt x="330" y="355"/>
                  <a:pt x="331" y="355"/>
                </a:cubicBezTo>
                <a:cubicBezTo>
                  <a:pt x="331" y="354"/>
                  <a:pt x="332" y="354"/>
                  <a:pt x="332" y="353"/>
                </a:cubicBezTo>
                <a:cubicBezTo>
                  <a:pt x="334" y="353"/>
                  <a:pt x="335" y="354"/>
                  <a:pt x="336" y="353"/>
                </a:cubicBezTo>
                <a:cubicBezTo>
                  <a:pt x="338" y="353"/>
                  <a:pt x="339" y="352"/>
                  <a:pt x="340" y="354"/>
                </a:cubicBezTo>
                <a:cubicBezTo>
                  <a:pt x="341" y="356"/>
                  <a:pt x="340" y="358"/>
                  <a:pt x="339" y="359"/>
                </a:cubicBezTo>
                <a:cubicBezTo>
                  <a:pt x="338" y="360"/>
                  <a:pt x="337" y="360"/>
                  <a:pt x="337" y="361"/>
                </a:cubicBezTo>
                <a:cubicBezTo>
                  <a:pt x="338" y="362"/>
                  <a:pt x="339" y="361"/>
                  <a:pt x="340" y="361"/>
                </a:cubicBezTo>
                <a:cubicBezTo>
                  <a:pt x="341" y="361"/>
                  <a:pt x="342" y="359"/>
                  <a:pt x="343" y="359"/>
                </a:cubicBezTo>
                <a:cubicBezTo>
                  <a:pt x="343" y="360"/>
                  <a:pt x="343" y="362"/>
                  <a:pt x="343" y="362"/>
                </a:cubicBezTo>
                <a:cubicBezTo>
                  <a:pt x="343" y="363"/>
                  <a:pt x="343" y="365"/>
                  <a:pt x="343" y="365"/>
                </a:cubicBezTo>
                <a:cubicBezTo>
                  <a:pt x="344" y="365"/>
                  <a:pt x="344" y="365"/>
                  <a:pt x="345" y="365"/>
                </a:cubicBezTo>
                <a:cubicBezTo>
                  <a:pt x="345" y="366"/>
                  <a:pt x="345" y="367"/>
                  <a:pt x="345" y="367"/>
                </a:cubicBezTo>
                <a:cubicBezTo>
                  <a:pt x="346" y="367"/>
                  <a:pt x="347" y="365"/>
                  <a:pt x="347" y="364"/>
                </a:cubicBezTo>
                <a:cubicBezTo>
                  <a:pt x="347" y="364"/>
                  <a:pt x="347" y="361"/>
                  <a:pt x="347" y="360"/>
                </a:cubicBezTo>
                <a:cubicBezTo>
                  <a:pt x="348" y="359"/>
                  <a:pt x="351" y="360"/>
                  <a:pt x="352" y="360"/>
                </a:cubicBezTo>
                <a:cubicBezTo>
                  <a:pt x="353" y="360"/>
                  <a:pt x="354" y="360"/>
                  <a:pt x="355" y="361"/>
                </a:cubicBezTo>
                <a:cubicBezTo>
                  <a:pt x="356" y="361"/>
                  <a:pt x="357" y="362"/>
                  <a:pt x="357" y="362"/>
                </a:cubicBezTo>
                <a:cubicBezTo>
                  <a:pt x="358" y="362"/>
                  <a:pt x="359" y="362"/>
                  <a:pt x="359" y="362"/>
                </a:cubicBezTo>
                <a:cubicBezTo>
                  <a:pt x="361" y="362"/>
                  <a:pt x="360" y="362"/>
                  <a:pt x="361" y="363"/>
                </a:cubicBezTo>
                <a:cubicBezTo>
                  <a:pt x="362" y="363"/>
                  <a:pt x="362" y="364"/>
                  <a:pt x="363" y="365"/>
                </a:cubicBezTo>
                <a:cubicBezTo>
                  <a:pt x="364" y="365"/>
                  <a:pt x="364" y="364"/>
                  <a:pt x="365" y="365"/>
                </a:cubicBezTo>
                <a:cubicBezTo>
                  <a:pt x="366" y="365"/>
                  <a:pt x="365" y="367"/>
                  <a:pt x="365" y="368"/>
                </a:cubicBezTo>
                <a:cubicBezTo>
                  <a:pt x="365" y="370"/>
                  <a:pt x="365" y="370"/>
                  <a:pt x="367" y="372"/>
                </a:cubicBezTo>
                <a:cubicBezTo>
                  <a:pt x="368" y="373"/>
                  <a:pt x="368" y="375"/>
                  <a:pt x="369" y="375"/>
                </a:cubicBezTo>
                <a:cubicBezTo>
                  <a:pt x="371" y="375"/>
                  <a:pt x="371" y="375"/>
                  <a:pt x="372" y="376"/>
                </a:cubicBezTo>
                <a:cubicBezTo>
                  <a:pt x="373" y="377"/>
                  <a:pt x="372" y="377"/>
                  <a:pt x="373" y="378"/>
                </a:cubicBezTo>
                <a:cubicBezTo>
                  <a:pt x="374" y="378"/>
                  <a:pt x="376" y="378"/>
                  <a:pt x="377" y="378"/>
                </a:cubicBezTo>
                <a:cubicBezTo>
                  <a:pt x="377" y="378"/>
                  <a:pt x="378" y="378"/>
                  <a:pt x="378" y="378"/>
                </a:cubicBezTo>
                <a:cubicBezTo>
                  <a:pt x="379" y="378"/>
                  <a:pt x="379" y="377"/>
                  <a:pt x="380" y="376"/>
                </a:cubicBezTo>
                <a:cubicBezTo>
                  <a:pt x="381" y="375"/>
                  <a:pt x="383" y="376"/>
                  <a:pt x="384" y="376"/>
                </a:cubicBezTo>
                <a:cubicBezTo>
                  <a:pt x="385" y="377"/>
                  <a:pt x="386" y="377"/>
                  <a:pt x="387" y="378"/>
                </a:cubicBezTo>
                <a:cubicBezTo>
                  <a:pt x="388" y="378"/>
                  <a:pt x="389" y="378"/>
                  <a:pt x="389" y="378"/>
                </a:cubicBezTo>
                <a:cubicBezTo>
                  <a:pt x="391" y="379"/>
                  <a:pt x="391" y="381"/>
                  <a:pt x="390" y="382"/>
                </a:cubicBezTo>
                <a:cubicBezTo>
                  <a:pt x="390" y="383"/>
                  <a:pt x="390" y="383"/>
                  <a:pt x="390" y="383"/>
                </a:cubicBezTo>
                <a:cubicBezTo>
                  <a:pt x="389" y="384"/>
                  <a:pt x="389" y="384"/>
                  <a:pt x="389" y="385"/>
                </a:cubicBezTo>
                <a:cubicBezTo>
                  <a:pt x="389" y="385"/>
                  <a:pt x="389" y="386"/>
                  <a:pt x="389" y="386"/>
                </a:cubicBezTo>
                <a:cubicBezTo>
                  <a:pt x="389" y="388"/>
                  <a:pt x="389" y="388"/>
                  <a:pt x="388" y="389"/>
                </a:cubicBezTo>
                <a:cubicBezTo>
                  <a:pt x="388" y="389"/>
                  <a:pt x="388" y="390"/>
                  <a:pt x="388" y="390"/>
                </a:cubicBezTo>
                <a:cubicBezTo>
                  <a:pt x="388" y="391"/>
                  <a:pt x="389" y="391"/>
                  <a:pt x="390" y="392"/>
                </a:cubicBezTo>
                <a:cubicBezTo>
                  <a:pt x="391" y="393"/>
                  <a:pt x="390" y="393"/>
                  <a:pt x="389" y="393"/>
                </a:cubicBezTo>
                <a:cubicBezTo>
                  <a:pt x="389" y="394"/>
                  <a:pt x="388" y="395"/>
                  <a:pt x="388" y="396"/>
                </a:cubicBezTo>
                <a:cubicBezTo>
                  <a:pt x="388" y="397"/>
                  <a:pt x="388" y="398"/>
                  <a:pt x="387" y="400"/>
                </a:cubicBezTo>
                <a:cubicBezTo>
                  <a:pt x="387" y="400"/>
                  <a:pt x="387" y="401"/>
                  <a:pt x="387" y="402"/>
                </a:cubicBezTo>
                <a:cubicBezTo>
                  <a:pt x="387" y="403"/>
                  <a:pt x="387" y="404"/>
                  <a:pt x="387" y="404"/>
                </a:cubicBezTo>
                <a:cubicBezTo>
                  <a:pt x="387" y="406"/>
                  <a:pt x="384" y="406"/>
                  <a:pt x="383" y="408"/>
                </a:cubicBezTo>
                <a:cubicBezTo>
                  <a:pt x="382" y="409"/>
                  <a:pt x="382" y="410"/>
                  <a:pt x="383" y="411"/>
                </a:cubicBezTo>
                <a:cubicBezTo>
                  <a:pt x="383" y="412"/>
                  <a:pt x="383" y="413"/>
                  <a:pt x="383" y="414"/>
                </a:cubicBezTo>
                <a:cubicBezTo>
                  <a:pt x="383" y="414"/>
                  <a:pt x="383" y="414"/>
                  <a:pt x="384" y="415"/>
                </a:cubicBezTo>
                <a:cubicBezTo>
                  <a:pt x="385" y="416"/>
                  <a:pt x="385" y="418"/>
                  <a:pt x="386" y="419"/>
                </a:cubicBezTo>
                <a:cubicBezTo>
                  <a:pt x="387" y="419"/>
                  <a:pt x="387" y="420"/>
                  <a:pt x="388" y="421"/>
                </a:cubicBezTo>
                <a:cubicBezTo>
                  <a:pt x="389" y="422"/>
                  <a:pt x="389" y="423"/>
                  <a:pt x="389" y="424"/>
                </a:cubicBezTo>
                <a:cubicBezTo>
                  <a:pt x="389" y="425"/>
                  <a:pt x="391" y="426"/>
                  <a:pt x="392" y="426"/>
                </a:cubicBezTo>
                <a:cubicBezTo>
                  <a:pt x="392" y="426"/>
                  <a:pt x="393" y="425"/>
                  <a:pt x="393" y="424"/>
                </a:cubicBezTo>
                <a:cubicBezTo>
                  <a:pt x="393" y="425"/>
                  <a:pt x="394" y="426"/>
                  <a:pt x="394" y="426"/>
                </a:cubicBezTo>
                <a:cubicBezTo>
                  <a:pt x="394" y="427"/>
                  <a:pt x="394" y="429"/>
                  <a:pt x="395" y="430"/>
                </a:cubicBezTo>
                <a:cubicBezTo>
                  <a:pt x="396" y="430"/>
                  <a:pt x="397" y="431"/>
                  <a:pt x="398" y="431"/>
                </a:cubicBezTo>
                <a:cubicBezTo>
                  <a:pt x="401" y="433"/>
                  <a:pt x="402" y="430"/>
                  <a:pt x="404" y="428"/>
                </a:cubicBezTo>
                <a:cubicBezTo>
                  <a:pt x="404" y="428"/>
                  <a:pt x="405" y="428"/>
                  <a:pt x="405" y="428"/>
                </a:cubicBezTo>
                <a:cubicBezTo>
                  <a:pt x="406" y="427"/>
                  <a:pt x="407" y="427"/>
                  <a:pt x="408" y="427"/>
                </a:cubicBezTo>
                <a:cubicBezTo>
                  <a:pt x="408" y="428"/>
                  <a:pt x="408" y="430"/>
                  <a:pt x="408" y="431"/>
                </a:cubicBezTo>
                <a:cubicBezTo>
                  <a:pt x="408" y="433"/>
                  <a:pt x="410" y="435"/>
                  <a:pt x="409" y="437"/>
                </a:cubicBezTo>
                <a:cubicBezTo>
                  <a:pt x="408" y="439"/>
                  <a:pt x="406" y="439"/>
                  <a:pt x="407" y="442"/>
                </a:cubicBezTo>
                <a:cubicBezTo>
                  <a:pt x="407" y="442"/>
                  <a:pt x="407" y="443"/>
                  <a:pt x="407" y="443"/>
                </a:cubicBezTo>
                <a:cubicBezTo>
                  <a:pt x="407" y="444"/>
                  <a:pt x="407" y="444"/>
                  <a:pt x="407" y="445"/>
                </a:cubicBezTo>
                <a:cubicBezTo>
                  <a:pt x="406" y="446"/>
                  <a:pt x="406" y="445"/>
                  <a:pt x="405" y="447"/>
                </a:cubicBezTo>
                <a:cubicBezTo>
                  <a:pt x="405" y="448"/>
                  <a:pt x="405" y="449"/>
                  <a:pt x="406" y="450"/>
                </a:cubicBezTo>
                <a:cubicBezTo>
                  <a:pt x="404" y="449"/>
                  <a:pt x="403" y="448"/>
                  <a:pt x="402" y="450"/>
                </a:cubicBezTo>
                <a:cubicBezTo>
                  <a:pt x="400" y="452"/>
                  <a:pt x="404" y="453"/>
                  <a:pt x="406" y="453"/>
                </a:cubicBezTo>
                <a:cubicBezTo>
                  <a:pt x="407" y="453"/>
                  <a:pt x="410" y="453"/>
                  <a:pt x="411" y="453"/>
                </a:cubicBezTo>
                <a:cubicBezTo>
                  <a:pt x="412" y="454"/>
                  <a:pt x="412" y="456"/>
                  <a:pt x="412" y="456"/>
                </a:cubicBezTo>
                <a:cubicBezTo>
                  <a:pt x="412" y="457"/>
                  <a:pt x="412" y="458"/>
                  <a:pt x="412" y="458"/>
                </a:cubicBezTo>
                <a:cubicBezTo>
                  <a:pt x="411" y="460"/>
                  <a:pt x="411" y="462"/>
                  <a:pt x="411" y="463"/>
                </a:cubicBezTo>
                <a:cubicBezTo>
                  <a:pt x="411" y="463"/>
                  <a:pt x="412" y="464"/>
                  <a:pt x="412" y="464"/>
                </a:cubicBezTo>
                <a:cubicBezTo>
                  <a:pt x="413" y="465"/>
                  <a:pt x="413" y="465"/>
                  <a:pt x="413" y="466"/>
                </a:cubicBezTo>
                <a:cubicBezTo>
                  <a:pt x="413" y="468"/>
                  <a:pt x="415" y="471"/>
                  <a:pt x="415" y="473"/>
                </a:cubicBezTo>
                <a:cubicBezTo>
                  <a:pt x="416" y="474"/>
                  <a:pt x="416" y="474"/>
                  <a:pt x="417" y="474"/>
                </a:cubicBezTo>
                <a:cubicBezTo>
                  <a:pt x="418" y="473"/>
                  <a:pt x="419" y="473"/>
                  <a:pt x="421" y="472"/>
                </a:cubicBezTo>
                <a:cubicBezTo>
                  <a:pt x="422" y="471"/>
                  <a:pt x="423" y="472"/>
                  <a:pt x="424" y="473"/>
                </a:cubicBezTo>
                <a:cubicBezTo>
                  <a:pt x="426" y="474"/>
                  <a:pt x="428" y="474"/>
                  <a:pt x="428" y="477"/>
                </a:cubicBezTo>
                <a:cubicBezTo>
                  <a:pt x="428" y="481"/>
                  <a:pt x="428" y="486"/>
                  <a:pt x="427" y="490"/>
                </a:cubicBezTo>
                <a:cubicBezTo>
                  <a:pt x="427" y="491"/>
                  <a:pt x="426" y="493"/>
                  <a:pt x="426" y="495"/>
                </a:cubicBezTo>
                <a:cubicBezTo>
                  <a:pt x="426" y="496"/>
                  <a:pt x="427" y="497"/>
                  <a:pt x="426" y="498"/>
                </a:cubicBezTo>
                <a:cubicBezTo>
                  <a:pt x="424" y="499"/>
                  <a:pt x="423" y="497"/>
                  <a:pt x="421" y="498"/>
                </a:cubicBezTo>
                <a:cubicBezTo>
                  <a:pt x="421" y="499"/>
                  <a:pt x="421" y="500"/>
                  <a:pt x="421" y="500"/>
                </a:cubicBezTo>
                <a:cubicBezTo>
                  <a:pt x="420" y="501"/>
                  <a:pt x="420" y="501"/>
                  <a:pt x="419" y="502"/>
                </a:cubicBezTo>
                <a:cubicBezTo>
                  <a:pt x="418" y="503"/>
                  <a:pt x="419" y="504"/>
                  <a:pt x="418" y="505"/>
                </a:cubicBezTo>
                <a:cubicBezTo>
                  <a:pt x="418" y="506"/>
                  <a:pt x="417" y="507"/>
                  <a:pt x="416" y="508"/>
                </a:cubicBezTo>
                <a:cubicBezTo>
                  <a:pt x="414" y="510"/>
                  <a:pt x="414" y="512"/>
                  <a:pt x="414" y="515"/>
                </a:cubicBezTo>
                <a:cubicBezTo>
                  <a:pt x="413" y="515"/>
                  <a:pt x="411" y="515"/>
                  <a:pt x="411" y="515"/>
                </a:cubicBezTo>
                <a:cubicBezTo>
                  <a:pt x="410" y="514"/>
                  <a:pt x="409" y="513"/>
                  <a:pt x="408" y="512"/>
                </a:cubicBezTo>
                <a:cubicBezTo>
                  <a:pt x="408" y="511"/>
                  <a:pt x="407" y="510"/>
                  <a:pt x="407" y="510"/>
                </a:cubicBezTo>
                <a:cubicBezTo>
                  <a:pt x="407" y="509"/>
                  <a:pt x="406" y="508"/>
                  <a:pt x="406" y="507"/>
                </a:cubicBezTo>
                <a:cubicBezTo>
                  <a:pt x="405" y="507"/>
                  <a:pt x="404" y="506"/>
                  <a:pt x="403" y="506"/>
                </a:cubicBezTo>
                <a:cubicBezTo>
                  <a:pt x="403" y="505"/>
                  <a:pt x="403" y="505"/>
                  <a:pt x="403" y="504"/>
                </a:cubicBezTo>
                <a:cubicBezTo>
                  <a:pt x="403" y="503"/>
                  <a:pt x="403" y="502"/>
                  <a:pt x="402" y="502"/>
                </a:cubicBezTo>
                <a:cubicBezTo>
                  <a:pt x="399" y="501"/>
                  <a:pt x="397" y="506"/>
                  <a:pt x="396" y="507"/>
                </a:cubicBezTo>
                <a:cubicBezTo>
                  <a:pt x="395" y="506"/>
                  <a:pt x="394" y="502"/>
                  <a:pt x="394" y="501"/>
                </a:cubicBezTo>
                <a:cubicBezTo>
                  <a:pt x="394" y="500"/>
                  <a:pt x="395" y="499"/>
                  <a:pt x="394" y="498"/>
                </a:cubicBezTo>
                <a:cubicBezTo>
                  <a:pt x="393" y="499"/>
                  <a:pt x="392" y="502"/>
                  <a:pt x="392" y="505"/>
                </a:cubicBezTo>
                <a:cubicBezTo>
                  <a:pt x="392" y="506"/>
                  <a:pt x="392" y="507"/>
                  <a:pt x="391" y="508"/>
                </a:cubicBezTo>
                <a:cubicBezTo>
                  <a:pt x="391" y="509"/>
                  <a:pt x="390" y="509"/>
                  <a:pt x="390" y="510"/>
                </a:cubicBezTo>
                <a:cubicBezTo>
                  <a:pt x="390" y="510"/>
                  <a:pt x="390" y="511"/>
                  <a:pt x="389" y="512"/>
                </a:cubicBezTo>
                <a:cubicBezTo>
                  <a:pt x="388" y="513"/>
                  <a:pt x="388" y="510"/>
                  <a:pt x="387" y="509"/>
                </a:cubicBezTo>
                <a:cubicBezTo>
                  <a:pt x="387" y="507"/>
                  <a:pt x="387" y="506"/>
                  <a:pt x="389" y="504"/>
                </a:cubicBezTo>
                <a:cubicBezTo>
                  <a:pt x="390" y="502"/>
                  <a:pt x="391" y="501"/>
                  <a:pt x="391" y="499"/>
                </a:cubicBezTo>
                <a:cubicBezTo>
                  <a:pt x="391" y="494"/>
                  <a:pt x="385" y="496"/>
                  <a:pt x="383" y="498"/>
                </a:cubicBezTo>
                <a:cubicBezTo>
                  <a:pt x="382" y="499"/>
                  <a:pt x="383" y="499"/>
                  <a:pt x="382" y="499"/>
                </a:cubicBezTo>
                <a:cubicBezTo>
                  <a:pt x="381" y="500"/>
                  <a:pt x="380" y="500"/>
                  <a:pt x="379" y="500"/>
                </a:cubicBezTo>
                <a:cubicBezTo>
                  <a:pt x="378" y="500"/>
                  <a:pt x="377" y="501"/>
                  <a:pt x="375" y="502"/>
                </a:cubicBezTo>
                <a:cubicBezTo>
                  <a:pt x="374" y="502"/>
                  <a:pt x="374" y="502"/>
                  <a:pt x="373" y="504"/>
                </a:cubicBezTo>
                <a:cubicBezTo>
                  <a:pt x="373" y="504"/>
                  <a:pt x="372" y="506"/>
                  <a:pt x="372" y="507"/>
                </a:cubicBezTo>
                <a:cubicBezTo>
                  <a:pt x="373" y="508"/>
                  <a:pt x="374" y="507"/>
                  <a:pt x="375" y="509"/>
                </a:cubicBezTo>
                <a:cubicBezTo>
                  <a:pt x="375" y="510"/>
                  <a:pt x="374" y="511"/>
                  <a:pt x="374" y="512"/>
                </a:cubicBezTo>
                <a:cubicBezTo>
                  <a:pt x="374" y="514"/>
                  <a:pt x="374" y="516"/>
                  <a:pt x="373" y="518"/>
                </a:cubicBezTo>
                <a:cubicBezTo>
                  <a:pt x="373" y="519"/>
                  <a:pt x="371" y="522"/>
                  <a:pt x="372" y="523"/>
                </a:cubicBezTo>
                <a:cubicBezTo>
                  <a:pt x="372" y="524"/>
                  <a:pt x="374" y="523"/>
                  <a:pt x="375" y="523"/>
                </a:cubicBezTo>
                <a:cubicBezTo>
                  <a:pt x="376" y="524"/>
                  <a:pt x="376" y="524"/>
                  <a:pt x="376" y="525"/>
                </a:cubicBezTo>
                <a:cubicBezTo>
                  <a:pt x="377" y="527"/>
                  <a:pt x="377" y="528"/>
                  <a:pt x="376" y="530"/>
                </a:cubicBezTo>
                <a:cubicBezTo>
                  <a:pt x="375" y="532"/>
                  <a:pt x="373" y="534"/>
                  <a:pt x="374" y="536"/>
                </a:cubicBezTo>
                <a:cubicBezTo>
                  <a:pt x="375" y="537"/>
                  <a:pt x="376" y="538"/>
                  <a:pt x="376" y="539"/>
                </a:cubicBezTo>
                <a:cubicBezTo>
                  <a:pt x="376" y="540"/>
                  <a:pt x="375" y="540"/>
                  <a:pt x="374" y="541"/>
                </a:cubicBezTo>
                <a:cubicBezTo>
                  <a:pt x="370" y="543"/>
                  <a:pt x="366" y="544"/>
                  <a:pt x="363" y="546"/>
                </a:cubicBezTo>
                <a:cubicBezTo>
                  <a:pt x="361" y="547"/>
                  <a:pt x="358" y="549"/>
                  <a:pt x="359" y="551"/>
                </a:cubicBezTo>
                <a:cubicBezTo>
                  <a:pt x="360" y="553"/>
                  <a:pt x="361" y="555"/>
                  <a:pt x="359" y="557"/>
                </a:cubicBezTo>
                <a:cubicBezTo>
                  <a:pt x="358" y="557"/>
                  <a:pt x="357" y="558"/>
                  <a:pt x="356" y="558"/>
                </a:cubicBezTo>
                <a:cubicBezTo>
                  <a:pt x="355" y="558"/>
                  <a:pt x="355" y="558"/>
                  <a:pt x="354" y="558"/>
                </a:cubicBezTo>
                <a:cubicBezTo>
                  <a:pt x="353" y="559"/>
                  <a:pt x="352" y="559"/>
                  <a:pt x="352" y="560"/>
                </a:cubicBezTo>
                <a:cubicBezTo>
                  <a:pt x="351" y="560"/>
                  <a:pt x="350" y="561"/>
                  <a:pt x="350" y="562"/>
                </a:cubicBezTo>
                <a:cubicBezTo>
                  <a:pt x="350" y="563"/>
                  <a:pt x="350" y="563"/>
                  <a:pt x="349" y="564"/>
                </a:cubicBezTo>
                <a:cubicBezTo>
                  <a:pt x="348" y="564"/>
                  <a:pt x="347" y="564"/>
                  <a:pt x="347" y="565"/>
                </a:cubicBezTo>
                <a:cubicBezTo>
                  <a:pt x="347" y="566"/>
                  <a:pt x="347" y="567"/>
                  <a:pt x="347" y="568"/>
                </a:cubicBezTo>
                <a:cubicBezTo>
                  <a:pt x="347" y="570"/>
                  <a:pt x="349" y="571"/>
                  <a:pt x="348" y="573"/>
                </a:cubicBezTo>
                <a:cubicBezTo>
                  <a:pt x="348" y="573"/>
                  <a:pt x="347" y="574"/>
                  <a:pt x="347" y="574"/>
                </a:cubicBezTo>
                <a:cubicBezTo>
                  <a:pt x="347" y="574"/>
                  <a:pt x="347" y="575"/>
                  <a:pt x="347" y="575"/>
                </a:cubicBezTo>
                <a:cubicBezTo>
                  <a:pt x="347" y="576"/>
                  <a:pt x="347" y="577"/>
                  <a:pt x="347" y="578"/>
                </a:cubicBezTo>
                <a:cubicBezTo>
                  <a:pt x="346" y="579"/>
                  <a:pt x="346" y="580"/>
                  <a:pt x="346" y="580"/>
                </a:cubicBezTo>
                <a:cubicBezTo>
                  <a:pt x="346" y="581"/>
                  <a:pt x="346" y="582"/>
                  <a:pt x="346" y="583"/>
                </a:cubicBezTo>
                <a:cubicBezTo>
                  <a:pt x="346" y="583"/>
                  <a:pt x="345" y="583"/>
                  <a:pt x="345" y="584"/>
                </a:cubicBezTo>
                <a:cubicBezTo>
                  <a:pt x="344" y="584"/>
                  <a:pt x="344" y="585"/>
                  <a:pt x="344" y="585"/>
                </a:cubicBezTo>
                <a:cubicBezTo>
                  <a:pt x="343" y="586"/>
                  <a:pt x="343" y="586"/>
                  <a:pt x="342" y="586"/>
                </a:cubicBezTo>
                <a:cubicBezTo>
                  <a:pt x="339" y="586"/>
                  <a:pt x="339" y="579"/>
                  <a:pt x="336" y="582"/>
                </a:cubicBezTo>
                <a:cubicBezTo>
                  <a:pt x="335" y="582"/>
                  <a:pt x="334" y="583"/>
                  <a:pt x="333" y="584"/>
                </a:cubicBezTo>
                <a:cubicBezTo>
                  <a:pt x="332" y="585"/>
                  <a:pt x="331" y="586"/>
                  <a:pt x="330" y="586"/>
                </a:cubicBezTo>
                <a:cubicBezTo>
                  <a:pt x="330" y="587"/>
                  <a:pt x="331" y="587"/>
                  <a:pt x="331" y="588"/>
                </a:cubicBezTo>
                <a:cubicBezTo>
                  <a:pt x="332" y="588"/>
                  <a:pt x="337" y="596"/>
                  <a:pt x="337" y="597"/>
                </a:cubicBezTo>
                <a:cubicBezTo>
                  <a:pt x="339" y="598"/>
                  <a:pt x="345" y="601"/>
                  <a:pt x="347" y="601"/>
                </a:cubicBezTo>
                <a:cubicBezTo>
                  <a:pt x="349" y="602"/>
                  <a:pt x="351" y="603"/>
                  <a:pt x="353" y="605"/>
                </a:cubicBezTo>
                <a:cubicBezTo>
                  <a:pt x="356" y="606"/>
                  <a:pt x="357" y="608"/>
                  <a:pt x="360" y="605"/>
                </a:cubicBezTo>
                <a:cubicBezTo>
                  <a:pt x="361" y="604"/>
                  <a:pt x="361" y="601"/>
                  <a:pt x="362" y="601"/>
                </a:cubicBezTo>
                <a:cubicBezTo>
                  <a:pt x="364" y="600"/>
                  <a:pt x="366" y="601"/>
                  <a:pt x="368" y="601"/>
                </a:cubicBezTo>
                <a:cubicBezTo>
                  <a:pt x="370" y="601"/>
                  <a:pt x="372" y="601"/>
                  <a:pt x="377" y="599"/>
                </a:cubicBezTo>
                <a:cubicBezTo>
                  <a:pt x="381" y="598"/>
                  <a:pt x="384" y="596"/>
                  <a:pt x="385" y="595"/>
                </a:cubicBezTo>
                <a:cubicBezTo>
                  <a:pt x="387" y="593"/>
                  <a:pt x="387" y="592"/>
                  <a:pt x="390" y="592"/>
                </a:cubicBezTo>
                <a:cubicBezTo>
                  <a:pt x="397" y="590"/>
                  <a:pt x="401" y="593"/>
                  <a:pt x="406" y="596"/>
                </a:cubicBezTo>
                <a:cubicBezTo>
                  <a:pt x="408" y="597"/>
                  <a:pt x="413" y="599"/>
                  <a:pt x="416" y="600"/>
                </a:cubicBezTo>
                <a:cubicBezTo>
                  <a:pt x="417" y="597"/>
                  <a:pt x="414" y="596"/>
                  <a:pt x="412" y="592"/>
                </a:cubicBezTo>
                <a:cubicBezTo>
                  <a:pt x="409" y="588"/>
                  <a:pt x="406" y="582"/>
                  <a:pt x="406" y="578"/>
                </a:cubicBezTo>
                <a:cubicBezTo>
                  <a:pt x="405" y="574"/>
                  <a:pt x="410" y="572"/>
                  <a:pt x="409" y="569"/>
                </a:cubicBezTo>
                <a:cubicBezTo>
                  <a:pt x="409" y="573"/>
                  <a:pt x="414" y="575"/>
                  <a:pt x="415" y="580"/>
                </a:cubicBezTo>
                <a:cubicBezTo>
                  <a:pt x="417" y="580"/>
                  <a:pt x="423" y="578"/>
                  <a:pt x="424" y="576"/>
                </a:cubicBezTo>
                <a:cubicBezTo>
                  <a:pt x="425" y="573"/>
                  <a:pt x="422" y="570"/>
                  <a:pt x="423" y="568"/>
                </a:cubicBezTo>
                <a:cubicBezTo>
                  <a:pt x="428" y="567"/>
                  <a:pt x="435" y="568"/>
                  <a:pt x="434" y="561"/>
                </a:cubicBezTo>
                <a:cubicBezTo>
                  <a:pt x="439" y="560"/>
                  <a:pt x="438" y="564"/>
                  <a:pt x="442" y="561"/>
                </a:cubicBezTo>
                <a:cubicBezTo>
                  <a:pt x="443" y="560"/>
                  <a:pt x="444" y="558"/>
                  <a:pt x="445" y="557"/>
                </a:cubicBezTo>
                <a:cubicBezTo>
                  <a:pt x="447" y="556"/>
                  <a:pt x="450" y="556"/>
                  <a:pt x="452" y="553"/>
                </a:cubicBezTo>
                <a:cubicBezTo>
                  <a:pt x="453" y="550"/>
                  <a:pt x="452" y="546"/>
                  <a:pt x="452" y="543"/>
                </a:cubicBezTo>
                <a:cubicBezTo>
                  <a:pt x="453" y="542"/>
                  <a:pt x="454" y="541"/>
                  <a:pt x="453" y="539"/>
                </a:cubicBezTo>
                <a:cubicBezTo>
                  <a:pt x="452" y="538"/>
                  <a:pt x="447" y="537"/>
                  <a:pt x="446" y="536"/>
                </a:cubicBezTo>
                <a:cubicBezTo>
                  <a:pt x="444" y="535"/>
                  <a:pt x="432" y="528"/>
                  <a:pt x="434" y="523"/>
                </a:cubicBezTo>
                <a:cubicBezTo>
                  <a:pt x="436" y="519"/>
                  <a:pt x="446" y="521"/>
                  <a:pt x="448" y="523"/>
                </a:cubicBezTo>
                <a:cubicBezTo>
                  <a:pt x="450" y="526"/>
                  <a:pt x="452" y="529"/>
                  <a:pt x="454" y="532"/>
                </a:cubicBezTo>
                <a:cubicBezTo>
                  <a:pt x="455" y="534"/>
                  <a:pt x="459" y="535"/>
                  <a:pt x="460" y="538"/>
                </a:cubicBezTo>
                <a:cubicBezTo>
                  <a:pt x="459" y="532"/>
                  <a:pt x="464" y="532"/>
                  <a:pt x="467" y="528"/>
                </a:cubicBezTo>
                <a:cubicBezTo>
                  <a:pt x="469" y="527"/>
                  <a:pt x="469" y="525"/>
                  <a:pt x="470" y="523"/>
                </a:cubicBezTo>
                <a:cubicBezTo>
                  <a:pt x="472" y="522"/>
                  <a:pt x="474" y="520"/>
                  <a:pt x="474" y="517"/>
                </a:cubicBezTo>
                <a:cubicBezTo>
                  <a:pt x="473" y="513"/>
                  <a:pt x="466" y="511"/>
                  <a:pt x="474" y="508"/>
                </a:cubicBezTo>
                <a:cubicBezTo>
                  <a:pt x="476" y="507"/>
                  <a:pt x="479" y="507"/>
                  <a:pt x="482" y="507"/>
                </a:cubicBezTo>
                <a:cubicBezTo>
                  <a:pt x="484" y="507"/>
                  <a:pt x="487" y="508"/>
                  <a:pt x="489" y="507"/>
                </a:cubicBezTo>
                <a:cubicBezTo>
                  <a:pt x="491" y="506"/>
                  <a:pt x="491" y="505"/>
                  <a:pt x="492" y="503"/>
                </a:cubicBezTo>
                <a:cubicBezTo>
                  <a:pt x="495" y="499"/>
                  <a:pt x="501" y="496"/>
                  <a:pt x="506" y="496"/>
                </a:cubicBezTo>
                <a:cubicBezTo>
                  <a:pt x="508" y="495"/>
                  <a:pt x="510" y="496"/>
                  <a:pt x="513" y="495"/>
                </a:cubicBezTo>
                <a:cubicBezTo>
                  <a:pt x="515" y="495"/>
                  <a:pt x="517" y="493"/>
                  <a:pt x="519" y="493"/>
                </a:cubicBezTo>
                <a:cubicBezTo>
                  <a:pt x="520" y="493"/>
                  <a:pt x="522" y="494"/>
                  <a:pt x="523" y="495"/>
                </a:cubicBezTo>
                <a:cubicBezTo>
                  <a:pt x="524" y="495"/>
                  <a:pt x="528" y="495"/>
                  <a:pt x="529" y="495"/>
                </a:cubicBezTo>
                <a:cubicBezTo>
                  <a:pt x="533" y="496"/>
                  <a:pt x="533" y="495"/>
                  <a:pt x="535" y="492"/>
                </a:cubicBezTo>
                <a:cubicBezTo>
                  <a:pt x="537" y="489"/>
                  <a:pt x="538" y="489"/>
                  <a:pt x="538" y="486"/>
                </a:cubicBezTo>
                <a:cubicBezTo>
                  <a:pt x="538" y="485"/>
                  <a:pt x="537" y="483"/>
                  <a:pt x="539" y="481"/>
                </a:cubicBezTo>
                <a:cubicBezTo>
                  <a:pt x="543" y="484"/>
                  <a:pt x="541" y="491"/>
                  <a:pt x="542" y="495"/>
                </a:cubicBezTo>
                <a:cubicBezTo>
                  <a:pt x="545" y="495"/>
                  <a:pt x="548" y="494"/>
                  <a:pt x="550" y="496"/>
                </a:cubicBezTo>
                <a:cubicBezTo>
                  <a:pt x="553" y="497"/>
                  <a:pt x="558" y="502"/>
                  <a:pt x="557" y="505"/>
                </a:cubicBezTo>
                <a:cubicBezTo>
                  <a:pt x="552" y="506"/>
                  <a:pt x="547" y="503"/>
                  <a:pt x="543" y="502"/>
                </a:cubicBezTo>
                <a:cubicBezTo>
                  <a:pt x="540" y="502"/>
                  <a:pt x="537" y="501"/>
                  <a:pt x="534" y="501"/>
                </a:cubicBezTo>
                <a:cubicBezTo>
                  <a:pt x="532" y="501"/>
                  <a:pt x="521" y="502"/>
                  <a:pt x="521" y="506"/>
                </a:cubicBezTo>
                <a:cubicBezTo>
                  <a:pt x="526" y="507"/>
                  <a:pt x="529" y="510"/>
                  <a:pt x="533" y="512"/>
                </a:cubicBezTo>
                <a:cubicBezTo>
                  <a:pt x="535" y="514"/>
                  <a:pt x="539" y="516"/>
                  <a:pt x="537" y="519"/>
                </a:cubicBezTo>
                <a:cubicBezTo>
                  <a:pt x="536" y="521"/>
                  <a:pt x="532" y="519"/>
                  <a:pt x="531" y="521"/>
                </a:cubicBezTo>
                <a:cubicBezTo>
                  <a:pt x="528" y="525"/>
                  <a:pt x="533" y="524"/>
                  <a:pt x="534" y="525"/>
                </a:cubicBezTo>
                <a:cubicBezTo>
                  <a:pt x="537" y="526"/>
                  <a:pt x="538" y="528"/>
                  <a:pt x="540" y="530"/>
                </a:cubicBezTo>
                <a:cubicBezTo>
                  <a:pt x="542" y="532"/>
                  <a:pt x="545" y="533"/>
                  <a:pt x="548" y="534"/>
                </a:cubicBezTo>
                <a:cubicBezTo>
                  <a:pt x="550" y="535"/>
                  <a:pt x="552" y="536"/>
                  <a:pt x="555" y="536"/>
                </a:cubicBezTo>
                <a:cubicBezTo>
                  <a:pt x="557" y="537"/>
                  <a:pt x="558" y="536"/>
                  <a:pt x="560" y="536"/>
                </a:cubicBezTo>
                <a:cubicBezTo>
                  <a:pt x="563" y="537"/>
                  <a:pt x="563" y="540"/>
                  <a:pt x="566" y="542"/>
                </a:cubicBezTo>
                <a:cubicBezTo>
                  <a:pt x="569" y="543"/>
                  <a:pt x="569" y="540"/>
                  <a:pt x="571" y="538"/>
                </a:cubicBezTo>
                <a:cubicBezTo>
                  <a:pt x="574" y="537"/>
                  <a:pt x="578" y="539"/>
                  <a:pt x="581" y="539"/>
                </a:cubicBezTo>
                <a:cubicBezTo>
                  <a:pt x="584" y="539"/>
                  <a:pt x="586" y="540"/>
                  <a:pt x="589" y="540"/>
                </a:cubicBezTo>
                <a:cubicBezTo>
                  <a:pt x="591" y="540"/>
                  <a:pt x="595" y="540"/>
                  <a:pt x="597" y="540"/>
                </a:cubicBezTo>
                <a:cubicBezTo>
                  <a:pt x="599" y="540"/>
                  <a:pt x="603" y="540"/>
                  <a:pt x="604" y="539"/>
                </a:cubicBezTo>
                <a:cubicBezTo>
                  <a:pt x="606" y="538"/>
                  <a:pt x="608" y="535"/>
                  <a:pt x="610" y="535"/>
                </a:cubicBezTo>
                <a:cubicBezTo>
                  <a:pt x="612" y="534"/>
                  <a:pt x="616" y="534"/>
                  <a:pt x="618" y="534"/>
                </a:cubicBezTo>
                <a:cubicBezTo>
                  <a:pt x="618" y="537"/>
                  <a:pt x="621" y="537"/>
                  <a:pt x="622" y="538"/>
                </a:cubicBezTo>
                <a:cubicBezTo>
                  <a:pt x="624" y="540"/>
                  <a:pt x="623" y="542"/>
                  <a:pt x="627" y="542"/>
                </a:cubicBezTo>
                <a:cubicBezTo>
                  <a:pt x="632" y="541"/>
                  <a:pt x="633" y="533"/>
                  <a:pt x="637" y="532"/>
                </a:cubicBezTo>
                <a:cubicBezTo>
                  <a:pt x="637" y="532"/>
                  <a:pt x="637" y="532"/>
                  <a:pt x="637" y="531"/>
                </a:cubicBezTo>
                <a:cubicBezTo>
                  <a:pt x="634" y="526"/>
                  <a:pt x="640" y="526"/>
                  <a:pt x="642" y="526"/>
                </a:cubicBezTo>
                <a:cubicBezTo>
                  <a:pt x="646" y="526"/>
                  <a:pt x="647" y="524"/>
                  <a:pt x="650" y="526"/>
                </a:cubicBezTo>
                <a:cubicBezTo>
                  <a:pt x="653" y="528"/>
                  <a:pt x="654" y="534"/>
                  <a:pt x="658" y="536"/>
                </a:cubicBezTo>
                <a:cubicBezTo>
                  <a:pt x="661" y="537"/>
                  <a:pt x="663" y="535"/>
                  <a:pt x="666" y="535"/>
                </a:cubicBezTo>
                <a:cubicBezTo>
                  <a:pt x="668" y="535"/>
                  <a:pt x="669" y="536"/>
                  <a:pt x="671" y="536"/>
                </a:cubicBezTo>
                <a:cubicBezTo>
                  <a:pt x="676" y="536"/>
                  <a:pt x="678" y="531"/>
                  <a:pt x="675" y="527"/>
                </a:cubicBezTo>
                <a:cubicBezTo>
                  <a:pt x="678" y="527"/>
                  <a:pt x="681" y="528"/>
                  <a:pt x="683" y="529"/>
                </a:cubicBezTo>
                <a:cubicBezTo>
                  <a:pt x="686" y="530"/>
                  <a:pt x="690" y="533"/>
                  <a:pt x="692" y="533"/>
                </a:cubicBezTo>
                <a:cubicBezTo>
                  <a:pt x="693" y="533"/>
                  <a:pt x="694" y="533"/>
                  <a:pt x="695" y="533"/>
                </a:cubicBezTo>
                <a:cubicBezTo>
                  <a:pt x="695" y="533"/>
                  <a:pt x="695" y="532"/>
                  <a:pt x="696" y="532"/>
                </a:cubicBezTo>
                <a:cubicBezTo>
                  <a:pt x="696" y="533"/>
                  <a:pt x="695" y="533"/>
                  <a:pt x="695" y="533"/>
                </a:cubicBezTo>
                <a:cubicBezTo>
                  <a:pt x="693" y="535"/>
                  <a:pt x="691" y="537"/>
                  <a:pt x="690" y="539"/>
                </a:cubicBezTo>
                <a:cubicBezTo>
                  <a:pt x="688" y="541"/>
                  <a:pt x="687" y="542"/>
                  <a:pt x="688" y="545"/>
                </a:cubicBezTo>
                <a:cubicBezTo>
                  <a:pt x="692" y="545"/>
                  <a:pt x="696" y="544"/>
                  <a:pt x="698" y="540"/>
                </a:cubicBezTo>
                <a:cubicBezTo>
                  <a:pt x="698" y="538"/>
                  <a:pt x="698" y="535"/>
                  <a:pt x="698" y="533"/>
                </a:cubicBezTo>
                <a:cubicBezTo>
                  <a:pt x="700" y="533"/>
                  <a:pt x="701" y="532"/>
                  <a:pt x="702" y="532"/>
                </a:cubicBezTo>
                <a:cubicBezTo>
                  <a:pt x="705" y="531"/>
                  <a:pt x="707" y="530"/>
                  <a:pt x="709" y="530"/>
                </a:cubicBezTo>
                <a:cubicBezTo>
                  <a:pt x="712" y="529"/>
                  <a:pt x="719" y="527"/>
                  <a:pt x="721" y="525"/>
                </a:cubicBezTo>
                <a:cubicBezTo>
                  <a:pt x="723" y="522"/>
                  <a:pt x="722" y="518"/>
                  <a:pt x="722" y="515"/>
                </a:cubicBezTo>
                <a:cubicBezTo>
                  <a:pt x="723" y="513"/>
                  <a:pt x="723" y="510"/>
                  <a:pt x="724" y="509"/>
                </a:cubicBezTo>
                <a:cubicBezTo>
                  <a:pt x="725" y="508"/>
                  <a:pt x="728" y="505"/>
                  <a:pt x="730" y="506"/>
                </a:cubicBezTo>
                <a:cubicBezTo>
                  <a:pt x="734" y="508"/>
                  <a:pt x="729" y="514"/>
                  <a:pt x="736" y="512"/>
                </a:cubicBezTo>
                <a:cubicBezTo>
                  <a:pt x="737" y="510"/>
                  <a:pt x="737" y="507"/>
                  <a:pt x="737" y="506"/>
                </a:cubicBezTo>
                <a:cubicBezTo>
                  <a:pt x="736" y="504"/>
                  <a:pt x="734" y="503"/>
                  <a:pt x="734" y="501"/>
                </a:cubicBezTo>
                <a:cubicBezTo>
                  <a:pt x="733" y="499"/>
                  <a:pt x="733" y="493"/>
                  <a:pt x="734" y="490"/>
                </a:cubicBezTo>
                <a:cubicBezTo>
                  <a:pt x="737" y="489"/>
                  <a:pt x="740" y="501"/>
                  <a:pt x="742" y="502"/>
                </a:cubicBezTo>
                <a:cubicBezTo>
                  <a:pt x="746" y="506"/>
                  <a:pt x="752" y="500"/>
                  <a:pt x="754" y="497"/>
                </a:cubicBezTo>
                <a:cubicBezTo>
                  <a:pt x="758" y="491"/>
                  <a:pt x="761" y="484"/>
                  <a:pt x="769" y="482"/>
                </a:cubicBezTo>
                <a:cubicBezTo>
                  <a:pt x="772" y="482"/>
                  <a:pt x="775" y="482"/>
                  <a:pt x="778" y="482"/>
                </a:cubicBezTo>
                <a:cubicBezTo>
                  <a:pt x="781" y="482"/>
                  <a:pt x="784" y="483"/>
                  <a:pt x="786" y="483"/>
                </a:cubicBezTo>
                <a:cubicBezTo>
                  <a:pt x="792" y="485"/>
                  <a:pt x="791" y="482"/>
                  <a:pt x="796" y="479"/>
                </a:cubicBezTo>
                <a:cubicBezTo>
                  <a:pt x="797" y="478"/>
                  <a:pt x="800" y="478"/>
                  <a:pt x="801" y="478"/>
                </a:cubicBezTo>
                <a:cubicBezTo>
                  <a:pt x="805" y="477"/>
                  <a:pt x="809" y="477"/>
                  <a:pt x="813" y="477"/>
                </a:cubicBezTo>
                <a:cubicBezTo>
                  <a:pt x="816" y="476"/>
                  <a:pt x="821" y="475"/>
                  <a:pt x="823" y="477"/>
                </a:cubicBezTo>
                <a:cubicBezTo>
                  <a:pt x="824" y="473"/>
                  <a:pt x="832" y="470"/>
                  <a:pt x="836" y="469"/>
                </a:cubicBezTo>
                <a:cubicBezTo>
                  <a:pt x="839" y="468"/>
                  <a:pt x="846" y="470"/>
                  <a:pt x="848" y="467"/>
                </a:cubicBezTo>
                <a:cubicBezTo>
                  <a:pt x="851" y="470"/>
                  <a:pt x="856" y="461"/>
                  <a:pt x="857" y="459"/>
                </a:cubicBezTo>
                <a:cubicBezTo>
                  <a:pt x="860" y="456"/>
                  <a:pt x="861" y="454"/>
                  <a:pt x="865" y="453"/>
                </a:cubicBezTo>
                <a:cubicBezTo>
                  <a:pt x="867" y="453"/>
                  <a:pt x="870" y="453"/>
                  <a:pt x="872" y="453"/>
                </a:cubicBezTo>
                <a:cubicBezTo>
                  <a:pt x="876" y="452"/>
                  <a:pt x="879" y="449"/>
                  <a:pt x="883" y="448"/>
                </a:cubicBezTo>
                <a:cubicBezTo>
                  <a:pt x="886" y="448"/>
                  <a:pt x="889" y="449"/>
                  <a:pt x="892" y="448"/>
                </a:cubicBezTo>
                <a:cubicBezTo>
                  <a:pt x="895" y="448"/>
                  <a:pt x="898" y="448"/>
                  <a:pt x="901" y="447"/>
                </a:cubicBezTo>
                <a:cubicBezTo>
                  <a:pt x="905" y="447"/>
                  <a:pt x="907" y="446"/>
                  <a:pt x="910" y="443"/>
                </a:cubicBezTo>
                <a:cubicBezTo>
                  <a:pt x="912" y="442"/>
                  <a:pt x="914" y="441"/>
                  <a:pt x="916" y="441"/>
                </a:cubicBezTo>
                <a:cubicBezTo>
                  <a:pt x="919" y="440"/>
                  <a:pt x="920" y="444"/>
                  <a:pt x="923" y="444"/>
                </a:cubicBezTo>
                <a:cubicBezTo>
                  <a:pt x="924" y="444"/>
                  <a:pt x="926" y="443"/>
                  <a:pt x="927" y="442"/>
                </a:cubicBezTo>
                <a:cubicBezTo>
                  <a:pt x="922" y="441"/>
                  <a:pt x="918" y="438"/>
                  <a:pt x="912" y="437"/>
                </a:cubicBezTo>
                <a:cubicBezTo>
                  <a:pt x="907" y="437"/>
                  <a:pt x="906" y="438"/>
                  <a:pt x="906" y="432"/>
                </a:cubicBezTo>
                <a:cubicBezTo>
                  <a:pt x="905" y="427"/>
                  <a:pt x="904" y="422"/>
                  <a:pt x="905" y="417"/>
                </a:cubicBezTo>
                <a:cubicBezTo>
                  <a:pt x="906" y="414"/>
                  <a:pt x="908" y="410"/>
                  <a:pt x="911" y="408"/>
                </a:cubicBezTo>
                <a:cubicBezTo>
                  <a:pt x="914" y="407"/>
                  <a:pt x="915" y="407"/>
                  <a:pt x="917" y="405"/>
                </a:cubicBezTo>
                <a:cubicBezTo>
                  <a:pt x="919" y="403"/>
                  <a:pt x="920" y="402"/>
                  <a:pt x="923" y="401"/>
                </a:cubicBezTo>
                <a:cubicBezTo>
                  <a:pt x="926" y="400"/>
                  <a:pt x="931" y="403"/>
                  <a:pt x="934" y="401"/>
                </a:cubicBezTo>
                <a:cubicBezTo>
                  <a:pt x="938" y="399"/>
                  <a:pt x="935" y="394"/>
                  <a:pt x="937" y="391"/>
                </a:cubicBezTo>
                <a:cubicBezTo>
                  <a:pt x="939" y="389"/>
                  <a:pt x="943" y="390"/>
                  <a:pt x="946" y="390"/>
                </a:cubicBezTo>
                <a:cubicBezTo>
                  <a:pt x="947" y="390"/>
                  <a:pt x="949" y="389"/>
                  <a:pt x="949" y="389"/>
                </a:cubicBezTo>
                <a:cubicBezTo>
                  <a:pt x="951" y="389"/>
                  <a:pt x="952" y="391"/>
                  <a:pt x="954" y="391"/>
                </a:cubicBezTo>
                <a:cubicBezTo>
                  <a:pt x="955" y="391"/>
                  <a:pt x="957" y="389"/>
                  <a:pt x="958" y="389"/>
                </a:cubicBezTo>
                <a:cubicBezTo>
                  <a:pt x="961" y="387"/>
                  <a:pt x="964" y="387"/>
                  <a:pt x="967" y="387"/>
                </a:cubicBezTo>
                <a:cubicBezTo>
                  <a:pt x="972" y="387"/>
                  <a:pt x="976" y="387"/>
                  <a:pt x="979" y="388"/>
                </a:cubicBezTo>
                <a:cubicBezTo>
                  <a:pt x="984" y="390"/>
                  <a:pt x="987" y="391"/>
                  <a:pt x="992" y="387"/>
                </a:cubicBezTo>
                <a:cubicBezTo>
                  <a:pt x="993" y="386"/>
                  <a:pt x="994" y="384"/>
                  <a:pt x="995" y="383"/>
                </a:cubicBezTo>
                <a:cubicBezTo>
                  <a:pt x="997" y="382"/>
                  <a:pt x="998" y="382"/>
                  <a:pt x="999" y="381"/>
                </a:cubicBezTo>
                <a:cubicBezTo>
                  <a:pt x="1001" y="379"/>
                  <a:pt x="1000" y="379"/>
                  <a:pt x="1001" y="377"/>
                </a:cubicBezTo>
                <a:cubicBezTo>
                  <a:pt x="1002" y="371"/>
                  <a:pt x="1000" y="365"/>
                  <a:pt x="1002" y="359"/>
                </a:cubicBezTo>
                <a:cubicBezTo>
                  <a:pt x="1003" y="357"/>
                  <a:pt x="1005" y="355"/>
                  <a:pt x="1006" y="353"/>
                </a:cubicBezTo>
                <a:cubicBezTo>
                  <a:pt x="1007" y="352"/>
                  <a:pt x="1010" y="352"/>
                  <a:pt x="1009" y="349"/>
                </a:cubicBezTo>
                <a:cubicBezTo>
                  <a:pt x="1005" y="349"/>
                  <a:pt x="1004" y="349"/>
                  <a:pt x="1002" y="346"/>
                </a:cubicBezTo>
                <a:cubicBezTo>
                  <a:pt x="1002" y="347"/>
                  <a:pt x="1001" y="347"/>
                  <a:pt x="1001" y="347"/>
                </a:cubicBezTo>
                <a:cubicBezTo>
                  <a:pt x="998" y="342"/>
                  <a:pt x="998" y="336"/>
                  <a:pt x="997" y="331"/>
                </a:cubicBezTo>
                <a:cubicBezTo>
                  <a:pt x="995" y="331"/>
                  <a:pt x="994" y="331"/>
                  <a:pt x="992" y="331"/>
                </a:cubicBezTo>
                <a:cubicBezTo>
                  <a:pt x="991" y="326"/>
                  <a:pt x="992" y="319"/>
                  <a:pt x="992" y="314"/>
                </a:cubicBezTo>
                <a:cubicBezTo>
                  <a:pt x="992" y="313"/>
                  <a:pt x="991" y="308"/>
                  <a:pt x="992" y="306"/>
                </a:cubicBezTo>
                <a:cubicBezTo>
                  <a:pt x="994" y="302"/>
                  <a:pt x="1014" y="306"/>
                  <a:pt x="1011" y="300"/>
                </a:cubicBezTo>
                <a:cubicBezTo>
                  <a:pt x="1010" y="297"/>
                  <a:pt x="1003" y="298"/>
                  <a:pt x="1001" y="298"/>
                </a:cubicBezTo>
                <a:cubicBezTo>
                  <a:pt x="995" y="298"/>
                  <a:pt x="993" y="295"/>
                  <a:pt x="988" y="291"/>
                </a:cubicBezTo>
                <a:cubicBezTo>
                  <a:pt x="983" y="287"/>
                  <a:pt x="982" y="283"/>
                  <a:pt x="990" y="282"/>
                </a:cubicBezTo>
                <a:cubicBezTo>
                  <a:pt x="996" y="282"/>
                  <a:pt x="1002" y="283"/>
                  <a:pt x="1008" y="282"/>
                </a:cubicBezTo>
                <a:cubicBezTo>
                  <a:pt x="1008" y="280"/>
                  <a:pt x="1008" y="278"/>
                  <a:pt x="1009" y="276"/>
                </a:cubicBezTo>
                <a:cubicBezTo>
                  <a:pt x="1012" y="269"/>
                  <a:pt x="1018" y="273"/>
                  <a:pt x="1024" y="269"/>
                </a:cubicBezTo>
                <a:cubicBezTo>
                  <a:pt x="1026" y="267"/>
                  <a:pt x="1026" y="266"/>
                  <a:pt x="1024" y="264"/>
                </a:cubicBezTo>
                <a:moveTo>
                  <a:pt x="134" y="165"/>
                </a:moveTo>
                <a:cubicBezTo>
                  <a:pt x="134" y="165"/>
                  <a:pt x="134" y="165"/>
                  <a:pt x="134" y="165"/>
                </a:cubicBezTo>
                <a:cubicBezTo>
                  <a:pt x="134" y="165"/>
                  <a:pt x="134" y="165"/>
                  <a:pt x="133" y="165"/>
                </a:cubicBezTo>
                <a:lnTo>
                  <a:pt x="134" y="165"/>
                </a:lnTo>
                <a:close/>
              </a:path>
            </a:pathLst>
          </a:custGeom>
          <a:solidFill>
            <a:srgbClr val="BFBFBF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6" name="Freeform 6"/>
          <p:cNvSpPr>
            <a:spLocks/>
          </p:cNvSpPr>
          <p:nvPr/>
        </p:nvSpPr>
        <p:spPr bwMode="auto">
          <a:xfrm>
            <a:off x="5620455" y="5328622"/>
            <a:ext cx="62710" cy="37862"/>
          </a:xfrm>
          <a:custGeom>
            <a:avLst/>
            <a:gdLst/>
            <a:ahLst/>
            <a:cxnLst>
              <a:cxn ang="0">
                <a:pos x="17" y="3"/>
              </a:cxn>
              <a:cxn ang="0">
                <a:pos x="15" y="1"/>
              </a:cxn>
              <a:cxn ang="0">
                <a:pos x="13" y="0"/>
              </a:cxn>
              <a:cxn ang="0">
                <a:pos x="10" y="4"/>
              </a:cxn>
              <a:cxn ang="0">
                <a:pos x="9" y="5"/>
              </a:cxn>
              <a:cxn ang="0">
                <a:pos x="8" y="6"/>
              </a:cxn>
              <a:cxn ang="0">
                <a:pos x="7" y="6"/>
              </a:cxn>
              <a:cxn ang="0">
                <a:pos x="7" y="7"/>
              </a:cxn>
              <a:cxn ang="0">
                <a:pos x="1" y="10"/>
              </a:cxn>
              <a:cxn ang="0">
                <a:pos x="1" y="14"/>
              </a:cxn>
              <a:cxn ang="0">
                <a:pos x="5" y="19"/>
              </a:cxn>
              <a:cxn ang="0">
                <a:pos x="9" y="22"/>
              </a:cxn>
              <a:cxn ang="0">
                <a:pos x="15" y="22"/>
              </a:cxn>
              <a:cxn ang="0">
                <a:pos x="18" y="22"/>
              </a:cxn>
              <a:cxn ang="0">
                <a:pos x="20" y="21"/>
              </a:cxn>
              <a:cxn ang="0">
                <a:pos x="22" y="21"/>
              </a:cxn>
              <a:cxn ang="0">
                <a:pos x="25" y="21"/>
              </a:cxn>
              <a:cxn ang="0">
                <a:pos x="29" y="22"/>
              </a:cxn>
              <a:cxn ang="0">
                <a:pos x="32" y="24"/>
              </a:cxn>
              <a:cxn ang="0">
                <a:pos x="39" y="26"/>
              </a:cxn>
              <a:cxn ang="0">
                <a:pos x="44" y="25"/>
              </a:cxn>
              <a:cxn ang="0">
                <a:pos x="44" y="19"/>
              </a:cxn>
              <a:cxn ang="0">
                <a:pos x="43" y="16"/>
              </a:cxn>
              <a:cxn ang="0">
                <a:pos x="42" y="13"/>
              </a:cxn>
              <a:cxn ang="0">
                <a:pos x="38" y="10"/>
              </a:cxn>
              <a:cxn ang="0">
                <a:pos x="35" y="9"/>
              </a:cxn>
              <a:cxn ang="0">
                <a:pos x="33" y="9"/>
              </a:cxn>
              <a:cxn ang="0">
                <a:pos x="27" y="5"/>
              </a:cxn>
              <a:cxn ang="0">
                <a:pos x="23" y="4"/>
              </a:cxn>
              <a:cxn ang="0">
                <a:pos x="20" y="3"/>
              </a:cxn>
              <a:cxn ang="0">
                <a:pos x="17" y="3"/>
              </a:cxn>
            </a:cxnLst>
            <a:rect l="0" t="0" r="r" b="b"/>
            <a:pathLst>
              <a:path w="45" h="27">
                <a:moveTo>
                  <a:pt x="17" y="3"/>
                </a:moveTo>
                <a:cubicBezTo>
                  <a:pt x="17" y="2"/>
                  <a:pt x="16" y="2"/>
                  <a:pt x="15" y="1"/>
                </a:cubicBezTo>
                <a:cubicBezTo>
                  <a:pt x="14" y="1"/>
                  <a:pt x="13" y="0"/>
                  <a:pt x="13" y="0"/>
                </a:cubicBezTo>
                <a:cubicBezTo>
                  <a:pt x="11" y="1"/>
                  <a:pt x="11" y="2"/>
                  <a:pt x="10" y="4"/>
                </a:cubicBezTo>
                <a:cubicBezTo>
                  <a:pt x="10" y="4"/>
                  <a:pt x="10" y="5"/>
                  <a:pt x="9" y="5"/>
                </a:cubicBezTo>
                <a:cubicBezTo>
                  <a:pt x="9" y="5"/>
                  <a:pt x="9" y="6"/>
                  <a:pt x="8" y="6"/>
                </a:cubicBezTo>
                <a:cubicBezTo>
                  <a:pt x="8" y="6"/>
                  <a:pt x="8" y="6"/>
                  <a:pt x="7" y="6"/>
                </a:cubicBezTo>
                <a:cubicBezTo>
                  <a:pt x="7" y="6"/>
                  <a:pt x="7" y="6"/>
                  <a:pt x="7" y="7"/>
                </a:cubicBezTo>
                <a:cubicBezTo>
                  <a:pt x="5" y="8"/>
                  <a:pt x="2" y="8"/>
                  <a:pt x="1" y="10"/>
                </a:cubicBezTo>
                <a:cubicBezTo>
                  <a:pt x="0" y="11"/>
                  <a:pt x="0" y="13"/>
                  <a:pt x="1" y="14"/>
                </a:cubicBezTo>
                <a:cubicBezTo>
                  <a:pt x="1" y="16"/>
                  <a:pt x="3" y="17"/>
                  <a:pt x="5" y="19"/>
                </a:cubicBezTo>
                <a:cubicBezTo>
                  <a:pt x="6" y="20"/>
                  <a:pt x="7" y="21"/>
                  <a:pt x="9" y="22"/>
                </a:cubicBezTo>
                <a:cubicBezTo>
                  <a:pt x="11" y="22"/>
                  <a:pt x="13" y="22"/>
                  <a:pt x="15" y="22"/>
                </a:cubicBezTo>
                <a:cubicBezTo>
                  <a:pt x="16" y="23"/>
                  <a:pt x="17" y="23"/>
                  <a:pt x="18" y="22"/>
                </a:cubicBezTo>
                <a:cubicBezTo>
                  <a:pt x="19" y="22"/>
                  <a:pt x="19" y="22"/>
                  <a:pt x="20" y="21"/>
                </a:cubicBezTo>
                <a:cubicBezTo>
                  <a:pt x="20" y="21"/>
                  <a:pt x="21" y="21"/>
                  <a:pt x="22" y="21"/>
                </a:cubicBezTo>
                <a:cubicBezTo>
                  <a:pt x="23" y="21"/>
                  <a:pt x="24" y="21"/>
                  <a:pt x="25" y="21"/>
                </a:cubicBezTo>
                <a:cubicBezTo>
                  <a:pt x="27" y="21"/>
                  <a:pt x="28" y="22"/>
                  <a:pt x="29" y="22"/>
                </a:cubicBezTo>
                <a:cubicBezTo>
                  <a:pt x="30" y="22"/>
                  <a:pt x="31" y="23"/>
                  <a:pt x="32" y="24"/>
                </a:cubicBezTo>
                <a:cubicBezTo>
                  <a:pt x="34" y="25"/>
                  <a:pt x="36" y="26"/>
                  <a:pt x="39" y="26"/>
                </a:cubicBezTo>
                <a:cubicBezTo>
                  <a:pt x="40" y="27"/>
                  <a:pt x="43" y="27"/>
                  <a:pt x="44" y="25"/>
                </a:cubicBezTo>
                <a:cubicBezTo>
                  <a:pt x="45" y="23"/>
                  <a:pt x="44" y="21"/>
                  <a:pt x="44" y="19"/>
                </a:cubicBezTo>
                <a:cubicBezTo>
                  <a:pt x="43" y="18"/>
                  <a:pt x="43" y="17"/>
                  <a:pt x="43" y="16"/>
                </a:cubicBezTo>
                <a:cubicBezTo>
                  <a:pt x="43" y="15"/>
                  <a:pt x="43" y="14"/>
                  <a:pt x="42" y="13"/>
                </a:cubicBezTo>
                <a:cubicBezTo>
                  <a:pt x="41" y="11"/>
                  <a:pt x="39" y="11"/>
                  <a:pt x="38" y="10"/>
                </a:cubicBezTo>
                <a:cubicBezTo>
                  <a:pt x="37" y="10"/>
                  <a:pt x="36" y="9"/>
                  <a:pt x="35" y="9"/>
                </a:cubicBezTo>
                <a:cubicBezTo>
                  <a:pt x="34" y="9"/>
                  <a:pt x="34" y="9"/>
                  <a:pt x="33" y="9"/>
                </a:cubicBezTo>
                <a:cubicBezTo>
                  <a:pt x="31" y="8"/>
                  <a:pt x="29" y="6"/>
                  <a:pt x="27" y="5"/>
                </a:cubicBezTo>
                <a:cubicBezTo>
                  <a:pt x="26" y="5"/>
                  <a:pt x="24" y="5"/>
                  <a:pt x="23" y="4"/>
                </a:cubicBezTo>
                <a:cubicBezTo>
                  <a:pt x="22" y="4"/>
                  <a:pt x="21" y="4"/>
                  <a:pt x="20" y="3"/>
                </a:cubicBezTo>
                <a:cubicBezTo>
                  <a:pt x="20" y="3"/>
                  <a:pt x="19" y="4"/>
                  <a:pt x="17" y="3"/>
                </a:cubicBezTo>
              </a:path>
            </a:pathLst>
          </a:custGeom>
          <a:solidFill>
            <a:schemeClr val="bg1">
              <a:lumMod val="75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7" name="Freeform 7"/>
          <p:cNvSpPr>
            <a:spLocks noEditPoints="1"/>
          </p:cNvSpPr>
          <p:nvPr/>
        </p:nvSpPr>
        <p:spPr bwMode="auto">
          <a:xfrm>
            <a:off x="4741344" y="3895779"/>
            <a:ext cx="345492" cy="502856"/>
          </a:xfrm>
          <a:custGeom>
            <a:avLst/>
            <a:gdLst/>
            <a:ahLst/>
            <a:cxnLst>
              <a:cxn ang="0">
                <a:pos x="182" y="8"/>
              </a:cxn>
              <a:cxn ang="0">
                <a:pos x="163" y="8"/>
              </a:cxn>
              <a:cxn ang="0">
                <a:pos x="124" y="24"/>
              </a:cxn>
              <a:cxn ang="0">
                <a:pos x="114" y="53"/>
              </a:cxn>
              <a:cxn ang="0">
                <a:pos x="94" y="68"/>
              </a:cxn>
              <a:cxn ang="0">
                <a:pos x="127" y="72"/>
              </a:cxn>
              <a:cxn ang="0">
                <a:pos x="110" y="90"/>
              </a:cxn>
              <a:cxn ang="0">
                <a:pos x="100" y="105"/>
              </a:cxn>
              <a:cxn ang="0">
                <a:pos x="75" y="113"/>
              </a:cxn>
              <a:cxn ang="0">
                <a:pos x="33" y="106"/>
              </a:cxn>
              <a:cxn ang="0">
                <a:pos x="31" y="131"/>
              </a:cxn>
              <a:cxn ang="0">
                <a:pos x="14" y="139"/>
              </a:cxn>
              <a:cxn ang="0">
                <a:pos x="40" y="142"/>
              </a:cxn>
              <a:cxn ang="0">
                <a:pos x="35" y="153"/>
              </a:cxn>
              <a:cxn ang="0">
                <a:pos x="24" y="179"/>
              </a:cxn>
              <a:cxn ang="0">
                <a:pos x="37" y="189"/>
              </a:cxn>
              <a:cxn ang="0">
                <a:pos x="45" y="197"/>
              </a:cxn>
              <a:cxn ang="0">
                <a:pos x="74" y="214"/>
              </a:cxn>
              <a:cxn ang="0">
                <a:pos x="55" y="240"/>
              </a:cxn>
              <a:cxn ang="0">
                <a:pos x="39" y="257"/>
              </a:cxn>
              <a:cxn ang="0">
                <a:pos x="70" y="260"/>
              </a:cxn>
              <a:cxn ang="0">
                <a:pos x="40" y="289"/>
              </a:cxn>
              <a:cxn ang="0">
                <a:pos x="4" y="292"/>
              </a:cxn>
              <a:cxn ang="0">
                <a:pos x="24" y="304"/>
              </a:cxn>
              <a:cxn ang="0">
                <a:pos x="23" y="310"/>
              </a:cxn>
              <a:cxn ang="0">
                <a:pos x="10" y="331"/>
              </a:cxn>
              <a:cxn ang="0">
                <a:pos x="51" y="325"/>
              </a:cxn>
              <a:cxn ang="0">
                <a:pos x="19" y="346"/>
              </a:cxn>
              <a:cxn ang="0">
                <a:pos x="56" y="341"/>
              </a:cxn>
              <a:cxn ang="0">
                <a:pos x="60" y="357"/>
              </a:cxn>
              <a:cxn ang="0">
                <a:pos x="104" y="344"/>
              </a:cxn>
              <a:cxn ang="0">
                <a:pos x="134" y="322"/>
              </a:cxn>
              <a:cxn ang="0">
                <a:pos x="173" y="302"/>
              </a:cxn>
              <a:cxn ang="0">
                <a:pos x="208" y="294"/>
              </a:cxn>
              <a:cxn ang="0">
                <a:pos x="219" y="277"/>
              </a:cxn>
              <a:cxn ang="0">
                <a:pos x="238" y="240"/>
              </a:cxn>
              <a:cxn ang="0">
                <a:pos x="230" y="195"/>
              </a:cxn>
              <a:cxn ang="0">
                <a:pos x="245" y="187"/>
              </a:cxn>
              <a:cxn ang="0">
                <a:pos x="225" y="161"/>
              </a:cxn>
              <a:cxn ang="0">
                <a:pos x="231" y="134"/>
              </a:cxn>
              <a:cxn ang="0">
                <a:pos x="234" y="126"/>
              </a:cxn>
              <a:cxn ang="0">
                <a:pos x="218" y="123"/>
              </a:cxn>
              <a:cxn ang="0">
                <a:pos x="201" y="112"/>
              </a:cxn>
              <a:cxn ang="0">
                <a:pos x="184" y="95"/>
              </a:cxn>
              <a:cxn ang="0">
                <a:pos x="172" y="114"/>
              </a:cxn>
              <a:cxn ang="0">
                <a:pos x="153" y="114"/>
              </a:cxn>
              <a:cxn ang="0">
                <a:pos x="137" y="104"/>
              </a:cxn>
              <a:cxn ang="0">
                <a:pos x="130" y="90"/>
              </a:cxn>
              <a:cxn ang="0">
                <a:pos x="149" y="73"/>
              </a:cxn>
              <a:cxn ang="0">
                <a:pos x="147" y="63"/>
              </a:cxn>
              <a:cxn ang="0">
                <a:pos x="165" y="46"/>
              </a:cxn>
              <a:cxn ang="0">
                <a:pos x="184" y="28"/>
              </a:cxn>
              <a:cxn ang="0">
                <a:pos x="191" y="16"/>
              </a:cxn>
              <a:cxn ang="0">
                <a:pos x="240" y="128"/>
              </a:cxn>
              <a:cxn ang="0">
                <a:pos x="216" y="17"/>
              </a:cxn>
              <a:cxn ang="0">
                <a:pos x="214" y="18"/>
              </a:cxn>
            </a:cxnLst>
            <a:rect l="0" t="0" r="r" b="b"/>
            <a:pathLst>
              <a:path w="248" h="361">
                <a:moveTo>
                  <a:pt x="203" y="10"/>
                </a:moveTo>
                <a:cubicBezTo>
                  <a:pt x="201" y="10"/>
                  <a:pt x="199" y="10"/>
                  <a:pt x="198" y="10"/>
                </a:cubicBezTo>
                <a:cubicBezTo>
                  <a:pt x="197" y="10"/>
                  <a:pt x="195" y="11"/>
                  <a:pt x="194" y="10"/>
                </a:cubicBezTo>
                <a:cubicBezTo>
                  <a:pt x="191" y="10"/>
                  <a:pt x="189" y="8"/>
                  <a:pt x="187" y="8"/>
                </a:cubicBezTo>
                <a:cubicBezTo>
                  <a:pt x="185" y="8"/>
                  <a:pt x="183" y="9"/>
                  <a:pt x="182" y="8"/>
                </a:cubicBezTo>
                <a:cubicBezTo>
                  <a:pt x="180" y="7"/>
                  <a:pt x="181" y="6"/>
                  <a:pt x="179" y="5"/>
                </a:cubicBezTo>
                <a:cubicBezTo>
                  <a:pt x="178" y="4"/>
                  <a:pt x="176" y="4"/>
                  <a:pt x="175" y="4"/>
                </a:cubicBezTo>
                <a:cubicBezTo>
                  <a:pt x="172" y="4"/>
                  <a:pt x="172" y="4"/>
                  <a:pt x="170" y="3"/>
                </a:cubicBezTo>
                <a:cubicBezTo>
                  <a:pt x="168" y="2"/>
                  <a:pt x="167" y="0"/>
                  <a:pt x="165" y="3"/>
                </a:cubicBezTo>
                <a:cubicBezTo>
                  <a:pt x="163" y="4"/>
                  <a:pt x="165" y="7"/>
                  <a:pt x="163" y="8"/>
                </a:cubicBezTo>
                <a:cubicBezTo>
                  <a:pt x="162" y="9"/>
                  <a:pt x="160" y="8"/>
                  <a:pt x="159" y="8"/>
                </a:cubicBezTo>
                <a:cubicBezTo>
                  <a:pt x="154" y="8"/>
                  <a:pt x="137" y="8"/>
                  <a:pt x="138" y="16"/>
                </a:cubicBezTo>
                <a:cubicBezTo>
                  <a:pt x="135" y="17"/>
                  <a:pt x="133" y="13"/>
                  <a:pt x="131" y="11"/>
                </a:cubicBezTo>
                <a:cubicBezTo>
                  <a:pt x="128" y="14"/>
                  <a:pt x="133" y="21"/>
                  <a:pt x="128" y="24"/>
                </a:cubicBezTo>
                <a:cubicBezTo>
                  <a:pt x="127" y="24"/>
                  <a:pt x="125" y="24"/>
                  <a:pt x="124" y="24"/>
                </a:cubicBezTo>
                <a:cubicBezTo>
                  <a:pt x="123" y="24"/>
                  <a:pt x="122" y="25"/>
                  <a:pt x="121" y="26"/>
                </a:cubicBezTo>
                <a:cubicBezTo>
                  <a:pt x="120" y="26"/>
                  <a:pt x="117" y="25"/>
                  <a:pt x="116" y="26"/>
                </a:cubicBezTo>
                <a:cubicBezTo>
                  <a:pt x="112" y="29"/>
                  <a:pt x="116" y="34"/>
                  <a:pt x="112" y="37"/>
                </a:cubicBezTo>
                <a:cubicBezTo>
                  <a:pt x="110" y="39"/>
                  <a:pt x="104" y="40"/>
                  <a:pt x="105" y="46"/>
                </a:cubicBezTo>
                <a:cubicBezTo>
                  <a:pt x="109" y="46"/>
                  <a:pt x="115" y="48"/>
                  <a:pt x="114" y="53"/>
                </a:cubicBezTo>
                <a:cubicBezTo>
                  <a:pt x="112" y="58"/>
                  <a:pt x="109" y="54"/>
                  <a:pt x="106" y="55"/>
                </a:cubicBezTo>
                <a:cubicBezTo>
                  <a:pt x="103" y="55"/>
                  <a:pt x="104" y="55"/>
                  <a:pt x="103" y="57"/>
                </a:cubicBezTo>
                <a:cubicBezTo>
                  <a:pt x="103" y="58"/>
                  <a:pt x="103" y="58"/>
                  <a:pt x="103" y="59"/>
                </a:cubicBezTo>
                <a:cubicBezTo>
                  <a:pt x="102" y="60"/>
                  <a:pt x="102" y="59"/>
                  <a:pt x="101" y="60"/>
                </a:cubicBezTo>
                <a:cubicBezTo>
                  <a:pt x="98" y="62"/>
                  <a:pt x="96" y="65"/>
                  <a:pt x="94" y="68"/>
                </a:cubicBezTo>
                <a:cubicBezTo>
                  <a:pt x="91" y="71"/>
                  <a:pt x="88" y="75"/>
                  <a:pt x="94" y="76"/>
                </a:cubicBezTo>
                <a:cubicBezTo>
                  <a:pt x="96" y="77"/>
                  <a:pt x="98" y="76"/>
                  <a:pt x="100" y="76"/>
                </a:cubicBezTo>
                <a:cubicBezTo>
                  <a:pt x="102" y="76"/>
                  <a:pt x="103" y="78"/>
                  <a:pt x="105" y="78"/>
                </a:cubicBezTo>
                <a:cubicBezTo>
                  <a:pt x="110" y="80"/>
                  <a:pt x="112" y="77"/>
                  <a:pt x="117" y="76"/>
                </a:cubicBezTo>
                <a:cubicBezTo>
                  <a:pt x="120" y="75"/>
                  <a:pt x="123" y="74"/>
                  <a:pt x="127" y="72"/>
                </a:cubicBezTo>
                <a:cubicBezTo>
                  <a:pt x="127" y="75"/>
                  <a:pt x="127" y="76"/>
                  <a:pt x="126" y="77"/>
                </a:cubicBezTo>
                <a:cubicBezTo>
                  <a:pt x="124" y="80"/>
                  <a:pt x="123" y="80"/>
                  <a:pt x="122" y="83"/>
                </a:cubicBezTo>
                <a:cubicBezTo>
                  <a:pt x="121" y="85"/>
                  <a:pt x="122" y="85"/>
                  <a:pt x="120" y="86"/>
                </a:cubicBezTo>
                <a:cubicBezTo>
                  <a:pt x="119" y="87"/>
                  <a:pt x="117" y="87"/>
                  <a:pt x="115" y="88"/>
                </a:cubicBezTo>
                <a:cubicBezTo>
                  <a:pt x="113" y="88"/>
                  <a:pt x="112" y="90"/>
                  <a:pt x="110" y="90"/>
                </a:cubicBezTo>
                <a:cubicBezTo>
                  <a:pt x="109" y="91"/>
                  <a:pt x="108" y="90"/>
                  <a:pt x="107" y="90"/>
                </a:cubicBezTo>
                <a:cubicBezTo>
                  <a:pt x="106" y="91"/>
                  <a:pt x="106" y="92"/>
                  <a:pt x="105" y="93"/>
                </a:cubicBezTo>
                <a:cubicBezTo>
                  <a:pt x="103" y="95"/>
                  <a:pt x="98" y="97"/>
                  <a:pt x="99" y="100"/>
                </a:cubicBezTo>
                <a:cubicBezTo>
                  <a:pt x="100" y="100"/>
                  <a:pt x="101" y="100"/>
                  <a:pt x="102" y="100"/>
                </a:cubicBezTo>
                <a:cubicBezTo>
                  <a:pt x="103" y="103"/>
                  <a:pt x="103" y="104"/>
                  <a:pt x="100" y="105"/>
                </a:cubicBezTo>
                <a:cubicBezTo>
                  <a:pt x="99" y="106"/>
                  <a:pt x="97" y="105"/>
                  <a:pt x="96" y="105"/>
                </a:cubicBezTo>
                <a:cubicBezTo>
                  <a:pt x="94" y="106"/>
                  <a:pt x="94" y="106"/>
                  <a:pt x="93" y="106"/>
                </a:cubicBezTo>
                <a:cubicBezTo>
                  <a:pt x="90" y="107"/>
                  <a:pt x="90" y="105"/>
                  <a:pt x="87" y="104"/>
                </a:cubicBezTo>
                <a:cubicBezTo>
                  <a:pt x="85" y="104"/>
                  <a:pt x="82" y="104"/>
                  <a:pt x="80" y="105"/>
                </a:cubicBezTo>
                <a:cubicBezTo>
                  <a:pt x="79" y="108"/>
                  <a:pt x="80" y="114"/>
                  <a:pt x="75" y="113"/>
                </a:cubicBezTo>
                <a:cubicBezTo>
                  <a:pt x="69" y="112"/>
                  <a:pt x="72" y="105"/>
                  <a:pt x="66" y="103"/>
                </a:cubicBezTo>
                <a:cubicBezTo>
                  <a:pt x="61" y="103"/>
                  <a:pt x="57" y="103"/>
                  <a:pt x="52" y="102"/>
                </a:cubicBezTo>
                <a:cubicBezTo>
                  <a:pt x="49" y="102"/>
                  <a:pt x="46" y="101"/>
                  <a:pt x="43" y="101"/>
                </a:cubicBezTo>
                <a:cubicBezTo>
                  <a:pt x="40" y="101"/>
                  <a:pt x="37" y="102"/>
                  <a:pt x="33" y="102"/>
                </a:cubicBezTo>
                <a:cubicBezTo>
                  <a:pt x="33" y="103"/>
                  <a:pt x="33" y="105"/>
                  <a:pt x="33" y="106"/>
                </a:cubicBezTo>
                <a:cubicBezTo>
                  <a:pt x="29" y="107"/>
                  <a:pt x="25" y="107"/>
                  <a:pt x="22" y="111"/>
                </a:cubicBezTo>
                <a:cubicBezTo>
                  <a:pt x="20" y="115"/>
                  <a:pt x="17" y="123"/>
                  <a:pt x="20" y="126"/>
                </a:cubicBezTo>
                <a:cubicBezTo>
                  <a:pt x="21" y="125"/>
                  <a:pt x="22" y="123"/>
                  <a:pt x="23" y="122"/>
                </a:cubicBezTo>
                <a:cubicBezTo>
                  <a:pt x="24" y="120"/>
                  <a:pt x="27" y="117"/>
                  <a:pt x="29" y="117"/>
                </a:cubicBezTo>
                <a:cubicBezTo>
                  <a:pt x="33" y="117"/>
                  <a:pt x="32" y="128"/>
                  <a:pt x="31" y="131"/>
                </a:cubicBezTo>
                <a:cubicBezTo>
                  <a:pt x="35" y="133"/>
                  <a:pt x="39" y="132"/>
                  <a:pt x="42" y="134"/>
                </a:cubicBezTo>
                <a:cubicBezTo>
                  <a:pt x="40" y="137"/>
                  <a:pt x="32" y="136"/>
                  <a:pt x="30" y="134"/>
                </a:cubicBezTo>
                <a:cubicBezTo>
                  <a:pt x="27" y="133"/>
                  <a:pt x="28" y="132"/>
                  <a:pt x="24" y="131"/>
                </a:cubicBezTo>
                <a:cubicBezTo>
                  <a:pt x="21" y="131"/>
                  <a:pt x="18" y="131"/>
                  <a:pt x="16" y="132"/>
                </a:cubicBezTo>
                <a:cubicBezTo>
                  <a:pt x="14" y="133"/>
                  <a:pt x="12" y="136"/>
                  <a:pt x="14" y="139"/>
                </a:cubicBezTo>
                <a:cubicBezTo>
                  <a:pt x="16" y="141"/>
                  <a:pt x="19" y="138"/>
                  <a:pt x="21" y="139"/>
                </a:cubicBezTo>
                <a:cubicBezTo>
                  <a:pt x="22" y="140"/>
                  <a:pt x="23" y="141"/>
                  <a:pt x="24" y="142"/>
                </a:cubicBezTo>
                <a:cubicBezTo>
                  <a:pt x="25" y="144"/>
                  <a:pt x="25" y="143"/>
                  <a:pt x="27" y="144"/>
                </a:cubicBezTo>
                <a:cubicBezTo>
                  <a:pt x="31" y="146"/>
                  <a:pt x="34" y="147"/>
                  <a:pt x="38" y="146"/>
                </a:cubicBezTo>
                <a:cubicBezTo>
                  <a:pt x="38" y="145"/>
                  <a:pt x="39" y="143"/>
                  <a:pt x="40" y="142"/>
                </a:cubicBezTo>
                <a:cubicBezTo>
                  <a:pt x="42" y="141"/>
                  <a:pt x="45" y="142"/>
                  <a:pt x="45" y="145"/>
                </a:cubicBezTo>
                <a:cubicBezTo>
                  <a:pt x="45" y="145"/>
                  <a:pt x="46" y="145"/>
                  <a:pt x="47" y="145"/>
                </a:cubicBezTo>
                <a:cubicBezTo>
                  <a:pt x="47" y="147"/>
                  <a:pt x="46" y="150"/>
                  <a:pt x="44" y="151"/>
                </a:cubicBezTo>
                <a:cubicBezTo>
                  <a:pt x="42" y="151"/>
                  <a:pt x="41" y="150"/>
                  <a:pt x="39" y="151"/>
                </a:cubicBezTo>
                <a:cubicBezTo>
                  <a:pt x="38" y="151"/>
                  <a:pt x="36" y="153"/>
                  <a:pt x="35" y="153"/>
                </a:cubicBezTo>
                <a:cubicBezTo>
                  <a:pt x="32" y="155"/>
                  <a:pt x="32" y="155"/>
                  <a:pt x="32" y="159"/>
                </a:cubicBezTo>
                <a:cubicBezTo>
                  <a:pt x="31" y="162"/>
                  <a:pt x="32" y="165"/>
                  <a:pt x="31" y="169"/>
                </a:cubicBezTo>
                <a:cubicBezTo>
                  <a:pt x="29" y="169"/>
                  <a:pt x="26" y="168"/>
                  <a:pt x="24" y="169"/>
                </a:cubicBezTo>
                <a:cubicBezTo>
                  <a:pt x="21" y="169"/>
                  <a:pt x="18" y="173"/>
                  <a:pt x="19" y="176"/>
                </a:cubicBezTo>
                <a:cubicBezTo>
                  <a:pt x="21" y="176"/>
                  <a:pt x="25" y="176"/>
                  <a:pt x="24" y="179"/>
                </a:cubicBezTo>
                <a:cubicBezTo>
                  <a:pt x="21" y="179"/>
                  <a:pt x="21" y="182"/>
                  <a:pt x="18" y="182"/>
                </a:cubicBezTo>
                <a:cubicBezTo>
                  <a:pt x="17" y="185"/>
                  <a:pt x="18" y="185"/>
                  <a:pt x="20" y="187"/>
                </a:cubicBezTo>
                <a:cubicBezTo>
                  <a:pt x="21" y="188"/>
                  <a:pt x="25" y="190"/>
                  <a:pt x="26" y="190"/>
                </a:cubicBezTo>
                <a:cubicBezTo>
                  <a:pt x="28" y="191"/>
                  <a:pt x="30" y="191"/>
                  <a:pt x="31" y="191"/>
                </a:cubicBezTo>
                <a:cubicBezTo>
                  <a:pt x="33" y="190"/>
                  <a:pt x="34" y="188"/>
                  <a:pt x="37" y="189"/>
                </a:cubicBezTo>
                <a:cubicBezTo>
                  <a:pt x="37" y="190"/>
                  <a:pt x="37" y="191"/>
                  <a:pt x="37" y="192"/>
                </a:cubicBezTo>
                <a:cubicBezTo>
                  <a:pt x="36" y="191"/>
                  <a:pt x="35" y="192"/>
                  <a:pt x="34" y="192"/>
                </a:cubicBezTo>
                <a:cubicBezTo>
                  <a:pt x="34" y="194"/>
                  <a:pt x="35" y="197"/>
                  <a:pt x="38" y="196"/>
                </a:cubicBezTo>
                <a:cubicBezTo>
                  <a:pt x="39" y="195"/>
                  <a:pt x="41" y="191"/>
                  <a:pt x="43" y="191"/>
                </a:cubicBezTo>
                <a:cubicBezTo>
                  <a:pt x="45" y="191"/>
                  <a:pt x="44" y="196"/>
                  <a:pt x="45" y="197"/>
                </a:cubicBezTo>
                <a:cubicBezTo>
                  <a:pt x="46" y="199"/>
                  <a:pt x="51" y="201"/>
                  <a:pt x="53" y="202"/>
                </a:cubicBezTo>
                <a:cubicBezTo>
                  <a:pt x="60" y="203"/>
                  <a:pt x="67" y="200"/>
                  <a:pt x="74" y="200"/>
                </a:cubicBezTo>
                <a:cubicBezTo>
                  <a:pt x="78" y="200"/>
                  <a:pt x="82" y="202"/>
                  <a:pt x="81" y="207"/>
                </a:cubicBezTo>
                <a:cubicBezTo>
                  <a:pt x="78" y="207"/>
                  <a:pt x="77" y="206"/>
                  <a:pt x="75" y="210"/>
                </a:cubicBezTo>
                <a:cubicBezTo>
                  <a:pt x="75" y="212"/>
                  <a:pt x="76" y="213"/>
                  <a:pt x="74" y="214"/>
                </a:cubicBezTo>
                <a:cubicBezTo>
                  <a:pt x="72" y="215"/>
                  <a:pt x="69" y="213"/>
                  <a:pt x="69" y="210"/>
                </a:cubicBezTo>
                <a:cubicBezTo>
                  <a:pt x="65" y="209"/>
                  <a:pt x="63" y="215"/>
                  <a:pt x="61" y="218"/>
                </a:cubicBezTo>
                <a:cubicBezTo>
                  <a:pt x="60" y="221"/>
                  <a:pt x="51" y="228"/>
                  <a:pt x="52" y="232"/>
                </a:cubicBezTo>
                <a:cubicBezTo>
                  <a:pt x="55" y="232"/>
                  <a:pt x="57" y="233"/>
                  <a:pt x="59" y="230"/>
                </a:cubicBezTo>
                <a:cubicBezTo>
                  <a:pt x="59" y="235"/>
                  <a:pt x="56" y="235"/>
                  <a:pt x="55" y="240"/>
                </a:cubicBezTo>
                <a:cubicBezTo>
                  <a:pt x="54" y="243"/>
                  <a:pt x="54" y="243"/>
                  <a:pt x="51" y="245"/>
                </a:cubicBezTo>
                <a:cubicBezTo>
                  <a:pt x="50" y="247"/>
                  <a:pt x="49" y="248"/>
                  <a:pt x="48" y="249"/>
                </a:cubicBezTo>
                <a:cubicBezTo>
                  <a:pt x="47" y="250"/>
                  <a:pt x="46" y="250"/>
                  <a:pt x="45" y="251"/>
                </a:cubicBezTo>
                <a:cubicBezTo>
                  <a:pt x="45" y="251"/>
                  <a:pt x="45" y="252"/>
                  <a:pt x="45" y="253"/>
                </a:cubicBezTo>
                <a:cubicBezTo>
                  <a:pt x="44" y="255"/>
                  <a:pt x="41" y="256"/>
                  <a:pt x="39" y="257"/>
                </a:cubicBezTo>
                <a:cubicBezTo>
                  <a:pt x="36" y="258"/>
                  <a:pt x="31" y="260"/>
                  <a:pt x="32" y="264"/>
                </a:cubicBezTo>
                <a:cubicBezTo>
                  <a:pt x="37" y="265"/>
                  <a:pt x="43" y="264"/>
                  <a:pt x="48" y="261"/>
                </a:cubicBezTo>
                <a:cubicBezTo>
                  <a:pt x="51" y="258"/>
                  <a:pt x="51" y="258"/>
                  <a:pt x="55" y="258"/>
                </a:cubicBezTo>
                <a:cubicBezTo>
                  <a:pt x="57" y="258"/>
                  <a:pt x="59" y="259"/>
                  <a:pt x="62" y="259"/>
                </a:cubicBezTo>
                <a:cubicBezTo>
                  <a:pt x="64" y="260"/>
                  <a:pt x="67" y="259"/>
                  <a:pt x="70" y="260"/>
                </a:cubicBezTo>
                <a:cubicBezTo>
                  <a:pt x="72" y="267"/>
                  <a:pt x="52" y="263"/>
                  <a:pt x="48" y="264"/>
                </a:cubicBezTo>
                <a:cubicBezTo>
                  <a:pt x="46" y="270"/>
                  <a:pt x="39" y="271"/>
                  <a:pt x="35" y="273"/>
                </a:cubicBezTo>
                <a:cubicBezTo>
                  <a:pt x="31" y="275"/>
                  <a:pt x="32" y="275"/>
                  <a:pt x="33" y="279"/>
                </a:cubicBezTo>
                <a:cubicBezTo>
                  <a:pt x="33" y="282"/>
                  <a:pt x="33" y="284"/>
                  <a:pt x="33" y="287"/>
                </a:cubicBezTo>
                <a:cubicBezTo>
                  <a:pt x="35" y="287"/>
                  <a:pt x="39" y="288"/>
                  <a:pt x="40" y="289"/>
                </a:cubicBezTo>
                <a:cubicBezTo>
                  <a:pt x="39" y="292"/>
                  <a:pt x="33" y="291"/>
                  <a:pt x="30" y="290"/>
                </a:cubicBezTo>
                <a:cubicBezTo>
                  <a:pt x="30" y="284"/>
                  <a:pt x="26" y="283"/>
                  <a:pt x="21" y="286"/>
                </a:cubicBezTo>
                <a:cubicBezTo>
                  <a:pt x="20" y="286"/>
                  <a:pt x="19" y="287"/>
                  <a:pt x="18" y="288"/>
                </a:cubicBezTo>
                <a:cubicBezTo>
                  <a:pt x="17" y="288"/>
                  <a:pt x="15" y="288"/>
                  <a:pt x="14" y="288"/>
                </a:cubicBezTo>
                <a:cubicBezTo>
                  <a:pt x="11" y="289"/>
                  <a:pt x="7" y="291"/>
                  <a:pt x="4" y="292"/>
                </a:cubicBezTo>
                <a:cubicBezTo>
                  <a:pt x="4" y="293"/>
                  <a:pt x="4" y="295"/>
                  <a:pt x="4" y="296"/>
                </a:cubicBezTo>
                <a:cubicBezTo>
                  <a:pt x="3" y="296"/>
                  <a:pt x="3" y="297"/>
                  <a:pt x="2" y="297"/>
                </a:cubicBezTo>
                <a:cubicBezTo>
                  <a:pt x="2" y="298"/>
                  <a:pt x="2" y="299"/>
                  <a:pt x="2" y="300"/>
                </a:cubicBezTo>
                <a:cubicBezTo>
                  <a:pt x="0" y="308"/>
                  <a:pt x="8" y="306"/>
                  <a:pt x="15" y="306"/>
                </a:cubicBezTo>
                <a:cubicBezTo>
                  <a:pt x="18" y="305"/>
                  <a:pt x="21" y="304"/>
                  <a:pt x="24" y="304"/>
                </a:cubicBezTo>
                <a:cubicBezTo>
                  <a:pt x="26" y="304"/>
                  <a:pt x="29" y="304"/>
                  <a:pt x="31" y="304"/>
                </a:cubicBezTo>
                <a:cubicBezTo>
                  <a:pt x="32" y="303"/>
                  <a:pt x="35" y="303"/>
                  <a:pt x="36" y="303"/>
                </a:cubicBezTo>
                <a:cubicBezTo>
                  <a:pt x="37" y="302"/>
                  <a:pt x="37" y="300"/>
                  <a:pt x="40" y="301"/>
                </a:cubicBezTo>
                <a:cubicBezTo>
                  <a:pt x="41" y="309"/>
                  <a:pt x="35" y="305"/>
                  <a:pt x="30" y="307"/>
                </a:cubicBezTo>
                <a:cubicBezTo>
                  <a:pt x="28" y="307"/>
                  <a:pt x="26" y="309"/>
                  <a:pt x="23" y="310"/>
                </a:cubicBezTo>
                <a:cubicBezTo>
                  <a:pt x="20" y="311"/>
                  <a:pt x="16" y="312"/>
                  <a:pt x="14" y="313"/>
                </a:cubicBezTo>
                <a:cubicBezTo>
                  <a:pt x="12" y="314"/>
                  <a:pt x="12" y="315"/>
                  <a:pt x="11" y="316"/>
                </a:cubicBezTo>
                <a:cubicBezTo>
                  <a:pt x="10" y="316"/>
                  <a:pt x="9" y="318"/>
                  <a:pt x="8" y="319"/>
                </a:cubicBezTo>
                <a:cubicBezTo>
                  <a:pt x="7" y="321"/>
                  <a:pt x="8" y="322"/>
                  <a:pt x="9" y="325"/>
                </a:cubicBezTo>
                <a:cubicBezTo>
                  <a:pt x="9" y="328"/>
                  <a:pt x="8" y="329"/>
                  <a:pt x="10" y="331"/>
                </a:cubicBezTo>
                <a:cubicBezTo>
                  <a:pt x="13" y="333"/>
                  <a:pt x="15" y="330"/>
                  <a:pt x="18" y="330"/>
                </a:cubicBezTo>
                <a:cubicBezTo>
                  <a:pt x="20" y="334"/>
                  <a:pt x="24" y="337"/>
                  <a:pt x="29" y="337"/>
                </a:cubicBezTo>
                <a:cubicBezTo>
                  <a:pt x="34" y="336"/>
                  <a:pt x="31" y="333"/>
                  <a:pt x="34" y="330"/>
                </a:cubicBezTo>
                <a:cubicBezTo>
                  <a:pt x="36" y="328"/>
                  <a:pt x="39" y="328"/>
                  <a:pt x="41" y="327"/>
                </a:cubicBezTo>
                <a:cubicBezTo>
                  <a:pt x="45" y="326"/>
                  <a:pt x="48" y="324"/>
                  <a:pt x="51" y="325"/>
                </a:cubicBezTo>
                <a:cubicBezTo>
                  <a:pt x="52" y="328"/>
                  <a:pt x="48" y="330"/>
                  <a:pt x="46" y="332"/>
                </a:cubicBezTo>
                <a:cubicBezTo>
                  <a:pt x="43" y="333"/>
                  <a:pt x="41" y="335"/>
                  <a:pt x="38" y="337"/>
                </a:cubicBezTo>
                <a:cubicBezTo>
                  <a:pt x="37" y="338"/>
                  <a:pt x="35" y="339"/>
                  <a:pt x="33" y="340"/>
                </a:cubicBezTo>
                <a:cubicBezTo>
                  <a:pt x="31" y="340"/>
                  <a:pt x="30" y="339"/>
                  <a:pt x="28" y="340"/>
                </a:cubicBezTo>
                <a:cubicBezTo>
                  <a:pt x="26" y="341"/>
                  <a:pt x="19" y="344"/>
                  <a:pt x="19" y="346"/>
                </a:cubicBezTo>
                <a:cubicBezTo>
                  <a:pt x="17" y="350"/>
                  <a:pt x="25" y="351"/>
                  <a:pt x="27" y="350"/>
                </a:cubicBezTo>
                <a:cubicBezTo>
                  <a:pt x="30" y="350"/>
                  <a:pt x="30" y="349"/>
                  <a:pt x="31" y="348"/>
                </a:cubicBezTo>
                <a:cubicBezTo>
                  <a:pt x="34" y="347"/>
                  <a:pt x="37" y="348"/>
                  <a:pt x="40" y="347"/>
                </a:cubicBezTo>
                <a:cubicBezTo>
                  <a:pt x="42" y="346"/>
                  <a:pt x="45" y="345"/>
                  <a:pt x="47" y="343"/>
                </a:cubicBezTo>
                <a:cubicBezTo>
                  <a:pt x="50" y="342"/>
                  <a:pt x="53" y="340"/>
                  <a:pt x="56" y="341"/>
                </a:cubicBezTo>
                <a:cubicBezTo>
                  <a:pt x="58" y="347"/>
                  <a:pt x="40" y="352"/>
                  <a:pt x="36" y="356"/>
                </a:cubicBezTo>
                <a:cubicBezTo>
                  <a:pt x="32" y="361"/>
                  <a:pt x="43" y="361"/>
                  <a:pt x="46" y="361"/>
                </a:cubicBezTo>
                <a:cubicBezTo>
                  <a:pt x="49" y="360"/>
                  <a:pt x="52" y="360"/>
                  <a:pt x="56" y="358"/>
                </a:cubicBezTo>
                <a:cubicBezTo>
                  <a:pt x="57" y="358"/>
                  <a:pt x="56" y="357"/>
                  <a:pt x="58" y="357"/>
                </a:cubicBezTo>
                <a:cubicBezTo>
                  <a:pt x="58" y="356"/>
                  <a:pt x="60" y="357"/>
                  <a:pt x="60" y="357"/>
                </a:cubicBezTo>
                <a:cubicBezTo>
                  <a:pt x="65" y="357"/>
                  <a:pt x="69" y="357"/>
                  <a:pt x="74" y="355"/>
                </a:cubicBezTo>
                <a:cubicBezTo>
                  <a:pt x="77" y="354"/>
                  <a:pt x="81" y="354"/>
                  <a:pt x="84" y="353"/>
                </a:cubicBezTo>
                <a:cubicBezTo>
                  <a:pt x="86" y="353"/>
                  <a:pt x="88" y="352"/>
                  <a:pt x="89" y="351"/>
                </a:cubicBezTo>
                <a:cubicBezTo>
                  <a:pt x="94" y="350"/>
                  <a:pt x="96" y="351"/>
                  <a:pt x="100" y="348"/>
                </a:cubicBezTo>
                <a:cubicBezTo>
                  <a:pt x="101" y="347"/>
                  <a:pt x="103" y="345"/>
                  <a:pt x="104" y="344"/>
                </a:cubicBezTo>
                <a:cubicBezTo>
                  <a:pt x="107" y="342"/>
                  <a:pt x="107" y="343"/>
                  <a:pt x="109" y="341"/>
                </a:cubicBezTo>
                <a:cubicBezTo>
                  <a:pt x="112" y="338"/>
                  <a:pt x="115" y="338"/>
                  <a:pt x="117" y="335"/>
                </a:cubicBezTo>
                <a:cubicBezTo>
                  <a:pt x="119" y="331"/>
                  <a:pt x="120" y="330"/>
                  <a:pt x="124" y="329"/>
                </a:cubicBezTo>
                <a:cubicBezTo>
                  <a:pt x="126" y="328"/>
                  <a:pt x="128" y="328"/>
                  <a:pt x="130" y="327"/>
                </a:cubicBezTo>
                <a:cubicBezTo>
                  <a:pt x="131" y="325"/>
                  <a:pt x="132" y="324"/>
                  <a:pt x="134" y="322"/>
                </a:cubicBezTo>
                <a:cubicBezTo>
                  <a:pt x="136" y="322"/>
                  <a:pt x="138" y="320"/>
                  <a:pt x="140" y="319"/>
                </a:cubicBezTo>
                <a:cubicBezTo>
                  <a:pt x="142" y="318"/>
                  <a:pt x="143" y="319"/>
                  <a:pt x="145" y="317"/>
                </a:cubicBezTo>
                <a:cubicBezTo>
                  <a:pt x="148" y="315"/>
                  <a:pt x="152" y="312"/>
                  <a:pt x="154" y="310"/>
                </a:cubicBezTo>
                <a:cubicBezTo>
                  <a:pt x="157" y="308"/>
                  <a:pt x="158" y="305"/>
                  <a:pt x="161" y="304"/>
                </a:cubicBezTo>
                <a:cubicBezTo>
                  <a:pt x="164" y="302"/>
                  <a:pt x="169" y="303"/>
                  <a:pt x="173" y="302"/>
                </a:cubicBezTo>
                <a:cubicBezTo>
                  <a:pt x="176" y="301"/>
                  <a:pt x="175" y="301"/>
                  <a:pt x="177" y="299"/>
                </a:cubicBezTo>
                <a:cubicBezTo>
                  <a:pt x="181" y="296"/>
                  <a:pt x="189" y="300"/>
                  <a:pt x="192" y="295"/>
                </a:cubicBezTo>
                <a:cubicBezTo>
                  <a:pt x="193" y="297"/>
                  <a:pt x="192" y="299"/>
                  <a:pt x="193" y="301"/>
                </a:cubicBezTo>
                <a:cubicBezTo>
                  <a:pt x="195" y="301"/>
                  <a:pt x="197" y="301"/>
                  <a:pt x="199" y="300"/>
                </a:cubicBezTo>
                <a:cubicBezTo>
                  <a:pt x="202" y="298"/>
                  <a:pt x="206" y="295"/>
                  <a:pt x="208" y="294"/>
                </a:cubicBezTo>
                <a:cubicBezTo>
                  <a:pt x="211" y="294"/>
                  <a:pt x="214" y="294"/>
                  <a:pt x="217" y="294"/>
                </a:cubicBezTo>
                <a:cubicBezTo>
                  <a:pt x="218" y="294"/>
                  <a:pt x="218" y="295"/>
                  <a:pt x="220" y="295"/>
                </a:cubicBezTo>
                <a:cubicBezTo>
                  <a:pt x="221" y="294"/>
                  <a:pt x="222" y="293"/>
                  <a:pt x="223" y="292"/>
                </a:cubicBezTo>
                <a:cubicBezTo>
                  <a:pt x="225" y="292"/>
                  <a:pt x="228" y="293"/>
                  <a:pt x="227" y="289"/>
                </a:cubicBezTo>
                <a:cubicBezTo>
                  <a:pt x="223" y="288"/>
                  <a:pt x="217" y="281"/>
                  <a:pt x="219" y="277"/>
                </a:cubicBezTo>
                <a:cubicBezTo>
                  <a:pt x="223" y="277"/>
                  <a:pt x="223" y="273"/>
                  <a:pt x="225" y="270"/>
                </a:cubicBezTo>
                <a:cubicBezTo>
                  <a:pt x="226" y="267"/>
                  <a:pt x="229" y="266"/>
                  <a:pt x="230" y="264"/>
                </a:cubicBezTo>
                <a:cubicBezTo>
                  <a:pt x="230" y="262"/>
                  <a:pt x="230" y="259"/>
                  <a:pt x="230" y="257"/>
                </a:cubicBezTo>
                <a:cubicBezTo>
                  <a:pt x="230" y="253"/>
                  <a:pt x="230" y="249"/>
                  <a:pt x="233" y="245"/>
                </a:cubicBezTo>
                <a:cubicBezTo>
                  <a:pt x="235" y="243"/>
                  <a:pt x="237" y="243"/>
                  <a:pt x="238" y="240"/>
                </a:cubicBezTo>
                <a:cubicBezTo>
                  <a:pt x="239" y="238"/>
                  <a:pt x="238" y="238"/>
                  <a:pt x="238" y="236"/>
                </a:cubicBezTo>
                <a:cubicBezTo>
                  <a:pt x="238" y="231"/>
                  <a:pt x="238" y="226"/>
                  <a:pt x="238" y="221"/>
                </a:cubicBezTo>
                <a:cubicBezTo>
                  <a:pt x="238" y="217"/>
                  <a:pt x="239" y="212"/>
                  <a:pt x="237" y="209"/>
                </a:cubicBezTo>
                <a:cubicBezTo>
                  <a:pt x="235" y="206"/>
                  <a:pt x="233" y="204"/>
                  <a:pt x="233" y="200"/>
                </a:cubicBezTo>
                <a:cubicBezTo>
                  <a:pt x="232" y="197"/>
                  <a:pt x="232" y="197"/>
                  <a:pt x="230" y="195"/>
                </a:cubicBezTo>
                <a:cubicBezTo>
                  <a:pt x="229" y="194"/>
                  <a:pt x="229" y="193"/>
                  <a:pt x="228" y="192"/>
                </a:cubicBezTo>
                <a:cubicBezTo>
                  <a:pt x="227" y="192"/>
                  <a:pt x="225" y="193"/>
                  <a:pt x="224" y="192"/>
                </a:cubicBezTo>
                <a:cubicBezTo>
                  <a:pt x="226" y="191"/>
                  <a:pt x="229" y="190"/>
                  <a:pt x="232" y="189"/>
                </a:cubicBezTo>
                <a:cubicBezTo>
                  <a:pt x="235" y="189"/>
                  <a:pt x="239" y="192"/>
                  <a:pt x="242" y="191"/>
                </a:cubicBezTo>
                <a:cubicBezTo>
                  <a:pt x="242" y="189"/>
                  <a:pt x="244" y="188"/>
                  <a:pt x="245" y="187"/>
                </a:cubicBezTo>
                <a:cubicBezTo>
                  <a:pt x="247" y="184"/>
                  <a:pt x="248" y="179"/>
                  <a:pt x="248" y="175"/>
                </a:cubicBezTo>
                <a:cubicBezTo>
                  <a:pt x="244" y="175"/>
                  <a:pt x="242" y="175"/>
                  <a:pt x="239" y="173"/>
                </a:cubicBezTo>
                <a:cubicBezTo>
                  <a:pt x="236" y="172"/>
                  <a:pt x="235" y="170"/>
                  <a:pt x="232" y="168"/>
                </a:cubicBezTo>
                <a:cubicBezTo>
                  <a:pt x="231" y="168"/>
                  <a:pt x="226" y="166"/>
                  <a:pt x="225" y="165"/>
                </a:cubicBezTo>
                <a:cubicBezTo>
                  <a:pt x="225" y="164"/>
                  <a:pt x="225" y="162"/>
                  <a:pt x="225" y="161"/>
                </a:cubicBezTo>
                <a:cubicBezTo>
                  <a:pt x="226" y="159"/>
                  <a:pt x="228" y="159"/>
                  <a:pt x="228" y="156"/>
                </a:cubicBezTo>
                <a:cubicBezTo>
                  <a:pt x="228" y="154"/>
                  <a:pt x="228" y="150"/>
                  <a:pt x="228" y="148"/>
                </a:cubicBezTo>
                <a:cubicBezTo>
                  <a:pt x="227" y="146"/>
                  <a:pt x="225" y="144"/>
                  <a:pt x="224" y="142"/>
                </a:cubicBezTo>
                <a:cubicBezTo>
                  <a:pt x="223" y="139"/>
                  <a:pt x="224" y="137"/>
                  <a:pt x="226" y="135"/>
                </a:cubicBezTo>
                <a:cubicBezTo>
                  <a:pt x="228" y="134"/>
                  <a:pt x="229" y="134"/>
                  <a:pt x="231" y="134"/>
                </a:cubicBezTo>
                <a:cubicBezTo>
                  <a:pt x="231" y="134"/>
                  <a:pt x="232" y="134"/>
                  <a:pt x="233" y="134"/>
                </a:cubicBezTo>
                <a:cubicBezTo>
                  <a:pt x="234" y="133"/>
                  <a:pt x="233" y="132"/>
                  <a:pt x="234" y="131"/>
                </a:cubicBezTo>
                <a:cubicBezTo>
                  <a:pt x="235" y="131"/>
                  <a:pt x="237" y="131"/>
                  <a:pt x="238" y="131"/>
                </a:cubicBezTo>
                <a:cubicBezTo>
                  <a:pt x="238" y="130"/>
                  <a:pt x="239" y="129"/>
                  <a:pt x="239" y="129"/>
                </a:cubicBezTo>
                <a:cubicBezTo>
                  <a:pt x="238" y="128"/>
                  <a:pt x="236" y="127"/>
                  <a:pt x="234" y="126"/>
                </a:cubicBezTo>
                <a:cubicBezTo>
                  <a:pt x="232" y="125"/>
                  <a:pt x="232" y="125"/>
                  <a:pt x="230" y="125"/>
                </a:cubicBezTo>
                <a:cubicBezTo>
                  <a:pt x="228" y="125"/>
                  <a:pt x="227" y="123"/>
                  <a:pt x="225" y="122"/>
                </a:cubicBezTo>
                <a:cubicBezTo>
                  <a:pt x="223" y="121"/>
                  <a:pt x="222" y="121"/>
                  <a:pt x="220" y="120"/>
                </a:cubicBezTo>
                <a:cubicBezTo>
                  <a:pt x="219" y="121"/>
                  <a:pt x="219" y="122"/>
                  <a:pt x="219" y="123"/>
                </a:cubicBezTo>
                <a:cubicBezTo>
                  <a:pt x="218" y="123"/>
                  <a:pt x="218" y="123"/>
                  <a:pt x="218" y="123"/>
                </a:cubicBezTo>
                <a:cubicBezTo>
                  <a:pt x="217" y="125"/>
                  <a:pt x="216" y="125"/>
                  <a:pt x="215" y="126"/>
                </a:cubicBezTo>
                <a:cubicBezTo>
                  <a:pt x="213" y="127"/>
                  <a:pt x="211" y="127"/>
                  <a:pt x="209" y="127"/>
                </a:cubicBezTo>
                <a:cubicBezTo>
                  <a:pt x="206" y="127"/>
                  <a:pt x="206" y="125"/>
                  <a:pt x="206" y="123"/>
                </a:cubicBezTo>
                <a:cubicBezTo>
                  <a:pt x="206" y="120"/>
                  <a:pt x="205" y="118"/>
                  <a:pt x="204" y="115"/>
                </a:cubicBezTo>
                <a:cubicBezTo>
                  <a:pt x="204" y="114"/>
                  <a:pt x="203" y="113"/>
                  <a:pt x="201" y="112"/>
                </a:cubicBezTo>
                <a:cubicBezTo>
                  <a:pt x="199" y="112"/>
                  <a:pt x="196" y="112"/>
                  <a:pt x="196" y="110"/>
                </a:cubicBezTo>
                <a:cubicBezTo>
                  <a:pt x="196" y="108"/>
                  <a:pt x="197" y="107"/>
                  <a:pt x="196" y="105"/>
                </a:cubicBezTo>
                <a:cubicBezTo>
                  <a:pt x="195" y="103"/>
                  <a:pt x="194" y="102"/>
                  <a:pt x="192" y="100"/>
                </a:cubicBezTo>
                <a:cubicBezTo>
                  <a:pt x="191" y="98"/>
                  <a:pt x="190" y="96"/>
                  <a:pt x="188" y="94"/>
                </a:cubicBezTo>
                <a:cubicBezTo>
                  <a:pt x="187" y="95"/>
                  <a:pt x="185" y="94"/>
                  <a:pt x="184" y="95"/>
                </a:cubicBezTo>
                <a:cubicBezTo>
                  <a:pt x="182" y="95"/>
                  <a:pt x="181" y="98"/>
                  <a:pt x="180" y="99"/>
                </a:cubicBezTo>
                <a:cubicBezTo>
                  <a:pt x="179" y="101"/>
                  <a:pt x="178" y="102"/>
                  <a:pt x="178" y="104"/>
                </a:cubicBezTo>
                <a:cubicBezTo>
                  <a:pt x="178" y="105"/>
                  <a:pt x="178" y="106"/>
                  <a:pt x="179" y="107"/>
                </a:cubicBezTo>
                <a:cubicBezTo>
                  <a:pt x="180" y="109"/>
                  <a:pt x="180" y="112"/>
                  <a:pt x="178" y="113"/>
                </a:cubicBezTo>
                <a:cubicBezTo>
                  <a:pt x="177" y="114"/>
                  <a:pt x="173" y="112"/>
                  <a:pt x="172" y="114"/>
                </a:cubicBezTo>
                <a:cubicBezTo>
                  <a:pt x="171" y="116"/>
                  <a:pt x="173" y="119"/>
                  <a:pt x="171" y="120"/>
                </a:cubicBezTo>
                <a:cubicBezTo>
                  <a:pt x="169" y="120"/>
                  <a:pt x="166" y="119"/>
                  <a:pt x="165" y="119"/>
                </a:cubicBezTo>
                <a:cubicBezTo>
                  <a:pt x="163" y="118"/>
                  <a:pt x="160" y="119"/>
                  <a:pt x="158" y="118"/>
                </a:cubicBezTo>
                <a:cubicBezTo>
                  <a:pt x="157" y="117"/>
                  <a:pt x="156" y="116"/>
                  <a:pt x="155" y="116"/>
                </a:cubicBezTo>
                <a:cubicBezTo>
                  <a:pt x="154" y="115"/>
                  <a:pt x="154" y="115"/>
                  <a:pt x="153" y="114"/>
                </a:cubicBezTo>
                <a:cubicBezTo>
                  <a:pt x="152" y="114"/>
                  <a:pt x="153" y="114"/>
                  <a:pt x="152" y="113"/>
                </a:cubicBezTo>
                <a:cubicBezTo>
                  <a:pt x="151" y="112"/>
                  <a:pt x="148" y="112"/>
                  <a:pt x="147" y="112"/>
                </a:cubicBezTo>
                <a:cubicBezTo>
                  <a:pt x="145" y="112"/>
                  <a:pt x="142" y="111"/>
                  <a:pt x="141" y="110"/>
                </a:cubicBezTo>
                <a:cubicBezTo>
                  <a:pt x="140" y="109"/>
                  <a:pt x="140" y="108"/>
                  <a:pt x="140" y="107"/>
                </a:cubicBezTo>
                <a:cubicBezTo>
                  <a:pt x="139" y="105"/>
                  <a:pt x="138" y="105"/>
                  <a:pt x="137" y="104"/>
                </a:cubicBezTo>
                <a:cubicBezTo>
                  <a:pt x="137" y="103"/>
                  <a:pt x="137" y="102"/>
                  <a:pt x="136" y="102"/>
                </a:cubicBezTo>
                <a:cubicBezTo>
                  <a:pt x="136" y="101"/>
                  <a:pt x="137" y="101"/>
                  <a:pt x="136" y="100"/>
                </a:cubicBezTo>
                <a:cubicBezTo>
                  <a:pt x="136" y="100"/>
                  <a:pt x="135" y="99"/>
                  <a:pt x="135" y="99"/>
                </a:cubicBezTo>
                <a:cubicBezTo>
                  <a:pt x="133" y="98"/>
                  <a:pt x="132" y="97"/>
                  <a:pt x="131" y="96"/>
                </a:cubicBezTo>
                <a:cubicBezTo>
                  <a:pt x="130" y="94"/>
                  <a:pt x="130" y="92"/>
                  <a:pt x="130" y="90"/>
                </a:cubicBezTo>
                <a:cubicBezTo>
                  <a:pt x="130" y="88"/>
                  <a:pt x="132" y="88"/>
                  <a:pt x="133" y="86"/>
                </a:cubicBezTo>
                <a:cubicBezTo>
                  <a:pt x="135" y="84"/>
                  <a:pt x="136" y="83"/>
                  <a:pt x="138" y="82"/>
                </a:cubicBezTo>
                <a:cubicBezTo>
                  <a:pt x="140" y="81"/>
                  <a:pt x="143" y="79"/>
                  <a:pt x="144" y="78"/>
                </a:cubicBezTo>
                <a:cubicBezTo>
                  <a:pt x="145" y="77"/>
                  <a:pt x="146" y="76"/>
                  <a:pt x="146" y="75"/>
                </a:cubicBezTo>
                <a:cubicBezTo>
                  <a:pt x="147" y="74"/>
                  <a:pt x="148" y="73"/>
                  <a:pt x="149" y="73"/>
                </a:cubicBezTo>
                <a:cubicBezTo>
                  <a:pt x="148" y="73"/>
                  <a:pt x="147" y="72"/>
                  <a:pt x="146" y="72"/>
                </a:cubicBezTo>
                <a:cubicBezTo>
                  <a:pt x="144" y="72"/>
                  <a:pt x="143" y="72"/>
                  <a:pt x="141" y="71"/>
                </a:cubicBezTo>
                <a:cubicBezTo>
                  <a:pt x="140" y="70"/>
                  <a:pt x="140" y="70"/>
                  <a:pt x="140" y="69"/>
                </a:cubicBezTo>
                <a:cubicBezTo>
                  <a:pt x="140" y="68"/>
                  <a:pt x="141" y="66"/>
                  <a:pt x="141" y="65"/>
                </a:cubicBezTo>
                <a:cubicBezTo>
                  <a:pt x="142" y="63"/>
                  <a:pt x="145" y="63"/>
                  <a:pt x="147" y="63"/>
                </a:cubicBezTo>
                <a:cubicBezTo>
                  <a:pt x="150" y="63"/>
                  <a:pt x="152" y="63"/>
                  <a:pt x="154" y="63"/>
                </a:cubicBezTo>
                <a:cubicBezTo>
                  <a:pt x="157" y="63"/>
                  <a:pt x="157" y="63"/>
                  <a:pt x="158" y="61"/>
                </a:cubicBezTo>
                <a:cubicBezTo>
                  <a:pt x="158" y="59"/>
                  <a:pt x="159" y="56"/>
                  <a:pt x="161" y="54"/>
                </a:cubicBezTo>
                <a:cubicBezTo>
                  <a:pt x="162" y="53"/>
                  <a:pt x="163" y="53"/>
                  <a:pt x="163" y="51"/>
                </a:cubicBezTo>
                <a:cubicBezTo>
                  <a:pt x="164" y="50"/>
                  <a:pt x="164" y="48"/>
                  <a:pt x="165" y="46"/>
                </a:cubicBezTo>
                <a:cubicBezTo>
                  <a:pt x="166" y="44"/>
                  <a:pt x="167" y="43"/>
                  <a:pt x="168" y="41"/>
                </a:cubicBezTo>
                <a:cubicBezTo>
                  <a:pt x="170" y="39"/>
                  <a:pt x="171" y="39"/>
                  <a:pt x="171" y="36"/>
                </a:cubicBezTo>
                <a:cubicBezTo>
                  <a:pt x="172" y="32"/>
                  <a:pt x="173" y="34"/>
                  <a:pt x="176" y="33"/>
                </a:cubicBezTo>
                <a:cubicBezTo>
                  <a:pt x="178" y="33"/>
                  <a:pt x="178" y="32"/>
                  <a:pt x="180" y="31"/>
                </a:cubicBezTo>
                <a:cubicBezTo>
                  <a:pt x="181" y="30"/>
                  <a:pt x="183" y="29"/>
                  <a:pt x="184" y="28"/>
                </a:cubicBezTo>
                <a:cubicBezTo>
                  <a:pt x="184" y="28"/>
                  <a:pt x="185" y="26"/>
                  <a:pt x="185" y="26"/>
                </a:cubicBezTo>
                <a:cubicBezTo>
                  <a:pt x="186" y="25"/>
                  <a:pt x="186" y="24"/>
                  <a:pt x="186" y="23"/>
                </a:cubicBezTo>
                <a:cubicBezTo>
                  <a:pt x="187" y="23"/>
                  <a:pt x="187" y="23"/>
                  <a:pt x="188" y="23"/>
                </a:cubicBezTo>
                <a:cubicBezTo>
                  <a:pt x="188" y="22"/>
                  <a:pt x="188" y="21"/>
                  <a:pt x="188" y="20"/>
                </a:cubicBezTo>
                <a:cubicBezTo>
                  <a:pt x="188" y="19"/>
                  <a:pt x="190" y="17"/>
                  <a:pt x="191" y="16"/>
                </a:cubicBezTo>
                <a:cubicBezTo>
                  <a:pt x="193" y="15"/>
                  <a:pt x="194" y="13"/>
                  <a:pt x="196" y="13"/>
                </a:cubicBezTo>
                <a:cubicBezTo>
                  <a:pt x="198" y="12"/>
                  <a:pt x="201" y="12"/>
                  <a:pt x="203" y="10"/>
                </a:cubicBezTo>
                <a:cubicBezTo>
                  <a:pt x="203" y="10"/>
                  <a:pt x="203" y="10"/>
                  <a:pt x="203" y="10"/>
                </a:cubicBezTo>
                <a:moveTo>
                  <a:pt x="240" y="128"/>
                </a:moveTo>
                <a:cubicBezTo>
                  <a:pt x="240" y="128"/>
                  <a:pt x="240" y="128"/>
                  <a:pt x="240" y="128"/>
                </a:cubicBezTo>
                <a:cubicBezTo>
                  <a:pt x="240" y="128"/>
                  <a:pt x="240" y="128"/>
                  <a:pt x="240" y="128"/>
                </a:cubicBezTo>
                <a:moveTo>
                  <a:pt x="203" y="10"/>
                </a:moveTo>
                <a:cubicBezTo>
                  <a:pt x="204" y="10"/>
                  <a:pt x="205" y="10"/>
                  <a:pt x="205" y="10"/>
                </a:cubicBezTo>
                <a:cubicBezTo>
                  <a:pt x="205" y="10"/>
                  <a:pt x="204" y="10"/>
                  <a:pt x="203" y="10"/>
                </a:cubicBezTo>
                <a:moveTo>
                  <a:pt x="216" y="17"/>
                </a:moveTo>
                <a:cubicBezTo>
                  <a:pt x="216" y="17"/>
                  <a:pt x="217" y="16"/>
                  <a:pt x="218" y="16"/>
                </a:cubicBezTo>
                <a:cubicBezTo>
                  <a:pt x="217" y="16"/>
                  <a:pt x="216" y="17"/>
                  <a:pt x="216" y="17"/>
                </a:cubicBezTo>
                <a:moveTo>
                  <a:pt x="214" y="18"/>
                </a:moveTo>
                <a:cubicBezTo>
                  <a:pt x="215" y="18"/>
                  <a:pt x="215" y="17"/>
                  <a:pt x="216" y="17"/>
                </a:cubicBezTo>
                <a:cubicBezTo>
                  <a:pt x="215" y="17"/>
                  <a:pt x="215" y="18"/>
                  <a:pt x="214" y="18"/>
                </a:cubicBezTo>
              </a:path>
            </a:pathLst>
          </a:custGeom>
          <a:solidFill>
            <a:srgbClr val="BFBFBF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9" name="Freeform 9"/>
          <p:cNvSpPr>
            <a:spLocks noEditPoints="1"/>
          </p:cNvSpPr>
          <p:nvPr/>
        </p:nvSpPr>
        <p:spPr bwMode="auto">
          <a:xfrm>
            <a:off x="5760072" y="4341841"/>
            <a:ext cx="289882" cy="231905"/>
          </a:xfrm>
          <a:custGeom>
            <a:avLst/>
            <a:gdLst/>
            <a:ahLst/>
            <a:cxnLst>
              <a:cxn ang="0">
                <a:pos x="207" y="85"/>
              </a:cxn>
              <a:cxn ang="0">
                <a:pos x="198" y="80"/>
              </a:cxn>
              <a:cxn ang="0">
                <a:pos x="191" y="69"/>
              </a:cxn>
              <a:cxn ang="0">
                <a:pos x="189" y="63"/>
              </a:cxn>
              <a:cxn ang="0">
                <a:pos x="188" y="61"/>
              </a:cxn>
              <a:cxn ang="0">
                <a:pos x="169" y="57"/>
              </a:cxn>
              <a:cxn ang="0">
                <a:pos x="170" y="46"/>
              </a:cxn>
              <a:cxn ang="0">
                <a:pos x="175" y="34"/>
              </a:cxn>
              <a:cxn ang="0">
                <a:pos x="178" y="28"/>
              </a:cxn>
              <a:cxn ang="0">
                <a:pos x="175" y="22"/>
              </a:cxn>
              <a:cxn ang="0">
                <a:pos x="168" y="18"/>
              </a:cxn>
              <a:cxn ang="0">
                <a:pos x="156" y="17"/>
              </a:cxn>
              <a:cxn ang="0">
                <a:pos x="150" y="15"/>
              </a:cxn>
              <a:cxn ang="0">
                <a:pos x="140" y="10"/>
              </a:cxn>
              <a:cxn ang="0">
                <a:pos x="143" y="0"/>
              </a:cxn>
              <a:cxn ang="0">
                <a:pos x="135" y="2"/>
              </a:cxn>
              <a:cxn ang="0">
                <a:pos x="119" y="0"/>
              </a:cxn>
              <a:cxn ang="0">
                <a:pos x="104" y="1"/>
              </a:cxn>
              <a:cxn ang="0">
                <a:pos x="97" y="6"/>
              </a:cxn>
              <a:cxn ang="0">
                <a:pos x="92" y="11"/>
              </a:cxn>
              <a:cxn ang="0">
                <a:pos x="87" y="14"/>
              </a:cxn>
              <a:cxn ang="0">
                <a:pos x="81" y="21"/>
              </a:cxn>
              <a:cxn ang="0">
                <a:pos x="61" y="12"/>
              </a:cxn>
              <a:cxn ang="0">
                <a:pos x="49" y="15"/>
              </a:cxn>
              <a:cxn ang="0">
                <a:pos x="43" y="8"/>
              </a:cxn>
              <a:cxn ang="0">
                <a:pos x="31" y="8"/>
              </a:cxn>
              <a:cxn ang="0">
                <a:pos x="24" y="15"/>
              </a:cxn>
              <a:cxn ang="0">
                <a:pos x="16" y="19"/>
              </a:cxn>
              <a:cxn ang="0">
                <a:pos x="5" y="23"/>
              </a:cxn>
              <a:cxn ang="0">
                <a:pos x="3" y="32"/>
              </a:cxn>
              <a:cxn ang="0">
                <a:pos x="3" y="45"/>
              </a:cxn>
              <a:cxn ang="0">
                <a:pos x="31" y="56"/>
              </a:cxn>
              <a:cxn ang="0">
                <a:pos x="39" y="71"/>
              </a:cxn>
              <a:cxn ang="0">
                <a:pos x="61" y="89"/>
              </a:cxn>
              <a:cxn ang="0">
                <a:pos x="79" y="95"/>
              </a:cxn>
              <a:cxn ang="0">
                <a:pos x="83" y="110"/>
              </a:cxn>
              <a:cxn ang="0">
                <a:pos x="95" y="127"/>
              </a:cxn>
              <a:cxn ang="0">
                <a:pos x="114" y="123"/>
              </a:cxn>
              <a:cxn ang="0">
                <a:pos x="124" y="114"/>
              </a:cxn>
              <a:cxn ang="0">
                <a:pos x="125" y="141"/>
              </a:cxn>
              <a:cxn ang="0">
                <a:pos x="153" y="157"/>
              </a:cxn>
              <a:cxn ang="0">
                <a:pos x="171" y="161"/>
              </a:cxn>
              <a:cxn ang="0">
                <a:pos x="179" y="152"/>
              </a:cxn>
              <a:cxn ang="0">
                <a:pos x="171" y="141"/>
              </a:cxn>
              <a:cxn ang="0">
                <a:pos x="171" y="133"/>
              </a:cxn>
              <a:cxn ang="0">
                <a:pos x="177" y="127"/>
              </a:cxn>
              <a:cxn ang="0">
                <a:pos x="185" y="114"/>
              </a:cxn>
              <a:cxn ang="0">
                <a:pos x="193" y="111"/>
              </a:cxn>
              <a:cxn ang="0">
                <a:pos x="198" y="106"/>
              </a:cxn>
              <a:cxn ang="0">
                <a:pos x="201" y="100"/>
              </a:cxn>
              <a:cxn ang="0">
                <a:pos x="207" y="91"/>
              </a:cxn>
            </a:cxnLst>
            <a:rect l="0" t="0" r="r" b="b"/>
            <a:pathLst>
              <a:path w="208" h="167">
                <a:moveTo>
                  <a:pt x="196" y="13"/>
                </a:moveTo>
                <a:cubicBezTo>
                  <a:pt x="196" y="13"/>
                  <a:pt x="196" y="13"/>
                  <a:pt x="196" y="13"/>
                </a:cubicBezTo>
                <a:moveTo>
                  <a:pt x="207" y="85"/>
                </a:moveTo>
                <a:cubicBezTo>
                  <a:pt x="206" y="83"/>
                  <a:pt x="205" y="83"/>
                  <a:pt x="203" y="83"/>
                </a:cubicBezTo>
                <a:cubicBezTo>
                  <a:pt x="203" y="83"/>
                  <a:pt x="202" y="82"/>
                  <a:pt x="202" y="82"/>
                </a:cubicBezTo>
                <a:cubicBezTo>
                  <a:pt x="200" y="81"/>
                  <a:pt x="199" y="81"/>
                  <a:pt x="198" y="80"/>
                </a:cubicBezTo>
                <a:cubicBezTo>
                  <a:pt x="197" y="79"/>
                  <a:pt x="197" y="79"/>
                  <a:pt x="196" y="79"/>
                </a:cubicBezTo>
                <a:cubicBezTo>
                  <a:pt x="194" y="78"/>
                  <a:pt x="193" y="77"/>
                  <a:pt x="191" y="76"/>
                </a:cubicBezTo>
                <a:cubicBezTo>
                  <a:pt x="190" y="74"/>
                  <a:pt x="190" y="71"/>
                  <a:pt x="191" y="69"/>
                </a:cubicBezTo>
                <a:cubicBezTo>
                  <a:pt x="191" y="68"/>
                  <a:pt x="191" y="67"/>
                  <a:pt x="191" y="66"/>
                </a:cubicBezTo>
                <a:cubicBezTo>
                  <a:pt x="191" y="66"/>
                  <a:pt x="191" y="65"/>
                  <a:pt x="191" y="65"/>
                </a:cubicBezTo>
                <a:cubicBezTo>
                  <a:pt x="191" y="64"/>
                  <a:pt x="190" y="63"/>
                  <a:pt x="189" y="63"/>
                </a:cubicBezTo>
                <a:cubicBezTo>
                  <a:pt x="189" y="63"/>
                  <a:pt x="188" y="62"/>
                  <a:pt x="188" y="62"/>
                </a:cubicBezTo>
                <a:cubicBezTo>
                  <a:pt x="188" y="61"/>
                  <a:pt x="188" y="61"/>
                  <a:pt x="188" y="61"/>
                </a:cubicBezTo>
                <a:cubicBezTo>
                  <a:pt x="188" y="61"/>
                  <a:pt x="188" y="61"/>
                  <a:pt x="188" y="61"/>
                </a:cubicBezTo>
                <a:cubicBezTo>
                  <a:pt x="185" y="61"/>
                  <a:pt x="182" y="61"/>
                  <a:pt x="180" y="59"/>
                </a:cubicBezTo>
                <a:cubicBezTo>
                  <a:pt x="178" y="59"/>
                  <a:pt x="177" y="58"/>
                  <a:pt x="176" y="58"/>
                </a:cubicBezTo>
                <a:cubicBezTo>
                  <a:pt x="174" y="58"/>
                  <a:pt x="170" y="59"/>
                  <a:pt x="169" y="57"/>
                </a:cubicBezTo>
                <a:cubicBezTo>
                  <a:pt x="168" y="56"/>
                  <a:pt x="169" y="52"/>
                  <a:pt x="169" y="51"/>
                </a:cubicBezTo>
                <a:cubicBezTo>
                  <a:pt x="169" y="50"/>
                  <a:pt x="169" y="49"/>
                  <a:pt x="169" y="49"/>
                </a:cubicBezTo>
                <a:cubicBezTo>
                  <a:pt x="169" y="47"/>
                  <a:pt x="169" y="47"/>
                  <a:pt x="170" y="46"/>
                </a:cubicBezTo>
                <a:cubicBezTo>
                  <a:pt x="171" y="45"/>
                  <a:pt x="171" y="44"/>
                  <a:pt x="171" y="42"/>
                </a:cubicBezTo>
                <a:cubicBezTo>
                  <a:pt x="172" y="41"/>
                  <a:pt x="172" y="40"/>
                  <a:pt x="172" y="39"/>
                </a:cubicBezTo>
                <a:cubicBezTo>
                  <a:pt x="173" y="37"/>
                  <a:pt x="174" y="36"/>
                  <a:pt x="175" y="34"/>
                </a:cubicBezTo>
                <a:cubicBezTo>
                  <a:pt x="175" y="33"/>
                  <a:pt x="175" y="33"/>
                  <a:pt x="175" y="32"/>
                </a:cubicBezTo>
                <a:cubicBezTo>
                  <a:pt x="176" y="32"/>
                  <a:pt x="176" y="32"/>
                  <a:pt x="177" y="31"/>
                </a:cubicBezTo>
                <a:cubicBezTo>
                  <a:pt x="177" y="30"/>
                  <a:pt x="178" y="29"/>
                  <a:pt x="178" y="28"/>
                </a:cubicBezTo>
                <a:cubicBezTo>
                  <a:pt x="179" y="27"/>
                  <a:pt x="179" y="27"/>
                  <a:pt x="180" y="26"/>
                </a:cubicBezTo>
                <a:cubicBezTo>
                  <a:pt x="180" y="25"/>
                  <a:pt x="179" y="24"/>
                  <a:pt x="179" y="23"/>
                </a:cubicBezTo>
                <a:cubicBezTo>
                  <a:pt x="178" y="23"/>
                  <a:pt x="176" y="23"/>
                  <a:pt x="175" y="22"/>
                </a:cubicBezTo>
                <a:cubicBezTo>
                  <a:pt x="174" y="22"/>
                  <a:pt x="173" y="22"/>
                  <a:pt x="172" y="21"/>
                </a:cubicBezTo>
                <a:cubicBezTo>
                  <a:pt x="171" y="21"/>
                  <a:pt x="170" y="20"/>
                  <a:pt x="170" y="20"/>
                </a:cubicBezTo>
                <a:cubicBezTo>
                  <a:pt x="169" y="19"/>
                  <a:pt x="169" y="19"/>
                  <a:pt x="168" y="18"/>
                </a:cubicBezTo>
                <a:cubicBezTo>
                  <a:pt x="168" y="18"/>
                  <a:pt x="167" y="17"/>
                  <a:pt x="167" y="17"/>
                </a:cubicBezTo>
                <a:cubicBezTo>
                  <a:pt x="166" y="15"/>
                  <a:pt x="166" y="15"/>
                  <a:pt x="164" y="15"/>
                </a:cubicBezTo>
                <a:cubicBezTo>
                  <a:pt x="161" y="15"/>
                  <a:pt x="159" y="16"/>
                  <a:pt x="156" y="17"/>
                </a:cubicBezTo>
                <a:cubicBezTo>
                  <a:pt x="155" y="18"/>
                  <a:pt x="154" y="18"/>
                  <a:pt x="152" y="17"/>
                </a:cubicBezTo>
                <a:cubicBezTo>
                  <a:pt x="152" y="17"/>
                  <a:pt x="152" y="16"/>
                  <a:pt x="151" y="16"/>
                </a:cubicBezTo>
                <a:cubicBezTo>
                  <a:pt x="151" y="16"/>
                  <a:pt x="150" y="15"/>
                  <a:pt x="150" y="15"/>
                </a:cubicBezTo>
                <a:cubicBezTo>
                  <a:pt x="149" y="14"/>
                  <a:pt x="149" y="14"/>
                  <a:pt x="147" y="13"/>
                </a:cubicBezTo>
                <a:cubicBezTo>
                  <a:pt x="145" y="12"/>
                  <a:pt x="144" y="12"/>
                  <a:pt x="142" y="11"/>
                </a:cubicBezTo>
                <a:cubicBezTo>
                  <a:pt x="141" y="11"/>
                  <a:pt x="140" y="11"/>
                  <a:pt x="140" y="10"/>
                </a:cubicBezTo>
                <a:cubicBezTo>
                  <a:pt x="140" y="9"/>
                  <a:pt x="141" y="9"/>
                  <a:pt x="141" y="9"/>
                </a:cubicBezTo>
                <a:cubicBezTo>
                  <a:pt x="143" y="8"/>
                  <a:pt x="146" y="6"/>
                  <a:pt x="146" y="5"/>
                </a:cubicBezTo>
                <a:cubicBezTo>
                  <a:pt x="147" y="3"/>
                  <a:pt x="146" y="0"/>
                  <a:pt x="143" y="0"/>
                </a:cubicBezTo>
                <a:cubicBezTo>
                  <a:pt x="143" y="0"/>
                  <a:pt x="142" y="0"/>
                  <a:pt x="141" y="0"/>
                </a:cubicBezTo>
                <a:cubicBezTo>
                  <a:pt x="140" y="0"/>
                  <a:pt x="139" y="0"/>
                  <a:pt x="139" y="0"/>
                </a:cubicBezTo>
                <a:cubicBezTo>
                  <a:pt x="137" y="1"/>
                  <a:pt x="136" y="2"/>
                  <a:pt x="135" y="2"/>
                </a:cubicBezTo>
                <a:cubicBezTo>
                  <a:pt x="134" y="2"/>
                  <a:pt x="132" y="2"/>
                  <a:pt x="131" y="2"/>
                </a:cubicBezTo>
                <a:cubicBezTo>
                  <a:pt x="129" y="2"/>
                  <a:pt x="127" y="3"/>
                  <a:pt x="125" y="2"/>
                </a:cubicBezTo>
                <a:cubicBezTo>
                  <a:pt x="123" y="2"/>
                  <a:pt x="122" y="0"/>
                  <a:pt x="119" y="0"/>
                </a:cubicBezTo>
                <a:cubicBezTo>
                  <a:pt x="116" y="0"/>
                  <a:pt x="113" y="0"/>
                  <a:pt x="110" y="0"/>
                </a:cubicBezTo>
                <a:cubicBezTo>
                  <a:pt x="109" y="0"/>
                  <a:pt x="108" y="1"/>
                  <a:pt x="107" y="1"/>
                </a:cubicBezTo>
                <a:cubicBezTo>
                  <a:pt x="106" y="1"/>
                  <a:pt x="105" y="1"/>
                  <a:pt x="104" y="1"/>
                </a:cubicBezTo>
                <a:cubicBezTo>
                  <a:pt x="103" y="2"/>
                  <a:pt x="103" y="3"/>
                  <a:pt x="102" y="3"/>
                </a:cubicBezTo>
                <a:cubicBezTo>
                  <a:pt x="101" y="4"/>
                  <a:pt x="100" y="4"/>
                  <a:pt x="99" y="5"/>
                </a:cubicBezTo>
                <a:cubicBezTo>
                  <a:pt x="98" y="5"/>
                  <a:pt x="98" y="5"/>
                  <a:pt x="97" y="6"/>
                </a:cubicBezTo>
                <a:cubicBezTo>
                  <a:pt x="96" y="6"/>
                  <a:pt x="95" y="7"/>
                  <a:pt x="94" y="8"/>
                </a:cubicBezTo>
                <a:cubicBezTo>
                  <a:pt x="94" y="9"/>
                  <a:pt x="94" y="9"/>
                  <a:pt x="93" y="10"/>
                </a:cubicBezTo>
                <a:cubicBezTo>
                  <a:pt x="92" y="10"/>
                  <a:pt x="92" y="10"/>
                  <a:pt x="92" y="11"/>
                </a:cubicBezTo>
                <a:cubicBezTo>
                  <a:pt x="92" y="11"/>
                  <a:pt x="92" y="11"/>
                  <a:pt x="92" y="11"/>
                </a:cubicBezTo>
                <a:cubicBezTo>
                  <a:pt x="91" y="12"/>
                  <a:pt x="90" y="12"/>
                  <a:pt x="89" y="12"/>
                </a:cubicBezTo>
                <a:cubicBezTo>
                  <a:pt x="87" y="13"/>
                  <a:pt x="87" y="13"/>
                  <a:pt x="87" y="14"/>
                </a:cubicBezTo>
                <a:cubicBezTo>
                  <a:pt x="86" y="15"/>
                  <a:pt x="85" y="16"/>
                  <a:pt x="85" y="17"/>
                </a:cubicBezTo>
                <a:cubicBezTo>
                  <a:pt x="85" y="17"/>
                  <a:pt x="84" y="18"/>
                  <a:pt x="84" y="19"/>
                </a:cubicBezTo>
                <a:cubicBezTo>
                  <a:pt x="83" y="20"/>
                  <a:pt x="82" y="21"/>
                  <a:pt x="81" y="21"/>
                </a:cubicBezTo>
                <a:cubicBezTo>
                  <a:pt x="79" y="22"/>
                  <a:pt x="78" y="21"/>
                  <a:pt x="76" y="20"/>
                </a:cubicBezTo>
                <a:cubicBezTo>
                  <a:pt x="73" y="19"/>
                  <a:pt x="68" y="18"/>
                  <a:pt x="66" y="16"/>
                </a:cubicBezTo>
                <a:cubicBezTo>
                  <a:pt x="65" y="14"/>
                  <a:pt x="64" y="12"/>
                  <a:pt x="61" y="12"/>
                </a:cubicBezTo>
                <a:cubicBezTo>
                  <a:pt x="60" y="12"/>
                  <a:pt x="56" y="13"/>
                  <a:pt x="55" y="14"/>
                </a:cubicBezTo>
                <a:cubicBezTo>
                  <a:pt x="55" y="14"/>
                  <a:pt x="55" y="15"/>
                  <a:pt x="54" y="16"/>
                </a:cubicBezTo>
                <a:cubicBezTo>
                  <a:pt x="52" y="17"/>
                  <a:pt x="50" y="16"/>
                  <a:pt x="49" y="15"/>
                </a:cubicBezTo>
                <a:cubicBezTo>
                  <a:pt x="48" y="15"/>
                  <a:pt x="47" y="15"/>
                  <a:pt x="46" y="14"/>
                </a:cubicBezTo>
                <a:cubicBezTo>
                  <a:pt x="45" y="13"/>
                  <a:pt x="45" y="12"/>
                  <a:pt x="44" y="11"/>
                </a:cubicBezTo>
                <a:cubicBezTo>
                  <a:pt x="44" y="10"/>
                  <a:pt x="43" y="10"/>
                  <a:pt x="43" y="8"/>
                </a:cubicBezTo>
                <a:cubicBezTo>
                  <a:pt x="44" y="7"/>
                  <a:pt x="44" y="6"/>
                  <a:pt x="44" y="5"/>
                </a:cubicBezTo>
                <a:cubicBezTo>
                  <a:pt x="42" y="5"/>
                  <a:pt x="40" y="5"/>
                  <a:pt x="38" y="5"/>
                </a:cubicBezTo>
                <a:cubicBezTo>
                  <a:pt x="35" y="6"/>
                  <a:pt x="34" y="7"/>
                  <a:pt x="31" y="8"/>
                </a:cubicBezTo>
                <a:cubicBezTo>
                  <a:pt x="29" y="9"/>
                  <a:pt x="28" y="10"/>
                  <a:pt x="27" y="13"/>
                </a:cubicBezTo>
                <a:cubicBezTo>
                  <a:pt x="27" y="13"/>
                  <a:pt x="26" y="14"/>
                  <a:pt x="26" y="14"/>
                </a:cubicBezTo>
                <a:cubicBezTo>
                  <a:pt x="25" y="14"/>
                  <a:pt x="25" y="15"/>
                  <a:pt x="24" y="15"/>
                </a:cubicBezTo>
                <a:cubicBezTo>
                  <a:pt x="23" y="16"/>
                  <a:pt x="23" y="16"/>
                  <a:pt x="22" y="16"/>
                </a:cubicBezTo>
                <a:cubicBezTo>
                  <a:pt x="21" y="17"/>
                  <a:pt x="20" y="16"/>
                  <a:pt x="19" y="17"/>
                </a:cubicBezTo>
                <a:cubicBezTo>
                  <a:pt x="18" y="17"/>
                  <a:pt x="17" y="18"/>
                  <a:pt x="16" y="19"/>
                </a:cubicBezTo>
                <a:cubicBezTo>
                  <a:pt x="15" y="20"/>
                  <a:pt x="13" y="21"/>
                  <a:pt x="11" y="22"/>
                </a:cubicBezTo>
                <a:cubicBezTo>
                  <a:pt x="10" y="22"/>
                  <a:pt x="8" y="22"/>
                  <a:pt x="7" y="22"/>
                </a:cubicBezTo>
                <a:cubicBezTo>
                  <a:pt x="5" y="22"/>
                  <a:pt x="6" y="23"/>
                  <a:pt x="5" y="23"/>
                </a:cubicBezTo>
                <a:cubicBezTo>
                  <a:pt x="3" y="25"/>
                  <a:pt x="1" y="26"/>
                  <a:pt x="0" y="28"/>
                </a:cubicBezTo>
                <a:cubicBezTo>
                  <a:pt x="1" y="28"/>
                  <a:pt x="1" y="29"/>
                  <a:pt x="2" y="29"/>
                </a:cubicBezTo>
                <a:cubicBezTo>
                  <a:pt x="2" y="29"/>
                  <a:pt x="3" y="32"/>
                  <a:pt x="3" y="32"/>
                </a:cubicBezTo>
                <a:cubicBezTo>
                  <a:pt x="4" y="33"/>
                  <a:pt x="4" y="32"/>
                  <a:pt x="4" y="33"/>
                </a:cubicBezTo>
                <a:cubicBezTo>
                  <a:pt x="3" y="35"/>
                  <a:pt x="3" y="35"/>
                  <a:pt x="3" y="35"/>
                </a:cubicBezTo>
                <a:cubicBezTo>
                  <a:pt x="3" y="38"/>
                  <a:pt x="3" y="42"/>
                  <a:pt x="3" y="45"/>
                </a:cubicBezTo>
                <a:cubicBezTo>
                  <a:pt x="4" y="49"/>
                  <a:pt x="5" y="51"/>
                  <a:pt x="8" y="54"/>
                </a:cubicBezTo>
                <a:cubicBezTo>
                  <a:pt x="12" y="57"/>
                  <a:pt x="14" y="61"/>
                  <a:pt x="19" y="60"/>
                </a:cubicBezTo>
                <a:cubicBezTo>
                  <a:pt x="23" y="60"/>
                  <a:pt x="27" y="56"/>
                  <a:pt x="31" y="56"/>
                </a:cubicBezTo>
                <a:cubicBezTo>
                  <a:pt x="36" y="55"/>
                  <a:pt x="40" y="59"/>
                  <a:pt x="42" y="63"/>
                </a:cubicBezTo>
                <a:cubicBezTo>
                  <a:pt x="42" y="64"/>
                  <a:pt x="43" y="65"/>
                  <a:pt x="43" y="66"/>
                </a:cubicBezTo>
                <a:cubicBezTo>
                  <a:pt x="43" y="68"/>
                  <a:pt x="40" y="69"/>
                  <a:pt x="39" y="71"/>
                </a:cubicBezTo>
                <a:cubicBezTo>
                  <a:pt x="39" y="75"/>
                  <a:pt x="46" y="81"/>
                  <a:pt x="50" y="81"/>
                </a:cubicBezTo>
                <a:cubicBezTo>
                  <a:pt x="53" y="82"/>
                  <a:pt x="58" y="80"/>
                  <a:pt x="60" y="84"/>
                </a:cubicBezTo>
                <a:cubicBezTo>
                  <a:pt x="61" y="85"/>
                  <a:pt x="60" y="87"/>
                  <a:pt x="61" y="89"/>
                </a:cubicBezTo>
                <a:cubicBezTo>
                  <a:pt x="61" y="92"/>
                  <a:pt x="64" y="94"/>
                  <a:pt x="68" y="94"/>
                </a:cubicBezTo>
                <a:cubicBezTo>
                  <a:pt x="70" y="94"/>
                  <a:pt x="72" y="92"/>
                  <a:pt x="75" y="92"/>
                </a:cubicBezTo>
                <a:cubicBezTo>
                  <a:pt x="76" y="93"/>
                  <a:pt x="78" y="94"/>
                  <a:pt x="79" y="95"/>
                </a:cubicBezTo>
                <a:cubicBezTo>
                  <a:pt x="82" y="96"/>
                  <a:pt x="88" y="97"/>
                  <a:pt x="87" y="101"/>
                </a:cubicBezTo>
                <a:cubicBezTo>
                  <a:pt x="87" y="105"/>
                  <a:pt x="84" y="102"/>
                  <a:pt x="83" y="105"/>
                </a:cubicBezTo>
                <a:cubicBezTo>
                  <a:pt x="82" y="105"/>
                  <a:pt x="82" y="110"/>
                  <a:pt x="83" y="110"/>
                </a:cubicBezTo>
                <a:cubicBezTo>
                  <a:pt x="84" y="112"/>
                  <a:pt x="86" y="110"/>
                  <a:pt x="88" y="111"/>
                </a:cubicBezTo>
                <a:cubicBezTo>
                  <a:pt x="90" y="113"/>
                  <a:pt x="90" y="120"/>
                  <a:pt x="91" y="122"/>
                </a:cubicBezTo>
                <a:cubicBezTo>
                  <a:pt x="92" y="126"/>
                  <a:pt x="92" y="125"/>
                  <a:pt x="95" y="127"/>
                </a:cubicBezTo>
                <a:cubicBezTo>
                  <a:pt x="97" y="129"/>
                  <a:pt x="96" y="129"/>
                  <a:pt x="99" y="130"/>
                </a:cubicBezTo>
                <a:cubicBezTo>
                  <a:pt x="102" y="131"/>
                  <a:pt x="106" y="128"/>
                  <a:pt x="109" y="126"/>
                </a:cubicBezTo>
                <a:cubicBezTo>
                  <a:pt x="110" y="125"/>
                  <a:pt x="113" y="124"/>
                  <a:pt x="114" y="123"/>
                </a:cubicBezTo>
                <a:cubicBezTo>
                  <a:pt x="115" y="121"/>
                  <a:pt x="114" y="118"/>
                  <a:pt x="114" y="116"/>
                </a:cubicBezTo>
                <a:cubicBezTo>
                  <a:pt x="115" y="115"/>
                  <a:pt x="117" y="113"/>
                  <a:pt x="119" y="112"/>
                </a:cubicBezTo>
                <a:cubicBezTo>
                  <a:pt x="121" y="112"/>
                  <a:pt x="122" y="113"/>
                  <a:pt x="124" y="114"/>
                </a:cubicBezTo>
                <a:cubicBezTo>
                  <a:pt x="127" y="117"/>
                  <a:pt x="124" y="119"/>
                  <a:pt x="123" y="122"/>
                </a:cubicBezTo>
                <a:cubicBezTo>
                  <a:pt x="122" y="124"/>
                  <a:pt x="123" y="126"/>
                  <a:pt x="123" y="127"/>
                </a:cubicBezTo>
                <a:cubicBezTo>
                  <a:pt x="123" y="132"/>
                  <a:pt x="124" y="136"/>
                  <a:pt x="125" y="141"/>
                </a:cubicBezTo>
                <a:cubicBezTo>
                  <a:pt x="134" y="141"/>
                  <a:pt x="139" y="148"/>
                  <a:pt x="147" y="151"/>
                </a:cubicBezTo>
                <a:cubicBezTo>
                  <a:pt x="149" y="152"/>
                  <a:pt x="151" y="151"/>
                  <a:pt x="152" y="153"/>
                </a:cubicBezTo>
                <a:cubicBezTo>
                  <a:pt x="153" y="154"/>
                  <a:pt x="153" y="156"/>
                  <a:pt x="153" y="157"/>
                </a:cubicBezTo>
                <a:cubicBezTo>
                  <a:pt x="154" y="159"/>
                  <a:pt x="159" y="167"/>
                  <a:pt x="163" y="165"/>
                </a:cubicBezTo>
                <a:cubicBezTo>
                  <a:pt x="164" y="164"/>
                  <a:pt x="165" y="162"/>
                  <a:pt x="167" y="162"/>
                </a:cubicBezTo>
                <a:cubicBezTo>
                  <a:pt x="168" y="161"/>
                  <a:pt x="170" y="161"/>
                  <a:pt x="171" y="161"/>
                </a:cubicBezTo>
                <a:cubicBezTo>
                  <a:pt x="174" y="161"/>
                  <a:pt x="176" y="162"/>
                  <a:pt x="177" y="162"/>
                </a:cubicBezTo>
                <a:cubicBezTo>
                  <a:pt x="178" y="161"/>
                  <a:pt x="178" y="159"/>
                  <a:pt x="179" y="158"/>
                </a:cubicBezTo>
                <a:cubicBezTo>
                  <a:pt x="179" y="156"/>
                  <a:pt x="180" y="154"/>
                  <a:pt x="179" y="152"/>
                </a:cubicBezTo>
                <a:cubicBezTo>
                  <a:pt x="178" y="151"/>
                  <a:pt x="178" y="151"/>
                  <a:pt x="176" y="151"/>
                </a:cubicBezTo>
                <a:cubicBezTo>
                  <a:pt x="174" y="151"/>
                  <a:pt x="173" y="151"/>
                  <a:pt x="171" y="149"/>
                </a:cubicBezTo>
                <a:cubicBezTo>
                  <a:pt x="168" y="146"/>
                  <a:pt x="171" y="144"/>
                  <a:pt x="171" y="141"/>
                </a:cubicBezTo>
                <a:cubicBezTo>
                  <a:pt x="172" y="140"/>
                  <a:pt x="171" y="139"/>
                  <a:pt x="171" y="139"/>
                </a:cubicBezTo>
                <a:cubicBezTo>
                  <a:pt x="171" y="138"/>
                  <a:pt x="171" y="137"/>
                  <a:pt x="171" y="136"/>
                </a:cubicBezTo>
                <a:cubicBezTo>
                  <a:pt x="171" y="135"/>
                  <a:pt x="170" y="134"/>
                  <a:pt x="171" y="133"/>
                </a:cubicBezTo>
                <a:cubicBezTo>
                  <a:pt x="171" y="133"/>
                  <a:pt x="172" y="132"/>
                  <a:pt x="172" y="131"/>
                </a:cubicBezTo>
                <a:cubicBezTo>
                  <a:pt x="173" y="129"/>
                  <a:pt x="172" y="129"/>
                  <a:pt x="174" y="128"/>
                </a:cubicBezTo>
                <a:cubicBezTo>
                  <a:pt x="175" y="128"/>
                  <a:pt x="176" y="128"/>
                  <a:pt x="177" y="127"/>
                </a:cubicBezTo>
                <a:cubicBezTo>
                  <a:pt x="180" y="125"/>
                  <a:pt x="178" y="122"/>
                  <a:pt x="179" y="119"/>
                </a:cubicBezTo>
                <a:cubicBezTo>
                  <a:pt x="180" y="118"/>
                  <a:pt x="181" y="118"/>
                  <a:pt x="182" y="117"/>
                </a:cubicBezTo>
                <a:cubicBezTo>
                  <a:pt x="183" y="116"/>
                  <a:pt x="184" y="115"/>
                  <a:pt x="185" y="114"/>
                </a:cubicBezTo>
                <a:cubicBezTo>
                  <a:pt x="185" y="114"/>
                  <a:pt x="186" y="111"/>
                  <a:pt x="187" y="110"/>
                </a:cubicBezTo>
                <a:cubicBezTo>
                  <a:pt x="187" y="110"/>
                  <a:pt x="189" y="110"/>
                  <a:pt x="189" y="110"/>
                </a:cubicBezTo>
                <a:cubicBezTo>
                  <a:pt x="191" y="110"/>
                  <a:pt x="192" y="111"/>
                  <a:pt x="193" y="111"/>
                </a:cubicBezTo>
                <a:cubicBezTo>
                  <a:pt x="194" y="111"/>
                  <a:pt x="195" y="111"/>
                  <a:pt x="196" y="111"/>
                </a:cubicBezTo>
                <a:cubicBezTo>
                  <a:pt x="196" y="111"/>
                  <a:pt x="196" y="110"/>
                  <a:pt x="196" y="110"/>
                </a:cubicBezTo>
                <a:cubicBezTo>
                  <a:pt x="197" y="109"/>
                  <a:pt x="198" y="108"/>
                  <a:pt x="198" y="106"/>
                </a:cubicBezTo>
                <a:cubicBezTo>
                  <a:pt x="198" y="106"/>
                  <a:pt x="198" y="106"/>
                  <a:pt x="198" y="105"/>
                </a:cubicBezTo>
                <a:cubicBezTo>
                  <a:pt x="198" y="103"/>
                  <a:pt x="200" y="102"/>
                  <a:pt x="201" y="100"/>
                </a:cubicBezTo>
                <a:cubicBezTo>
                  <a:pt x="201" y="100"/>
                  <a:pt x="201" y="100"/>
                  <a:pt x="201" y="100"/>
                </a:cubicBezTo>
                <a:cubicBezTo>
                  <a:pt x="201" y="100"/>
                  <a:pt x="201" y="100"/>
                  <a:pt x="201" y="100"/>
                </a:cubicBezTo>
                <a:cubicBezTo>
                  <a:pt x="202" y="98"/>
                  <a:pt x="204" y="97"/>
                  <a:pt x="205" y="95"/>
                </a:cubicBezTo>
                <a:cubicBezTo>
                  <a:pt x="206" y="93"/>
                  <a:pt x="206" y="92"/>
                  <a:pt x="207" y="91"/>
                </a:cubicBezTo>
                <a:cubicBezTo>
                  <a:pt x="207" y="89"/>
                  <a:pt x="208" y="87"/>
                  <a:pt x="207" y="85"/>
                </a:cubicBezTo>
              </a:path>
            </a:pathLst>
          </a:custGeom>
          <a:solidFill>
            <a:srgbClr val="BFBFBF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0" name="Freeform 10"/>
          <p:cNvSpPr>
            <a:spLocks/>
          </p:cNvSpPr>
          <p:nvPr/>
        </p:nvSpPr>
        <p:spPr bwMode="auto">
          <a:xfrm>
            <a:off x="5994344" y="4494473"/>
            <a:ext cx="70991" cy="84007"/>
          </a:xfrm>
          <a:custGeom>
            <a:avLst/>
            <a:gdLst/>
            <a:ahLst/>
            <a:cxnLst>
              <a:cxn ang="0">
                <a:pos x="29" y="15"/>
              </a:cxn>
              <a:cxn ang="0">
                <a:pos x="28" y="11"/>
              </a:cxn>
              <a:cxn ang="0">
                <a:pos x="27" y="6"/>
              </a:cxn>
              <a:cxn ang="0">
                <a:pos x="28" y="0"/>
              </a:cxn>
              <a:cxn ang="0">
                <a:pos x="28" y="1"/>
              </a:cxn>
              <a:cxn ang="0">
                <a:pos x="25" y="1"/>
              </a:cxn>
              <a:cxn ang="0">
                <a:pos x="21" y="0"/>
              </a:cxn>
              <a:cxn ang="0">
                <a:pos x="19" y="0"/>
              </a:cxn>
              <a:cxn ang="0">
                <a:pos x="17" y="4"/>
              </a:cxn>
              <a:cxn ang="0">
                <a:pos x="14" y="7"/>
              </a:cxn>
              <a:cxn ang="0">
                <a:pos x="11" y="9"/>
              </a:cxn>
              <a:cxn ang="0">
                <a:pos x="9" y="17"/>
              </a:cxn>
              <a:cxn ang="0">
                <a:pos x="6" y="18"/>
              </a:cxn>
              <a:cxn ang="0">
                <a:pos x="4" y="21"/>
              </a:cxn>
              <a:cxn ang="0">
                <a:pos x="3" y="23"/>
              </a:cxn>
              <a:cxn ang="0">
                <a:pos x="3" y="26"/>
              </a:cxn>
              <a:cxn ang="0">
                <a:pos x="3" y="29"/>
              </a:cxn>
              <a:cxn ang="0">
                <a:pos x="3" y="31"/>
              </a:cxn>
              <a:cxn ang="0">
                <a:pos x="3" y="39"/>
              </a:cxn>
              <a:cxn ang="0">
                <a:pos x="8" y="41"/>
              </a:cxn>
              <a:cxn ang="0">
                <a:pos x="11" y="42"/>
              </a:cxn>
              <a:cxn ang="0">
                <a:pos x="11" y="48"/>
              </a:cxn>
              <a:cxn ang="0">
                <a:pos x="9" y="52"/>
              </a:cxn>
              <a:cxn ang="0">
                <a:pos x="14" y="54"/>
              </a:cxn>
              <a:cxn ang="0">
                <a:pos x="26" y="57"/>
              </a:cxn>
              <a:cxn ang="0">
                <a:pos x="35" y="58"/>
              </a:cxn>
              <a:cxn ang="0">
                <a:pos x="35" y="58"/>
              </a:cxn>
              <a:cxn ang="0">
                <a:pos x="35" y="58"/>
              </a:cxn>
              <a:cxn ang="0">
                <a:pos x="39" y="46"/>
              </a:cxn>
              <a:cxn ang="0">
                <a:pos x="42" y="42"/>
              </a:cxn>
              <a:cxn ang="0">
                <a:pos x="44" y="38"/>
              </a:cxn>
              <a:cxn ang="0">
                <a:pos x="51" y="35"/>
              </a:cxn>
              <a:cxn ang="0">
                <a:pos x="48" y="33"/>
              </a:cxn>
              <a:cxn ang="0">
                <a:pos x="43" y="32"/>
              </a:cxn>
              <a:cxn ang="0">
                <a:pos x="39" y="28"/>
              </a:cxn>
              <a:cxn ang="0">
                <a:pos x="37" y="25"/>
              </a:cxn>
              <a:cxn ang="0">
                <a:pos x="34" y="24"/>
              </a:cxn>
              <a:cxn ang="0">
                <a:pos x="32" y="20"/>
              </a:cxn>
              <a:cxn ang="0">
                <a:pos x="29" y="15"/>
              </a:cxn>
            </a:cxnLst>
            <a:rect l="0" t="0" r="r" b="b"/>
            <a:pathLst>
              <a:path w="51" h="60">
                <a:moveTo>
                  <a:pt x="29" y="15"/>
                </a:moveTo>
                <a:cubicBezTo>
                  <a:pt x="28" y="14"/>
                  <a:pt x="29" y="12"/>
                  <a:pt x="28" y="11"/>
                </a:cubicBezTo>
                <a:cubicBezTo>
                  <a:pt x="28" y="9"/>
                  <a:pt x="27" y="8"/>
                  <a:pt x="27" y="6"/>
                </a:cubicBezTo>
                <a:cubicBezTo>
                  <a:pt x="27" y="4"/>
                  <a:pt x="27" y="2"/>
                  <a:pt x="28" y="0"/>
                </a:cubicBezTo>
                <a:cubicBezTo>
                  <a:pt x="28" y="0"/>
                  <a:pt x="28" y="1"/>
                  <a:pt x="28" y="1"/>
                </a:cubicBezTo>
                <a:cubicBezTo>
                  <a:pt x="27" y="1"/>
                  <a:pt x="26" y="1"/>
                  <a:pt x="25" y="1"/>
                </a:cubicBezTo>
                <a:cubicBezTo>
                  <a:pt x="24" y="1"/>
                  <a:pt x="23" y="0"/>
                  <a:pt x="21" y="0"/>
                </a:cubicBezTo>
                <a:cubicBezTo>
                  <a:pt x="21" y="0"/>
                  <a:pt x="19" y="0"/>
                  <a:pt x="19" y="0"/>
                </a:cubicBezTo>
                <a:cubicBezTo>
                  <a:pt x="18" y="1"/>
                  <a:pt x="17" y="4"/>
                  <a:pt x="17" y="4"/>
                </a:cubicBezTo>
                <a:cubicBezTo>
                  <a:pt x="16" y="5"/>
                  <a:pt x="15" y="6"/>
                  <a:pt x="14" y="7"/>
                </a:cubicBezTo>
                <a:cubicBezTo>
                  <a:pt x="13" y="8"/>
                  <a:pt x="12" y="8"/>
                  <a:pt x="11" y="9"/>
                </a:cubicBezTo>
                <a:cubicBezTo>
                  <a:pt x="10" y="12"/>
                  <a:pt x="12" y="15"/>
                  <a:pt x="9" y="17"/>
                </a:cubicBezTo>
                <a:cubicBezTo>
                  <a:pt x="8" y="18"/>
                  <a:pt x="7" y="18"/>
                  <a:pt x="6" y="18"/>
                </a:cubicBezTo>
                <a:cubicBezTo>
                  <a:pt x="4" y="19"/>
                  <a:pt x="5" y="19"/>
                  <a:pt x="4" y="21"/>
                </a:cubicBezTo>
                <a:cubicBezTo>
                  <a:pt x="4" y="22"/>
                  <a:pt x="3" y="23"/>
                  <a:pt x="3" y="23"/>
                </a:cubicBezTo>
                <a:cubicBezTo>
                  <a:pt x="2" y="24"/>
                  <a:pt x="3" y="25"/>
                  <a:pt x="3" y="26"/>
                </a:cubicBezTo>
                <a:cubicBezTo>
                  <a:pt x="3" y="27"/>
                  <a:pt x="3" y="28"/>
                  <a:pt x="3" y="29"/>
                </a:cubicBezTo>
                <a:cubicBezTo>
                  <a:pt x="3" y="29"/>
                  <a:pt x="4" y="30"/>
                  <a:pt x="3" y="31"/>
                </a:cubicBezTo>
                <a:cubicBezTo>
                  <a:pt x="3" y="34"/>
                  <a:pt x="0" y="36"/>
                  <a:pt x="3" y="39"/>
                </a:cubicBezTo>
                <a:cubicBezTo>
                  <a:pt x="5" y="41"/>
                  <a:pt x="6" y="41"/>
                  <a:pt x="8" y="41"/>
                </a:cubicBezTo>
                <a:cubicBezTo>
                  <a:pt x="10" y="41"/>
                  <a:pt x="10" y="41"/>
                  <a:pt x="11" y="42"/>
                </a:cubicBezTo>
                <a:cubicBezTo>
                  <a:pt x="12" y="44"/>
                  <a:pt x="11" y="46"/>
                  <a:pt x="11" y="48"/>
                </a:cubicBezTo>
                <a:cubicBezTo>
                  <a:pt x="10" y="49"/>
                  <a:pt x="10" y="51"/>
                  <a:pt x="9" y="52"/>
                </a:cubicBezTo>
                <a:cubicBezTo>
                  <a:pt x="11" y="52"/>
                  <a:pt x="12" y="53"/>
                  <a:pt x="14" y="54"/>
                </a:cubicBezTo>
                <a:cubicBezTo>
                  <a:pt x="19" y="57"/>
                  <a:pt x="20" y="60"/>
                  <a:pt x="26" y="57"/>
                </a:cubicBezTo>
                <a:cubicBezTo>
                  <a:pt x="30" y="54"/>
                  <a:pt x="31" y="56"/>
                  <a:pt x="35" y="58"/>
                </a:cubicBezTo>
                <a:cubicBezTo>
                  <a:pt x="35" y="58"/>
                  <a:pt x="35" y="58"/>
                  <a:pt x="35" y="58"/>
                </a:cubicBezTo>
                <a:cubicBezTo>
                  <a:pt x="35" y="58"/>
                  <a:pt x="35" y="58"/>
                  <a:pt x="35" y="58"/>
                </a:cubicBezTo>
                <a:cubicBezTo>
                  <a:pt x="36" y="53"/>
                  <a:pt x="37" y="49"/>
                  <a:pt x="39" y="46"/>
                </a:cubicBezTo>
                <a:cubicBezTo>
                  <a:pt x="40" y="44"/>
                  <a:pt x="41" y="43"/>
                  <a:pt x="42" y="42"/>
                </a:cubicBezTo>
                <a:cubicBezTo>
                  <a:pt x="42" y="40"/>
                  <a:pt x="43" y="39"/>
                  <a:pt x="44" y="38"/>
                </a:cubicBezTo>
                <a:cubicBezTo>
                  <a:pt x="46" y="37"/>
                  <a:pt x="49" y="35"/>
                  <a:pt x="51" y="35"/>
                </a:cubicBezTo>
                <a:cubicBezTo>
                  <a:pt x="51" y="33"/>
                  <a:pt x="49" y="33"/>
                  <a:pt x="48" y="33"/>
                </a:cubicBezTo>
                <a:cubicBezTo>
                  <a:pt x="46" y="33"/>
                  <a:pt x="45" y="33"/>
                  <a:pt x="43" y="32"/>
                </a:cubicBezTo>
                <a:cubicBezTo>
                  <a:pt x="42" y="31"/>
                  <a:pt x="40" y="30"/>
                  <a:pt x="39" y="28"/>
                </a:cubicBezTo>
                <a:cubicBezTo>
                  <a:pt x="38" y="27"/>
                  <a:pt x="37" y="26"/>
                  <a:pt x="37" y="25"/>
                </a:cubicBezTo>
                <a:cubicBezTo>
                  <a:pt x="36" y="24"/>
                  <a:pt x="35" y="24"/>
                  <a:pt x="34" y="24"/>
                </a:cubicBezTo>
                <a:cubicBezTo>
                  <a:pt x="32" y="23"/>
                  <a:pt x="32" y="21"/>
                  <a:pt x="32" y="20"/>
                </a:cubicBezTo>
                <a:cubicBezTo>
                  <a:pt x="31" y="18"/>
                  <a:pt x="30" y="17"/>
                  <a:pt x="29" y="15"/>
                </a:cubicBezTo>
              </a:path>
            </a:pathLst>
          </a:custGeom>
          <a:solidFill>
            <a:srgbClr val="BFBFBF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1" name="Freeform 11"/>
          <p:cNvSpPr>
            <a:spLocks/>
          </p:cNvSpPr>
          <p:nvPr/>
        </p:nvSpPr>
        <p:spPr bwMode="auto">
          <a:xfrm>
            <a:off x="6014458" y="4770156"/>
            <a:ext cx="337210" cy="218891"/>
          </a:xfrm>
          <a:custGeom>
            <a:avLst/>
            <a:gdLst/>
            <a:ahLst/>
            <a:cxnLst>
              <a:cxn ang="0">
                <a:pos x="231" y="65"/>
              </a:cxn>
              <a:cxn ang="0">
                <a:pos x="214" y="71"/>
              </a:cxn>
              <a:cxn ang="0">
                <a:pos x="204" y="60"/>
              </a:cxn>
              <a:cxn ang="0">
                <a:pos x="194" y="60"/>
              </a:cxn>
              <a:cxn ang="0">
                <a:pos x="186" y="51"/>
              </a:cxn>
              <a:cxn ang="0">
                <a:pos x="183" y="47"/>
              </a:cxn>
              <a:cxn ang="0">
                <a:pos x="186" y="39"/>
              </a:cxn>
              <a:cxn ang="0">
                <a:pos x="192" y="36"/>
              </a:cxn>
              <a:cxn ang="0">
                <a:pos x="195" y="30"/>
              </a:cxn>
              <a:cxn ang="0">
                <a:pos x="197" y="18"/>
              </a:cxn>
              <a:cxn ang="0">
                <a:pos x="188" y="17"/>
              </a:cxn>
              <a:cxn ang="0">
                <a:pos x="174" y="10"/>
              </a:cxn>
              <a:cxn ang="0">
                <a:pos x="161" y="9"/>
              </a:cxn>
              <a:cxn ang="0">
                <a:pos x="145" y="1"/>
              </a:cxn>
              <a:cxn ang="0">
                <a:pos x="133" y="1"/>
              </a:cxn>
              <a:cxn ang="0">
                <a:pos x="121" y="8"/>
              </a:cxn>
              <a:cxn ang="0">
                <a:pos x="110" y="18"/>
              </a:cxn>
              <a:cxn ang="0">
                <a:pos x="94" y="17"/>
              </a:cxn>
              <a:cxn ang="0">
                <a:pos x="90" y="21"/>
              </a:cxn>
              <a:cxn ang="0">
                <a:pos x="51" y="27"/>
              </a:cxn>
              <a:cxn ang="0">
                <a:pos x="39" y="56"/>
              </a:cxn>
              <a:cxn ang="0">
                <a:pos x="8" y="90"/>
              </a:cxn>
              <a:cxn ang="0">
                <a:pos x="5" y="118"/>
              </a:cxn>
              <a:cxn ang="0">
                <a:pos x="41" y="118"/>
              </a:cxn>
              <a:cxn ang="0">
                <a:pos x="46" y="130"/>
              </a:cxn>
              <a:cxn ang="0">
                <a:pos x="52" y="144"/>
              </a:cxn>
              <a:cxn ang="0">
                <a:pos x="57" y="153"/>
              </a:cxn>
              <a:cxn ang="0">
                <a:pos x="68" y="151"/>
              </a:cxn>
              <a:cxn ang="0">
                <a:pos x="88" y="145"/>
              </a:cxn>
              <a:cxn ang="0">
                <a:pos x="108" y="135"/>
              </a:cxn>
              <a:cxn ang="0">
                <a:pos x="113" y="129"/>
              </a:cxn>
              <a:cxn ang="0">
                <a:pos x="119" y="114"/>
              </a:cxn>
              <a:cxn ang="0">
                <a:pos x="127" y="120"/>
              </a:cxn>
              <a:cxn ang="0">
                <a:pos x="138" y="133"/>
              </a:cxn>
              <a:cxn ang="0">
                <a:pos x="148" y="137"/>
              </a:cxn>
              <a:cxn ang="0">
                <a:pos x="147" y="143"/>
              </a:cxn>
              <a:cxn ang="0">
                <a:pos x="158" y="156"/>
              </a:cxn>
              <a:cxn ang="0">
                <a:pos x="157" y="147"/>
              </a:cxn>
              <a:cxn ang="0">
                <a:pos x="163" y="134"/>
              </a:cxn>
              <a:cxn ang="0">
                <a:pos x="174" y="121"/>
              </a:cxn>
              <a:cxn ang="0">
                <a:pos x="173" y="106"/>
              </a:cxn>
              <a:cxn ang="0">
                <a:pos x="185" y="111"/>
              </a:cxn>
              <a:cxn ang="0">
                <a:pos x="196" y="118"/>
              </a:cxn>
              <a:cxn ang="0">
                <a:pos x="209" y="115"/>
              </a:cxn>
              <a:cxn ang="0">
                <a:pos x="223" y="123"/>
              </a:cxn>
              <a:cxn ang="0">
                <a:pos x="222" y="109"/>
              </a:cxn>
              <a:cxn ang="0">
                <a:pos x="220" y="97"/>
              </a:cxn>
              <a:cxn ang="0">
                <a:pos x="236" y="98"/>
              </a:cxn>
              <a:cxn ang="0">
                <a:pos x="238" y="91"/>
              </a:cxn>
              <a:cxn ang="0">
                <a:pos x="240" y="71"/>
              </a:cxn>
            </a:cxnLst>
            <a:rect l="0" t="0" r="r" b="b"/>
            <a:pathLst>
              <a:path w="242" h="157">
                <a:moveTo>
                  <a:pt x="240" y="71"/>
                </a:moveTo>
                <a:cubicBezTo>
                  <a:pt x="240" y="69"/>
                  <a:pt x="240" y="67"/>
                  <a:pt x="238" y="65"/>
                </a:cubicBezTo>
                <a:cubicBezTo>
                  <a:pt x="237" y="64"/>
                  <a:pt x="234" y="62"/>
                  <a:pt x="233" y="62"/>
                </a:cubicBezTo>
                <a:cubicBezTo>
                  <a:pt x="232" y="63"/>
                  <a:pt x="232" y="64"/>
                  <a:pt x="231" y="65"/>
                </a:cubicBezTo>
                <a:cubicBezTo>
                  <a:pt x="230" y="65"/>
                  <a:pt x="229" y="65"/>
                  <a:pt x="228" y="66"/>
                </a:cubicBezTo>
                <a:cubicBezTo>
                  <a:pt x="226" y="67"/>
                  <a:pt x="227" y="69"/>
                  <a:pt x="226" y="70"/>
                </a:cubicBezTo>
                <a:cubicBezTo>
                  <a:pt x="225" y="72"/>
                  <a:pt x="225" y="73"/>
                  <a:pt x="222" y="73"/>
                </a:cubicBezTo>
                <a:cubicBezTo>
                  <a:pt x="219" y="73"/>
                  <a:pt x="217" y="72"/>
                  <a:pt x="214" y="71"/>
                </a:cubicBezTo>
                <a:cubicBezTo>
                  <a:pt x="213" y="71"/>
                  <a:pt x="212" y="70"/>
                  <a:pt x="212" y="69"/>
                </a:cubicBezTo>
                <a:cubicBezTo>
                  <a:pt x="211" y="69"/>
                  <a:pt x="210" y="69"/>
                  <a:pt x="210" y="68"/>
                </a:cubicBezTo>
                <a:cubicBezTo>
                  <a:pt x="208" y="67"/>
                  <a:pt x="208" y="66"/>
                  <a:pt x="208" y="64"/>
                </a:cubicBezTo>
                <a:cubicBezTo>
                  <a:pt x="208" y="61"/>
                  <a:pt x="206" y="61"/>
                  <a:pt x="204" y="60"/>
                </a:cubicBezTo>
                <a:cubicBezTo>
                  <a:pt x="204" y="60"/>
                  <a:pt x="204" y="60"/>
                  <a:pt x="203" y="59"/>
                </a:cubicBezTo>
                <a:cubicBezTo>
                  <a:pt x="203" y="59"/>
                  <a:pt x="202" y="59"/>
                  <a:pt x="201" y="59"/>
                </a:cubicBezTo>
                <a:cubicBezTo>
                  <a:pt x="200" y="60"/>
                  <a:pt x="200" y="60"/>
                  <a:pt x="198" y="60"/>
                </a:cubicBezTo>
                <a:cubicBezTo>
                  <a:pt x="197" y="60"/>
                  <a:pt x="195" y="60"/>
                  <a:pt x="194" y="60"/>
                </a:cubicBezTo>
                <a:cubicBezTo>
                  <a:pt x="193" y="60"/>
                  <a:pt x="192" y="60"/>
                  <a:pt x="191" y="60"/>
                </a:cubicBezTo>
                <a:cubicBezTo>
                  <a:pt x="190" y="60"/>
                  <a:pt x="189" y="60"/>
                  <a:pt x="188" y="60"/>
                </a:cubicBezTo>
                <a:cubicBezTo>
                  <a:pt x="185" y="59"/>
                  <a:pt x="183" y="60"/>
                  <a:pt x="183" y="57"/>
                </a:cubicBezTo>
                <a:cubicBezTo>
                  <a:pt x="182" y="53"/>
                  <a:pt x="184" y="53"/>
                  <a:pt x="186" y="51"/>
                </a:cubicBezTo>
                <a:cubicBezTo>
                  <a:pt x="186" y="51"/>
                  <a:pt x="187" y="51"/>
                  <a:pt x="187" y="50"/>
                </a:cubicBezTo>
                <a:cubicBezTo>
                  <a:pt x="187" y="50"/>
                  <a:pt x="186" y="50"/>
                  <a:pt x="186" y="50"/>
                </a:cubicBezTo>
                <a:cubicBezTo>
                  <a:pt x="185" y="50"/>
                  <a:pt x="185" y="50"/>
                  <a:pt x="184" y="49"/>
                </a:cubicBezTo>
                <a:cubicBezTo>
                  <a:pt x="183" y="49"/>
                  <a:pt x="183" y="48"/>
                  <a:pt x="183" y="47"/>
                </a:cubicBezTo>
                <a:cubicBezTo>
                  <a:pt x="183" y="47"/>
                  <a:pt x="183" y="46"/>
                  <a:pt x="183" y="45"/>
                </a:cubicBezTo>
                <a:cubicBezTo>
                  <a:pt x="183" y="44"/>
                  <a:pt x="184" y="44"/>
                  <a:pt x="184" y="43"/>
                </a:cubicBezTo>
                <a:cubicBezTo>
                  <a:pt x="184" y="42"/>
                  <a:pt x="185" y="42"/>
                  <a:pt x="185" y="41"/>
                </a:cubicBezTo>
                <a:cubicBezTo>
                  <a:pt x="186" y="40"/>
                  <a:pt x="186" y="40"/>
                  <a:pt x="186" y="39"/>
                </a:cubicBezTo>
                <a:cubicBezTo>
                  <a:pt x="187" y="38"/>
                  <a:pt x="187" y="38"/>
                  <a:pt x="188" y="38"/>
                </a:cubicBezTo>
                <a:cubicBezTo>
                  <a:pt x="188" y="37"/>
                  <a:pt x="189" y="37"/>
                  <a:pt x="189" y="36"/>
                </a:cubicBezTo>
                <a:cubicBezTo>
                  <a:pt x="189" y="36"/>
                  <a:pt x="192" y="35"/>
                  <a:pt x="192" y="35"/>
                </a:cubicBezTo>
                <a:cubicBezTo>
                  <a:pt x="192" y="36"/>
                  <a:pt x="192" y="36"/>
                  <a:pt x="192" y="36"/>
                </a:cubicBezTo>
                <a:cubicBezTo>
                  <a:pt x="192" y="37"/>
                  <a:pt x="192" y="37"/>
                  <a:pt x="192" y="37"/>
                </a:cubicBezTo>
                <a:cubicBezTo>
                  <a:pt x="194" y="36"/>
                  <a:pt x="196" y="36"/>
                  <a:pt x="196" y="35"/>
                </a:cubicBezTo>
                <a:cubicBezTo>
                  <a:pt x="197" y="34"/>
                  <a:pt x="196" y="33"/>
                  <a:pt x="196" y="33"/>
                </a:cubicBezTo>
                <a:cubicBezTo>
                  <a:pt x="195" y="32"/>
                  <a:pt x="195" y="31"/>
                  <a:pt x="195" y="30"/>
                </a:cubicBezTo>
                <a:cubicBezTo>
                  <a:pt x="195" y="28"/>
                  <a:pt x="195" y="26"/>
                  <a:pt x="195" y="24"/>
                </a:cubicBezTo>
                <a:cubicBezTo>
                  <a:pt x="195" y="23"/>
                  <a:pt x="196" y="22"/>
                  <a:pt x="196" y="20"/>
                </a:cubicBezTo>
                <a:cubicBezTo>
                  <a:pt x="197" y="19"/>
                  <a:pt x="198" y="19"/>
                  <a:pt x="198" y="18"/>
                </a:cubicBezTo>
                <a:cubicBezTo>
                  <a:pt x="198" y="18"/>
                  <a:pt x="197" y="18"/>
                  <a:pt x="197" y="18"/>
                </a:cubicBezTo>
                <a:cubicBezTo>
                  <a:pt x="196" y="18"/>
                  <a:pt x="195" y="18"/>
                  <a:pt x="195" y="18"/>
                </a:cubicBezTo>
                <a:cubicBezTo>
                  <a:pt x="195" y="18"/>
                  <a:pt x="195" y="17"/>
                  <a:pt x="194" y="17"/>
                </a:cubicBezTo>
                <a:cubicBezTo>
                  <a:pt x="193" y="17"/>
                  <a:pt x="191" y="17"/>
                  <a:pt x="190" y="17"/>
                </a:cubicBezTo>
                <a:cubicBezTo>
                  <a:pt x="189" y="17"/>
                  <a:pt x="189" y="17"/>
                  <a:pt x="188" y="17"/>
                </a:cubicBezTo>
                <a:cubicBezTo>
                  <a:pt x="186" y="16"/>
                  <a:pt x="184" y="16"/>
                  <a:pt x="182" y="15"/>
                </a:cubicBezTo>
                <a:cubicBezTo>
                  <a:pt x="181" y="15"/>
                  <a:pt x="180" y="15"/>
                  <a:pt x="179" y="13"/>
                </a:cubicBezTo>
                <a:cubicBezTo>
                  <a:pt x="178" y="13"/>
                  <a:pt x="178" y="13"/>
                  <a:pt x="178" y="12"/>
                </a:cubicBezTo>
                <a:cubicBezTo>
                  <a:pt x="177" y="12"/>
                  <a:pt x="175" y="11"/>
                  <a:pt x="174" y="10"/>
                </a:cubicBezTo>
                <a:cubicBezTo>
                  <a:pt x="173" y="10"/>
                  <a:pt x="172" y="9"/>
                  <a:pt x="171" y="8"/>
                </a:cubicBezTo>
                <a:cubicBezTo>
                  <a:pt x="170" y="7"/>
                  <a:pt x="171" y="7"/>
                  <a:pt x="169" y="7"/>
                </a:cubicBezTo>
                <a:cubicBezTo>
                  <a:pt x="168" y="7"/>
                  <a:pt x="167" y="7"/>
                  <a:pt x="166" y="8"/>
                </a:cubicBezTo>
                <a:cubicBezTo>
                  <a:pt x="164" y="8"/>
                  <a:pt x="163" y="9"/>
                  <a:pt x="161" y="9"/>
                </a:cubicBezTo>
                <a:cubicBezTo>
                  <a:pt x="159" y="9"/>
                  <a:pt x="157" y="8"/>
                  <a:pt x="155" y="7"/>
                </a:cubicBezTo>
                <a:cubicBezTo>
                  <a:pt x="154" y="6"/>
                  <a:pt x="154" y="5"/>
                  <a:pt x="153" y="5"/>
                </a:cubicBezTo>
                <a:cubicBezTo>
                  <a:pt x="152" y="4"/>
                  <a:pt x="149" y="3"/>
                  <a:pt x="147" y="2"/>
                </a:cubicBezTo>
                <a:cubicBezTo>
                  <a:pt x="147" y="1"/>
                  <a:pt x="146" y="1"/>
                  <a:pt x="145" y="1"/>
                </a:cubicBezTo>
                <a:cubicBezTo>
                  <a:pt x="145" y="1"/>
                  <a:pt x="144" y="1"/>
                  <a:pt x="143" y="1"/>
                </a:cubicBezTo>
                <a:cubicBezTo>
                  <a:pt x="143" y="1"/>
                  <a:pt x="142" y="0"/>
                  <a:pt x="141" y="0"/>
                </a:cubicBezTo>
                <a:cubicBezTo>
                  <a:pt x="141" y="0"/>
                  <a:pt x="140" y="0"/>
                  <a:pt x="139" y="0"/>
                </a:cubicBezTo>
                <a:cubicBezTo>
                  <a:pt x="137" y="0"/>
                  <a:pt x="134" y="0"/>
                  <a:pt x="133" y="1"/>
                </a:cubicBezTo>
                <a:cubicBezTo>
                  <a:pt x="131" y="3"/>
                  <a:pt x="129" y="6"/>
                  <a:pt x="129" y="8"/>
                </a:cubicBezTo>
                <a:cubicBezTo>
                  <a:pt x="129" y="11"/>
                  <a:pt x="129" y="14"/>
                  <a:pt x="126" y="14"/>
                </a:cubicBezTo>
                <a:cubicBezTo>
                  <a:pt x="124" y="14"/>
                  <a:pt x="124" y="13"/>
                  <a:pt x="123" y="12"/>
                </a:cubicBezTo>
                <a:cubicBezTo>
                  <a:pt x="122" y="11"/>
                  <a:pt x="123" y="9"/>
                  <a:pt x="121" y="8"/>
                </a:cubicBezTo>
                <a:cubicBezTo>
                  <a:pt x="120" y="8"/>
                  <a:pt x="119" y="10"/>
                  <a:pt x="118" y="11"/>
                </a:cubicBezTo>
                <a:cubicBezTo>
                  <a:pt x="118" y="12"/>
                  <a:pt x="118" y="12"/>
                  <a:pt x="118" y="13"/>
                </a:cubicBezTo>
                <a:cubicBezTo>
                  <a:pt x="118" y="15"/>
                  <a:pt x="117" y="15"/>
                  <a:pt x="116" y="15"/>
                </a:cubicBezTo>
                <a:cubicBezTo>
                  <a:pt x="114" y="16"/>
                  <a:pt x="113" y="18"/>
                  <a:pt x="110" y="18"/>
                </a:cubicBezTo>
                <a:cubicBezTo>
                  <a:pt x="110" y="18"/>
                  <a:pt x="109" y="17"/>
                  <a:pt x="108" y="17"/>
                </a:cubicBezTo>
                <a:cubicBezTo>
                  <a:pt x="107" y="17"/>
                  <a:pt x="105" y="17"/>
                  <a:pt x="104" y="18"/>
                </a:cubicBezTo>
                <a:cubicBezTo>
                  <a:pt x="102" y="19"/>
                  <a:pt x="100" y="19"/>
                  <a:pt x="97" y="18"/>
                </a:cubicBezTo>
                <a:cubicBezTo>
                  <a:pt x="96" y="18"/>
                  <a:pt x="95" y="18"/>
                  <a:pt x="94" y="17"/>
                </a:cubicBezTo>
                <a:cubicBezTo>
                  <a:pt x="94" y="17"/>
                  <a:pt x="94" y="17"/>
                  <a:pt x="93" y="17"/>
                </a:cubicBezTo>
                <a:cubicBezTo>
                  <a:pt x="93" y="16"/>
                  <a:pt x="93" y="16"/>
                  <a:pt x="92" y="15"/>
                </a:cubicBezTo>
                <a:cubicBezTo>
                  <a:pt x="92" y="15"/>
                  <a:pt x="92" y="15"/>
                  <a:pt x="92" y="15"/>
                </a:cubicBezTo>
                <a:cubicBezTo>
                  <a:pt x="92" y="17"/>
                  <a:pt x="93" y="19"/>
                  <a:pt x="90" y="21"/>
                </a:cubicBezTo>
                <a:cubicBezTo>
                  <a:pt x="87" y="23"/>
                  <a:pt x="83" y="25"/>
                  <a:pt x="80" y="26"/>
                </a:cubicBezTo>
                <a:cubicBezTo>
                  <a:pt x="78" y="27"/>
                  <a:pt x="77" y="27"/>
                  <a:pt x="75" y="27"/>
                </a:cubicBezTo>
                <a:cubicBezTo>
                  <a:pt x="69" y="27"/>
                  <a:pt x="64" y="30"/>
                  <a:pt x="58" y="29"/>
                </a:cubicBezTo>
                <a:cubicBezTo>
                  <a:pt x="56" y="28"/>
                  <a:pt x="54" y="27"/>
                  <a:pt x="51" y="27"/>
                </a:cubicBezTo>
                <a:cubicBezTo>
                  <a:pt x="40" y="28"/>
                  <a:pt x="58" y="37"/>
                  <a:pt x="52" y="42"/>
                </a:cubicBezTo>
                <a:cubicBezTo>
                  <a:pt x="50" y="44"/>
                  <a:pt x="49" y="43"/>
                  <a:pt x="47" y="44"/>
                </a:cubicBezTo>
                <a:cubicBezTo>
                  <a:pt x="47" y="45"/>
                  <a:pt x="46" y="47"/>
                  <a:pt x="46" y="47"/>
                </a:cubicBezTo>
                <a:cubicBezTo>
                  <a:pt x="44" y="51"/>
                  <a:pt x="42" y="53"/>
                  <a:pt x="39" y="56"/>
                </a:cubicBezTo>
                <a:cubicBezTo>
                  <a:pt x="34" y="62"/>
                  <a:pt x="30" y="69"/>
                  <a:pt x="23" y="74"/>
                </a:cubicBezTo>
                <a:cubicBezTo>
                  <a:pt x="22" y="75"/>
                  <a:pt x="20" y="76"/>
                  <a:pt x="19" y="78"/>
                </a:cubicBezTo>
                <a:cubicBezTo>
                  <a:pt x="17" y="80"/>
                  <a:pt x="17" y="82"/>
                  <a:pt x="15" y="83"/>
                </a:cubicBezTo>
                <a:cubicBezTo>
                  <a:pt x="13" y="86"/>
                  <a:pt x="11" y="88"/>
                  <a:pt x="8" y="90"/>
                </a:cubicBezTo>
                <a:cubicBezTo>
                  <a:pt x="6" y="93"/>
                  <a:pt x="6" y="95"/>
                  <a:pt x="6" y="98"/>
                </a:cubicBezTo>
                <a:cubicBezTo>
                  <a:pt x="6" y="100"/>
                  <a:pt x="7" y="104"/>
                  <a:pt x="6" y="105"/>
                </a:cubicBezTo>
                <a:cubicBezTo>
                  <a:pt x="5" y="107"/>
                  <a:pt x="3" y="106"/>
                  <a:pt x="2" y="108"/>
                </a:cubicBezTo>
                <a:cubicBezTo>
                  <a:pt x="0" y="111"/>
                  <a:pt x="3" y="117"/>
                  <a:pt x="5" y="118"/>
                </a:cubicBezTo>
                <a:cubicBezTo>
                  <a:pt x="8" y="119"/>
                  <a:pt x="11" y="118"/>
                  <a:pt x="13" y="117"/>
                </a:cubicBezTo>
                <a:cubicBezTo>
                  <a:pt x="18" y="115"/>
                  <a:pt x="22" y="112"/>
                  <a:pt x="27" y="112"/>
                </a:cubicBezTo>
                <a:cubicBezTo>
                  <a:pt x="31" y="112"/>
                  <a:pt x="35" y="115"/>
                  <a:pt x="38" y="117"/>
                </a:cubicBezTo>
                <a:cubicBezTo>
                  <a:pt x="38" y="117"/>
                  <a:pt x="40" y="118"/>
                  <a:pt x="41" y="118"/>
                </a:cubicBezTo>
                <a:cubicBezTo>
                  <a:pt x="42" y="118"/>
                  <a:pt x="43" y="119"/>
                  <a:pt x="44" y="119"/>
                </a:cubicBezTo>
                <a:cubicBezTo>
                  <a:pt x="45" y="121"/>
                  <a:pt x="44" y="123"/>
                  <a:pt x="45" y="125"/>
                </a:cubicBezTo>
                <a:cubicBezTo>
                  <a:pt x="45" y="125"/>
                  <a:pt x="46" y="126"/>
                  <a:pt x="46" y="126"/>
                </a:cubicBezTo>
                <a:cubicBezTo>
                  <a:pt x="46" y="127"/>
                  <a:pt x="46" y="129"/>
                  <a:pt x="46" y="130"/>
                </a:cubicBezTo>
                <a:cubicBezTo>
                  <a:pt x="46" y="132"/>
                  <a:pt x="46" y="134"/>
                  <a:pt x="47" y="136"/>
                </a:cubicBezTo>
                <a:cubicBezTo>
                  <a:pt x="47" y="137"/>
                  <a:pt x="48" y="138"/>
                  <a:pt x="49" y="139"/>
                </a:cubicBezTo>
                <a:cubicBezTo>
                  <a:pt x="49" y="140"/>
                  <a:pt x="50" y="141"/>
                  <a:pt x="50" y="141"/>
                </a:cubicBezTo>
                <a:cubicBezTo>
                  <a:pt x="51" y="143"/>
                  <a:pt x="51" y="143"/>
                  <a:pt x="52" y="144"/>
                </a:cubicBezTo>
                <a:cubicBezTo>
                  <a:pt x="52" y="145"/>
                  <a:pt x="53" y="145"/>
                  <a:pt x="53" y="147"/>
                </a:cubicBezTo>
                <a:cubicBezTo>
                  <a:pt x="53" y="147"/>
                  <a:pt x="53" y="149"/>
                  <a:pt x="53" y="150"/>
                </a:cubicBezTo>
                <a:cubicBezTo>
                  <a:pt x="53" y="151"/>
                  <a:pt x="51" y="152"/>
                  <a:pt x="51" y="153"/>
                </a:cubicBezTo>
                <a:cubicBezTo>
                  <a:pt x="53" y="154"/>
                  <a:pt x="55" y="153"/>
                  <a:pt x="57" y="153"/>
                </a:cubicBezTo>
                <a:cubicBezTo>
                  <a:pt x="58" y="153"/>
                  <a:pt x="59" y="154"/>
                  <a:pt x="60" y="154"/>
                </a:cubicBezTo>
                <a:cubicBezTo>
                  <a:pt x="61" y="154"/>
                  <a:pt x="62" y="154"/>
                  <a:pt x="63" y="153"/>
                </a:cubicBezTo>
                <a:cubicBezTo>
                  <a:pt x="63" y="153"/>
                  <a:pt x="65" y="153"/>
                  <a:pt x="66" y="153"/>
                </a:cubicBezTo>
                <a:cubicBezTo>
                  <a:pt x="67" y="152"/>
                  <a:pt x="67" y="151"/>
                  <a:pt x="68" y="151"/>
                </a:cubicBezTo>
                <a:cubicBezTo>
                  <a:pt x="71" y="150"/>
                  <a:pt x="74" y="150"/>
                  <a:pt x="77" y="149"/>
                </a:cubicBezTo>
                <a:cubicBezTo>
                  <a:pt x="79" y="149"/>
                  <a:pt x="80" y="148"/>
                  <a:pt x="81" y="147"/>
                </a:cubicBezTo>
                <a:cubicBezTo>
                  <a:pt x="82" y="145"/>
                  <a:pt x="82" y="144"/>
                  <a:pt x="84" y="143"/>
                </a:cubicBezTo>
                <a:cubicBezTo>
                  <a:pt x="85" y="143"/>
                  <a:pt x="86" y="144"/>
                  <a:pt x="88" y="145"/>
                </a:cubicBezTo>
                <a:cubicBezTo>
                  <a:pt x="91" y="146"/>
                  <a:pt x="95" y="149"/>
                  <a:pt x="99" y="147"/>
                </a:cubicBezTo>
                <a:cubicBezTo>
                  <a:pt x="100" y="146"/>
                  <a:pt x="100" y="145"/>
                  <a:pt x="102" y="144"/>
                </a:cubicBezTo>
                <a:cubicBezTo>
                  <a:pt x="103" y="143"/>
                  <a:pt x="105" y="142"/>
                  <a:pt x="105" y="140"/>
                </a:cubicBezTo>
                <a:cubicBezTo>
                  <a:pt x="106" y="139"/>
                  <a:pt x="106" y="136"/>
                  <a:pt x="108" y="135"/>
                </a:cubicBezTo>
                <a:cubicBezTo>
                  <a:pt x="109" y="135"/>
                  <a:pt x="110" y="135"/>
                  <a:pt x="110" y="135"/>
                </a:cubicBezTo>
                <a:cubicBezTo>
                  <a:pt x="110" y="135"/>
                  <a:pt x="111" y="134"/>
                  <a:pt x="111" y="134"/>
                </a:cubicBezTo>
                <a:cubicBezTo>
                  <a:pt x="113" y="133"/>
                  <a:pt x="113" y="133"/>
                  <a:pt x="113" y="132"/>
                </a:cubicBezTo>
                <a:cubicBezTo>
                  <a:pt x="113" y="131"/>
                  <a:pt x="113" y="130"/>
                  <a:pt x="113" y="129"/>
                </a:cubicBezTo>
                <a:cubicBezTo>
                  <a:pt x="112" y="127"/>
                  <a:pt x="111" y="128"/>
                  <a:pt x="110" y="127"/>
                </a:cubicBezTo>
                <a:cubicBezTo>
                  <a:pt x="109" y="125"/>
                  <a:pt x="109" y="123"/>
                  <a:pt x="111" y="122"/>
                </a:cubicBezTo>
                <a:cubicBezTo>
                  <a:pt x="113" y="120"/>
                  <a:pt x="115" y="120"/>
                  <a:pt x="117" y="119"/>
                </a:cubicBezTo>
                <a:cubicBezTo>
                  <a:pt x="118" y="118"/>
                  <a:pt x="119" y="116"/>
                  <a:pt x="119" y="114"/>
                </a:cubicBezTo>
                <a:cubicBezTo>
                  <a:pt x="120" y="112"/>
                  <a:pt x="120" y="109"/>
                  <a:pt x="123" y="110"/>
                </a:cubicBezTo>
                <a:cubicBezTo>
                  <a:pt x="125" y="111"/>
                  <a:pt x="127" y="113"/>
                  <a:pt x="127" y="115"/>
                </a:cubicBezTo>
                <a:cubicBezTo>
                  <a:pt x="127" y="116"/>
                  <a:pt x="127" y="117"/>
                  <a:pt x="127" y="118"/>
                </a:cubicBezTo>
                <a:cubicBezTo>
                  <a:pt x="127" y="118"/>
                  <a:pt x="127" y="120"/>
                  <a:pt x="127" y="120"/>
                </a:cubicBezTo>
                <a:cubicBezTo>
                  <a:pt x="127" y="121"/>
                  <a:pt x="128" y="121"/>
                  <a:pt x="128" y="122"/>
                </a:cubicBezTo>
                <a:cubicBezTo>
                  <a:pt x="129" y="123"/>
                  <a:pt x="130" y="124"/>
                  <a:pt x="131" y="125"/>
                </a:cubicBezTo>
                <a:cubicBezTo>
                  <a:pt x="132" y="126"/>
                  <a:pt x="133" y="128"/>
                  <a:pt x="134" y="130"/>
                </a:cubicBezTo>
                <a:cubicBezTo>
                  <a:pt x="135" y="132"/>
                  <a:pt x="136" y="133"/>
                  <a:pt x="138" y="133"/>
                </a:cubicBezTo>
                <a:cubicBezTo>
                  <a:pt x="139" y="134"/>
                  <a:pt x="140" y="134"/>
                  <a:pt x="141" y="134"/>
                </a:cubicBezTo>
                <a:cubicBezTo>
                  <a:pt x="142" y="134"/>
                  <a:pt x="142" y="135"/>
                  <a:pt x="142" y="135"/>
                </a:cubicBezTo>
                <a:cubicBezTo>
                  <a:pt x="143" y="135"/>
                  <a:pt x="144" y="135"/>
                  <a:pt x="144" y="135"/>
                </a:cubicBezTo>
                <a:cubicBezTo>
                  <a:pt x="146" y="135"/>
                  <a:pt x="147" y="136"/>
                  <a:pt x="148" y="137"/>
                </a:cubicBezTo>
                <a:cubicBezTo>
                  <a:pt x="149" y="137"/>
                  <a:pt x="149" y="137"/>
                  <a:pt x="150" y="138"/>
                </a:cubicBezTo>
                <a:cubicBezTo>
                  <a:pt x="150" y="139"/>
                  <a:pt x="148" y="140"/>
                  <a:pt x="148" y="141"/>
                </a:cubicBezTo>
                <a:cubicBezTo>
                  <a:pt x="148" y="141"/>
                  <a:pt x="148" y="142"/>
                  <a:pt x="148" y="142"/>
                </a:cubicBezTo>
                <a:cubicBezTo>
                  <a:pt x="148" y="142"/>
                  <a:pt x="147" y="143"/>
                  <a:pt x="147" y="143"/>
                </a:cubicBezTo>
                <a:cubicBezTo>
                  <a:pt x="147" y="143"/>
                  <a:pt x="147" y="144"/>
                  <a:pt x="147" y="145"/>
                </a:cubicBezTo>
                <a:cubicBezTo>
                  <a:pt x="149" y="145"/>
                  <a:pt x="151" y="145"/>
                  <a:pt x="152" y="147"/>
                </a:cubicBezTo>
                <a:cubicBezTo>
                  <a:pt x="153" y="149"/>
                  <a:pt x="153" y="152"/>
                  <a:pt x="153" y="154"/>
                </a:cubicBezTo>
                <a:cubicBezTo>
                  <a:pt x="154" y="156"/>
                  <a:pt x="157" y="156"/>
                  <a:pt x="158" y="156"/>
                </a:cubicBezTo>
                <a:cubicBezTo>
                  <a:pt x="161" y="157"/>
                  <a:pt x="162" y="156"/>
                  <a:pt x="163" y="153"/>
                </a:cubicBezTo>
                <a:cubicBezTo>
                  <a:pt x="163" y="152"/>
                  <a:pt x="164" y="151"/>
                  <a:pt x="162" y="150"/>
                </a:cubicBezTo>
                <a:cubicBezTo>
                  <a:pt x="162" y="149"/>
                  <a:pt x="161" y="149"/>
                  <a:pt x="160" y="148"/>
                </a:cubicBezTo>
                <a:cubicBezTo>
                  <a:pt x="160" y="148"/>
                  <a:pt x="158" y="148"/>
                  <a:pt x="157" y="147"/>
                </a:cubicBezTo>
                <a:cubicBezTo>
                  <a:pt x="157" y="147"/>
                  <a:pt x="157" y="144"/>
                  <a:pt x="157" y="143"/>
                </a:cubicBezTo>
                <a:cubicBezTo>
                  <a:pt x="158" y="143"/>
                  <a:pt x="159" y="142"/>
                  <a:pt x="159" y="141"/>
                </a:cubicBezTo>
                <a:cubicBezTo>
                  <a:pt x="160" y="140"/>
                  <a:pt x="160" y="140"/>
                  <a:pt x="160" y="139"/>
                </a:cubicBezTo>
                <a:cubicBezTo>
                  <a:pt x="161" y="137"/>
                  <a:pt x="163" y="136"/>
                  <a:pt x="163" y="134"/>
                </a:cubicBezTo>
                <a:cubicBezTo>
                  <a:pt x="164" y="132"/>
                  <a:pt x="164" y="130"/>
                  <a:pt x="166" y="129"/>
                </a:cubicBezTo>
                <a:cubicBezTo>
                  <a:pt x="168" y="128"/>
                  <a:pt x="169" y="127"/>
                  <a:pt x="171" y="126"/>
                </a:cubicBezTo>
                <a:cubicBezTo>
                  <a:pt x="171" y="125"/>
                  <a:pt x="171" y="125"/>
                  <a:pt x="172" y="124"/>
                </a:cubicBezTo>
                <a:cubicBezTo>
                  <a:pt x="173" y="123"/>
                  <a:pt x="174" y="122"/>
                  <a:pt x="174" y="121"/>
                </a:cubicBezTo>
                <a:cubicBezTo>
                  <a:pt x="175" y="120"/>
                  <a:pt x="175" y="118"/>
                  <a:pt x="175" y="117"/>
                </a:cubicBezTo>
                <a:cubicBezTo>
                  <a:pt x="174" y="116"/>
                  <a:pt x="174" y="115"/>
                  <a:pt x="173" y="114"/>
                </a:cubicBezTo>
                <a:cubicBezTo>
                  <a:pt x="172" y="113"/>
                  <a:pt x="171" y="110"/>
                  <a:pt x="172" y="108"/>
                </a:cubicBezTo>
                <a:cubicBezTo>
                  <a:pt x="172" y="108"/>
                  <a:pt x="173" y="107"/>
                  <a:pt x="173" y="106"/>
                </a:cubicBezTo>
                <a:cubicBezTo>
                  <a:pt x="174" y="106"/>
                  <a:pt x="175" y="105"/>
                  <a:pt x="175" y="105"/>
                </a:cubicBezTo>
                <a:cubicBezTo>
                  <a:pt x="176" y="104"/>
                  <a:pt x="180" y="104"/>
                  <a:pt x="181" y="105"/>
                </a:cubicBezTo>
                <a:cubicBezTo>
                  <a:pt x="181" y="105"/>
                  <a:pt x="183" y="107"/>
                  <a:pt x="183" y="107"/>
                </a:cubicBezTo>
                <a:cubicBezTo>
                  <a:pt x="184" y="109"/>
                  <a:pt x="184" y="110"/>
                  <a:pt x="185" y="111"/>
                </a:cubicBezTo>
                <a:cubicBezTo>
                  <a:pt x="185" y="112"/>
                  <a:pt x="185" y="114"/>
                  <a:pt x="185" y="115"/>
                </a:cubicBezTo>
                <a:cubicBezTo>
                  <a:pt x="186" y="117"/>
                  <a:pt x="187" y="117"/>
                  <a:pt x="189" y="117"/>
                </a:cubicBezTo>
                <a:cubicBezTo>
                  <a:pt x="190" y="118"/>
                  <a:pt x="192" y="119"/>
                  <a:pt x="194" y="119"/>
                </a:cubicBezTo>
                <a:cubicBezTo>
                  <a:pt x="195" y="118"/>
                  <a:pt x="195" y="118"/>
                  <a:pt x="196" y="118"/>
                </a:cubicBezTo>
                <a:cubicBezTo>
                  <a:pt x="197" y="118"/>
                  <a:pt x="198" y="118"/>
                  <a:pt x="198" y="118"/>
                </a:cubicBezTo>
                <a:cubicBezTo>
                  <a:pt x="199" y="117"/>
                  <a:pt x="199" y="116"/>
                  <a:pt x="200" y="116"/>
                </a:cubicBezTo>
                <a:cubicBezTo>
                  <a:pt x="201" y="115"/>
                  <a:pt x="202" y="115"/>
                  <a:pt x="203" y="115"/>
                </a:cubicBezTo>
                <a:cubicBezTo>
                  <a:pt x="205" y="115"/>
                  <a:pt x="207" y="115"/>
                  <a:pt x="209" y="115"/>
                </a:cubicBezTo>
                <a:cubicBezTo>
                  <a:pt x="210" y="115"/>
                  <a:pt x="212" y="114"/>
                  <a:pt x="213" y="115"/>
                </a:cubicBezTo>
                <a:cubicBezTo>
                  <a:pt x="214" y="115"/>
                  <a:pt x="214" y="118"/>
                  <a:pt x="214" y="118"/>
                </a:cubicBezTo>
                <a:cubicBezTo>
                  <a:pt x="215" y="119"/>
                  <a:pt x="215" y="120"/>
                  <a:pt x="216" y="121"/>
                </a:cubicBezTo>
                <a:cubicBezTo>
                  <a:pt x="218" y="122"/>
                  <a:pt x="220" y="123"/>
                  <a:pt x="223" y="123"/>
                </a:cubicBezTo>
                <a:cubicBezTo>
                  <a:pt x="223" y="121"/>
                  <a:pt x="222" y="120"/>
                  <a:pt x="221" y="118"/>
                </a:cubicBezTo>
                <a:cubicBezTo>
                  <a:pt x="221" y="117"/>
                  <a:pt x="220" y="117"/>
                  <a:pt x="220" y="116"/>
                </a:cubicBezTo>
                <a:cubicBezTo>
                  <a:pt x="221" y="115"/>
                  <a:pt x="221" y="115"/>
                  <a:pt x="222" y="114"/>
                </a:cubicBezTo>
                <a:cubicBezTo>
                  <a:pt x="222" y="113"/>
                  <a:pt x="224" y="110"/>
                  <a:pt x="222" y="109"/>
                </a:cubicBezTo>
                <a:cubicBezTo>
                  <a:pt x="221" y="108"/>
                  <a:pt x="219" y="109"/>
                  <a:pt x="217" y="109"/>
                </a:cubicBezTo>
                <a:cubicBezTo>
                  <a:pt x="217" y="107"/>
                  <a:pt x="217" y="105"/>
                  <a:pt x="217" y="104"/>
                </a:cubicBezTo>
                <a:cubicBezTo>
                  <a:pt x="217" y="102"/>
                  <a:pt x="217" y="101"/>
                  <a:pt x="218" y="99"/>
                </a:cubicBezTo>
                <a:cubicBezTo>
                  <a:pt x="218" y="98"/>
                  <a:pt x="219" y="97"/>
                  <a:pt x="220" y="97"/>
                </a:cubicBezTo>
                <a:cubicBezTo>
                  <a:pt x="222" y="96"/>
                  <a:pt x="223" y="96"/>
                  <a:pt x="224" y="95"/>
                </a:cubicBezTo>
                <a:cubicBezTo>
                  <a:pt x="225" y="95"/>
                  <a:pt x="225" y="94"/>
                  <a:pt x="226" y="94"/>
                </a:cubicBezTo>
                <a:cubicBezTo>
                  <a:pt x="229" y="94"/>
                  <a:pt x="229" y="97"/>
                  <a:pt x="231" y="98"/>
                </a:cubicBezTo>
                <a:cubicBezTo>
                  <a:pt x="232" y="99"/>
                  <a:pt x="234" y="99"/>
                  <a:pt x="236" y="98"/>
                </a:cubicBezTo>
                <a:cubicBezTo>
                  <a:pt x="237" y="98"/>
                  <a:pt x="239" y="97"/>
                  <a:pt x="240" y="97"/>
                </a:cubicBezTo>
                <a:cubicBezTo>
                  <a:pt x="240" y="96"/>
                  <a:pt x="241" y="93"/>
                  <a:pt x="241" y="93"/>
                </a:cubicBezTo>
                <a:cubicBezTo>
                  <a:pt x="240" y="92"/>
                  <a:pt x="239" y="92"/>
                  <a:pt x="239" y="92"/>
                </a:cubicBezTo>
                <a:cubicBezTo>
                  <a:pt x="238" y="92"/>
                  <a:pt x="238" y="91"/>
                  <a:pt x="238" y="91"/>
                </a:cubicBezTo>
                <a:cubicBezTo>
                  <a:pt x="237" y="90"/>
                  <a:pt x="236" y="90"/>
                  <a:pt x="236" y="89"/>
                </a:cubicBezTo>
                <a:cubicBezTo>
                  <a:pt x="235" y="85"/>
                  <a:pt x="237" y="84"/>
                  <a:pt x="239" y="82"/>
                </a:cubicBezTo>
                <a:cubicBezTo>
                  <a:pt x="240" y="80"/>
                  <a:pt x="240" y="78"/>
                  <a:pt x="241" y="77"/>
                </a:cubicBezTo>
                <a:cubicBezTo>
                  <a:pt x="242" y="74"/>
                  <a:pt x="241" y="73"/>
                  <a:pt x="240" y="71"/>
                </a:cubicBezTo>
              </a:path>
            </a:pathLst>
          </a:custGeom>
          <a:solidFill>
            <a:srgbClr val="558ED5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2" name="Line 12"/>
          <p:cNvSpPr>
            <a:spLocks noChangeShapeType="1"/>
          </p:cNvSpPr>
          <p:nvPr/>
        </p:nvSpPr>
        <p:spPr bwMode="auto">
          <a:xfrm>
            <a:off x="6058236" y="4720462"/>
            <a:ext cx="1184" cy="1184"/>
          </a:xfrm>
          <a:prstGeom prst="line">
            <a:avLst/>
          </a:prstGeom>
          <a:gradFill>
            <a:gsLst>
              <a:gs pos="0">
                <a:schemeClr val="accent1">
                  <a:shade val="30000"/>
                  <a:satMod val="115000"/>
                </a:schemeClr>
              </a:gs>
              <a:gs pos="14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</a:gradFill>
          <a:ln w="317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3" name="Line 13"/>
          <p:cNvSpPr>
            <a:spLocks noChangeShapeType="1"/>
          </p:cNvSpPr>
          <p:nvPr/>
        </p:nvSpPr>
        <p:spPr bwMode="auto">
          <a:xfrm>
            <a:off x="6058236" y="4720462"/>
            <a:ext cx="1184" cy="1184"/>
          </a:xfrm>
          <a:prstGeom prst="line">
            <a:avLst/>
          </a:prstGeom>
          <a:gradFill>
            <a:gsLst>
              <a:gs pos="0">
                <a:schemeClr val="accent1">
                  <a:shade val="30000"/>
                  <a:satMod val="115000"/>
                </a:schemeClr>
              </a:gs>
              <a:gs pos="14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</a:gradFill>
          <a:ln w="317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4" name="Freeform 14"/>
          <p:cNvSpPr>
            <a:spLocks/>
          </p:cNvSpPr>
          <p:nvPr/>
        </p:nvSpPr>
        <p:spPr bwMode="auto">
          <a:xfrm>
            <a:off x="6267661" y="4625807"/>
            <a:ext cx="580947" cy="296981"/>
          </a:xfrm>
          <a:custGeom>
            <a:avLst/>
            <a:gdLst/>
            <a:ahLst/>
            <a:cxnLst>
              <a:cxn ang="0">
                <a:pos x="412" y="70"/>
              </a:cxn>
              <a:cxn ang="0">
                <a:pos x="405" y="46"/>
              </a:cxn>
              <a:cxn ang="0">
                <a:pos x="411" y="26"/>
              </a:cxn>
              <a:cxn ang="0">
                <a:pos x="395" y="20"/>
              </a:cxn>
              <a:cxn ang="0">
                <a:pos x="370" y="21"/>
              </a:cxn>
              <a:cxn ang="0">
                <a:pos x="347" y="12"/>
              </a:cxn>
              <a:cxn ang="0">
                <a:pos x="321" y="1"/>
              </a:cxn>
              <a:cxn ang="0">
                <a:pos x="305" y="8"/>
              </a:cxn>
              <a:cxn ang="0">
                <a:pos x="294" y="24"/>
              </a:cxn>
              <a:cxn ang="0">
                <a:pos x="282" y="33"/>
              </a:cxn>
              <a:cxn ang="0">
                <a:pos x="266" y="35"/>
              </a:cxn>
              <a:cxn ang="0">
                <a:pos x="254" y="26"/>
              </a:cxn>
              <a:cxn ang="0">
                <a:pos x="245" y="21"/>
              </a:cxn>
              <a:cxn ang="0">
                <a:pos x="241" y="37"/>
              </a:cxn>
              <a:cxn ang="0">
                <a:pos x="224" y="43"/>
              </a:cxn>
              <a:cxn ang="0">
                <a:pos x="222" y="53"/>
              </a:cxn>
              <a:cxn ang="0">
                <a:pos x="191" y="65"/>
              </a:cxn>
              <a:cxn ang="0">
                <a:pos x="187" y="83"/>
              </a:cxn>
              <a:cxn ang="0">
                <a:pos x="196" y="93"/>
              </a:cxn>
              <a:cxn ang="0">
                <a:pos x="193" y="108"/>
              </a:cxn>
              <a:cxn ang="0">
                <a:pos x="192" y="124"/>
              </a:cxn>
              <a:cxn ang="0">
                <a:pos x="179" y="112"/>
              </a:cxn>
              <a:cxn ang="0">
                <a:pos x="151" y="111"/>
              </a:cxn>
              <a:cxn ang="0">
                <a:pos x="129" y="118"/>
              </a:cxn>
              <a:cxn ang="0">
                <a:pos x="108" y="132"/>
              </a:cxn>
              <a:cxn ang="0">
                <a:pos x="79" y="128"/>
              </a:cxn>
              <a:cxn ang="0">
                <a:pos x="56" y="138"/>
              </a:cxn>
              <a:cxn ang="0">
                <a:pos x="38" y="130"/>
              </a:cxn>
              <a:cxn ang="0">
                <a:pos x="14" y="124"/>
              </a:cxn>
              <a:cxn ang="0">
                <a:pos x="12" y="141"/>
              </a:cxn>
              <a:cxn ang="0">
                <a:pos x="5" y="154"/>
              </a:cxn>
              <a:cxn ang="0">
                <a:pos x="16" y="164"/>
              </a:cxn>
              <a:cxn ang="0">
                <a:pos x="30" y="173"/>
              </a:cxn>
              <a:cxn ang="0">
                <a:pos x="51" y="166"/>
              </a:cxn>
              <a:cxn ang="0">
                <a:pos x="70" y="178"/>
              </a:cxn>
              <a:cxn ang="0">
                <a:pos x="82" y="185"/>
              </a:cxn>
              <a:cxn ang="0">
                <a:pos x="95" y="168"/>
              </a:cxn>
              <a:cxn ang="0">
                <a:pos x="127" y="167"/>
              </a:cxn>
              <a:cxn ang="0">
                <a:pos x="147" y="165"/>
              </a:cxn>
              <a:cxn ang="0">
                <a:pos x="160" y="186"/>
              </a:cxn>
              <a:cxn ang="0">
                <a:pos x="197" y="198"/>
              </a:cxn>
              <a:cxn ang="0">
                <a:pos x="236" y="203"/>
              </a:cxn>
              <a:cxn ang="0">
                <a:pos x="254" y="208"/>
              </a:cxn>
              <a:cxn ang="0">
                <a:pos x="276" y="213"/>
              </a:cxn>
              <a:cxn ang="0">
                <a:pos x="289" y="200"/>
              </a:cxn>
              <a:cxn ang="0">
                <a:pos x="312" y="193"/>
              </a:cxn>
              <a:cxn ang="0">
                <a:pos x="330" y="187"/>
              </a:cxn>
              <a:cxn ang="0">
                <a:pos x="352" y="187"/>
              </a:cxn>
              <a:cxn ang="0">
                <a:pos x="368" y="166"/>
              </a:cxn>
              <a:cxn ang="0">
                <a:pos x="380" y="154"/>
              </a:cxn>
              <a:cxn ang="0">
                <a:pos x="381" y="141"/>
              </a:cxn>
              <a:cxn ang="0">
                <a:pos x="388" y="124"/>
              </a:cxn>
              <a:cxn ang="0">
                <a:pos x="383" y="112"/>
              </a:cxn>
              <a:cxn ang="0">
                <a:pos x="395" y="108"/>
              </a:cxn>
              <a:cxn ang="0">
                <a:pos x="410" y="96"/>
              </a:cxn>
            </a:cxnLst>
            <a:rect l="0" t="0" r="r" b="b"/>
            <a:pathLst>
              <a:path w="417" h="213">
                <a:moveTo>
                  <a:pt x="416" y="79"/>
                </a:moveTo>
                <a:cubicBezTo>
                  <a:pt x="415" y="77"/>
                  <a:pt x="415" y="76"/>
                  <a:pt x="415" y="75"/>
                </a:cubicBezTo>
                <a:cubicBezTo>
                  <a:pt x="415" y="75"/>
                  <a:pt x="414" y="75"/>
                  <a:pt x="414" y="74"/>
                </a:cubicBezTo>
                <a:cubicBezTo>
                  <a:pt x="414" y="74"/>
                  <a:pt x="414" y="74"/>
                  <a:pt x="414" y="73"/>
                </a:cubicBezTo>
                <a:cubicBezTo>
                  <a:pt x="414" y="73"/>
                  <a:pt x="414" y="72"/>
                  <a:pt x="413" y="71"/>
                </a:cubicBezTo>
                <a:cubicBezTo>
                  <a:pt x="413" y="71"/>
                  <a:pt x="412" y="71"/>
                  <a:pt x="412" y="70"/>
                </a:cubicBezTo>
                <a:cubicBezTo>
                  <a:pt x="411" y="69"/>
                  <a:pt x="410" y="67"/>
                  <a:pt x="410" y="66"/>
                </a:cubicBezTo>
                <a:cubicBezTo>
                  <a:pt x="409" y="63"/>
                  <a:pt x="410" y="60"/>
                  <a:pt x="409" y="57"/>
                </a:cubicBezTo>
                <a:cubicBezTo>
                  <a:pt x="409" y="56"/>
                  <a:pt x="409" y="55"/>
                  <a:pt x="408" y="54"/>
                </a:cubicBezTo>
                <a:cubicBezTo>
                  <a:pt x="408" y="54"/>
                  <a:pt x="407" y="53"/>
                  <a:pt x="406" y="53"/>
                </a:cubicBezTo>
                <a:cubicBezTo>
                  <a:pt x="406" y="52"/>
                  <a:pt x="405" y="50"/>
                  <a:pt x="405" y="49"/>
                </a:cubicBezTo>
                <a:cubicBezTo>
                  <a:pt x="404" y="48"/>
                  <a:pt x="405" y="47"/>
                  <a:pt x="405" y="46"/>
                </a:cubicBezTo>
                <a:cubicBezTo>
                  <a:pt x="406" y="44"/>
                  <a:pt x="407" y="42"/>
                  <a:pt x="408" y="41"/>
                </a:cubicBezTo>
                <a:cubicBezTo>
                  <a:pt x="409" y="40"/>
                  <a:pt x="410" y="39"/>
                  <a:pt x="410" y="38"/>
                </a:cubicBezTo>
                <a:cubicBezTo>
                  <a:pt x="411" y="37"/>
                  <a:pt x="412" y="35"/>
                  <a:pt x="412" y="33"/>
                </a:cubicBezTo>
                <a:cubicBezTo>
                  <a:pt x="412" y="32"/>
                  <a:pt x="412" y="30"/>
                  <a:pt x="412" y="29"/>
                </a:cubicBezTo>
                <a:cubicBezTo>
                  <a:pt x="412" y="28"/>
                  <a:pt x="411" y="27"/>
                  <a:pt x="411" y="26"/>
                </a:cubicBezTo>
                <a:cubicBezTo>
                  <a:pt x="411" y="26"/>
                  <a:pt x="411" y="26"/>
                  <a:pt x="411" y="26"/>
                </a:cubicBezTo>
                <a:cubicBezTo>
                  <a:pt x="411" y="26"/>
                  <a:pt x="411" y="26"/>
                  <a:pt x="410" y="26"/>
                </a:cubicBezTo>
                <a:cubicBezTo>
                  <a:pt x="410" y="26"/>
                  <a:pt x="410" y="25"/>
                  <a:pt x="409" y="25"/>
                </a:cubicBezTo>
                <a:cubicBezTo>
                  <a:pt x="409" y="25"/>
                  <a:pt x="409" y="24"/>
                  <a:pt x="408" y="24"/>
                </a:cubicBezTo>
                <a:cubicBezTo>
                  <a:pt x="407" y="23"/>
                  <a:pt x="405" y="23"/>
                  <a:pt x="404" y="23"/>
                </a:cubicBezTo>
                <a:cubicBezTo>
                  <a:pt x="402" y="23"/>
                  <a:pt x="396" y="25"/>
                  <a:pt x="395" y="22"/>
                </a:cubicBezTo>
                <a:cubicBezTo>
                  <a:pt x="395" y="22"/>
                  <a:pt x="395" y="21"/>
                  <a:pt x="395" y="20"/>
                </a:cubicBezTo>
                <a:cubicBezTo>
                  <a:pt x="394" y="19"/>
                  <a:pt x="394" y="19"/>
                  <a:pt x="393" y="18"/>
                </a:cubicBezTo>
                <a:cubicBezTo>
                  <a:pt x="392" y="17"/>
                  <a:pt x="390" y="18"/>
                  <a:pt x="389" y="16"/>
                </a:cubicBezTo>
                <a:cubicBezTo>
                  <a:pt x="388" y="15"/>
                  <a:pt x="387" y="14"/>
                  <a:pt x="385" y="15"/>
                </a:cubicBezTo>
                <a:cubicBezTo>
                  <a:pt x="383" y="15"/>
                  <a:pt x="384" y="17"/>
                  <a:pt x="383" y="19"/>
                </a:cubicBezTo>
                <a:cubicBezTo>
                  <a:pt x="382" y="20"/>
                  <a:pt x="380" y="21"/>
                  <a:pt x="379" y="21"/>
                </a:cubicBezTo>
                <a:cubicBezTo>
                  <a:pt x="376" y="22"/>
                  <a:pt x="373" y="21"/>
                  <a:pt x="370" y="21"/>
                </a:cubicBezTo>
                <a:cubicBezTo>
                  <a:pt x="368" y="21"/>
                  <a:pt x="367" y="21"/>
                  <a:pt x="365" y="20"/>
                </a:cubicBezTo>
                <a:cubicBezTo>
                  <a:pt x="362" y="19"/>
                  <a:pt x="359" y="18"/>
                  <a:pt x="357" y="17"/>
                </a:cubicBezTo>
                <a:cubicBezTo>
                  <a:pt x="355" y="16"/>
                  <a:pt x="356" y="14"/>
                  <a:pt x="355" y="13"/>
                </a:cubicBezTo>
                <a:cubicBezTo>
                  <a:pt x="354" y="11"/>
                  <a:pt x="353" y="10"/>
                  <a:pt x="351" y="11"/>
                </a:cubicBezTo>
                <a:cubicBezTo>
                  <a:pt x="350" y="11"/>
                  <a:pt x="350" y="11"/>
                  <a:pt x="349" y="12"/>
                </a:cubicBezTo>
                <a:cubicBezTo>
                  <a:pt x="348" y="12"/>
                  <a:pt x="347" y="12"/>
                  <a:pt x="347" y="12"/>
                </a:cubicBezTo>
                <a:cubicBezTo>
                  <a:pt x="345" y="12"/>
                  <a:pt x="343" y="12"/>
                  <a:pt x="342" y="12"/>
                </a:cubicBezTo>
                <a:cubicBezTo>
                  <a:pt x="341" y="11"/>
                  <a:pt x="341" y="10"/>
                  <a:pt x="340" y="9"/>
                </a:cubicBezTo>
                <a:cubicBezTo>
                  <a:pt x="338" y="7"/>
                  <a:pt x="334" y="6"/>
                  <a:pt x="332" y="5"/>
                </a:cubicBezTo>
                <a:cubicBezTo>
                  <a:pt x="330" y="4"/>
                  <a:pt x="329" y="4"/>
                  <a:pt x="327" y="3"/>
                </a:cubicBezTo>
                <a:cubicBezTo>
                  <a:pt x="327" y="3"/>
                  <a:pt x="326" y="2"/>
                  <a:pt x="326" y="2"/>
                </a:cubicBezTo>
                <a:cubicBezTo>
                  <a:pt x="326" y="0"/>
                  <a:pt x="322" y="0"/>
                  <a:pt x="321" y="1"/>
                </a:cubicBezTo>
                <a:cubicBezTo>
                  <a:pt x="321" y="2"/>
                  <a:pt x="322" y="4"/>
                  <a:pt x="320" y="4"/>
                </a:cubicBezTo>
                <a:cubicBezTo>
                  <a:pt x="318" y="5"/>
                  <a:pt x="316" y="5"/>
                  <a:pt x="314" y="3"/>
                </a:cubicBezTo>
                <a:cubicBezTo>
                  <a:pt x="313" y="2"/>
                  <a:pt x="314" y="0"/>
                  <a:pt x="312" y="0"/>
                </a:cubicBezTo>
                <a:cubicBezTo>
                  <a:pt x="311" y="0"/>
                  <a:pt x="310" y="0"/>
                  <a:pt x="309" y="0"/>
                </a:cubicBezTo>
                <a:cubicBezTo>
                  <a:pt x="308" y="0"/>
                  <a:pt x="308" y="0"/>
                  <a:pt x="308" y="1"/>
                </a:cubicBezTo>
                <a:cubicBezTo>
                  <a:pt x="307" y="3"/>
                  <a:pt x="305" y="5"/>
                  <a:pt x="305" y="8"/>
                </a:cubicBezTo>
                <a:cubicBezTo>
                  <a:pt x="305" y="9"/>
                  <a:pt x="304" y="11"/>
                  <a:pt x="305" y="13"/>
                </a:cubicBezTo>
                <a:cubicBezTo>
                  <a:pt x="305" y="15"/>
                  <a:pt x="306" y="16"/>
                  <a:pt x="306" y="17"/>
                </a:cubicBezTo>
                <a:cubicBezTo>
                  <a:pt x="305" y="19"/>
                  <a:pt x="303" y="19"/>
                  <a:pt x="302" y="18"/>
                </a:cubicBezTo>
                <a:cubicBezTo>
                  <a:pt x="300" y="17"/>
                  <a:pt x="298" y="17"/>
                  <a:pt x="297" y="18"/>
                </a:cubicBezTo>
                <a:cubicBezTo>
                  <a:pt x="297" y="18"/>
                  <a:pt x="297" y="20"/>
                  <a:pt x="296" y="20"/>
                </a:cubicBezTo>
                <a:cubicBezTo>
                  <a:pt x="296" y="22"/>
                  <a:pt x="294" y="22"/>
                  <a:pt x="294" y="24"/>
                </a:cubicBezTo>
                <a:cubicBezTo>
                  <a:pt x="293" y="27"/>
                  <a:pt x="293" y="30"/>
                  <a:pt x="291" y="32"/>
                </a:cubicBezTo>
                <a:cubicBezTo>
                  <a:pt x="290" y="33"/>
                  <a:pt x="289" y="34"/>
                  <a:pt x="288" y="34"/>
                </a:cubicBezTo>
                <a:cubicBezTo>
                  <a:pt x="287" y="34"/>
                  <a:pt x="286" y="34"/>
                  <a:pt x="286" y="34"/>
                </a:cubicBezTo>
                <a:cubicBezTo>
                  <a:pt x="285" y="34"/>
                  <a:pt x="284" y="35"/>
                  <a:pt x="284" y="34"/>
                </a:cubicBezTo>
                <a:cubicBezTo>
                  <a:pt x="283" y="34"/>
                  <a:pt x="283" y="34"/>
                  <a:pt x="283" y="34"/>
                </a:cubicBezTo>
                <a:cubicBezTo>
                  <a:pt x="283" y="33"/>
                  <a:pt x="282" y="33"/>
                  <a:pt x="282" y="33"/>
                </a:cubicBezTo>
                <a:cubicBezTo>
                  <a:pt x="281" y="32"/>
                  <a:pt x="281" y="32"/>
                  <a:pt x="281" y="31"/>
                </a:cubicBezTo>
                <a:cubicBezTo>
                  <a:pt x="280" y="30"/>
                  <a:pt x="279" y="29"/>
                  <a:pt x="278" y="29"/>
                </a:cubicBezTo>
                <a:cubicBezTo>
                  <a:pt x="275" y="29"/>
                  <a:pt x="275" y="33"/>
                  <a:pt x="274" y="34"/>
                </a:cubicBezTo>
                <a:cubicBezTo>
                  <a:pt x="274" y="34"/>
                  <a:pt x="273" y="34"/>
                  <a:pt x="272" y="34"/>
                </a:cubicBezTo>
                <a:cubicBezTo>
                  <a:pt x="271" y="34"/>
                  <a:pt x="270" y="35"/>
                  <a:pt x="269" y="35"/>
                </a:cubicBezTo>
                <a:cubicBezTo>
                  <a:pt x="268" y="35"/>
                  <a:pt x="267" y="35"/>
                  <a:pt x="266" y="35"/>
                </a:cubicBezTo>
                <a:cubicBezTo>
                  <a:pt x="265" y="35"/>
                  <a:pt x="264" y="35"/>
                  <a:pt x="263" y="35"/>
                </a:cubicBezTo>
                <a:cubicBezTo>
                  <a:pt x="263" y="35"/>
                  <a:pt x="263" y="35"/>
                  <a:pt x="262" y="35"/>
                </a:cubicBezTo>
                <a:cubicBezTo>
                  <a:pt x="261" y="34"/>
                  <a:pt x="260" y="35"/>
                  <a:pt x="259" y="34"/>
                </a:cubicBezTo>
                <a:cubicBezTo>
                  <a:pt x="259" y="34"/>
                  <a:pt x="257" y="33"/>
                  <a:pt x="257" y="32"/>
                </a:cubicBezTo>
                <a:cubicBezTo>
                  <a:pt x="256" y="31"/>
                  <a:pt x="256" y="30"/>
                  <a:pt x="256" y="29"/>
                </a:cubicBezTo>
                <a:cubicBezTo>
                  <a:pt x="256" y="28"/>
                  <a:pt x="256" y="26"/>
                  <a:pt x="254" y="26"/>
                </a:cubicBezTo>
                <a:cubicBezTo>
                  <a:pt x="254" y="25"/>
                  <a:pt x="253" y="24"/>
                  <a:pt x="252" y="23"/>
                </a:cubicBezTo>
                <a:cubicBezTo>
                  <a:pt x="252" y="23"/>
                  <a:pt x="251" y="22"/>
                  <a:pt x="250" y="21"/>
                </a:cubicBezTo>
                <a:cubicBezTo>
                  <a:pt x="249" y="20"/>
                  <a:pt x="247" y="20"/>
                  <a:pt x="246" y="19"/>
                </a:cubicBezTo>
                <a:cubicBezTo>
                  <a:pt x="245" y="19"/>
                  <a:pt x="245" y="18"/>
                  <a:pt x="244" y="18"/>
                </a:cubicBezTo>
                <a:cubicBezTo>
                  <a:pt x="244" y="19"/>
                  <a:pt x="244" y="19"/>
                  <a:pt x="244" y="19"/>
                </a:cubicBezTo>
                <a:cubicBezTo>
                  <a:pt x="244" y="20"/>
                  <a:pt x="245" y="21"/>
                  <a:pt x="245" y="21"/>
                </a:cubicBezTo>
                <a:cubicBezTo>
                  <a:pt x="245" y="21"/>
                  <a:pt x="244" y="21"/>
                  <a:pt x="244" y="22"/>
                </a:cubicBezTo>
                <a:cubicBezTo>
                  <a:pt x="244" y="22"/>
                  <a:pt x="244" y="23"/>
                  <a:pt x="244" y="24"/>
                </a:cubicBezTo>
                <a:cubicBezTo>
                  <a:pt x="244" y="25"/>
                  <a:pt x="243" y="25"/>
                  <a:pt x="243" y="26"/>
                </a:cubicBezTo>
                <a:cubicBezTo>
                  <a:pt x="243" y="27"/>
                  <a:pt x="243" y="29"/>
                  <a:pt x="243" y="30"/>
                </a:cubicBezTo>
                <a:cubicBezTo>
                  <a:pt x="243" y="32"/>
                  <a:pt x="242" y="33"/>
                  <a:pt x="242" y="34"/>
                </a:cubicBezTo>
                <a:cubicBezTo>
                  <a:pt x="242" y="35"/>
                  <a:pt x="242" y="36"/>
                  <a:pt x="241" y="37"/>
                </a:cubicBezTo>
                <a:cubicBezTo>
                  <a:pt x="241" y="38"/>
                  <a:pt x="240" y="40"/>
                  <a:pt x="239" y="41"/>
                </a:cubicBezTo>
                <a:cubicBezTo>
                  <a:pt x="238" y="42"/>
                  <a:pt x="232" y="41"/>
                  <a:pt x="231" y="40"/>
                </a:cubicBezTo>
                <a:cubicBezTo>
                  <a:pt x="230" y="39"/>
                  <a:pt x="230" y="38"/>
                  <a:pt x="229" y="38"/>
                </a:cubicBezTo>
                <a:cubicBezTo>
                  <a:pt x="228" y="38"/>
                  <a:pt x="227" y="38"/>
                  <a:pt x="226" y="38"/>
                </a:cubicBezTo>
                <a:cubicBezTo>
                  <a:pt x="226" y="38"/>
                  <a:pt x="225" y="40"/>
                  <a:pt x="225" y="41"/>
                </a:cubicBezTo>
                <a:cubicBezTo>
                  <a:pt x="224" y="41"/>
                  <a:pt x="224" y="42"/>
                  <a:pt x="224" y="43"/>
                </a:cubicBezTo>
                <a:cubicBezTo>
                  <a:pt x="223" y="44"/>
                  <a:pt x="224" y="45"/>
                  <a:pt x="224" y="46"/>
                </a:cubicBezTo>
                <a:cubicBezTo>
                  <a:pt x="223" y="46"/>
                  <a:pt x="223" y="47"/>
                  <a:pt x="223" y="48"/>
                </a:cubicBezTo>
                <a:cubicBezTo>
                  <a:pt x="223" y="48"/>
                  <a:pt x="223" y="48"/>
                  <a:pt x="223" y="47"/>
                </a:cubicBezTo>
                <a:cubicBezTo>
                  <a:pt x="223" y="48"/>
                  <a:pt x="223" y="49"/>
                  <a:pt x="223" y="50"/>
                </a:cubicBezTo>
                <a:cubicBezTo>
                  <a:pt x="222" y="50"/>
                  <a:pt x="222" y="51"/>
                  <a:pt x="222" y="52"/>
                </a:cubicBezTo>
                <a:cubicBezTo>
                  <a:pt x="222" y="52"/>
                  <a:pt x="222" y="53"/>
                  <a:pt x="222" y="53"/>
                </a:cubicBezTo>
                <a:cubicBezTo>
                  <a:pt x="222" y="54"/>
                  <a:pt x="222" y="54"/>
                  <a:pt x="221" y="55"/>
                </a:cubicBezTo>
                <a:cubicBezTo>
                  <a:pt x="221" y="56"/>
                  <a:pt x="220" y="56"/>
                  <a:pt x="219" y="57"/>
                </a:cubicBezTo>
                <a:cubicBezTo>
                  <a:pt x="216" y="59"/>
                  <a:pt x="212" y="59"/>
                  <a:pt x="208" y="59"/>
                </a:cubicBezTo>
                <a:cubicBezTo>
                  <a:pt x="206" y="59"/>
                  <a:pt x="204" y="60"/>
                  <a:pt x="202" y="61"/>
                </a:cubicBezTo>
                <a:cubicBezTo>
                  <a:pt x="200" y="62"/>
                  <a:pt x="198" y="63"/>
                  <a:pt x="196" y="63"/>
                </a:cubicBezTo>
                <a:cubicBezTo>
                  <a:pt x="194" y="63"/>
                  <a:pt x="192" y="64"/>
                  <a:pt x="191" y="65"/>
                </a:cubicBezTo>
                <a:cubicBezTo>
                  <a:pt x="190" y="66"/>
                  <a:pt x="189" y="67"/>
                  <a:pt x="189" y="67"/>
                </a:cubicBezTo>
                <a:cubicBezTo>
                  <a:pt x="188" y="68"/>
                  <a:pt x="187" y="68"/>
                  <a:pt x="186" y="68"/>
                </a:cubicBezTo>
                <a:cubicBezTo>
                  <a:pt x="185" y="69"/>
                  <a:pt x="186" y="70"/>
                  <a:pt x="186" y="71"/>
                </a:cubicBezTo>
                <a:cubicBezTo>
                  <a:pt x="186" y="72"/>
                  <a:pt x="186" y="73"/>
                  <a:pt x="186" y="74"/>
                </a:cubicBezTo>
                <a:cubicBezTo>
                  <a:pt x="186" y="74"/>
                  <a:pt x="186" y="74"/>
                  <a:pt x="187" y="75"/>
                </a:cubicBezTo>
                <a:cubicBezTo>
                  <a:pt x="187" y="77"/>
                  <a:pt x="187" y="80"/>
                  <a:pt x="187" y="83"/>
                </a:cubicBezTo>
                <a:cubicBezTo>
                  <a:pt x="187" y="84"/>
                  <a:pt x="188" y="85"/>
                  <a:pt x="188" y="85"/>
                </a:cubicBezTo>
                <a:cubicBezTo>
                  <a:pt x="189" y="86"/>
                  <a:pt x="189" y="86"/>
                  <a:pt x="189" y="86"/>
                </a:cubicBezTo>
                <a:cubicBezTo>
                  <a:pt x="190" y="87"/>
                  <a:pt x="190" y="88"/>
                  <a:pt x="190" y="88"/>
                </a:cubicBezTo>
                <a:cubicBezTo>
                  <a:pt x="190" y="88"/>
                  <a:pt x="191" y="88"/>
                  <a:pt x="192" y="89"/>
                </a:cubicBezTo>
                <a:cubicBezTo>
                  <a:pt x="192" y="89"/>
                  <a:pt x="193" y="90"/>
                  <a:pt x="193" y="90"/>
                </a:cubicBezTo>
                <a:cubicBezTo>
                  <a:pt x="194" y="91"/>
                  <a:pt x="195" y="92"/>
                  <a:pt x="196" y="93"/>
                </a:cubicBezTo>
                <a:cubicBezTo>
                  <a:pt x="197" y="94"/>
                  <a:pt x="196" y="96"/>
                  <a:pt x="196" y="98"/>
                </a:cubicBezTo>
                <a:cubicBezTo>
                  <a:pt x="195" y="99"/>
                  <a:pt x="195" y="100"/>
                  <a:pt x="194" y="100"/>
                </a:cubicBezTo>
                <a:cubicBezTo>
                  <a:pt x="193" y="101"/>
                  <a:pt x="192" y="101"/>
                  <a:pt x="192" y="102"/>
                </a:cubicBezTo>
                <a:cubicBezTo>
                  <a:pt x="192" y="103"/>
                  <a:pt x="191" y="104"/>
                  <a:pt x="191" y="105"/>
                </a:cubicBezTo>
                <a:cubicBezTo>
                  <a:pt x="191" y="105"/>
                  <a:pt x="192" y="105"/>
                  <a:pt x="192" y="106"/>
                </a:cubicBezTo>
                <a:cubicBezTo>
                  <a:pt x="192" y="107"/>
                  <a:pt x="192" y="107"/>
                  <a:pt x="193" y="108"/>
                </a:cubicBezTo>
                <a:cubicBezTo>
                  <a:pt x="195" y="110"/>
                  <a:pt x="197" y="110"/>
                  <a:pt x="199" y="111"/>
                </a:cubicBezTo>
                <a:cubicBezTo>
                  <a:pt x="202" y="112"/>
                  <a:pt x="200" y="115"/>
                  <a:pt x="199" y="116"/>
                </a:cubicBezTo>
                <a:cubicBezTo>
                  <a:pt x="199" y="117"/>
                  <a:pt x="199" y="118"/>
                  <a:pt x="199" y="119"/>
                </a:cubicBezTo>
                <a:cubicBezTo>
                  <a:pt x="199" y="120"/>
                  <a:pt x="199" y="121"/>
                  <a:pt x="198" y="122"/>
                </a:cubicBezTo>
                <a:cubicBezTo>
                  <a:pt x="197" y="123"/>
                  <a:pt x="197" y="123"/>
                  <a:pt x="196" y="124"/>
                </a:cubicBezTo>
                <a:cubicBezTo>
                  <a:pt x="195" y="124"/>
                  <a:pt x="193" y="124"/>
                  <a:pt x="192" y="124"/>
                </a:cubicBezTo>
                <a:cubicBezTo>
                  <a:pt x="191" y="124"/>
                  <a:pt x="191" y="123"/>
                  <a:pt x="190" y="123"/>
                </a:cubicBezTo>
                <a:cubicBezTo>
                  <a:pt x="189" y="123"/>
                  <a:pt x="187" y="124"/>
                  <a:pt x="186" y="122"/>
                </a:cubicBezTo>
                <a:cubicBezTo>
                  <a:pt x="186" y="122"/>
                  <a:pt x="186" y="121"/>
                  <a:pt x="186" y="121"/>
                </a:cubicBezTo>
                <a:cubicBezTo>
                  <a:pt x="186" y="120"/>
                  <a:pt x="185" y="118"/>
                  <a:pt x="184" y="117"/>
                </a:cubicBezTo>
                <a:cubicBezTo>
                  <a:pt x="183" y="116"/>
                  <a:pt x="182" y="114"/>
                  <a:pt x="181" y="113"/>
                </a:cubicBezTo>
                <a:cubicBezTo>
                  <a:pt x="180" y="113"/>
                  <a:pt x="181" y="113"/>
                  <a:pt x="179" y="112"/>
                </a:cubicBezTo>
                <a:cubicBezTo>
                  <a:pt x="177" y="112"/>
                  <a:pt x="175" y="114"/>
                  <a:pt x="172" y="114"/>
                </a:cubicBezTo>
                <a:cubicBezTo>
                  <a:pt x="171" y="114"/>
                  <a:pt x="168" y="115"/>
                  <a:pt x="167" y="114"/>
                </a:cubicBezTo>
                <a:cubicBezTo>
                  <a:pt x="166" y="113"/>
                  <a:pt x="166" y="112"/>
                  <a:pt x="165" y="111"/>
                </a:cubicBezTo>
                <a:cubicBezTo>
                  <a:pt x="164" y="111"/>
                  <a:pt x="161" y="110"/>
                  <a:pt x="160" y="110"/>
                </a:cubicBezTo>
                <a:cubicBezTo>
                  <a:pt x="158" y="110"/>
                  <a:pt x="156" y="110"/>
                  <a:pt x="154" y="110"/>
                </a:cubicBezTo>
                <a:cubicBezTo>
                  <a:pt x="153" y="110"/>
                  <a:pt x="151" y="110"/>
                  <a:pt x="151" y="111"/>
                </a:cubicBezTo>
                <a:cubicBezTo>
                  <a:pt x="150" y="114"/>
                  <a:pt x="156" y="116"/>
                  <a:pt x="153" y="118"/>
                </a:cubicBezTo>
                <a:cubicBezTo>
                  <a:pt x="152" y="118"/>
                  <a:pt x="152" y="118"/>
                  <a:pt x="151" y="118"/>
                </a:cubicBezTo>
                <a:cubicBezTo>
                  <a:pt x="150" y="118"/>
                  <a:pt x="149" y="118"/>
                  <a:pt x="149" y="119"/>
                </a:cubicBezTo>
                <a:cubicBezTo>
                  <a:pt x="148" y="119"/>
                  <a:pt x="148" y="119"/>
                  <a:pt x="147" y="119"/>
                </a:cubicBezTo>
                <a:cubicBezTo>
                  <a:pt x="144" y="119"/>
                  <a:pt x="142" y="119"/>
                  <a:pt x="140" y="119"/>
                </a:cubicBezTo>
                <a:cubicBezTo>
                  <a:pt x="136" y="118"/>
                  <a:pt x="132" y="118"/>
                  <a:pt x="129" y="118"/>
                </a:cubicBezTo>
                <a:cubicBezTo>
                  <a:pt x="127" y="118"/>
                  <a:pt x="126" y="118"/>
                  <a:pt x="126" y="119"/>
                </a:cubicBezTo>
                <a:cubicBezTo>
                  <a:pt x="125" y="121"/>
                  <a:pt x="126" y="122"/>
                  <a:pt x="126" y="123"/>
                </a:cubicBezTo>
                <a:cubicBezTo>
                  <a:pt x="125" y="125"/>
                  <a:pt x="123" y="124"/>
                  <a:pt x="122" y="124"/>
                </a:cubicBezTo>
                <a:cubicBezTo>
                  <a:pt x="119" y="124"/>
                  <a:pt x="115" y="123"/>
                  <a:pt x="113" y="125"/>
                </a:cubicBezTo>
                <a:cubicBezTo>
                  <a:pt x="112" y="126"/>
                  <a:pt x="112" y="127"/>
                  <a:pt x="111" y="128"/>
                </a:cubicBezTo>
                <a:cubicBezTo>
                  <a:pt x="110" y="129"/>
                  <a:pt x="109" y="131"/>
                  <a:pt x="108" y="132"/>
                </a:cubicBezTo>
                <a:cubicBezTo>
                  <a:pt x="106" y="132"/>
                  <a:pt x="105" y="130"/>
                  <a:pt x="103" y="131"/>
                </a:cubicBezTo>
                <a:cubicBezTo>
                  <a:pt x="102" y="131"/>
                  <a:pt x="101" y="132"/>
                  <a:pt x="99" y="133"/>
                </a:cubicBezTo>
                <a:cubicBezTo>
                  <a:pt x="97" y="133"/>
                  <a:pt x="94" y="133"/>
                  <a:pt x="91" y="133"/>
                </a:cubicBezTo>
                <a:cubicBezTo>
                  <a:pt x="92" y="133"/>
                  <a:pt x="88" y="133"/>
                  <a:pt x="87" y="132"/>
                </a:cubicBezTo>
                <a:cubicBezTo>
                  <a:pt x="87" y="130"/>
                  <a:pt x="81" y="128"/>
                  <a:pt x="79" y="128"/>
                </a:cubicBezTo>
                <a:cubicBezTo>
                  <a:pt x="79" y="128"/>
                  <a:pt x="79" y="128"/>
                  <a:pt x="79" y="128"/>
                </a:cubicBezTo>
                <a:cubicBezTo>
                  <a:pt x="77" y="128"/>
                  <a:pt x="77" y="126"/>
                  <a:pt x="76" y="125"/>
                </a:cubicBezTo>
                <a:cubicBezTo>
                  <a:pt x="74" y="122"/>
                  <a:pt x="71" y="123"/>
                  <a:pt x="68" y="123"/>
                </a:cubicBezTo>
                <a:cubicBezTo>
                  <a:pt x="64" y="124"/>
                  <a:pt x="60" y="122"/>
                  <a:pt x="56" y="123"/>
                </a:cubicBezTo>
                <a:cubicBezTo>
                  <a:pt x="53" y="124"/>
                  <a:pt x="53" y="125"/>
                  <a:pt x="53" y="128"/>
                </a:cubicBezTo>
                <a:cubicBezTo>
                  <a:pt x="54" y="131"/>
                  <a:pt x="58" y="133"/>
                  <a:pt x="57" y="137"/>
                </a:cubicBezTo>
                <a:cubicBezTo>
                  <a:pt x="57" y="137"/>
                  <a:pt x="57" y="138"/>
                  <a:pt x="56" y="138"/>
                </a:cubicBezTo>
                <a:cubicBezTo>
                  <a:pt x="56" y="139"/>
                  <a:pt x="55" y="141"/>
                  <a:pt x="54" y="141"/>
                </a:cubicBezTo>
                <a:cubicBezTo>
                  <a:pt x="50" y="143"/>
                  <a:pt x="49" y="141"/>
                  <a:pt x="46" y="139"/>
                </a:cubicBezTo>
                <a:cubicBezTo>
                  <a:pt x="44" y="138"/>
                  <a:pt x="41" y="137"/>
                  <a:pt x="40" y="135"/>
                </a:cubicBezTo>
                <a:cubicBezTo>
                  <a:pt x="39" y="134"/>
                  <a:pt x="39" y="135"/>
                  <a:pt x="39" y="134"/>
                </a:cubicBezTo>
                <a:cubicBezTo>
                  <a:pt x="39" y="133"/>
                  <a:pt x="39" y="132"/>
                  <a:pt x="39" y="131"/>
                </a:cubicBezTo>
                <a:cubicBezTo>
                  <a:pt x="38" y="131"/>
                  <a:pt x="38" y="131"/>
                  <a:pt x="38" y="130"/>
                </a:cubicBezTo>
                <a:cubicBezTo>
                  <a:pt x="37" y="129"/>
                  <a:pt x="35" y="130"/>
                  <a:pt x="34" y="130"/>
                </a:cubicBezTo>
                <a:cubicBezTo>
                  <a:pt x="32" y="129"/>
                  <a:pt x="32" y="129"/>
                  <a:pt x="31" y="128"/>
                </a:cubicBezTo>
                <a:cubicBezTo>
                  <a:pt x="30" y="126"/>
                  <a:pt x="30" y="124"/>
                  <a:pt x="28" y="122"/>
                </a:cubicBezTo>
                <a:cubicBezTo>
                  <a:pt x="27" y="121"/>
                  <a:pt x="25" y="122"/>
                  <a:pt x="24" y="122"/>
                </a:cubicBezTo>
                <a:cubicBezTo>
                  <a:pt x="21" y="122"/>
                  <a:pt x="19" y="122"/>
                  <a:pt x="16" y="122"/>
                </a:cubicBezTo>
                <a:cubicBezTo>
                  <a:pt x="16" y="123"/>
                  <a:pt x="15" y="123"/>
                  <a:pt x="14" y="124"/>
                </a:cubicBezTo>
                <a:cubicBezTo>
                  <a:pt x="14" y="126"/>
                  <a:pt x="13" y="127"/>
                  <a:pt x="13" y="128"/>
                </a:cubicBezTo>
                <a:cubicBezTo>
                  <a:pt x="13" y="130"/>
                  <a:pt x="13" y="132"/>
                  <a:pt x="13" y="134"/>
                </a:cubicBezTo>
                <a:cubicBezTo>
                  <a:pt x="13" y="135"/>
                  <a:pt x="13" y="136"/>
                  <a:pt x="14" y="137"/>
                </a:cubicBezTo>
                <a:cubicBezTo>
                  <a:pt x="14" y="137"/>
                  <a:pt x="15" y="138"/>
                  <a:pt x="14" y="139"/>
                </a:cubicBezTo>
                <a:cubicBezTo>
                  <a:pt x="14" y="140"/>
                  <a:pt x="12" y="140"/>
                  <a:pt x="10" y="141"/>
                </a:cubicBezTo>
                <a:cubicBezTo>
                  <a:pt x="12" y="141"/>
                  <a:pt x="12" y="141"/>
                  <a:pt x="12" y="141"/>
                </a:cubicBezTo>
                <a:cubicBezTo>
                  <a:pt x="12" y="142"/>
                  <a:pt x="12" y="143"/>
                  <a:pt x="13" y="143"/>
                </a:cubicBezTo>
                <a:cubicBezTo>
                  <a:pt x="13" y="144"/>
                  <a:pt x="13" y="144"/>
                  <a:pt x="13" y="145"/>
                </a:cubicBezTo>
                <a:cubicBezTo>
                  <a:pt x="14" y="146"/>
                  <a:pt x="13" y="148"/>
                  <a:pt x="13" y="150"/>
                </a:cubicBezTo>
                <a:cubicBezTo>
                  <a:pt x="12" y="151"/>
                  <a:pt x="12" y="153"/>
                  <a:pt x="10" y="154"/>
                </a:cubicBezTo>
                <a:cubicBezTo>
                  <a:pt x="10" y="155"/>
                  <a:pt x="9" y="155"/>
                  <a:pt x="8" y="155"/>
                </a:cubicBezTo>
                <a:cubicBezTo>
                  <a:pt x="7" y="155"/>
                  <a:pt x="6" y="155"/>
                  <a:pt x="5" y="154"/>
                </a:cubicBezTo>
                <a:cubicBezTo>
                  <a:pt x="5" y="155"/>
                  <a:pt x="4" y="155"/>
                  <a:pt x="4" y="155"/>
                </a:cubicBezTo>
                <a:cubicBezTo>
                  <a:pt x="2" y="157"/>
                  <a:pt x="0" y="157"/>
                  <a:pt x="1" y="161"/>
                </a:cubicBezTo>
                <a:cubicBezTo>
                  <a:pt x="1" y="164"/>
                  <a:pt x="3" y="163"/>
                  <a:pt x="6" y="164"/>
                </a:cubicBezTo>
                <a:cubicBezTo>
                  <a:pt x="7" y="164"/>
                  <a:pt x="8" y="164"/>
                  <a:pt x="9" y="164"/>
                </a:cubicBezTo>
                <a:cubicBezTo>
                  <a:pt x="10" y="164"/>
                  <a:pt x="11" y="164"/>
                  <a:pt x="12" y="164"/>
                </a:cubicBezTo>
                <a:cubicBezTo>
                  <a:pt x="13" y="164"/>
                  <a:pt x="15" y="164"/>
                  <a:pt x="16" y="164"/>
                </a:cubicBezTo>
                <a:cubicBezTo>
                  <a:pt x="18" y="164"/>
                  <a:pt x="18" y="164"/>
                  <a:pt x="19" y="163"/>
                </a:cubicBezTo>
                <a:cubicBezTo>
                  <a:pt x="20" y="163"/>
                  <a:pt x="21" y="163"/>
                  <a:pt x="21" y="163"/>
                </a:cubicBezTo>
                <a:cubicBezTo>
                  <a:pt x="22" y="164"/>
                  <a:pt x="22" y="164"/>
                  <a:pt x="22" y="164"/>
                </a:cubicBezTo>
                <a:cubicBezTo>
                  <a:pt x="24" y="165"/>
                  <a:pt x="26" y="165"/>
                  <a:pt x="26" y="168"/>
                </a:cubicBezTo>
                <a:cubicBezTo>
                  <a:pt x="26" y="170"/>
                  <a:pt x="26" y="171"/>
                  <a:pt x="28" y="172"/>
                </a:cubicBezTo>
                <a:cubicBezTo>
                  <a:pt x="28" y="173"/>
                  <a:pt x="29" y="173"/>
                  <a:pt x="30" y="173"/>
                </a:cubicBezTo>
                <a:cubicBezTo>
                  <a:pt x="30" y="174"/>
                  <a:pt x="31" y="175"/>
                  <a:pt x="32" y="175"/>
                </a:cubicBezTo>
                <a:cubicBezTo>
                  <a:pt x="35" y="176"/>
                  <a:pt x="37" y="177"/>
                  <a:pt x="40" y="177"/>
                </a:cubicBezTo>
                <a:cubicBezTo>
                  <a:pt x="43" y="177"/>
                  <a:pt x="43" y="176"/>
                  <a:pt x="44" y="174"/>
                </a:cubicBezTo>
                <a:cubicBezTo>
                  <a:pt x="45" y="173"/>
                  <a:pt x="44" y="171"/>
                  <a:pt x="46" y="170"/>
                </a:cubicBezTo>
                <a:cubicBezTo>
                  <a:pt x="47" y="169"/>
                  <a:pt x="48" y="169"/>
                  <a:pt x="49" y="169"/>
                </a:cubicBezTo>
                <a:cubicBezTo>
                  <a:pt x="50" y="168"/>
                  <a:pt x="50" y="167"/>
                  <a:pt x="51" y="166"/>
                </a:cubicBezTo>
                <a:cubicBezTo>
                  <a:pt x="52" y="166"/>
                  <a:pt x="55" y="168"/>
                  <a:pt x="56" y="169"/>
                </a:cubicBezTo>
                <a:cubicBezTo>
                  <a:pt x="58" y="171"/>
                  <a:pt x="58" y="173"/>
                  <a:pt x="58" y="175"/>
                </a:cubicBezTo>
                <a:cubicBezTo>
                  <a:pt x="59" y="176"/>
                  <a:pt x="59" y="176"/>
                  <a:pt x="59" y="177"/>
                </a:cubicBezTo>
                <a:cubicBezTo>
                  <a:pt x="61" y="177"/>
                  <a:pt x="62" y="177"/>
                  <a:pt x="63" y="177"/>
                </a:cubicBezTo>
                <a:cubicBezTo>
                  <a:pt x="64" y="177"/>
                  <a:pt x="65" y="177"/>
                  <a:pt x="66" y="177"/>
                </a:cubicBezTo>
                <a:cubicBezTo>
                  <a:pt x="67" y="177"/>
                  <a:pt x="69" y="178"/>
                  <a:pt x="70" y="178"/>
                </a:cubicBezTo>
                <a:cubicBezTo>
                  <a:pt x="71" y="178"/>
                  <a:pt x="72" y="178"/>
                  <a:pt x="72" y="179"/>
                </a:cubicBezTo>
                <a:cubicBezTo>
                  <a:pt x="73" y="180"/>
                  <a:pt x="72" y="181"/>
                  <a:pt x="73" y="182"/>
                </a:cubicBezTo>
                <a:cubicBezTo>
                  <a:pt x="73" y="183"/>
                  <a:pt x="75" y="183"/>
                  <a:pt x="76" y="183"/>
                </a:cubicBezTo>
                <a:cubicBezTo>
                  <a:pt x="76" y="183"/>
                  <a:pt x="78" y="183"/>
                  <a:pt x="78" y="183"/>
                </a:cubicBezTo>
                <a:cubicBezTo>
                  <a:pt x="79" y="184"/>
                  <a:pt x="79" y="184"/>
                  <a:pt x="80" y="184"/>
                </a:cubicBezTo>
                <a:cubicBezTo>
                  <a:pt x="80" y="185"/>
                  <a:pt x="81" y="185"/>
                  <a:pt x="82" y="185"/>
                </a:cubicBezTo>
                <a:cubicBezTo>
                  <a:pt x="83" y="185"/>
                  <a:pt x="85" y="185"/>
                  <a:pt x="87" y="185"/>
                </a:cubicBezTo>
                <a:cubicBezTo>
                  <a:pt x="89" y="184"/>
                  <a:pt x="89" y="182"/>
                  <a:pt x="89" y="180"/>
                </a:cubicBezTo>
                <a:cubicBezTo>
                  <a:pt x="90" y="179"/>
                  <a:pt x="91" y="178"/>
                  <a:pt x="92" y="176"/>
                </a:cubicBezTo>
                <a:cubicBezTo>
                  <a:pt x="92" y="175"/>
                  <a:pt x="92" y="174"/>
                  <a:pt x="92" y="173"/>
                </a:cubicBezTo>
                <a:cubicBezTo>
                  <a:pt x="92" y="171"/>
                  <a:pt x="92" y="171"/>
                  <a:pt x="93" y="170"/>
                </a:cubicBezTo>
                <a:cubicBezTo>
                  <a:pt x="93" y="169"/>
                  <a:pt x="93" y="169"/>
                  <a:pt x="95" y="168"/>
                </a:cubicBezTo>
                <a:cubicBezTo>
                  <a:pt x="96" y="168"/>
                  <a:pt x="97" y="167"/>
                  <a:pt x="99" y="167"/>
                </a:cubicBezTo>
                <a:cubicBezTo>
                  <a:pt x="100" y="167"/>
                  <a:pt x="101" y="167"/>
                  <a:pt x="102" y="167"/>
                </a:cubicBezTo>
                <a:cubicBezTo>
                  <a:pt x="107" y="167"/>
                  <a:pt x="112" y="168"/>
                  <a:pt x="117" y="168"/>
                </a:cubicBezTo>
                <a:cubicBezTo>
                  <a:pt x="118" y="168"/>
                  <a:pt x="119" y="168"/>
                  <a:pt x="120" y="168"/>
                </a:cubicBezTo>
                <a:cubicBezTo>
                  <a:pt x="121" y="167"/>
                  <a:pt x="122" y="166"/>
                  <a:pt x="123" y="166"/>
                </a:cubicBezTo>
                <a:cubicBezTo>
                  <a:pt x="125" y="165"/>
                  <a:pt x="126" y="166"/>
                  <a:pt x="127" y="167"/>
                </a:cubicBezTo>
                <a:cubicBezTo>
                  <a:pt x="129" y="169"/>
                  <a:pt x="132" y="166"/>
                  <a:pt x="134" y="165"/>
                </a:cubicBezTo>
                <a:cubicBezTo>
                  <a:pt x="136" y="163"/>
                  <a:pt x="139" y="162"/>
                  <a:pt x="142" y="161"/>
                </a:cubicBezTo>
                <a:cubicBezTo>
                  <a:pt x="143" y="160"/>
                  <a:pt x="145" y="159"/>
                  <a:pt x="147" y="159"/>
                </a:cubicBezTo>
                <a:cubicBezTo>
                  <a:pt x="149" y="159"/>
                  <a:pt x="152" y="159"/>
                  <a:pt x="152" y="162"/>
                </a:cubicBezTo>
                <a:cubicBezTo>
                  <a:pt x="152" y="163"/>
                  <a:pt x="150" y="164"/>
                  <a:pt x="149" y="165"/>
                </a:cubicBezTo>
                <a:cubicBezTo>
                  <a:pt x="149" y="165"/>
                  <a:pt x="147" y="165"/>
                  <a:pt x="147" y="165"/>
                </a:cubicBezTo>
                <a:cubicBezTo>
                  <a:pt x="146" y="166"/>
                  <a:pt x="146" y="167"/>
                  <a:pt x="146" y="168"/>
                </a:cubicBezTo>
                <a:cubicBezTo>
                  <a:pt x="146" y="169"/>
                  <a:pt x="145" y="169"/>
                  <a:pt x="147" y="171"/>
                </a:cubicBezTo>
                <a:cubicBezTo>
                  <a:pt x="147" y="171"/>
                  <a:pt x="148" y="172"/>
                  <a:pt x="149" y="173"/>
                </a:cubicBezTo>
                <a:cubicBezTo>
                  <a:pt x="150" y="174"/>
                  <a:pt x="151" y="175"/>
                  <a:pt x="152" y="176"/>
                </a:cubicBezTo>
                <a:cubicBezTo>
                  <a:pt x="154" y="177"/>
                  <a:pt x="154" y="179"/>
                  <a:pt x="155" y="181"/>
                </a:cubicBezTo>
                <a:cubicBezTo>
                  <a:pt x="156" y="183"/>
                  <a:pt x="158" y="185"/>
                  <a:pt x="160" y="186"/>
                </a:cubicBezTo>
                <a:cubicBezTo>
                  <a:pt x="163" y="189"/>
                  <a:pt x="168" y="192"/>
                  <a:pt x="172" y="194"/>
                </a:cubicBezTo>
                <a:cubicBezTo>
                  <a:pt x="173" y="194"/>
                  <a:pt x="174" y="194"/>
                  <a:pt x="175" y="194"/>
                </a:cubicBezTo>
                <a:cubicBezTo>
                  <a:pt x="178" y="194"/>
                  <a:pt x="180" y="194"/>
                  <a:pt x="183" y="195"/>
                </a:cubicBezTo>
                <a:cubicBezTo>
                  <a:pt x="185" y="195"/>
                  <a:pt x="187" y="195"/>
                  <a:pt x="189" y="196"/>
                </a:cubicBezTo>
                <a:cubicBezTo>
                  <a:pt x="190" y="196"/>
                  <a:pt x="192" y="196"/>
                  <a:pt x="193" y="196"/>
                </a:cubicBezTo>
                <a:cubicBezTo>
                  <a:pt x="195" y="197"/>
                  <a:pt x="196" y="198"/>
                  <a:pt x="197" y="198"/>
                </a:cubicBezTo>
                <a:cubicBezTo>
                  <a:pt x="201" y="200"/>
                  <a:pt x="205" y="200"/>
                  <a:pt x="209" y="201"/>
                </a:cubicBezTo>
                <a:cubicBezTo>
                  <a:pt x="212" y="201"/>
                  <a:pt x="214" y="201"/>
                  <a:pt x="217" y="201"/>
                </a:cubicBezTo>
                <a:cubicBezTo>
                  <a:pt x="220" y="201"/>
                  <a:pt x="224" y="201"/>
                  <a:pt x="227" y="201"/>
                </a:cubicBezTo>
                <a:cubicBezTo>
                  <a:pt x="229" y="201"/>
                  <a:pt x="230" y="202"/>
                  <a:pt x="232" y="202"/>
                </a:cubicBezTo>
                <a:cubicBezTo>
                  <a:pt x="233" y="202"/>
                  <a:pt x="234" y="202"/>
                  <a:pt x="235" y="203"/>
                </a:cubicBezTo>
                <a:cubicBezTo>
                  <a:pt x="235" y="203"/>
                  <a:pt x="236" y="202"/>
                  <a:pt x="236" y="203"/>
                </a:cubicBezTo>
                <a:cubicBezTo>
                  <a:pt x="238" y="203"/>
                  <a:pt x="239" y="204"/>
                  <a:pt x="240" y="204"/>
                </a:cubicBezTo>
                <a:cubicBezTo>
                  <a:pt x="245" y="206"/>
                  <a:pt x="250" y="205"/>
                  <a:pt x="255" y="206"/>
                </a:cubicBezTo>
                <a:cubicBezTo>
                  <a:pt x="255" y="206"/>
                  <a:pt x="255" y="206"/>
                  <a:pt x="255" y="206"/>
                </a:cubicBezTo>
                <a:cubicBezTo>
                  <a:pt x="256" y="207"/>
                  <a:pt x="256" y="207"/>
                  <a:pt x="256" y="207"/>
                </a:cubicBezTo>
                <a:cubicBezTo>
                  <a:pt x="256" y="207"/>
                  <a:pt x="256" y="207"/>
                  <a:pt x="256" y="207"/>
                </a:cubicBezTo>
                <a:cubicBezTo>
                  <a:pt x="255" y="207"/>
                  <a:pt x="255" y="208"/>
                  <a:pt x="254" y="208"/>
                </a:cubicBezTo>
                <a:cubicBezTo>
                  <a:pt x="255" y="208"/>
                  <a:pt x="256" y="208"/>
                  <a:pt x="257" y="208"/>
                </a:cubicBezTo>
                <a:cubicBezTo>
                  <a:pt x="259" y="209"/>
                  <a:pt x="262" y="209"/>
                  <a:pt x="264" y="209"/>
                </a:cubicBezTo>
                <a:cubicBezTo>
                  <a:pt x="264" y="210"/>
                  <a:pt x="266" y="209"/>
                  <a:pt x="267" y="210"/>
                </a:cubicBezTo>
                <a:cubicBezTo>
                  <a:pt x="267" y="210"/>
                  <a:pt x="267" y="210"/>
                  <a:pt x="267" y="210"/>
                </a:cubicBezTo>
                <a:cubicBezTo>
                  <a:pt x="268" y="211"/>
                  <a:pt x="269" y="211"/>
                  <a:pt x="270" y="211"/>
                </a:cubicBezTo>
                <a:cubicBezTo>
                  <a:pt x="272" y="212"/>
                  <a:pt x="274" y="213"/>
                  <a:pt x="276" y="213"/>
                </a:cubicBezTo>
                <a:cubicBezTo>
                  <a:pt x="279" y="212"/>
                  <a:pt x="278" y="209"/>
                  <a:pt x="279" y="207"/>
                </a:cubicBezTo>
                <a:cubicBezTo>
                  <a:pt x="280" y="207"/>
                  <a:pt x="280" y="206"/>
                  <a:pt x="281" y="205"/>
                </a:cubicBezTo>
                <a:cubicBezTo>
                  <a:pt x="281" y="205"/>
                  <a:pt x="282" y="204"/>
                  <a:pt x="283" y="204"/>
                </a:cubicBezTo>
                <a:cubicBezTo>
                  <a:pt x="283" y="203"/>
                  <a:pt x="284" y="204"/>
                  <a:pt x="285" y="204"/>
                </a:cubicBezTo>
                <a:cubicBezTo>
                  <a:pt x="286" y="204"/>
                  <a:pt x="287" y="203"/>
                  <a:pt x="288" y="202"/>
                </a:cubicBezTo>
                <a:cubicBezTo>
                  <a:pt x="288" y="201"/>
                  <a:pt x="288" y="201"/>
                  <a:pt x="289" y="200"/>
                </a:cubicBezTo>
                <a:cubicBezTo>
                  <a:pt x="289" y="200"/>
                  <a:pt x="290" y="200"/>
                  <a:pt x="290" y="199"/>
                </a:cubicBezTo>
                <a:cubicBezTo>
                  <a:pt x="290" y="199"/>
                  <a:pt x="291" y="198"/>
                  <a:pt x="291" y="197"/>
                </a:cubicBezTo>
                <a:cubicBezTo>
                  <a:pt x="292" y="195"/>
                  <a:pt x="295" y="195"/>
                  <a:pt x="297" y="195"/>
                </a:cubicBezTo>
                <a:cubicBezTo>
                  <a:pt x="300" y="194"/>
                  <a:pt x="302" y="194"/>
                  <a:pt x="304" y="193"/>
                </a:cubicBezTo>
                <a:cubicBezTo>
                  <a:pt x="306" y="192"/>
                  <a:pt x="307" y="191"/>
                  <a:pt x="309" y="192"/>
                </a:cubicBezTo>
                <a:cubicBezTo>
                  <a:pt x="310" y="192"/>
                  <a:pt x="311" y="193"/>
                  <a:pt x="312" y="193"/>
                </a:cubicBezTo>
                <a:cubicBezTo>
                  <a:pt x="314" y="193"/>
                  <a:pt x="316" y="193"/>
                  <a:pt x="318" y="193"/>
                </a:cubicBezTo>
                <a:cubicBezTo>
                  <a:pt x="318" y="194"/>
                  <a:pt x="318" y="194"/>
                  <a:pt x="319" y="194"/>
                </a:cubicBezTo>
                <a:cubicBezTo>
                  <a:pt x="320" y="194"/>
                  <a:pt x="322" y="193"/>
                  <a:pt x="323" y="194"/>
                </a:cubicBezTo>
                <a:cubicBezTo>
                  <a:pt x="325" y="194"/>
                  <a:pt x="325" y="195"/>
                  <a:pt x="326" y="195"/>
                </a:cubicBezTo>
                <a:cubicBezTo>
                  <a:pt x="326" y="192"/>
                  <a:pt x="328" y="190"/>
                  <a:pt x="329" y="188"/>
                </a:cubicBezTo>
                <a:cubicBezTo>
                  <a:pt x="329" y="187"/>
                  <a:pt x="329" y="187"/>
                  <a:pt x="330" y="187"/>
                </a:cubicBezTo>
                <a:cubicBezTo>
                  <a:pt x="330" y="187"/>
                  <a:pt x="331" y="187"/>
                  <a:pt x="331" y="187"/>
                </a:cubicBezTo>
                <a:cubicBezTo>
                  <a:pt x="332" y="186"/>
                  <a:pt x="331" y="187"/>
                  <a:pt x="332" y="186"/>
                </a:cubicBezTo>
                <a:cubicBezTo>
                  <a:pt x="333" y="185"/>
                  <a:pt x="335" y="182"/>
                  <a:pt x="336" y="183"/>
                </a:cubicBezTo>
                <a:cubicBezTo>
                  <a:pt x="338" y="184"/>
                  <a:pt x="336" y="187"/>
                  <a:pt x="338" y="189"/>
                </a:cubicBezTo>
                <a:cubicBezTo>
                  <a:pt x="340" y="190"/>
                  <a:pt x="343" y="189"/>
                  <a:pt x="345" y="190"/>
                </a:cubicBezTo>
                <a:cubicBezTo>
                  <a:pt x="348" y="190"/>
                  <a:pt x="351" y="190"/>
                  <a:pt x="352" y="187"/>
                </a:cubicBezTo>
                <a:cubicBezTo>
                  <a:pt x="353" y="185"/>
                  <a:pt x="353" y="183"/>
                  <a:pt x="353" y="181"/>
                </a:cubicBezTo>
                <a:cubicBezTo>
                  <a:pt x="353" y="178"/>
                  <a:pt x="354" y="176"/>
                  <a:pt x="356" y="175"/>
                </a:cubicBezTo>
                <a:cubicBezTo>
                  <a:pt x="357" y="174"/>
                  <a:pt x="359" y="175"/>
                  <a:pt x="360" y="173"/>
                </a:cubicBezTo>
                <a:cubicBezTo>
                  <a:pt x="361" y="173"/>
                  <a:pt x="361" y="172"/>
                  <a:pt x="362" y="172"/>
                </a:cubicBezTo>
                <a:cubicBezTo>
                  <a:pt x="363" y="171"/>
                  <a:pt x="363" y="171"/>
                  <a:pt x="364" y="170"/>
                </a:cubicBezTo>
                <a:cubicBezTo>
                  <a:pt x="365" y="167"/>
                  <a:pt x="366" y="167"/>
                  <a:pt x="368" y="166"/>
                </a:cubicBezTo>
                <a:cubicBezTo>
                  <a:pt x="370" y="165"/>
                  <a:pt x="370" y="164"/>
                  <a:pt x="372" y="164"/>
                </a:cubicBezTo>
                <a:cubicBezTo>
                  <a:pt x="374" y="164"/>
                  <a:pt x="375" y="163"/>
                  <a:pt x="376" y="163"/>
                </a:cubicBezTo>
                <a:cubicBezTo>
                  <a:pt x="378" y="163"/>
                  <a:pt x="379" y="163"/>
                  <a:pt x="379" y="161"/>
                </a:cubicBezTo>
                <a:cubicBezTo>
                  <a:pt x="379" y="160"/>
                  <a:pt x="379" y="160"/>
                  <a:pt x="379" y="159"/>
                </a:cubicBezTo>
                <a:cubicBezTo>
                  <a:pt x="379" y="158"/>
                  <a:pt x="380" y="157"/>
                  <a:pt x="380" y="156"/>
                </a:cubicBezTo>
                <a:cubicBezTo>
                  <a:pt x="380" y="156"/>
                  <a:pt x="380" y="155"/>
                  <a:pt x="380" y="154"/>
                </a:cubicBezTo>
                <a:cubicBezTo>
                  <a:pt x="380" y="152"/>
                  <a:pt x="380" y="152"/>
                  <a:pt x="379" y="152"/>
                </a:cubicBezTo>
                <a:cubicBezTo>
                  <a:pt x="377" y="151"/>
                  <a:pt x="377" y="151"/>
                  <a:pt x="376" y="149"/>
                </a:cubicBezTo>
                <a:cubicBezTo>
                  <a:pt x="376" y="149"/>
                  <a:pt x="376" y="148"/>
                  <a:pt x="376" y="147"/>
                </a:cubicBezTo>
                <a:cubicBezTo>
                  <a:pt x="376" y="147"/>
                  <a:pt x="375" y="146"/>
                  <a:pt x="376" y="145"/>
                </a:cubicBezTo>
                <a:cubicBezTo>
                  <a:pt x="376" y="144"/>
                  <a:pt x="378" y="142"/>
                  <a:pt x="379" y="142"/>
                </a:cubicBezTo>
                <a:cubicBezTo>
                  <a:pt x="379" y="142"/>
                  <a:pt x="381" y="141"/>
                  <a:pt x="381" y="141"/>
                </a:cubicBezTo>
                <a:cubicBezTo>
                  <a:pt x="382" y="138"/>
                  <a:pt x="378" y="139"/>
                  <a:pt x="378" y="138"/>
                </a:cubicBezTo>
                <a:cubicBezTo>
                  <a:pt x="376" y="136"/>
                  <a:pt x="377" y="131"/>
                  <a:pt x="379" y="130"/>
                </a:cubicBezTo>
                <a:cubicBezTo>
                  <a:pt x="379" y="130"/>
                  <a:pt x="380" y="129"/>
                  <a:pt x="381" y="129"/>
                </a:cubicBezTo>
                <a:cubicBezTo>
                  <a:pt x="382" y="129"/>
                  <a:pt x="383" y="130"/>
                  <a:pt x="384" y="130"/>
                </a:cubicBezTo>
                <a:cubicBezTo>
                  <a:pt x="385" y="129"/>
                  <a:pt x="385" y="129"/>
                  <a:pt x="386" y="128"/>
                </a:cubicBezTo>
                <a:cubicBezTo>
                  <a:pt x="386" y="127"/>
                  <a:pt x="387" y="125"/>
                  <a:pt x="388" y="124"/>
                </a:cubicBezTo>
                <a:cubicBezTo>
                  <a:pt x="389" y="123"/>
                  <a:pt x="390" y="122"/>
                  <a:pt x="390" y="121"/>
                </a:cubicBezTo>
                <a:cubicBezTo>
                  <a:pt x="390" y="121"/>
                  <a:pt x="390" y="119"/>
                  <a:pt x="390" y="118"/>
                </a:cubicBezTo>
                <a:cubicBezTo>
                  <a:pt x="390" y="117"/>
                  <a:pt x="390" y="117"/>
                  <a:pt x="389" y="116"/>
                </a:cubicBezTo>
                <a:cubicBezTo>
                  <a:pt x="389" y="115"/>
                  <a:pt x="389" y="115"/>
                  <a:pt x="389" y="114"/>
                </a:cubicBezTo>
                <a:cubicBezTo>
                  <a:pt x="388" y="114"/>
                  <a:pt x="388" y="113"/>
                  <a:pt x="388" y="113"/>
                </a:cubicBezTo>
                <a:cubicBezTo>
                  <a:pt x="386" y="112"/>
                  <a:pt x="384" y="113"/>
                  <a:pt x="383" y="112"/>
                </a:cubicBezTo>
                <a:cubicBezTo>
                  <a:pt x="381" y="111"/>
                  <a:pt x="380" y="110"/>
                  <a:pt x="379" y="109"/>
                </a:cubicBezTo>
                <a:cubicBezTo>
                  <a:pt x="379" y="109"/>
                  <a:pt x="378" y="108"/>
                  <a:pt x="379" y="107"/>
                </a:cubicBezTo>
                <a:cubicBezTo>
                  <a:pt x="379" y="106"/>
                  <a:pt x="382" y="107"/>
                  <a:pt x="383" y="107"/>
                </a:cubicBezTo>
                <a:cubicBezTo>
                  <a:pt x="386" y="107"/>
                  <a:pt x="385" y="105"/>
                  <a:pt x="387" y="103"/>
                </a:cubicBezTo>
                <a:cubicBezTo>
                  <a:pt x="388" y="102"/>
                  <a:pt x="392" y="103"/>
                  <a:pt x="393" y="105"/>
                </a:cubicBezTo>
                <a:cubicBezTo>
                  <a:pt x="394" y="106"/>
                  <a:pt x="394" y="108"/>
                  <a:pt x="395" y="108"/>
                </a:cubicBezTo>
                <a:cubicBezTo>
                  <a:pt x="396" y="109"/>
                  <a:pt x="397" y="108"/>
                  <a:pt x="398" y="108"/>
                </a:cubicBezTo>
                <a:cubicBezTo>
                  <a:pt x="400" y="108"/>
                  <a:pt x="401" y="106"/>
                  <a:pt x="404" y="106"/>
                </a:cubicBezTo>
                <a:cubicBezTo>
                  <a:pt x="405" y="106"/>
                  <a:pt x="405" y="106"/>
                  <a:pt x="406" y="105"/>
                </a:cubicBezTo>
                <a:cubicBezTo>
                  <a:pt x="407" y="105"/>
                  <a:pt x="408" y="105"/>
                  <a:pt x="409" y="104"/>
                </a:cubicBezTo>
                <a:cubicBezTo>
                  <a:pt x="410" y="103"/>
                  <a:pt x="413" y="102"/>
                  <a:pt x="414" y="100"/>
                </a:cubicBezTo>
                <a:cubicBezTo>
                  <a:pt x="415" y="97"/>
                  <a:pt x="412" y="98"/>
                  <a:pt x="410" y="96"/>
                </a:cubicBezTo>
                <a:cubicBezTo>
                  <a:pt x="408" y="94"/>
                  <a:pt x="411" y="91"/>
                  <a:pt x="413" y="88"/>
                </a:cubicBezTo>
                <a:cubicBezTo>
                  <a:pt x="414" y="87"/>
                  <a:pt x="415" y="86"/>
                  <a:pt x="416" y="85"/>
                </a:cubicBezTo>
                <a:cubicBezTo>
                  <a:pt x="416" y="85"/>
                  <a:pt x="416" y="85"/>
                  <a:pt x="416" y="84"/>
                </a:cubicBezTo>
                <a:cubicBezTo>
                  <a:pt x="416" y="84"/>
                  <a:pt x="417" y="83"/>
                  <a:pt x="417" y="83"/>
                </a:cubicBezTo>
                <a:cubicBezTo>
                  <a:pt x="417" y="82"/>
                  <a:pt x="417" y="80"/>
                  <a:pt x="416" y="79"/>
                </a:cubicBezTo>
              </a:path>
            </a:pathLst>
          </a:custGeom>
          <a:solidFill>
            <a:srgbClr val="BFBFBF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5" name="Freeform 15"/>
          <p:cNvSpPr>
            <a:spLocks/>
          </p:cNvSpPr>
          <p:nvPr/>
        </p:nvSpPr>
        <p:spPr bwMode="auto">
          <a:xfrm>
            <a:off x="6268844" y="4818668"/>
            <a:ext cx="18931" cy="22481"/>
          </a:xfrm>
          <a:custGeom>
            <a:avLst/>
            <a:gdLst/>
            <a:ahLst/>
            <a:cxnLst>
              <a:cxn ang="0">
                <a:pos x="11" y="2"/>
              </a:cxn>
              <a:cxn ang="0">
                <a:pos x="9" y="1"/>
              </a:cxn>
              <a:cxn ang="0">
                <a:pos x="9" y="0"/>
              </a:cxn>
              <a:cxn ang="0">
                <a:pos x="6" y="1"/>
              </a:cxn>
              <a:cxn ang="0">
                <a:pos x="5" y="3"/>
              </a:cxn>
              <a:cxn ang="0">
                <a:pos x="3" y="4"/>
              </a:cxn>
              <a:cxn ang="0">
                <a:pos x="2" y="6"/>
              </a:cxn>
              <a:cxn ang="0">
                <a:pos x="1" y="8"/>
              </a:cxn>
              <a:cxn ang="0">
                <a:pos x="0" y="10"/>
              </a:cxn>
              <a:cxn ang="0">
                <a:pos x="0" y="12"/>
              </a:cxn>
              <a:cxn ang="0">
                <a:pos x="1" y="14"/>
              </a:cxn>
              <a:cxn ang="0">
                <a:pos x="3" y="15"/>
              </a:cxn>
              <a:cxn ang="0">
                <a:pos x="7" y="16"/>
              </a:cxn>
              <a:cxn ang="0">
                <a:pos x="9" y="15"/>
              </a:cxn>
              <a:cxn ang="0">
                <a:pos x="12" y="11"/>
              </a:cxn>
              <a:cxn ang="0">
                <a:pos x="12" y="6"/>
              </a:cxn>
              <a:cxn ang="0">
                <a:pos x="12" y="4"/>
              </a:cxn>
              <a:cxn ang="0">
                <a:pos x="11" y="2"/>
              </a:cxn>
            </a:cxnLst>
            <a:rect l="0" t="0" r="r" b="b"/>
            <a:pathLst>
              <a:path w="13" h="16">
                <a:moveTo>
                  <a:pt x="11" y="2"/>
                </a:moveTo>
                <a:cubicBezTo>
                  <a:pt x="9" y="1"/>
                  <a:pt x="9" y="1"/>
                  <a:pt x="9" y="1"/>
                </a:cubicBezTo>
                <a:cubicBezTo>
                  <a:pt x="9" y="1"/>
                  <a:pt x="9" y="1"/>
                  <a:pt x="9" y="0"/>
                </a:cubicBezTo>
                <a:cubicBezTo>
                  <a:pt x="9" y="0"/>
                  <a:pt x="6" y="1"/>
                  <a:pt x="6" y="1"/>
                </a:cubicBezTo>
                <a:cubicBezTo>
                  <a:pt x="6" y="2"/>
                  <a:pt x="5" y="2"/>
                  <a:pt x="5" y="3"/>
                </a:cubicBezTo>
                <a:cubicBezTo>
                  <a:pt x="4" y="3"/>
                  <a:pt x="4" y="3"/>
                  <a:pt x="3" y="4"/>
                </a:cubicBezTo>
                <a:cubicBezTo>
                  <a:pt x="3" y="5"/>
                  <a:pt x="3" y="5"/>
                  <a:pt x="2" y="6"/>
                </a:cubicBezTo>
                <a:cubicBezTo>
                  <a:pt x="2" y="7"/>
                  <a:pt x="1" y="7"/>
                  <a:pt x="1" y="8"/>
                </a:cubicBezTo>
                <a:cubicBezTo>
                  <a:pt x="1" y="9"/>
                  <a:pt x="0" y="9"/>
                  <a:pt x="0" y="10"/>
                </a:cubicBezTo>
                <a:cubicBezTo>
                  <a:pt x="0" y="11"/>
                  <a:pt x="0" y="12"/>
                  <a:pt x="0" y="12"/>
                </a:cubicBezTo>
                <a:cubicBezTo>
                  <a:pt x="0" y="13"/>
                  <a:pt x="0" y="14"/>
                  <a:pt x="1" y="14"/>
                </a:cubicBezTo>
                <a:cubicBezTo>
                  <a:pt x="2" y="15"/>
                  <a:pt x="2" y="15"/>
                  <a:pt x="3" y="15"/>
                </a:cubicBezTo>
                <a:cubicBezTo>
                  <a:pt x="5" y="15"/>
                  <a:pt x="6" y="16"/>
                  <a:pt x="7" y="16"/>
                </a:cubicBezTo>
                <a:cubicBezTo>
                  <a:pt x="8" y="16"/>
                  <a:pt x="9" y="16"/>
                  <a:pt x="9" y="15"/>
                </a:cubicBezTo>
                <a:cubicBezTo>
                  <a:pt x="11" y="14"/>
                  <a:pt x="11" y="12"/>
                  <a:pt x="12" y="11"/>
                </a:cubicBezTo>
                <a:cubicBezTo>
                  <a:pt x="12" y="9"/>
                  <a:pt x="13" y="7"/>
                  <a:pt x="12" y="6"/>
                </a:cubicBezTo>
                <a:cubicBezTo>
                  <a:pt x="12" y="5"/>
                  <a:pt x="12" y="5"/>
                  <a:pt x="12" y="4"/>
                </a:cubicBezTo>
                <a:cubicBezTo>
                  <a:pt x="11" y="4"/>
                  <a:pt x="11" y="3"/>
                  <a:pt x="11" y="2"/>
                </a:cubicBezTo>
              </a:path>
            </a:pathLst>
          </a:custGeom>
          <a:solidFill>
            <a:srgbClr val="BFBFBF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6" name="Freeform 16"/>
          <p:cNvSpPr>
            <a:spLocks noEditPoints="1"/>
          </p:cNvSpPr>
          <p:nvPr/>
        </p:nvSpPr>
        <p:spPr bwMode="auto">
          <a:xfrm>
            <a:off x="5161377" y="4376154"/>
            <a:ext cx="1028193" cy="999797"/>
          </a:xfrm>
          <a:custGeom>
            <a:avLst/>
            <a:gdLst/>
            <a:ahLst/>
            <a:cxnLst>
              <a:cxn ang="0">
                <a:pos x="737" y="191"/>
              </a:cxn>
              <a:cxn ang="0">
                <a:pos x="702" y="174"/>
              </a:cxn>
              <a:cxn ang="0">
                <a:pos x="633" y="143"/>
              </a:cxn>
              <a:cxn ang="0">
                <a:pos x="577" y="126"/>
              </a:cxn>
              <a:cxn ang="0">
                <a:pos x="539" y="101"/>
              </a:cxn>
              <a:cxn ang="0">
                <a:pos x="509" y="70"/>
              </a:cxn>
              <a:cxn ang="0">
                <a:pos x="472" y="38"/>
              </a:cxn>
              <a:cxn ang="0">
                <a:pos x="432" y="4"/>
              </a:cxn>
              <a:cxn ang="0">
                <a:pos x="374" y="39"/>
              </a:cxn>
              <a:cxn ang="0">
                <a:pos x="323" y="113"/>
              </a:cxn>
              <a:cxn ang="0">
                <a:pos x="290" y="145"/>
              </a:cxn>
              <a:cxn ang="0">
                <a:pos x="210" y="138"/>
              </a:cxn>
              <a:cxn ang="0">
                <a:pos x="190" y="179"/>
              </a:cxn>
              <a:cxn ang="0">
                <a:pos x="171" y="211"/>
              </a:cxn>
              <a:cxn ang="0">
                <a:pos x="129" y="219"/>
              </a:cxn>
              <a:cxn ang="0">
                <a:pos x="81" y="208"/>
              </a:cxn>
              <a:cxn ang="0">
                <a:pos x="38" y="213"/>
              </a:cxn>
              <a:cxn ang="0">
                <a:pos x="10" y="238"/>
              </a:cxn>
              <a:cxn ang="0">
                <a:pos x="32" y="250"/>
              </a:cxn>
              <a:cxn ang="0">
                <a:pos x="17" y="266"/>
              </a:cxn>
              <a:cxn ang="0">
                <a:pos x="52" y="283"/>
              </a:cxn>
              <a:cxn ang="0">
                <a:pos x="90" y="299"/>
              </a:cxn>
              <a:cxn ang="0">
                <a:pos x="133" y="320"/>
              </a:cxn>
              <a:cxn ang="0">
                <a:pos x="153" y="355"/>
              </a:cxn>
              <a:cxn ang="0">
                <a:pos x="172" y="389"/>
              </a:cxn>
              <a:cxn ang="0">
                <a:pos x="214" y="405"/>
              </a:cxn>
              <a:cxn ang="0">
                <a:pos x="211" y="434"/>
              </a:cxn>
              <a:cxn ang="0">
                <a:pos x="198" y="438"/>
              </a:cxn>
              <a:cxn ang="0">
                <a:pos x="233" y="507"/>
              </a:cxn>
              <a:cxn ang="0">
                <a:pos x="203" y="491"/>
              </a:cxn>
              <a:cxn ang="0">
                <a:pos x="189" y="565"/>
              </a:cxn>
              <a:cxn ang="0">
                <a:pos x="166" y="637"/>
              </a:cxn>
              <a:cxn ang="0">
                <a:pos x="197" y="661"/>
              </a:cxn>
              <a:cxn ang="0">
                <a:pos x="265" y="684"/>
              </a:cxn>
              <a:cxn ang="0">
                <a:pos x="324" y="681"/>
              </a:cxn>
              <a:cxn ang="0">
                <a:pos x="346" y="687"/>
              </a:cxn>
              <a:cxn ang="0">
                <a:pos x="372" y="700"/>
              </a:cxn>
              <a:cxn ang="0">
                <a:pos x="382" y="707"/>
              </a:cxn>
              <a:cxn ang="0">
                <a:pos x="431" y="685"/>
              </a:cxn>
              <a:cxn ang="0">
                <a:pos x="464" y="634"/>
              </a:cxn>
              <a:cxn ang="0">
                <a:pos x="511" y="626"/>
              </a:cxn>
              <a:cxn ang="0">
                <a:pos x="536" y="632"/>
              </a:cxn>
              <a:cxn ang="0">
                <a:pos x="566" y="642"/>
              </a:cxn>
              <a:cxn ang="0">
                <a:pos x="621" y="658"/>
              </a:cxn>
              <a:cxn ang="0">
                <a:pos x="650" y="627"/>
              </a:cxn>
              <a:cxn ang="0">
                <a:pos x="687" y="597"/>
              </a:cxn>
              <a:cxn ang="0">
                <a:pos x="660" y="562"/>
              </a:cxn>
              <a:cxn ang="0">
                <a:pos x="652" y="515"/>
              </a:cxn>
              <a:cxn ang="0">
                <a:pos x="667" y="480"/>
              </a:cxn>
              <a:cxn ang="0">
                <a:pos x="663" y="436"/>
              </a:cxn>
              <a:cxn ang="0">
                <a:pos x="658" y="409"/>
              </a:cxn>
              <a:cxn ang="0">
                <a:pos x="614" y="391"/>
              </a:cxn>
              <a:cxn ang="0">
                <a:pos x="658" y="330"/>
              </a:cxn>
              <a:cxn ang="0">
                <a:pos x="703" y="303"/>
              </a:cxn>
              <a:cxn ang="0">
                <a:pos x="704" y="300"/>
              </a:cxn>
              <a:cxn ang="0">
                <a:pos x="716" y="221"/>
              </a:cxn>
            </a:cxnLst>
            <a:rect l="0" t="0" r="r" b="b"/>
            <a:pathLst>
              <a:path w="738" h="718">
                <a:moveTo>
                  <a:pt x="437" y="718"/>
                </a:moveTo>
                <a:cubicBezTo>
                  <a:pt x="439" y="716"/>
                  <a:pt x="441" y="714"/>
                  <a:pt x="442" y="710"/>
                </a:cubicBezTo>
                <a:cubicBezTo>
                  <a:pt x="442" y="710"/>
                  <a:pt x="442" y="710"/>
                  <a:pt x="442" y="710"/>
                </a:cubicBezTo>
                <a:cubicBezTo>
                  <a:pt x="440" y="711"/>
                  <a:pt x="438" y="715"/>
                  <a:pt x="437" y="718"/>
                </a:cubicBezTo>
                <a:moveTo>
                  <a:pt x="350" y="705"/>
                </a:moveTo>
                <a:cubicBezTo>
                  <a:pt x="350" y="705"/>
                  <a:pt x="349" y="705"/>
                  <a:pt x="349" y="705"/>
                </a:cubicBezTo>
                <a:cubicBezTo>
                  <a:pt x="349" y="705"/>
                  <a:pt x="350" y="705"/>
                  <a:pt x="350" y="705"/>
                </a:cubicBezTo>
                <a:moveTo>
                  <a:pt x="737" y="191"/>
                </a:moveTo>
                <a:cubicBezTo>
                  <a:pt x="738" y="189"/>
                  <a:pt x="738" y="186"/>
                  <a:pt x="737" y="184"/>
                </a:cubicBezTo>
                <a:cubicBezTo>
                  <a:pt x="735" y="181"/>
                  <a:pt x="733" y="182"/>
                  <a:pt x="731" y="181"/>
                </a:cubicBezTo>
                <a:cubicBezTo>
                  <a:pt x="730" y="181"/>
                  <a:pt x="729" y="180"/>
                  <a:pt x="728" y="179"/>
                </a:cubicBezTo>
                <a:cubicBezTo>
                  <a:pt x="729" y="179"/>
                  <a:pt x="725" y="177"/>
                  <a:pt x="726" y="177"/>
                </a:cubicBezTo>
                <a:cubicBezTo>
                  <a:pt x="723" y="176"/>
                  <a:pt x="720" y="176"/>
                  <a:pt x="717" y="176"/>
                </a:cubicBezTo>
                <a:cubicBezTo>
                  <a:pt x="714" y="176"/>
                  <a:pt x="708" y="177"/>
                  <a:pt x="705" y="176"/>
                </a:cubicBezTo>
                <a:cubicBezTo>
                  <a:pt x="704" y="176"/>
                  <a:pt x="705" y="175"/>
                  <a:pt x="704" y="175"/>
                </a:cubicBezTo>
                <a:cubicBezTo>
                  <a:pt x="703" y="174"/>
                  <a:pt x="702" y="174"/>
                  <a:pt x="702" y="174"/>
                </a:cubicBezTo>
                <a:cubicBezTo>
                  <a:pt x="699" y="171"/>
                  <a:pt x="699" y="168"/>
                  <a:pt x="697" y="166"/>
                </a:cubicBezTo>
                <a:cubicBezTo>
                  <a:pt x="691" y="162"/>
                  <a:pt x="685" y="162"/>
                  <a:pt x="678" y="162"/>
                </a:cubicBezTo>
                <a:cubicBezTo>
                  <a:pt x="674" y="162"/>
                  <a:pt x="671" y="162"/>
                  <a:pt x="668" y="163"/>
                </a:cubicBezTo>
                <a:cubicBezTo>
                  <a:pt x="664" y="164"/>
                  <a:pt x="662" y="167"/>
                  <a:pt x="658" y="167"/>
                </a:cubicBezTo>
                <a:cubicBezTo>
                  <a:pt x="654" y="166"/>
                  <a:pt x="654" y="164"/>
                  <a:pt x="652" y="161"/>
                </a:cubicBezTo>
                <a:cubicBezTo>
                  <a:pt x="652" y="159"/>
                  <a:pt x="652" y="159"/>
                  <a:pt x="651" y="157"/>
                </a:cubicBezTo>
                <a:cubicBezTo>
                  <a:pt x="651" y="156"/>
                  <a:pt x="649" y="155"/>
                  <a:pt x="648" y="154"/>
                </a:cubicBezTo>
                <a:cubicBezTo>
                  <a:pt x="643" y="148"/>
                  <a:pt x="639" y="146"/>
                  <a:pt x="633" y="143"/>
                </a:cubicBezTo>
                <a:cubicBezTo>
                  <a:pt x="629" y="141"/>
                  <a:pt x="628" y="139"/>
                  <a:pt x="624" y="142"/>
                </a:cubicBezTo>
                <a:cubicBezTo>
                  <a:pt x="618" y="145"/>
                  <a:pt x="617" y="142"/>
                  <a:pt x="612" y="139"/>
                </a:cubicBezTo>
                <a:cubicBezTo>
                  <a:pt x="609" y="137"/>
                  <a:pt x="606" y="136"/>
                  <a:pt x="601" y="136"/>
                </a:cubicBezTo>
                <a:cubicBezTo>
                  <a:pt x="600" y="136"/>
                  <a:pt x="598" y="136"/>
                  <a:pt x="597" y="137"/>
                </a:cubicBezTo>
                <a:cubicBezTo>
                  <a:pt x="595" y="137"/>
                  <a:pt x="594" y="139"/>
                  <a:pt x="593" y="140"/>
                </a:cubicBezTo>
                <a:cubicBezTo>
                  <a:pt x="589" y="142"/>
                  <a:pt x="584" y="134"/>
                  <a:pt x="583" y="132"/>
                </a:cubicBezTo>
                <a:cubicBezTo>
                  <a:pt x="583" y="131"/>
                  <a:pt x="583" y="129"/>
                  <a:pt x="582" y="128"/>
                </a:cubicBezTo>
                <a:cubicBezTo>
                  <a:pt x="581" y="126"/>
                  <a:pt x="579" y="127"/>
                  <a:pt x="577" y="126"/>
                </a:cubicBezTo>
                <a:cubicBezTo>
                  <a:pt x="569" y="123"/>
                  <a:pt x="564" y="116"/>
                  <a:pt x="555" y="116"/>
                </a:cubicBezTo>
                <a:cubicBezTo>
                  <a:pt x="554" y="111"/>
                  <a:pt x="553" y="107"/>
                  <a:pt x="553" y="102"/>
                </a:cubicBezTo>
                <a:cubicBezTo>
                  <a:pt x="553" y="101"/>
                  <a:pt x="552" y="99"/>
                  <a:pt x="553" y="97"/>
                </a:cubicBezTo>
                <a:cubicBezTo>
                  <a:pt x="554" y="94"/>
                  <a:pt x="557" y="92"/>
                  <a:pt x="554" y="89"/>
                </a:cubicBezTo>
                <a:cubicBezTo>
                  <a:pt x="552" y="88"/>
                  <a:pt x="551" y="87"/>
                  <a:pt x="549" y="87"/>
                </a:cubicBezTo>
                <a:cubicBezTo>
                  <a:pt x="547" y="88"/>
                  <a:pt x="545" y="90"/>
                  <a:pt x="544" y="91"/>
                </a:cubicBezTo>
                <a:cubicBezTo>
                  <a:pt x="544" y="93"/>
                  <a:pt x="545" y="96"/>
                  <a:pt x="544" y="98"/>
                </a:cubicBezTo>
                <a:cubicBezTo>
                  <a:pt x="543" y="99"/>
                  <a:pt x="540" y="100"/>
                  <a:pt x="539" y="101"/>
                </a:cubicBezTo>
                <a:cubicBezTo>
                  <a:pt x="536" y="103"/>
                  <a:pt x="532" y="106"/>
                  <a:pt x="529" y="105"/>
                </a:cubicBezTo>
                <a:cubicBezTo>
                  <a:pt x="526" y="104"/>
                  <a:pt x="527" y="104"/>
                  <a:pt x="525" y="102"/>
                </a:cubicBezTo>
                <a:cubicBezTo>
                  <a:pt x="522" y="100"/>
                  <a:pt x="522" y="101"/>
                  <a:pt x="521" y="97"/>
                </a:cubicBezTo>
                <a:cubicBezTo>
                  <a:pt x="520" y="95"/>
                  <a:pt x="520" y="88"/>
                  <a:pt x="518" y="86"/>
                </a:cubicBezTo>
                <a:cubicBezTo>
                  <a:pt x="516" y="85"/>
                  <a:pt x="514" y="87"/>
                  <a:pt x="513" y="85"/>
                </a:cubicBezTo>
                <a:cubicBezTo>
                  <a:pt x="512" y="85"/>
                  <a:pt x="512" y="80"/>
                  <a:pt x="513" y="80"/>
                </a:cubicBezTo>
                <a:cubicBezTo>
                  <a:pt x="514" y="77"/>
                  <a:pt x="517" y="80"/>
                  <a:pt x="517" y="76"/>
                </a:cubicBezTo>
                <a:cubicBezTo>
                  <a:pt x="518" y="72"/>
                  <a:pt x="512" y="71"/>
                  <a:pt x="509" y="70"/>
                </a:cubicBezTo>
                <a:cubicBezTo>
                  <a:pt x="508" y="69"/>
                  <a:pt x="506" y="68"/>
                  <a:pt x="505" y="67"/>
                </a:cubicBezTo>
                <a:cubicBezTo>
                  <a:pt x="502" y="67"/>
                  <a:pt x="500" y="69"/>
                  <a:pt x="498" y="69"/>
                </a:cubicBezTo>
                <a:cubicBezTo>
                  <a:pt x="494" y="69"/>
                  <a:pt x="491" y="67"/>
                  <a:pt x="491" y="64"/>
                </a:cubicBezTo>
                <a:cubicBezTo>
                  <a:pt x="490" y="62"/>
                  <a:pt x="491" y="60"/>
                  <a:pt x="490" y="59"/>
                </a:cubicBezTo>
                <a:cubicBezTo>
                  <a:pt x="488" y="55"/>
                  <a:pt x="483" y="57"/>
                  <a:pt x="480" y="56"/>
                </a:cubicBezTo>
                <a:cubicBezTo>
                  <a:pt x="476" y="56"/>
                  <a:pt x="469" y="50"/>
                  <a:pt x="469" y="46"/>
                </a:cubicBezTo>
                <a:cubicBezTo>
                  <a:pt x="470" y="44"/>
                  <a:pt x="473" y="43"/>
                  <a:pt x="473" y="41"/>
                </a:cubicBezTo>
                <a:cubicBezTo>
                  <a:pt x="473" y="40"/>
                  <a:pt x="472" y="39"/>
                  <a:pt x="472" y="38"/>
                </a:cubicBezTo>
                <a:cubicBezTo>
                  <a:pt x="470" y="34"/>
                  <a:pt x="466" y="30"/>
                  <a:pt x="461" y="31"/>
                </a:cubicBezTo>
                <a:cubicBezTo>
                  <a:pt x="457" y="31"/>
                  <a:pt x="453" y="35"/>
                  <a:pt x="449" y="35"/>
                </a:cubicBezTo>
                <a:cubicBezTo>
                  <a:pt x="444" y="36"/>
                  <a:pt x="442" y="32"/>
                  <a:pt x="438" y="29"/>
                </a:cubicBezTo>
                <a:cubicBezTo>
                  <a:pt x="435" y="26"/>
                  <a:pt x="434" y="24"/>
                  <a:pt x="433" y="20"/>
                </a:cubicBezTo>
                <a:cubicBezTo>
                  <a:pt x="433" y="17"/>
                  <a:pt x="433" y="13"/>
                  <a:pt x="433" y="10"/>
                </a:cubicBezTo>
                <a:cubicBezTo>
                  <a:pt x="434" y="8"/>
                  <a:pt x="434" y="8"/>
                  <a:pt x="434" y="8"/>
                </a:cubicBezTo>
                <a:cubicBezTo>
                  <a:pt x="434" y="7"/>
                  <a:pt x="434" y="8"/>
                  <a:pt x="433" y="7"/>
                </a:cubicBezTo>
                <a:cubicBezTo>
                  <a:pt x="433" y="7"/>
                  <a:pt x="432" y="4"/>
                  <a:pt x="432" y="4"/>
                </a:cubicBezTo>
                <a:cubicBezTo>
                  <a:pt x="431" y="3"/>
                  <a:pt x="429" y="2"/>
                  <a:pt x="427" y="1"/>
                </a:cubicBezTo>
                <a:cubicBezTo>
                  <a:pt x="422" y="0"/>
                  <a:pt x="418" y="1"/>
                  <a:pt x="416" y="5"/>
                </a:cubicBezTo>
                <a:cubicBezTo>
                  <a:pt x="415" y="6"/>
                  <a:pt x="415" y="7"/>
                  <a:pt x="415" y="8"/>
                </a:cubicBezTo>
                <a:cubicBezTo>
                  <a:pt x="414" y="8"/>
                  <a:pt x="412" y="9"/>
                  <a:pt x="411" y="10"/>
                </a:cubicBezTo>
                <a:cubicBezTo>
                  <a:pt x="410" y="11"/>
                  <a:pt x="410" y="14"/>
                  <a:pt x="408" y="15"/>
                </a:cubicBezTo>
                <a:cubicBezTo>
                  <a:pt x="406" y="18"/>
                  <a:pt x="403" y="20"/>
                  <a:pt x="401" y="23"/>
                </a:cubicBezTo>
                <a:cubicBezTo>
                  <a:pt x="396" y="31"/>
                  <a:pt x="387" y="29"/>
                  <a:pt x="380" y="33"/>
                </a:cubicBezTo>
                <a:cubicBezTo>
                  <a:pt x="378" y="35"/>
                  <a:pt x="375" y="37"/>
                  <a:pt x="374" y="39"/>
                </a:cubicBezTo>
                <a:cubicBezTo>
                  <a:pt x="372" y="41"/>
                  <a:pt x="373" y="43"/>
                  <a:pt x="373" y="45"/>
                </a:cubicBezTo>
                <a:cubicBezTo>
                  <a:pt x="372" y="51"/>
                  <a:pt x="370" y="55"/>
                  <a:pt x="368" y="61"/>
                </a:cubicBezTo>
                <a:cubicBezTo>
                  <a:pt x="367" y="65"/>
                  <a:pt x="369" y="70"/>
                  <a:pt x="368" y="74"/>
                </a:cubicBezTo>
                <a:cubicBezTo>
                  <a:pt x="367" y="79"/>
                  <a:pt x="365" y="86"/>
                  <a:pt x="361" y="90"/>
                </a:cubicBezTo>
                <a:cubicBezTo>
                  <a:pt x="358" y="94"/>
                  <a:pt x="352" y="95"/>
                  <a:pt x="348" y="97"/>
                </a:cubicBezTo>
                <a:cubicBezTo>
                  <a:pt x="345" y="99"/>
                  <a:pt x="341" y="102"/>
                  <a:pt x="338" y="105"/>
                </a:cubicBezTo>
                <a:cubicBezTo>
                  <a:pt x="335" y="106"/>
                  <a:pt x="334" y="107"/>
                  <a:pt x="331" y="108"/>
                </a:cubicBezTo>
                <a:cubicBezTo>
                  <a:pt x="328" y="109"/>
                  <a:pt x="326" y="112"/>
                  <a:pt x="323" y="113"/>
                </a:cubicBezTo>
                <a:cubicBezTo>
                  <a:pt x="321" y="115"/>
                  <a:pt x="317" y="114"/>
                  <a:pt x="314" y="115"/>
                </a:cubicBezTo>
                <a:cubicBezTo>
                  <a:pt x="311" y="116"/>
                  <a:pt x="310" y="118"/>
                  <a:pt x="307" y="119"/>
                </a:cubicBezTo>
                <a:cubicBezTo>
                  <a:pt x="304" y="122"/>
                  <a:pt x="298" y="120"/>
                  <a:pt x="295" y="122"/>
                </a:cubicBezTo>
                <a:cubicBezTo>
                  <a:pt x="293" y="123"/>
                  <a:pt x="293" y="125"/>
                  <a:pt x="292" y="126"/>
                </a:cubicBezTo>
                <a:cubicBezTo>
                  <a:pt x="290" y="128"/>
                  <a:pt x="287" y="128"/>
                  <a:pt x="284" y="128"/>
                </a:cubicBezTo>
                <a:cubicBezTo>
                  <a:pt x="282" y="128"/>
                  <a:pt x="280" y="127"/>
                  <a:pt x="279" y="129"/>
                </a:cubicBezTo>
                <a:cubicBezTo>
                  <a:pt x="278" y="131"/>
                  <a:pt x="280" y="134"/>
                  <a:pt x="280" y="136"/>
                </a:cubicBezTo>
                <a:cubicBezTo>
                  <a:pt x="282" y="141"/>
                  <a:pt x="285" y="144"/>
                  <a:pt x="290" y="145"/>
                </a:cubicBezTo>
                <a:cubicBezTo>
                  <a:pt x="292" y="151"/>
                  <a:pt x="286" y="152"/>
                  <a:pt x="282" y="154"/>
                </a:cubicBezTo>
                <a:cubicBezTo>
                  <a:pt x="278" y="156"/>
                  <a:pt x="275" y="158"/>
                  <a:pt x="271" y="157"/>
                </a:cubicBezTo>
                <a:cubicBezTo>
                  <a:pt x="269" y="156"/>
                  <a:pt x="268" y="155"/>
                  <a:pt x="266" y="155"/>
                </a:cubicBezTo>
                <a:cubicBezTo>
                  <a:pt x="263" y="155"/>
                  <a:pt x="262" y="156"/>
                  <a:pt x="259" y="157"/>
                </a:cubicBezTo>
                <a:cubicBezTo>
                  <a:pt x="255" y="159"/>
                  <a:pt x="249" y="159"/>
                  <a:pt x="245" y="157"/>
                </a:cubicBezTo>
                <a:cubicBezTo>
                  <a:pt x="237" y="152"/>
                  <a:pt x="224" y="155"/>
                  <a:pt x="219" y="148"/>
                </a:cubicBezTo>
                <a:cubicBezTo>
                  <a:pt x="218" y="147"/>
                  <a:pt x="217" y="145"/>
                  <a:pt x="216" y="143"/>
                </a:cubicBezTo>
                <a:cubicBezTo>
                  <a:pt x="214" y="142"/>
                  <a:pt x="211" y="141"/>
                  <a:pt x="210" y="138"/>
                </a:cubicBezTo>
                <a:cubicBezTo>
                  <a:pt x="210" y="136"/>
                  <a:pt x="210" y="133"/>
                  <a:pt x="210" y="131"/>
                </a:cubicBezTo>
                <a:cubicBezTo>
                  <a:pt x="210" y="129"/>
                  <a:pt x="209" y="127"/>
                  <a:pt x="209" y="124"/>
                </a:cubicBezTo>
                <a:cubicBezTo>
                  <a:pt x="205" y="122"/>
                  <a:pt x="192" y="122"/>
                  <a:pt x="188" y="126"/>
                </a:cubicBezTo>
                <a:cubicBezTo>
                  <a:pt x="185" y="128"/>
                  <a:pt x="182" y="130"/>
                  <a:pt x="179" y="132"/>
                </a:cubicBezTo>
                <a:cubicBezTo>
                  <a:pt x="177" y="136"/>
                  <a:pt x="177" y="142"/>
                  <a:pt x="179" y="146"/>
                </a:cubicBezTo>
                <a:cubicBezTo>
                  <a:pt x="181" y="150"/>
                  <a:pt x="180" y="154"/>
                  <a:pt x="182" y="158"/>
                </a:cubicBezTo>
                <a:cubicBezTo>
                  <a:pt x="183" y="160"/>
                  <a:pt x="184" y="161"/>
                  <a:pt x="185" y="163"/>
                </a:cubicBezTo>
                <a:cubicBezTo>
                  <a:pt x="188" y="168"/>
                  <a:pt x="190" y="174"/>
                  <a:pt x="190" y="179"/>
                </a:cubicBezTo>
                <a:cubicBezTo>
                  <a:pt x="191" y="186"/>
                  <a:pt x="192" y="194"/>
                  <a:pt x="193" y="202"/>
                </a:cubicBezTo>
                <a:cubicBezTo>
                  <a:pt x="193" y="205"/>
                  <a:pt x="193" y="207"/>
                  <a:pt x="192" y="208"/>
                </a:cubicBezTo>
                <a:cubicBezTo>
                  <a:pt x="192" y="207"/>
                  <a:pt x="188" y="210"/>
                  <a:pt x="189" y="210"/>
                </a:cubicBezTo>
                <a:cubicBezTo>
                  <a:pt x="188" y="210"/>
                  <a:pt x="187" y="211"/>
                  <a:pt x="186" y="211"/>
                </a:cubicBezTo>
                <a:cubicBezTo>
                  <a:pt x="184" y="211"/>
                  <a:pt x="183" y="211"/>
                  <a:pt x="182" y="211"/>
                </a:cubicBezTo>
                <a:cubicBezTo>
                  <a:pt x="182" y="211"/>
                  <a:pt x="179" y="213"/>
                  <a:pt x="180" y="213"/>
                </a:cubicBezTo>
                <a:cubicBezTo>
                  <a:pt x="177" y="213"/>
                  <a:pt x="179" y="212"/>
                  <a:pt x="176" y="211"/>
                </a:cubicBezTo>
                <a:cubicBezTo>
                  <a:pt x="175" y="211"/>
                  <a:pt x="171" y="211"/>
                  <a:pt x="171" y="211"/>
                </a:cubicBezTo>
                <a:cubicBezTo>
                  <a:pt x="169" y="211"/>
                  <a:pt x="169" y="213"/>
                  <a:pt x="168" y="213"/>
                </a:cubicBezTo>
                <a:cubicBezTo>
                  <a:pt x="167" y="214"/>
                  <a:pt x="166" y="213"/>
                  <a:pt x="165" y="214"/>
                </a:cubicBezTo>
                <a:cubicBezTo>
                  <a:pt x="164" y="214"/>
                  <a:pt x="164" y="215"/>
                  <a:pt x="164" y="215"/>
                </a:cubicBezTo>
                <a:cubicBezTo>
                  <a:pt x="162" y="216"/>
                  <a:pt x="161" y="216"/>
                  <a:pt x="160" y="216"/>
                </a:cubicBezTo>
                <a:cubicBezTo>
                  <a:pt x="158" y="216"/>
                  <a:pt x="155" y="216"/>
                  <a:pt x="153" y="216"/>
                </a:cubicBezTo>
                <a:cubicBezTo>
                  <a:pt x="149" y="215"/>
                  <a:pt x="144" y="210"/>
                  <a:pt x="141" y="214"/>
                </a:cubicBezTo>
                <a:cubicBezTo>
                  <a:pt x="138" y="217"/>
                  <a:pt x="140" y="218"/>
                  <a:pt x="137" y="219"/>
                </a:cubicBezTo>
                <a:cubicBezTo>
                  <a:pt x="135" y="220"/>
                  <a:pt x="131" y="219"/>
                  <a:pt x="129" y="219"/>
                </a:cubicBezTo>
                <a:cubicBezTo>
                  <a:pt x="122" y="219"/>
                  <a:pt x="120" y="217"/>
                  <a:pt x="118" y="210"/>
                </a:cubicBezTo>
                <a:cubicBezTo>
                  <a:pt x="117" y="205"/>
                  <a:pt x="115" y="203"/>
                  <a:pt x="110" y="201"/>
                </a:cubicBezTo>
                <a:cubicBezTo>
                  <a:pt x="107" y="199"/>
                  <a:pt x="101" y="201"/>
                  <a:pt x="100" y="198"/>
                </a:cubicBezTo>
                <a:cubicBezTo>
                  <a:pt x="98" y="200"/>
                  <a:pt x="98" y="202"/>
                  <a:pt x="95" y="203"/>
                </a:cubicBezTo>
                <a:cubicBezTo>
                  <a:pt x="94" y="203"/>
                  <a:pt x="92" y="202"/>
                  <a:pt x="91" y="203"/>
                </a:cubicBezTo>
                <a:cubicBezTo>
                  <a:pt x="89" y="203"/>
                  <a:pt x="88" y="205"/>
                  <a:pt x="86" y="206"/>
                </a:cubicBezTo>
                <a:cubicBezTo>
                  <a:pt x="85" y="206"/>
                  <a:pt x="84" y="206"/>
                  <a:pt x="83" y="206"/>
                </a:cubicBezTo>
                <a:cubicBezTo>
                  <a:pt x="82" y="206"/>
                  <a:pt x="82" y="207"/>
                  <a:pt x="81" y="208"/>
                </a:cubicBezTo>
                <a:cubicBezTo>
                  <a:pt x="80" y="209"/>
                  <a:pt x="80" y="210"/>
                  <a:pt x="78" y="210"/>
                </a:cubicBezTo>
                <a:cubicBezTo>
                  <a:pt x="76" y="212"/>
                  <a:pt x="74" y="211"/>
                  <a:pt x="71" y="210"/>
                </a:cubicBezTo>
                <a:cubicBezTo>
                  <a:pt x="69" y="210"/>
                  <a:pt x="64" y="209"/>
                  <a:pt x="62" y="210"/>
                </a:cubicBezTo>
                <a:cubicBezTo>
                  <a:pt x="59" y="211"/>
                  <a:pt x="60" y="215"/>
                  <a:pt x="56" y="213"/>
                </a:cubicBezTo>
                <a:cubicBezTo>
                  <a:pt x="53" y="212"/>
                  <a:pt x="54" y="209"/>
                  <a:pt x="50" y="208"/>
                </a:cubicBezTo>
                <a:cubicBezTo>
                  <a:pt x="46" y="208"/>
                  <a:pt x="44" y="209"/>
                  <a:pt x="41" y="211"/>
                </a:cubicBezTo>
                <a:cubicBezTo>
                  <a:pt x="41" y="211"/>
                  <a:pt x="40" y="211"/>
                  <a:pt x="39" y="211"/>
                </a:cubicBezTo>
                <a:cubicBezTo>
                  <a:pt x="39" y="211"/>
                  <a:pt x="38" y="212"/>
                  <a:pt x="38" y="213"/>
                </a:cubicBezTo>
                <a:cubicBezTo>
                  <a:pt x="36" y="213"/>
                  <a:pt x="35" y="213"/>
                  <a:pt x="33" y="213"/>
                </a:cubicBezTo>
                <a:cubicBezTo>
                  <a:pt x="31" y="213"/>
                  <a:pt x="27" y="213"/>
                  <a:pt x="26" y="214"/>
                </a:cubicBezTo>
                <a:cubicBezTo>
                  <a:pt x="23" y="215"/>
                  <a:pt x="21" y="218"/>
                  <a:pt x="20" y="220"/>
                </a:cubicBezTo>
                <a:cubicBezTo>
                  <a:pt x="20" y="221"/>
                  <a:pt x="19" y="221"/>
                  <a:pt x="18" y="222"/>
                </a:cubicBezTo>
                <a:cubicBezTo>
                  <a:pt x="18" y="222"/>
                  <a:pt x="17" y="222"/>
                  <a:pt x="17" y="222"/>
                </a:cubicBezTo>
                <a:cubicBezTo>
                  <a:pt x="16" y="223"/>
                  <a:pt x="14" y="224"/>
                  <a:pt x="13" y="224"/>
                </a:cubicBezTo>
                <a:cubicBezTo>
                  <a:pt x="11" y="225"/>
                  <a:pt x="9" y="232"/>
                  <a:pt x="8" y="234"/>
                </a:cubicBezTo>
                <a:cubicBezTo>
                  <a:pt x="8" y="237"/>
                  <a:pt x="8" y="237"/>
                  <a:pt x="10" y="238"/>
                </a:cubicBezTo>
                <a:cubicBezTo>
                  <a:pt x="10" y="238"/>
                  <a:pt x="11" y="237"/>
                  <a:pt x="12" y="237"/>
                </a:cubicBezTo>
                <a:cubicBezTo>
                  <a:pt x="14" y="238"/>
                  <a:pt x="14" y="240"/>
                  <a:pt x="16" y="240"/>
                </a:cubicBezTo>
                <a:cubicBezTo>
                  <a:pt x="17" y="240"/>
                  <a:pt x="18" y="240"/>
                  <a:pt x="19" y="240"/>
                </a:cubicBezTo>
                <a:cubicBezTo>
                  <a:pt x="21" y="241"/>
                  <a:pt x="23" y="241"/>
                  <a:pt x="24" y="242"/>
                </a:cubicBezTo>
                <a:cubicBezTo>
                  <a:pt x="28" y="243"/>
                  <a:pt x="27" y="241"/>
                  <a:pt x="31" y="240"/>
                </a:cubicBezTo>
                <a:cubicBezTo>
                  <a:pt x="34" y="239"/>
                  <a:pt x="38" y="242"/>
                  <a:pt x="36" y="246"/>
                </a:cubicBezTo>
                <a:cubicBezTo>
                  <a:pt x="32" y="247"/>
                  <a:pt x="28" y="244"/>
                  <a:pt x="23" y="245"/>
                </a:cubicBezTo>
                <a:cubicBezTo>
                  <a:pt x="21" y="249"/>
                  <a:pt x="30" y="249"/>
                  <a:pt x="32" y="250"/>
                </a:cubicBezTo>
                <a:cubicBezTo>
                  <a:pt x="34" y="251"/>
                  <a:pt x="35" y="252"/>
                  <a:pt x="35" y="254"/>
                </a:cubicBezTo>
                <a:cubicBezTo>
                  <a:pt x="34" y="256"/>
                  <a:pt x="33" y="255"/>
                  <a:pt x="31" y="255"/>
                </a:cubicBezTo>
                <a:cubicBezTo>
                  <a:pt x="28" y="256"/>
                  <a:pt x="26" y="255"/>
                  <a:pt x="23" y="255"/>
                </a:cubicBezTo>
                <a:cubicBezTo>
                  <a:pt x="19" y="256"/>
                  <a:pt x="16" y="254"/>
                  <a:pt x="11" y="254"/>
                </a:cubicBezTo>
                <a:cubicBezTo>
                  <a:pt x="9" y="254"/>
                  <a:pt x="4" y="253"/>
                  <a:pt x="2" y="254"/>
                </a:cubicBezTo>
                <a:cubicBezTo>
                  <a:pt x="1" y="254"/>
                  <a:pt x="0" y="254"/>
                  <a:pt x="0" y="257"/>
                </a:cubicBezTo>
                <a:cubicBezTo>
                  <a:pt x="1" y="260"/>
                  <a:pt x="7" y="260"/>
                  <a:pt x="10" y="262"/>
                </a:cubicBezTo>
                <a:cubicBezTo>
                  <a:pt x="12" y="264"/>
                  <a:pt x="14" y="266"/>
                  <a:pt x="17" y="266"/>
                </a:cubicBezTo>
                <a:cubicBezTo>
                  <a:pt x="22" y="268"/>
                  <a:pt x="27" y="271"/>
                  <a:pt x="33" y="272"/>
                </a:cubicBezTo>
                <a:cubicBezTo>
                  <a:pt x="33" y="273"/>
                  <a:pt x="33" y="276"/>
                  <a:pt x="33" y="277"/>
                </a:cubicBezTo>
                <a:cubicBezTo>
                  <a:pt x="32" y="279"/>
                  <a:pt x="31" y="279"/>
                  <a:pt x="30" y="281"/>
                </a:cubicBezTo>
                <a:cubicBezTo>
                  <a:pt x="28" y="286"/>
                  <a:pt x="33" y="287"/>
                  <a:pt x="36" y="288"/>
                </a:cubicBezTo>
                <a:cubicBezTo>
                  <a:pt x="37" y="288"/>
                  <a:pt x="39" y="288"/>
                  <a:pt x="40" y="288"/>
                </a:cubicBezTo>
                <a:cubicBezTo>
                  <a:pt x="43" y="287"/>
                  <a:pt x="41" y="285"/>
                  <a:pt x="43" y="283"/>
                </a:cubicBezTo>
                <a:cubicBezTo>
                  <a:pt x="45" y="281"/>
                  <a:pt x="47" y="283"/>
                  <a:pt x="49" y="285"/>
                </a:cubicBezTo>
                <a:cubicBezTo>
                  <a:pt x="49" y="284"/>
                  <a:pt x="51" y="283"/>
                  <a:pt x="52" y="283"/>
                </a:cubicBezTo>
                <a:cubicBezTo>
                  <a:pt x="52" y="280"/>
                  <a:pt x="57" y="279"/>
                  <a:pt x="58" y="281"/>
                </a:cubicBezTo>
                <a:cubicBezTo>
                  <a:pt x="60" y="282"/>
                  <a:pt x="58" y="284"/>
                  <a:pt x="60" y="286"/>
                </a:cubicBezTo>
                <a:cubicBezTo>
                  <a:pt x="62" y="286"/>
                  <a:pt x="63" y="286"/>
                  <a:pt x="65" y="286"/>
                </a:cubicBezTo>
                <a:cubicBezTo>
                  <a:pt x="67" y="287"/>
                  <a:pt x="68" y="288"/>
                  <a:pt x="71" y="289"/>
                </a:cubicBezTo>
                <a:cubicBezTo>
                  <a:pt x="73" y="289"/>
                  <a:pt x="75" y="289"/>
                  <a:pt x="77" y="289"/>
                </a:cubicBezTo>
                <a:cubicBezTo>
                  <a:pt x="83" y="288"/>
                  <a:pt x="81" y="290"/>
                  <a:pt x="84" y="294"/>
                </a:cubicBezTo>
                <a:cubicBezTo>
                  <a:pt x="85" y="297"/>
                  <a:pt x="84" y="295"/>
                  <a:pt x="87" y="296"/>
                </a:cubicBezTo>
                <a:cubicBezTo>
                  <a:pt x="89" y="297"/>
                  <a:pt x="88" y="297"/>
                  <a:pt x="90" y="299"/>
                </a:cubicBezTo>
                <a:cubicBezTo>
                  <a:pt x="93" y="301"/>
                  <a:pt x="93" y="301"/>
                  <a:pt x="96" y="302"/>
                </a:cubicBezTo>
                <a:cubicBezTo>
                  <a:pt x="100" y="302"/>
                  <a:pt x="98" y="302"/>
                  <a:pt x="101" y="305"/>
                </a:cubicBezTo>
                <a:cubicBezTo>
                  <a:pt x="104" y="308"/>
                  <a:pt x="108" y="306"/>
                  <a:pt x="112" y="305"/>
                </a:cubicBezTo>
                <a:cubicBezTo>
                  <a:pt x="114" y="303"/>
                  <a:pt x="118" y="303"/>
                  <a:pt x="120" y="304"/>
                </a:cubicBezTo>
                <a:cubicBezTo>
                  <a:pt x="123" y="309"/>
                  <a:pt x="113" y="305"/>
                  <a:pt x="114" y="310"/>
                </a:cubicBezTo>
                <a:cubicBezTo>
                  <a:pt x="114" y="313"/>
                  <a:pt x="126" y="312"/>
                  <a:pt x="129" y="312"/>
                </a:cubicBezTo>
                <a:cubicBezTo>
                  <a:pt x="132" y="312"/>
                  <a:pt x="136" y="311"/>
                  <a:pt x="136" y="315"/>
                </a:cubicBezTo>
                <a:cubicBezTo>
                  <a:pt x="136" y="317"/>
                  <a:pt x="134" y="319"/>
                  <a:pt x="133" y="320"/>
                </a:cubicBezTo>
                <a:cubicBezTo>
                  <a:pt x="132" y="321"/>
                  <a:pt x="131" y="325"/>
                  <a:pt x="132" y="326"/>
                </a:cubicBezTo>
                <a:cubicBezTo>
                  <a:pt x="132" y="331"/>
                  <a:pt x="139" y="327"/>
                  <a:pt x="142" y="328"/>
                </a:cubicBezTo>
                <a:cubicBezTo>
                  <a:pt x="145" y="329"/>
                  <a:pt x="147" y="333"/>
                  <a:pt x="148" y="335"/>
                </a:cubicBezTo>
                <a:cubicBezTo>
                  <a:pt x="148" y="337"/>
                  <a:pt x="147" y="340"/>
                  <a:pt x="147" y="341"/>
                </a:cubicBezTo>
                <a:cubicBezTo>
                  <a:pt x="148" y="343"/>
                  <a:pt x="151" y="343"/>
                  <a:pt x="153" y="344"/>
                </a:cubicBezTo>
                <a:cubicBezTo>
                  <a:pt x="155" y="346"/>
                  <a:pt x="155" y="346"/>
                  <a:pt x="156" y="349"/>
                </a:cubicBezTo>
                <a:cubicBezTo>
                  <a:pt x="157" y="350"/>
                  <a:pt x="158" y="354"/>
                  <a:pt x="157" y="355"/>
                </a:cubicBezTo>
                <a:cubicBezTo>
                  <a:pt x="156" y="355"/>
                  <a:pt x="154" y="356"/>
                  <a:pt x="153" y="355"/>
                </a:cubicBezTo>
                <a:cubicBezTo>
                  <a:pt x="152" y="355"/>
                  <a:pt x="150" y="351"/>
                  <a:pt x="149" y="350"/>
                </a:cubicBezTo>
                <a:cubicBezTo>
                  <a:pt x="148" y="349"/>
                  <a:pt x="148" y="347"/>
                  <a:pt x="145" y="347"/>
                </a:cubicBezTo>
                <a:cubicBezTo>
                  <a:pt x="142" y="347"/>
                  <a:pt x="141" y="351"/>
                  <a:pt x="142" y="353"/>
                </a:cubicBezTo>
                <a:cubicBezTo>
                  <a:pt x="143" y="355"/>
                  <a:pt x="146" y="356"/>
                  <a:pt x="147" y="358"/>
                </a:cubicBezTo>
                <a:cubicBezTo>
                  <a:pt x="149" y="360"/>
                  <a:pt x="150" y="362"/>
                  <a:pt x="152" y="364"/>
                </a:cubicBezTo>
                <a:cubicBezTo>
                  <a:pt x="156" y="368"/>
                  <a:pt x="161" y="373"/>
                  <a:pt x="161" y="379"/>
                </a:cubicBezTo>
                <a:cubicBezTo>
                  <a:pt x="165" y="379"/>
                  <a:pt x="165" y="385"/>
                  <a:pt x="167" y="387"/>
                </a:cubicBezTo>
                <a:cubicBezTo>
                  <a:pt x="169" y="388"/>
                  <a:pt x="171" y="388"/>
                  <a:pt x="172" y="389"/>
                </a:cubicBezTo>
                <a:cubicBezTo>
                  <a:pt x="174" y="390"/>
                  <a:pt x="174" y="393"/>
                  <a:pt x="175" y="395"/>
                </a:cubicBezTo>
                <a:cubicBezTo>
                  <a:pt x="176" y="396"/>
                  <a:pt x="179" y="400"/>
                  <a:pt x="180" y="400"/>
                </a:cubicBezTo>
                <a:cubicBezTo>
                  <a:pt x="182" y="401"/>
                  <a:pt x="184" y="401"/>
                  <a:pt x="187" y="401"/>
                </a:cubicBezTo>
                <a:cubicBezTo>
                  <a:pt x="191" y="401"/>
                  <a:pt x="192" y="403"/>
                  <a:pt x="196" y="403"/>
                </a:cubicBezTo>
                <a:cubicBezTo>
                  <a:pt x="199" y="403"/>
                  <a:pt x="199" y="403"/>
                  <a:pt x="201" y="404"/>
                </a:cubicBezTo>
                <a:cubicBezTo>
                  <a:pt x="202" y="405"/>
                  <a:pt x="203" y="407"/>
                  <a:pt x="205" y="408"/>
                </a:cubicBezTo>
                <a:cubicBezTo>
                  <a:pt x="207" y="408"/>
                  <a:pt x="207" y="407"/>
                  <a:pt x="208" y="406"/>
                </a:cubicBezTo>
                <a:cubicBezTo>
                  <a:pt x="210" y="406"/>
                  <a:pt x="212" y="405"/>
                  <a:pt x="214" y="405"/>
                </a:cubicBezTo>
                <a:cubicBezTo>
                  <a:pt x="218" y="405"/>
                  <a:pt x="222" y="405"/>
                  <a:pt x="226" y="405"/>
                </a:cubicBezTo>
                <a:cubicBezTo>
                  <a:pt x="228" y="405"/>
                  <a:pt x="231" y="404"/>
                  <a:pt x="231" y="406"/>
                </a:cubicBezTo>
                <a:cubicBezTo>
                  <a:pt x="232" y="409"/>
                  <a:pt x="226" y="409"/>
                  <a:pt x="224" y="409"/>
                </a:cubicBezTo>
                <a:cubicBezTo>
                  <a:pt x="221" y="409"/>
                  <a:pt x="218" y="409"/>
                  <a:pt x="215" y="409"/>
                </a:cubicBezTo>
                <a:cubicBezTo>
                  <a:pt x="211" y="409"/>
                  <a:pt x="208" y="407"/>
                  <a:pt x="208" y="412"/>
                </a:cubicBezTo>
                <a:cubicBezTo>
                  <a:pt x="208" y="414"/>
                  <a:pt x="208" y="417"/>
                  <a:pt x="209" y="419"/>
                </a:cubicBezTo>
                <a:cubicBezTo>
                  <a:pt x="210" y="420"/>
                  <a:pt x="211" y="421"/>
                  <a:pt x="212" y="422"/>
                </a:cubicBezTo>
                <a:cubicBezTo>
                  <a:pt x="214" y="426"/>
                  <a:pt x="212" y="431"/>
                  <a:pt x="211" y="434"/>
                </a:cubicBezTo>
                <a:cubicBezTo>
                  <a:pt x="211" y="436"/>
                  <a:pt x="211" y="443"/>
                  <a:pt x="208" y="443"/>
                </a:cubicBezTo>
                <a:cubicBezTo>
                  <a:pt x="208" y="442"/>
                  <a:pt x="204" y="438"/>
                  <a:pt x="204" y="438"/>
                </a:cubicBezTo>
                <a:cubicBezTo>
                  <a:pt x="203" y="437"/>
                  <a:pt x="202" y="436"/>
                  <a:pt x="202" y="434"/>
                </a:cubicBezTo>
                <a:cubicBezTo>
                  <a:pt x="199" y="430"/>
                  <a:pt x="198" y="432"/>
                  <a:pt x="194" y="430"/>
                </a:cubicBezTo>
                <a:cubicBezTo>
                  <a:pt x="189" y="428"/>
                  <a:pt x="193" y="424"/>
                  <a:pt x="189" y="422"/>
                </a:cubicBezTo>
                <a:cubicBezTo>
                  <a:pt x="186" y="424"/>
                  <a:pt x="190" y="429"/>
                  <a:pt x="192" y="431"/>
                </a:cubicBezTo>
                <a:cubicBezTo>
                  <a:pt x="193" y="433"/>
                  <a:pt x="193" y="434"/>
                  <a:pt x="194" y="435"/>
                </a:cubicBezTo>
                <a:cubicBezTo>
                  <a:pt x="196" y="437"/>
                  <a:pt x="196" y="437"/>
                  <a:pt x="198" y="438"/>
                </a:cubicBezTo>
                <a:cubicBezTo>
                  <a:pt x="202" y="441"/>
                  <a:pt x="201" y="446"/>
                  <a:pt x="203" y="450"/>
                </a:cubicBezTo>
                <a:cubicBezTo>
                  <a:pt x="205" y="454"/>
                  <a:pt x="206" y="458"/>
                  <a:pt x="210" y="460"/>
                </a:cubicBezTo>
                <a:cubicBezTo>
                  <a:pt x="212" y="461"/>
                  <a:pt x="214" y="463"/>
                  <a:pt x="216" y="464"/>
                </a:cubicBezTo>
                <a:cubicBezTo>
                  <a:pt x="217" y="465"/>
                  <a:pt x="220" y="467"/>
                  <a:pt x="221" y="468"/>
                </a:cubicBezTo>
                <a:cubicBezTo>
                  <a:pt x="223" y="470"/>
                  <a:pt x="222" y="473"/>
                  <a:pt x="223" y="475"/>
                </a:cubicBezTo>
                <a:cubicBezTo>
                  <a:pt x="225" y="480"/>
                  <a:pt x="227" y="485"/>
                  <a:pt x="229" y="490"/>
                </a:cubicBezTo>
                <a:cubicBezTo>
                  <a:pt x="231" y="494"/>
                  <a:pt x="230" y="499"/>
                  <a:pt x="231" y="503"/>
                </a:cubicBezTo>
                <a:cubicBezTo>
                  <a:pt x="232" y="505"/>
                  <a:pt x="233" y="506"/>
                  <a:pt x="233" y="507"/>
                </a:cubicBezTo>
                <a:cubicBezTo>
                  <a:pt x="234" y="509"/>
                  <a:pt x="234" y="511"/>
                  <a:pt x="234" y="514"/>
                </a:cubicBezTo>
                <a:cubicBezTo>
                  <a:pt x="234" y="510"/>
                  <a:pt x="232" y="505"/>
                  <a:pt x="229" y="502"/>
                </a:cubicBezTo>
                <a:cubicBezTo>
                  <a:pt x="227" y="498"/>
                  <a:pt x="225" y="494"/>
                  <a:pt x="223" y="491"/>
                </a:cubicBezTo>
                <a:cubicBezTo>
                  <a:pt x="221" y="487"/>
                  <a:pt x="221" y="482"/>
                  <a:pt x="219" y="479"/>
                </a:cubicBezTo>
                <a:cubicBezTo>
                  <a:pt x="216" y="476"/>
                  <a:pt x="213" y="472"/>
                  <a:pt x="210" y="470"/>
                </a:cubicBezTo>
                <a:cubicBezTo>
                  <a:pt x="210" y="470"/>
                  <a:pt x="206" y="467"/>
                  <a:pt x="206" y="467"/>
                </a:cubicBezTo>
                <a:cubicBezTo>
                  <a:pt x="204" y="467"/>
                  <a:pt x="203" y="472"/>
                  <a:pt x="203" y="474"/>
                </a:cubicBezTo>
                <a:cubicBezTo>
                  <a:pt x="202" y="479"/>
                  <a:pt x="203" y="485"/>
                  <a:pt x="203" y="491"/>
                </a:cubicBezTo>
                <a:cubicBezTo>
                  <a:pt x="203" y="494"/>
                  <a:pt x="203" y="497"/>
                  <a:pt x="203" y="500"/>
                </a:cubicBezTo>
                <a:cubicBezTo>
                  <a:pt x="202" y="502"/>
                  <a:pt x="201" y="503"/>
                  <a:pt x="200" y="505"/>
                </a:cubicBezTo>
                <a:cubicBezTo>
                  <a:pt x="199" y="508"/>
                  <a:pt x="200" y="512"/>
                  <a:pt x="199" y="516"/>
                </a:cubicBezTo>
                <a:cubicBezTo>
                  <a:pt x="198" y="519"/>
                  <a:pt x="197" y="521"/>
                  <a:pt x="196" y="524"/>
                </a:cubicBezTo>
                <a:cubicBezTo>
                  <a:pt x="196" y="528"/>
                  <a:pt x="195" y="532"/>
                  <a:pt x="194" y="535"/>
                </a:cubicBezTo>
                <a:cubicBezTo>
                  <a:pt x="194" y="538"/>
                  <a:pt x="194" y="541"/>
                  <a:pt x="194" y="543"/>
                </a:cubicBezTo>
                <a:cubicBezTo>
                  <a:pt x="193" y="546"/>
                  <a:pt x="192" y="548"/>
                  <a:pt x="191" y="551"/>
                </a:cubicBezTo>
                <a:cubicBezTo>
                  <a:pt x="191" y="556"/>
                  <a:pt x="190" y="560"/>
                  <a:pt x="189" y="565"/>
                </a:cubicBezTo>
                <a:cubicBezTo>
                  <a:pt x="189" y="567"/>
                  <a:pt x="188" y="570"/>
                  <a:pt x="188" y="573"/>
                </a:cubicBezTo>
                <a:cubicBezTo>
                  <a:pt x="187" y="577"/>
                  <a:pt x="186" y="576"/>
                  <a:pt x="184" y="579"/>
                </a:cubicBezTo>
                <a:cubicBezTo>
                  <a:pt x="181" y="583"/>
                  <a:pt x="182" y="589"/>
                  <a:pt x="182" y="594"/>
                </a:cubicBezTo>
                <a:cubicBezTo>
                  <a:pt x="182" y="600"/>
                  <a:pt x="182" y="606"/>
                  <a:pt x="181" y="610"/>
                </a:cubicBezTo>
                <a:cubicBezTo>
                  <a:pt x="179" y="617"/>
                  <a:pt x="176" y="619"/>
                  <a:pt x="170" y="623"/>
                </a:cubicBezTo>
                <a:cubicBezTo>
                  <a:pt x="168" y="624"/>
                  <a:pt x="166" y="626"/>
                  <a:pt x="165" y="627"/>
                </a:cubicBezTo>
                <a:cubicBezTo>
                  <a:pt x="164" y="629"/>
                  <a:pt x="164" y="633"/>
                  <a:pt x="164" y="635"/>
                </a:cubicBezTo>
                <a:cubicBezTo>
                  <a:pt x="165" y="636"/>
                  <a:pt x="166" y="637"/>
                  <a:pt x="166" y="637"/>
                </a:cubicBezTo>
                <a:cubicBezTo>
                  <a:pt x="168" y="637"/>
                  <a:pt x="169" y="638"/>
                  <a:pt x="169" y="638"/>
                </a:cubicBezTo>
                <a:cubicBezTo>
                  <a:pt x="170" y="639"/>
                  <a:pt x="171" y="639"/>
                  <a:pt x="172" y="640"/>
                </a:cubicBezTo>
                <a:cubicBezTo>
                  <a:pt x="173" y="640"/>
                  <a:pt x="174" y="640"/>
                  <a:pt x="175" y="640"/>
                </a:cubicBezTo>
                <a:cubicBezTo>
                  <a:pt x="176" y="641"/>
                  <a:pt x="178" y="640"/>
                  <a:pt x="179" y="642"/>
                </a:cubicBezTo>
                <a:cubicBezTo>
                  <a:pt x="182" y="646"/>
                  <a:pt x="176" y="649"/>
                  <a:pt x="177" y="653"/>
                </a:cubicBezTo>
                <a:cubicBezTo>
                  <a:pt x="178" y="657"/>
                  <a:pt x="180" y="658"/>
                  <a:pt x="182" y="656"/>
                </a:cubicBezTo>
                <a:cubicBezTo>
                  <a:pt x="184" y="655"/>
                  <a:pt x="185" y="652"/>
                  <a:pt x="188" y="653"/>
                </a:cubicBezTo>
                <a:cubicBezTo>
                  <a:pt x="188" y="657"/>
                  <a:pt x="194" y="659"/>
                  <a:pt x="197" y="661"/>
                </a:cubicBezTo>
                <a:cubicBezTo>
                  <a:pt x="199" y="663"/>
                  <a:pt x="201" y="664"/>
                  <a:pt x="203" y="665"/>
                </a:cubicBezTo>
                <a:cubicBezTo>
                  <a:pt x="210" y="668"/>
                  <a:pt x="217" y="665"/>
                  <a:pt x="219" y="674"/>
                </a:cubicBezTo>
                <a:cubicBezTo>
                  <a:pt x="225" y="675"/>
                  <a:pt x="230" y="677"/>
                  <a:pt x="235" y="677"/>
                </a:cubicBezTo>
                <a:cubicBezTo>
                  <a:pt x="238" y="678"/>
                  <a:pt x="242" y="676"/>
                  <a:pt x="244" y="677"/>
                </a:cubicBezTo>
                <a:cubicBezTo>
                  <a:pt x="245" y="677"/>
                  <a:pt x="247" y="679"/>
                  <a:pt x="247" y="680"/>
                </a:cubicBezTo>
                <a:cubicBezTo>
                  <a:pt x="249" y="681"/>
                  <a:pt x="251" y="682"/>
                  <a:pt x="253" y="683"/>
                </a:cubicBezTo>
                <a:cubicBezTo>
                  <a:pt x="254" y="684"/>
                  <a:pt x="256" y="685"/>
                  <a:pt x="258" y="685"/>
                </a:cubicBezTo>
                <a:cubicBezTo>
                  <a:pt x="260" y="685"/>
                  <a:pt x="262" y="684"/>
                  <a:pt x="265" y="684"/>
                </a:cubicBezTo>
                <a:cubicBezTo>
                  <a:pt x="273" y="684"/>
                  <a:pt x="282" y="685"/>
                  <a:pt x="290" y="684"/>
                </a:cubicBezTo>
                <a:cubicBezTo>
                  <a:pt x="292" y="684"/>
                  <a:pt x="293" y="685"/>
                  <a:pt x="294" y="683"/>
                </a:cubicBezTo>
                <a:cubicBezTo>
                  <a:pt x="295" y="682"/>
                  <a:pt x="294" y="681"/>
                  <a:pt x="295" y="680"/>
                </a:cubicBezTo>
                <a:cubicBezTo>
                  <a:pt x="295" y="678"/>
                  <a:pt x="296" y="678"/>
                  <a:pt x="296" y="677"/>
                </a:cubicBezTo>
                <a:cubicBezTo>
                  <a:pt x="297" y="676"/>
                  <a:pt x="297" y="674"/>
                  <a:pt x="297" y="672"/>
                </a:cubicBezTo>
                <a:cubicBezTo>
                  <a:pt x="300" y="673"/>
                  <a:pt x="302" y="675"/>
                  <a:pt x="305" y="675"/>
                </a:cubicBezTo>
                <a:cubicBezTo>
                  <a:pt x="309" y="676"/>
                  <a:pt x="313" y="679"/>
                  <a:pt x="318" y="680"/>
                </a:cubicBezTo>
                <a:cubicBezTo>
                  <a:pt x="320" y="680"/>
                  <a:pt x="322" y="680"/>
                  <a:pt x="324" y="681"/>
                </a:cubicBezTo>
                <a:cubicBezTo>
                  <a:pt x="327" y="682"/>
                  <a:pt x="328" y="683"/>
                  <a:pt x="330" y="684"/>
                </a:cubicBezTo>
                <a:cubicBezTo>
                  <a:pt x="333" y="685"/>
                  <a:pt x="336" y="687"/>
                  <a:pt x="337" y="690"/>
                </a:cubicBezTo>
                <a:cubicBezTo>
                  <a:pt x="337" y="690"/>
                  <a:pt x="337" y="690"/>
                  <a:pt x="337" y="690"/>
                </a:cubicBezTo>
                <a:cubicBezTo>
                  <a:pt x="338" y="690"/>
                  <a:pt x="338" y="689"/>
                  <a:pt x="338" y="689"/>
                </a:cubicBezTo>
                <a:cubicBezTo>
                  <a:pt x="339" y="689"/>
                  <a:pt x="339" y="688"/>
                  <a:pt x="339" y="688"/>
                </a:cubicBezTo>
                <a:cubicBezTo>
                  <a:pt x="340" y="686"/>
                  <a:pt x="340" y="685"/>
                  <a:pt x="342" y="684"/>
                </a:cubicBezTo>
                <a:cubicBezTo>
                  <a:pt x="342" y="684"/>
                  <a:pt x="343" y="685"/>
                  <a:pt x="344" y="685"/>
                </a:cubicBezTo>
                <a:cubicBezTo>
                  <a:pt x="345" y="686"/>
                  <a:pt x="346" y="686"/>
                  <a:pt x="346" y="687"/>
                </a:cubicBezTo>
                <a:cubicBezTo>
                  <a:pt x="348" y="688"/>
                  <a:pt x="349" y="687"/>
                  <a:pt x="349" y="687"/>
                </a:cubicBezTo>
                <a:cubicBezTo>
                  <a:pt x="350" y="688"/>
                  <a:pt x="351" y="688"/>
                  <a:pt x="352" y="688"/>
                </a:cubicBezTo>
                <a:cubicBezTo>
                  <a:pt x="353" y="689"/>
                  <a:pt x="355" y="689"/>
                  <a:pt x="356" y="689"/>
                </a:cubicBezTo>
                <a:cubicBezTo>
                  <a:pt x="358" y="690"/>
                  <a:pt x="360" y="692"/>
                  <a:pt x="362" y="693"/>
                </a:cubicBezTo>
                <a:cubicBezTo>
                  <a:pt x="363" y="693"/>
                  <a:pt x="363" y="693"/>
                  <a:pt x="364" y="693"/>
                </a:cubicBezTo>
                <a:cubicBezTo>
                  <a:pt x="365" y="693"/>
                  <a:pt x="366" y="694"/>
                  <a:pt x="367" y="694"/>
                </a:cubicBezTo>
                <a:cubicBezTo>
                  <a:pt x="368" y="695"/>
                  <a:pt x="370" y="695"/>
                  <a:pt x="371" y="697"/>
                </a:cubicBezTo>
                <a:cubicBezTo>
                  <a:pt x="372" y="698"/>
                  <a:pt x="372" y="699"/>
                  <a:pt x="372" y="700"/>
                </a:cubicBezTo>
                <a:cubicBezTo>
                  <a:pt x="372" y="701"/>
                  <a:pt x="372" y="702"/>
                  <a:pt x="373" y="703"/>
                </a:cubicBezTo>
                <a:cubicBezTo>
                  <a:pt x="373" y="705"/>
                  <a:pt x="374" y="707"/>
                  <a:pt x="373" y="709"/>
                </a:cubicBezTo>
                <a:cubicBezTo>
                  <a:pt x="373" y="710"/>
                  <a:pt x="373" y="710"/>
                  <a:pt x="372" y="710"/>
                </a:cubicBezTo>
                <a:cubicBezTo>
                  <a:pt x="372" y="710"/>
                  <a:pt x="372" y="710"/>
                  <a:pt x="372" y="710"/>
                </a:cubicBezTo>
                <a:cubicBezTo>
                  <a:pt x="374" y="711"/>
                  <a:pt x="374" y="712"/>
                  <a:pt x="376" y="711"/>
                </a:cubicBezTo>
                <a:cubicBezTo>
                  <a:pt x="378" y="711"/>
                  <a:pt x="378" y="710"/>
                  <a:pt x="380" y="709"/>
                </a:cubicBezTo>
                <a:cubicBezTo>
                  <a:pt x="380" y="709"/>
                  <a:pt x="381" y="709"/>
                  <a:pt x="381" y="709"/>
                </a:cubicBezTo>
                <a:cubicBezTo>
                  <a:pt x="382" y="708"/>
                  <a:pt x="382" y="708"/>
                  <a:pt x="382" y="707"/>
                </a:cubicBezTo>
                <a:cubicBezTo>
                  <a:pt x="383" y="707"/>
                  <a:pt x="384" y="706"/>
                  <a:pt x="385" y="706"/>
                </a:cubicBezTo>
                <a:cubicBezTo>
                  <a:pt x="390" y="705"/>
                  <a:pt x="397" y="708"/>
                  <a:pt x="402" y="709"/>
                </a:cubicBezTo>
                <a:cubicBezTo>
                  <a:pt x="407" y="710"/>
                  <a:pt x="408" y="707"/>
                  <a:pt x="412" y="705"/>
                </a:cubicBezTo>
                <a:cubicBezTo>
                  <a:pt x="416" y="704"/>
                  <a:pt x="418" y="703"/>
                  <a:pt x="422" y="703"/>
                </a:cubicBezTo>
                <a:cubicBezTo>
                  <a:pt x="427" y="703"/>
                  <a:pt x="432" y="703"/>
                  <a:pt x="437" y="704"/>
                </a:cubicBezTo>
                <a:cubicBezTo>
                  <a:pt x="439" y="704"/>
                  <a:pt x="440" y="705"/>
                  <a:pt x="442" y="706"/>
                </a:cubicBezTo>
                <a:cubicBezTo>
                  <a:pt x="441" y="703"/>
                  <a:pt x="439" y="702"/>
                  <a:pt x="436" y="699"/>
                </a:cubicBezTo>
                <a:cubicBezTo>
                  <a:pt x="431" y="695"/>
                  <a:pt x="431" y="690"/>
                  <a:pt x="431" y="685"/>
                </a:cubicBezTo>
                <a:cubicBezTo>
                  <a:pt x="431" y="682"/>
                  <a:pt x="431" y="679"/>
                  <a:pt x="432" y="677"/>
                </a:cubicBezTo>
                <a:cubicBezTo>
                  <a:pt x="432" y="675"/>
                  <a:pt x="432" y="675"/>
                  <a:pt x="433" y="674"/>
                </a:cubicBezTo>
                <a:cubicBezTo>
                  <a:pt x="434" y="672"/>
                  <a:pt x="434" y="672"/>
                  <a:pt x="435" y="671"/>
                </a:cubicBezTo>
                <a:cubicBezTo>
                  <a:pt x="438" y="667"/>
                  <a:pt x="438" y="664"/>
                  <a:pt x="440" y="659"/>
                </a:cubicBezTo>
                <a:cubicBezTo>
                  <a:pt x="442" y="655"/>
                  <a:pt x="445" y="654"/>
                  <a:pt x="448" y="651"/>
                </a:cubicBezTo>
                <a:cubicBezTo>
                  <a:pt x="450" y="649"/>
                  <a:pt x="451" y="648"/>
                  <a:pt x="452" y="646"/>
                </a:cubicBezTo>
                <a:cubicBezTo>
                  <a:pt x="453" y="644"/>
                  <a:pt x="453" y="641"/>
                  <a:pt x="455" y="639"/>
                </a:cubicBezTo>
                <a:cubicBezTo>
                  <a:pt x="458" y="636"/>
                  <a:pt x="460" y="635"/>
                  <a:pt x="464" y="634"/>
                </a:cubicBezTo>
                <a:cubicBezTo>
                  <a:pt x="469" y="634"/>
                  <a:pt x="471" y="630"/>
                  <a:pt x="474" y="627"/>
                </a:cubicBezTo>
                <a:cubicBezTo>
                  <a:pt x="478" y="623"/>
                  <a:pt x="481" y="621"/>
                  <a:pt x="487" y="621"/>
                </a:cubicBezTo>
                <a:cubicBezTo>
                  <a:pt x="489" y="621"/>
                  <a:pt x="489" y="622"/>
                  <a:pt x="491" y="622"/>
                </a:cubicBezTo>
                <a:cubicBezTo>
                  <a:pt x="492" y="623"/>
                  <a:pt x="493" y="624"/>
                  <a:pt x="494" y="624"/>
                </a:cubicBezTo>
                <a:cubicBezTo>
                  <a:pt x="495" y="624"/>
                  <a:pt x="496" y="624"/>
                  <a:pt x="497" y="624"/>
                </a:cubicBezTo>
                <a:cubicBezTo>
                  <a:pt x="500" y="624"/>
                  <a:pt x="503" y="624"/>
                  <a:pt x="505" y="624"/>
                </a:cubicBezTo>
                <a:cubicBezTo>
                  <a:pt x="506" y="625"/>
                  <a:pt x="506" y="626"/>
                  <a:pt x="507" y="626"/>
                </a:cubicBezTo>
                <a:cubicBezTo>
                  <a:pt x="508" y="626"/>
                  <a:pt x="510" y="626"/>
                  <a:pt x="511" y="626"/>
                </a:cubicBezTo>
                <a:cubicBezTo>
                  <a:pt x="513" y="626"/>
                  <a:pt x="515" y="626"/>
                  <a:pt x="517" y="626"/>
                </a:cubicBezTo>
                <a:cubicBezTo>
                  <a:pt x="518" y="626"/>
                  <a:pt x="519" y="626"/>
                  <a:pt x="520" y="626"/>
                </a:cubicBezTo>
                <a:cubicBezTo>
                  <a:pt x="521" y="626"/>
                  <a:pt x="522" y="625"/>
                  <a:pt x="523" y="625"/>
                </a:cubicBezTo>
                <a:cubicBezTo>
                  <a:pt x="524" y="625"/>
                  <a:pt x="524" y="624"/>
                  <a:pt x="526" y="624"/>
                </a:cubicBezTo>
                <a:cubicBezTo>
                  <a:pt x="526" y="626"/>
                  <a:pt x="525" y="631"/>
                  <a:pt x="526" y="633"/>
                </a:cubicBezTo>
                <a:cubicBezTo>
                  <a:pt x="527" y="635"/>
                  <a:pt x="529" y="634"/>
                  <a:pt x="532" y="634"/>
                </a:cubicBezTo>
                <a:cubicBezTo>
                  <a:pt x="532" y="634"/>
                  <a:pt x="534" y="635"/>
                  <a:pt x="534" y="634"/>
                </a:cubicBezTo>
                <a:cubicBezTo>
                  <a:pt x="536" y="634"/>
                  <a:pt x="535" y="634"/>
                  <a:pt x="536" y="632"/>
                </a:cubicBezTo>
                <a:cubicBezTo>
                  <a:pt x="537" y="631"/>
                  <a:pt x="537" y="630"/>
                  <a:pt x="538" y="629"/>
                </a:cubicBezTo>
                <a:cubicBezTo>
                  <a:pt x="539" y="628"/>
                  <a:pt x="541" y="630"/>
                  <a:pt x="541" y="627"/>
                </a:cubicBezTo>
                <a:cubicBezTo>
                  <a:pt x="546" y="630"/>
                  <a:pt x="542" y="632"/>
                  <a:pt x="543" y="635"/>
                </a:cubicBezTo>
                <a:cubicBezTo>
                  <a:pt x="545" y="635"/>
                  <a:pt x="545" y="637"/>
                  <a:pt x="547" y="637"/>
                </a:cubicBezTo>
                <a:cubicBezTo>
                  <a:pt x="549" y="638"/>
                  <a:pt x="549" y="636"/>
                  <a:pt x="551" y="635"/>
                </a:cubicBezTo>
                <a:cubicBezTo>
                  <a:pt x="552" y="635"/>
                  <a:pt x="557" y="635"/>
                  <a:pt x="558" y="635"/>
                </a:cubicBezTo>
                <a:cubicBezTo>
                  <a:pt x="560" y="636"/>
                  <a:pt x="560" y="636"/>
                  <a:pt x="560" y="639"/>
                </a:cubicBezTo>
                <a:cubicBezTo>
                  <a:pt x="562" y="640"/>
                  <a:pt x="565" y="640"/>
                  <a:pt x="566" y="642"/>
                </a:cubicBezTo>
                <a:cubicBezTo>
                  <a:pt x="567" y="644"/>
                  <a:pt x="566" y="647"/>
                  <a:pt x="568" y="648"/>
                </a:cubicBezTo>
                <a:cubicBezTo>
                  <a:pt x="569" y="650"/>
                  <a:pt x="572" y="651"/>
                  <a:pt x="574" y="652"/>
                </a:cubicBezTo>
                <a:cubicBezTo>
                  <a:pt x="576" y="653"/>
                  <a:pt x="577" y="653"/>
                  <a:pt x="580" y="653"/>
                </a:cubicBezTo>
                <a:cubicBezTo>
                  <a:pt x="582" y="653"/>
                  <a:pt x="584" y="654"/>
                  <a:pt x="585" y="654"/>
                </a:cubicBezTo>
                <a:cubicBezTo>
                  <a:pt x="588" y="654"/>
                  <a:pt x="592" y="653"/>
                  <a:pt x="594" y="654"/>
                </a:cubicBezTo>
                <a:cubicBezTo>
                  <a:pt x="596" y="656"/>
                  <a:pt x="596" y="657"/>
                  <a:pt x="599" y="658"/>
                </a:cubicBezTo>
                <a:cubicBezTo>
                  <a:pt x="602" y="659"/>
                  <a:pt x="605" y="658"/>
                  <a:pt x="608" y="658"/>
                </a:cubicBezTo>
                <a:cubicBezTo>
                  <a:pt x="612" y="658"/>
                  <a:pt x="616" y="658"/>
                  <a:pt x="621" y="658"/>
                </a:cubicBezTo>
                <a:cubicBezTo>
                  <a:pt x="628" y="658"/>
                  <a:pt x="634" y="656"/>
                  <a:pt x="639" y="650"/>
                </a:cubicBezTo>
                <a:cubicBezTo>
                  <a:pt x="640" y="651"/>
                  <a:pt x="641" y="651"/>
                  <a:pt x="641" y="650"/>
                </a:cubicBezTo>
                <a:cubicBezTo>
                  <a:pt x="642" y="649"/>
                  <a:pt x="641" y="646"/>
                  <a:pt x="641" y="645"/>
                </a:cubicBezTo>
                <a:cubicBezTo>
                  <a:pt x="640" y="643"/>
                  <a:pt x="636" y="641"/>
                  <a:pt x="638" y="638"/>
                </a:cubicBezTo>
                <a:cubicBezTo>
                  <a:pt x="639" y="638"/>
                  <a:pt x="643" y="637"/>
                  <a:pt x="644" y="637"/>
                </a:cubicBezTo>
                <a:cubicBezTo>
                  <a:pt x="645" y="637"/>
                  <a:pt x="646" y="637"/>
                  <a:pt x="647" y="637"/>
                </a:cubicBezTo>
                <a:cubicBezTo>
                  <a:pt x="648" y="636"/>
                  <a:pt x="648" y="635"/>
                  <a:pt x="650" y="635"/>
                </a:cubicBezTo>
                <a:cubicBezTo>
                  <a:pt x="650" y="633"/>
                  <a:pt x="649" y="630"/>
                  <a:pt x="650" y="627"/>
                </a:cubicBezTo>
                <a:cubicBezTo>
                  <a:pt x="651" y="624"/>
                  <a:pt x="654" y="624"/>
                  <a:pt x="657" y="622"/>
                </a:cubicBezTo>
                <a:cubicBezTo>
                  <a:pt x="658" y="620"/>
                  <a:pt x="659" y="618"/>
                  <a:pt x="659" y="616"/>
                </a:cubicBezTo>
                <a:cubicBezTo>
                  <a:pt x="661" y="612"/>
                  <a:pt x="659" y="613"/>
                  <a:pt x="664" y="612"/>
                </a:cubicBezTo>
                <a:cubicBezTo>
                  <a:pt x="667" y="612"/>
                  <a:pt x="670" y="611"/>
                  <a:pt x="673" y="610"/>
                </a:cubicBezTo>
                <a:cubicBezTo>
                  <a:pt x="676" y="610"/>
                  <a:pt x="678" y="610"/>
                  <a:pt x="681" y="608"/>
                </a:cubicBezTo>
                <a:cubicBezTo>
                  <a:pt x="683" y="606"/>
                  <a:pt x="684" y="605"/>
                  <a:pt x="685" y="602"/>
                </a:cubicBezTo>
                <a:cubicBezTo>
                  <a:pt x="685" y="602"/>
                  <a:pt x="686" y="602"/>
                  <a:pt x="687" y="601"/>
                </a:cubicBezTo>
                <a:cubicBezTo>
                  <a:pt x="687" y="600"/>
                  <a:pt x="687" y="598"/>
                  <a:pt x="687" y="597"/>
                </a:cubicBezTo>
                <a:cubicBezTo>
                  <a:pt x="687" y="595"/>
                  <a:pt x="687" y="592"/>
                  <a:pt x="688" y="589"/>
                </a:cubicBezTo>
                <a:cubicBezTo>
                  <a:pt x="690" y="589"/>
                  <a:pt x="691" y="585"/>
                  <a:pt x="693" y="583"/>
                </a:cubicBezTo>
                <a:cubicBezTo>
                  <a:pt x="694" y="582"/>
                  <a:pt x="697" y="581"/>
                  <a:pt x="698" y="578"/>
                </a:cubicBezTo>
                <a:cubicBezTo>
                  <a:pt x="699" y="577"/>
                  <a:pt x="699" y="568"/>
                  <a:pt x="697" y="567"/>
                </a:cubicBezTo>
                <a:cubicBezTo>
                  <a:pt x="695" y="566"/>
                  <a:pt x="690" y="568"/>
                  <a:pt x="688" y="569"/>
                </a:cubicBezTo>
                <a:cubicBezTo>
                  <a:pt x="685" y="570"/>
                  <a:pt x="679" y="573"/>
                  <a:pt x="675" y="571"/>
                </a:cubicBezTo>
                <a:cubicBezTo>
                  <a:pt x="673" y="570"/>
                  <a:pt x="673" y="567"/>
                  <a:pt x="671" y="566"/>
                </a:cubicBezTo>
                <a:cubicBezTo>
                  <a:pt x="668" y="563"/>
                  <a:pt x="663" y="564"/>
                  <a:pt x="660" y="562"/>
                </a:cubicBezTo>
                <a:cubicBezTo>
                  <a:pt x="658" y="561"/>
                  <a:pt x="651" y="554"/>
                  <a:pt x="652" y="552"/>
                </a:cubicBezTo>
                <a:cubicBezTo>
                  <a:pt x="653" y="550"/>
                  <a:pt x="655" y="553"/>
                  <a:pt x="656" y="550"/>
                </a:cubicBezTo>
                <a:cubicBezTo>
                  <a:pt x="657" y="548"/>
                  <a:pt x="653" y="545"/>
                  <a:pt x="652" y="543"/>
                </a:cubicBezTo>
                <a:cubicBezTo>
                  <a:pt x="649" y="538"/>
                  <a:pt x="653" y="536"/>
                  <a:pt x="658" y="534"/>
                </a:cubicBezTo>
                <a:cubicBezTo>
                  <a:pt x="663" y="532"/>
                  <a:pt x="663" y="527"/>
                  <a:pt x="662" y="522"/>
                </a:cubicBezTo>
                <a:cubicBezTo>
                  <a:pt x="659" y="522"/>
                  <a:pt x="659" y="519"/>
                  <a:pt x="658" y="517"/>
                </a:cubicBezTo>
                <a:cubicBezTo>
                  <a:pt x="658" y="517"/>
                  <a:pt x="655" y="516"/>
                  <a:pt x="655" y="516"/>
                </a:cubicBezTo>
                <a:cubicBezTo>
                  <a:pt x="654" y="515"/>
                  <a:pt x="652" y="515"/>
                  <a:pt x="652" y="515"/>
                </a:cubicBezTo>
                <a:cubicBezTo>
                  <a:pt x="647" y="511"/>
                  <a:pt x="648" y="504"/>
                  <a:pt x="641" y="502"/>
                </a:cubicBezTo>
                <a:cubicBezTo>
                  <a:pt x="640" y="499"/>
                  <a:pt x="642" y="500"/>
                  <a:pt x="644" y="499"/>
                </a:cubicBezTo>
                <a:cubicBezTo>
                  <a:pt x="645" y="499"/>
                  <a:pt x="647" y="500"/>
                  <a:pt x="649" y="499"/>
                </a:cubicBezTo>
                <a:cubicBezTo>
                  <a:pt x="651" y="498"/>
                  <a:pt x="649" y="499"/>
                  <a:pt x="651" y="497"/>
                </a:cubicBezTo>
                <a:cubicBezTo>
                  <a:pt x="654" y="495"/>
                  <a:pt x="657" y="494"/>
                  <a:pt x="660" y="491"/>
                </a:cubicBezTo>
                <a:cubicBezTo>
                  <a:pt x="660" y="491"/>
                  <a:pt x="661" y="490"/>
                  <a:pt x="662" y="490"/>
                </a:cubicBezTo>
                <a:cubicBezTo>
                  <a:pt x="663" y="489"/>
                  <a:pt x="665" y="489"/>
                  <a:pt x="666" y="488"/>
                </a:cubicBezTo>
                <a:cubicBezTo>
                  <a:pt x="668" y="486"/>
                  <a:pt x="666" y="482"/>
                  <a:pt x="667" y="480"/>
                </a:cubicBezTo>
                <a:cubicBezTo>
                  <a:pt x="668" y="477"/>
                  <a:pt x="671" y="476"/>
                  <a:pt x="669" y="473"/>
                </a:cubicBezTo>
                <a:cubicBezTo>
                  <a:pt x="668" y="471"/>
                  <a:pt x="666" y="471"/>
                  <a:pt x="665" y="470"/>
                </a:cubicBezTo>
                <a:cubicBezTo>
                  <a:pt x="663" y="468"/>
                  <a:pt x="662" y="465"/>
                  <a:pt x="662" y="463"/>
                </a:cubicBezTo>
                <a:cubicBezTo>
                  <a:pt x="661" y="461"/>
                  <a:pt x="661" y="459"/>
                  <a:pt x="661" y="457"/>
                </a:cubicBezTo>
                <a:cubicBezTo>
                  <a:pt x="660" y="455"/>
                  <a:pt x="657" y="454"/>
                  <a:pt x="656" y="453"/>
                </a:cubicBezTo>
                <a:cubicBezTo>
                  <a:pt x="653" y="450"/>
                  <a:pt x="657" y="450"/>
                  <a:pt x="655" y="446"/>
                </a:cubicBezTo>
                <a:cubicBezTo>
                  <a:pt x="654" y="444"/>
                  <a:pt x="657" y="443"/>
                  <a:pt x="659" y="438"/>
                </a:cubicBezTo>
                <a:cubicBezTo>
                  <a:pt x="661" y="437"/>
                  <a:pt x="662" y="436"/>
                  <a:pt x="663" y="436"/>
                </a:cubicBezTo>
                <a:cubicBezTo>
                  <a:pt x="663" y="435"/>
                  <a:pt x="665" y="434"/>
                  <a:pt x="665" y="433"/>
                </a:cubicBezTo>
                <a:cubicBezTo>
                  <a:pt x="665" y="432"/>
                  <a:pt x="665" y="430"/>
                  <a:pt x="665" y="430"/>
                </a:cubicBezTo>
                <a:cubicBezTo>
                  <a:pt x="665" y="428"/>
                  <a:pt x="664" y="428"/>
                  <a:pt x="664" y="427"/>
                </a:cubicBezTo>
                <a:cubicBezTo>
                  <a:pt x="663" y="426"/>
                  <a:pt x="663" y="426"/>
                  <a:pt x="662" y="424"/>
                </a:cubicBezTo>
                <a:cubicBezTo>
                  <a:pt x="662" y="424"/>
                  <a:pt x="661" y="423"/>
                  <a:pt x="661" y="422"/>
                </a:cubicBezTo>
                <a:cubicBezTo>
                  <a:pt x="660" y="421"/>
                  <a:pt x="659" y="420"/>
                  <a:pt x="659" y="419"/>
                </a:cubicBezTo>
                <a:cubicBezTo>
                  <a:pt x="658" y="417"/>
                  <a:pt x="658" y="415"/>
                  <a:pt x="658" y="413"/>
                </a:cubicBezTo>
                <a:cubicBezTo>
                  <a:pt x="658" y="412"/>
                  <a:pt x="658" y="410"/>
                  <a:pt x="658" y="409"/>
                </a:cubicBezTo>
                <a:cubicBezTo>
                  <a:pt x="658" y="409"/>
                  <a:pt x="657" y="408"/>
                  <a:pt x="657" y="408"/>
                </a:cubicBezTo>
                <a:cubicBezTo>
                  <a:pt x="656" y="406"/>
                  <a:pt x="657" y="404"/>
                  <a:pt x="656" y="402"/>
                </a:cubicBezTo>
                <a:cubicBezTo>
                  <a:pt x="655" y="402"/>
                  <a:pt x="654" y="401"/>
                  <a:pt x="653" y="401"/>
                </a:cubicBezTo>
                <a:cubicBezTo>
                  <a:pt x="652" y="401"/>
                  <a:pt x="650" y="400"/>
                  <a:pt x="650" y="400"/>
                </a:cubicBezTo>
                <a:cubicBezTo>
                  <a:pt x="647" y="398"/>
                  <a:pt x="643" y="395"/>
                  <a:pt x="639" y="395"/>
                </a:cubicBezTo>
                <a:cubicBezTo>
                  <a:pt x="634" y="395"/>
                  <a:pt x="630" y="398"/>
                  <a:pt x="625" y="400"/>
                </a:cubicBezTo>
                <a:cubicBezTo>
                  <a:pt x="623" y="401"/>
                  <a:pt x="620" y="402"/>
                  <a:pt x="617" y="401"/>
                </a:cubicBezTo>
                <a:cubicBezTo>
                  <a:pt x="615" y="400"/>
                  <a:pt x="612" y="394"/>
                  <a:pt x="614" y="391"/>
                </a:cubicBezTo>
                <a:cubicBezTo>
                  <a:pt x="615" y="389"/>
                  <a:pt x="617" y="390"/>
                  <a:pt x="618" y="388"/>
                </a:cubicBezTo>
                <a:cubicBezTo>
                  <a:pt x="619" y="387"/>
                  <a:pt x="618" y="383"/>
                  <a:pt x="618" y="381"/>
                </a:cubicBezTo>
                <a:cubicBezTo>
                  <a:pt x="618" y="378"/>
                  <a:pt x="618" y="376"/>
                  <a:pt x="620" y="373"/>
                </a:cubicBezTo>
                <a:cubicBezTo>
                  <a:pt x="623" y="371"/>
                  <a:pt x="625" y="369"/>
                  <a:pt x="627" y="366"/>
                </a:cubicBezTo>
                <a:cubicBezTo>
                  <a:pt x="629" y="365"/>
                  <a:pt x="629" y="363"/>
                  <a:pt x="631" y="361"/>
                </a:cubicBezTo>
                <a:cubicBezTo>
                  <a:pt x="632" y="359"/>
                  <a:pt x="634" y="358"/>
                  <a:pt x="635" y="357"/>
                </a:cubicBezTo>
                <a:cubicBezTo>
                  <a:pt x="642" y="352"/>
                  <a:pt x="646" y="345"/>
                  <a:pt x="651" y="339"/>
                </a:cubicBezTo>
                <a:cubicBezTo>
                  <a:pt x="654" y="336"/>
                  <a:pt x="656" y="334"/>
                  <a:pt x="658" y="330"/>
                </a:cubicBezTo>
                <a:cubicBezTo>
                  <a:pt x="658" y="330"/>
                  <a:pt x="659" y="328"/>
                  <a:pt x="659" y="327"/>
                </a:cubicBezTo>
                <a:cubicBezTo>
                  <a:pt x="661" y="326"/>
                  <a:pt x="662" y="327"/>
                  <a:pt x="664" y="325"/>
                </a:cubicBezTo>
                <a:cubicBezTo>
                  <a:pt x="670" y="320"/>
                  <a:pt x="652" y="311"/>
                  <a:pt x="663" y="310"/>
                </a:cubicBezTo>
                <a:cubicBezTo>
                  <a:pt x="666" y="310"/>
                  <a:pt x="668" y="311"/>
                  <a:pt x="670" y="312"/>
                </a:cubicBezTo>
                <a:cubicBezTo>
                  <a:pt x="676" y="313"/>
                  <a:pt x="681" y="310"/>
                  <a:pt x="687" y="310"/>
                </a:cubicBezTo>
                <a:cubicBezTo>
                  <a:pt x="689" y="310"/>
                  <a:pt x="690" y="310"/>
                  <a:pt x="692" y="309"/>
                </a:cubicBezTo>
                <a:cubicBezTo>
                  <a:pt x="695" y="308"/>
                  <a:pt x="699" y="306"/>
                  <a:pt x="702" y="304"/>
                </a:cubicBezTo>
                <a:cubicBezTo>
                  <a:pt x="702" y="304"/>
                  <a:pt x="703" y="303"/>
                  <a:pt x="703" y="303"/>
                </a:cubicBezTo>
                <a:cubicBezTo>
                  <a:pt x="703" y="303"/>
                  <a:pt x="703" y="303"/>
                  <a:pt x="703" y="303"/>
                </a:cubicBezTo>
                <a:cubicBezTo>
                  <a:pt x="703" y="303"/>
                  <a:pt x="703" y="303"/>
                  <a:pt x="703" y="303"/>
                </a:cubicBezTo>
                <a:cubicBezTo>
                  <a:pt x="703" y="302"/>
                  <a:pt x="704" y="302"/>
                  <a:pt x="704" y="302"/>
                </a:cubicBezTo>
                <a:cubicBezTo>
                  <a:pt x="704" y="302"/>
                  <a:pt x="704" y="302"/>
                  <a:pt x="704" y="302"/>
                </a:cubicBezTo>
                <a:cubicBezTo>
                  <a:pt x="704" y="302"/>
                  <a:pt x="704" y="302"/>
                  <a:pt x="704" y="302"/>
                </a:cubicBezTo>
                <a:cubicBezTo>
                  <a:pt x="704" y="301"/>
                  <a:pt x="704" y="301"/>
                  <a:pt x="704" y="301"/>
                </a:cubicBezTo>
                <a:cubicBezTo>
                  <a:pt x="704" y="301"/>
                  <a:pt x="704" y="301"/>
                  <a:pt x="704" y="301"/>
                </a:cubicBezTo>
                <a:cubicBezTo>
                  <a:pt x="704" y="301"/>
                  <a:pt x="704" y="301"/>
                  <a:pt x="704" y="300"/>
                </a:cubicBezTo>
                <a:cubicBezTo>
                  <a:pt x="704" y="300"/>
                  <a:pt x="704" y="300"/>
                  <a:pt x="704" y="300"/>
                </a:cubicBezTo>
                <a:cubicBezTo>
                  <a:pt x="704" y="300"/>
                  <a:pt x="704" y="299"/>
                  <a:pt x="704" y="298"/>
                </a:cubicBezTo>
                <a:cubicBezTo>
                  <a:pt x="703" y="297"/>
                  <a:pt x="702" y="295"/>
                  <a:pt x="702" y="293"/>
                </a:cubicBezTo>
                <a:cubicBezTo>
                  <a:pt x="702" y="285"/>
                  <a:pt x="702" y="278"/>
                  <a:pt x="702" y="270"/>
                </a:cubicBezTo>
                <a:cubicBezTo>
                  <a:pt x="702" y="264"/>
                  <a:pt x="701" y="259"/>
                  <a:pt x="705" y="254"/>
                </a:cubicBezTo>
                <a:cubicBezTo>
                  <a:pt x="710" y="249"/>
                  <a:pt x="708" y="244"/>
                  <a:pt x="710" y="238"/>
                </a:cubicBezTo>
                <a:cubicBezTo>
                  <a:pt x="711" y="233"/>
                  <a:pt x="710" y="228"/>
                  <a:pt x="713" y="224"/>
                </a:cubicBezTo>
                <a:cubicBezTo>
                  <a:pt x="714" y="222"/>
                  <a:pt x="715" y="222"/>
                  <a:pt x="716" y="221"/>
                </a:cubicBezTo>
                <a:cubicBezTo>
                  <a:pt x="719" y="219"/>
                  <a:pt x="719" y="218"/>
                  <a:pt x="720" y="216"/>
                </a:cubicBezTo>
                <a:cubicBezTo>
                  <a:pt x="722" y="210"/>
                  <a:pt x="724" y="207"/>
                  <a:pt x="729" y="203"/>
                </a:cubicBezTo>
                <a:cubicBezTo>
                  <a:pt x="733" y="200"/>
                  <a:pt x="736" y="196"/>
                  <a:pt x="737" y="191"/>
                </a:cubicBezTo>
              </a:path>
            </a:pathLst>
          </a:custGeom>
          <a:solidFill>
            <a:srgbClr val="FFFF00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7" name="Freeform 17"/>
          <p:cNvSpPr>
            <a:spLocks/>
          </p:cNvSpPr>
          <p:nvPr/>
        </p:nvSpPr>
        <p:spPr bwMode="auto">
          <a:xfrm>
            <a:off x="6168273" y="5281295"/>
            <a:ext cx="89923" cy="179845"/>
          </a:xfrm>
          <a:custGeom>
            <a:avLst/>
            <a:gdLst/>
            <a:ahLst/>
            <a:cxnLst>
              <a:cxn ang="0">
                <a:pos x="61" y="5"/>
              </a:cxn>
              <a:cxn ang="0">
                <a:pos x="60" y="2"/>
              </a:cxn>
              <a:cxn ang="0">
                <a:pos x="53" y="3"/>
              </a:cxn>
              <a:cxn ang="0">
                <a:pos x="51" y="18"/>
              </a:cxn>
              <a:cxn ang="0">
                <a:pos x="51" y="23"/>
              </a:cxn>
              <a:cxn ang="0">
                <a:pos x="49" y="27"/>
              </a:cxn>
              <a:cxn ang="0">
                <a:pos x="41" y="25"/>
              </a:cxn>
              <a:cxn ang="0">
                <a:pos x="35" y="30"/>
              </a:cxn>
              <a:cxn ang="0">
                <a:pos x="29" y="32"/>
              </a:cxn>
              <a:cxn ang="0">
                <a:pos x="22" y="34"/>
              </a:cxn>
              <a:cxn ang="0">
                <a:pos x="15" y="39"/>
              </a:cxn>
              <a:cxn ang="0">
                <a:pos x="13" y="47"/>
              </a:cxn>
              <a:cxn ang="0">
                <a:pos x="12" y="51"/>
              </a:cxn>
              <a:cxn ang="0">
                <a:pos x="17" y="58"/>
              </a:cxn>
              <a:cxn ang="0">
                <a:pos x="10" y="62"/>
              </a:cxn>
              <a:cxn ang="0">
                <a:pos x="5" y="64"/>
              </a:cxn>
              <a:cxn ang="0">
                <a:pos x="0" y="74"/>
              </a:cxn>
              <a:cxn ang="0">
                <a:pos x="4" y="77"/>
              </a:cxn>
              <a:cxn ang="0">
                <a:pos x="8" y="80"/>
              </a:cxn>
              <a:cxn ang="0">
                <a:pos x="13" y="82"/>
              </a:cxn>
              <a:cxn ang="0">
                <a:pos x="17" y="83"/>
              </a:cxn>
              <a:cxn ang="0">
                <a:pos x="16" y="95"/>
              </a:cxn>
              <a:cxn ang="0">
                <a:pos x="14" y="100"/>
              </a:cxn>
              <a:cxn ang="0">
                <a:pos x="18" y="101"/>
              </a:cxn>
              <a:cxn ang="0">
                <a:pos x="21" y="102"/>
              </a:cxn>
              <a:cxn ang="0">
                <a:pos x="22" y="106"/>
              </a:cxn>
              <a:cxn ang="0">
                <a:pos x="19" y="108"/>
              </a:cxn>
              <a:cxn ang="0">
                <a:pos x="21" y="115"/>
              </a:cxn>
              <a:cxn ang="0">
                <a:pos x="29" y="122"/>
              </a:cxn>
              <a:cxn ang="0">
                <a:pos x="33" y="126"/>
              </a:cxn>
              <a:cxn ang="0">
                <a:pos x="39" y="129"/>
              </a:cxn>
              <a:cxn ang="0">
                <a:pos x="41" y="121"/>
              </a:cxn>
              <a:cxn ang="0">
                <a:pos x="44" y="116"/>
              </a:cxn>
              <a:cxn ang="0">
                <a:pos x="45" y="113"/>
              </a:cxn>
              <a:cxn ang="0">
                <a:pos x="49" y="109"/>
              </a:cxn>
              <a:cxn ang="0">
                <a:pos x="52" y="99"/>
              </a:cxn>
              <a:cxn ang="0">
                <a:pos x="53" y="87"/>
              </a:cxn>
              <a:cxn ang="0">
                <a:pos x="54" y="82"/>
              </a:cxn>
              <a:cxn ang="0">
                <a:pos x="59" y="76"/>
              </a:cxn>
              <a:cxn ang="0">
                <a:pos x="60" y="74"/>
              </a:cxn>
              <a:cxn ang="0">
                <a:pos x="63" y="52"/>
              </a:cxn>
              <a:cxn ang="0">
                <a:pos x="63" y="40"/>
              </a:cxn>
              <a:cxn ang="0">
                <a:pos x="60" y="32"/>
              </a:cxn>
              <a:cxn ang="0">
                <a:pos x="59" y="23"/>
              </a:cxn>
              <a:cxn ang="0">
                <a:pos x="60" y="22"/>
              </a:cxn>
              <a:cxn ang="0">
                <a:pos x="63" y="18"/>
              </a:cxn>
              <a:cxn ang="0">
                <a:pos x="63" y="13"/>
              </a:cxn>
              <a:cxn ang="0">
                <a:pos x="61" y="20"/>
              </a:cxn>
            </a:cxnLst>
            <a:rect l="0" t="0" r="r" b="b"/>
            <a:pathLst>
              <a:path w="64" h="129">
                <a:moveTo>
                  <a:pt x="61" y="20"/>
                </a:moveTo>
                <a:cubicBezTo>
                  <a:pt x="61" y="15"/>
                  <a:pt x="61" y="10"/>
                  <a:pt x="61" y="5"/>
                </a:cubicBezTo>
                <a:cubicBezTo>
                  <a:pt x="61" y="4"/>
                  <a:pt x="62" y="3"/>
                  <a:pt x="61" y="2"/>
                </a:cubicBezTo>
                <a:cubicBezTo>
                  <a:pt x="61" y="2"/>
                  <a:pt x="60" y="2"/>
                  <a:pt x="60" y="2"/>
                </a:cubicBezTo>
                <a:cubicBezTo>
                  <a:pt x="60" y="2"/>
                  <a:pt x="59" y="1"/>
                  <a:pt x="59" y="1"/>
                </a:cubicBezTo>
                <a:cubicBezTo>
                  <a:pt x="57" y="0"/>
                  <a:pt x="54" y="1"/>
                  <a:pt x="53" y="3"/>
                </a:cubicBezTo>
                <a:cubicBezTo>
                  <a:pt x="51" y="6"/>
                  <a:pt x="52" y="10"/>
                  <a:pt x="51" y="13"/>
                </a:cubicBezTo>
                <a:cubicBezTo>
                  <a:pt x="51" y="15"/>
                  <a:pt x="51" y="16"/>
                  <a:pt x="51" y="18"/>
                </a:cubicBezTo>
                <a:cubicBezTo>
                  <a:pt x="51" y="19"/>
                  <a:pt x="51" y="20"/>
                  <a:pt x="51" y="20"/>
                </a:cubicBezTo>
                <a:cubicBezTo>
                  <a:pt x="51" y="21"/>
                  <a:pt x="51" y="22"/>
                  <a:pt x="51" y="23"/>
                </a:cubicBezTo>
                <a:cubicBezTo>
                  <a:pt x="52" y="25"/>
                  <a:pt x="52" y="26"/>
                  <a:pt x="51" y="27"/>
                </a:cubicBezTo>
                <a:cubicBezTo>
                  <a:pt x="50" y="28"/>
                  <a:pt x="50" y="28"/>
                  <a:pt x="49" y="27"/>
                </a:cubicBezTo>
                <a:cubicBezTo>
                  <a:pt x="47" y="26"/>
                  <a:pt x="47" y="25"/>
                  <a:pt x="46" y="25"/>
                </a:cubicBezTo>
                <a:cubicBezTo>
                  <a:pt x="45" y="24"/>
                  <a:pt x="42" y="24"/>
                  <a:pt x="41" y="25"/>
                </a:cubicBezTo>
                <a:cubicBezTo>
                  <a:pt x="40" y="25"/>
                  <a:pt x="39" y="27"/>
                  <a:pt x="38" y="28"/>
                </a:cubicBezTo>
                <a:cubicBezTo>
                  <a:pt x="37" y="29"/>
                  <a:pt x="36" y="30"/>
                  <a:pt x="35" y="30"/>
                </a:cubicBezTo>
                <a:cubicBezTo>
                  <a:pt x="34" y="31"/>
                  <a:pt x="32" y="30"/>
                  <a:pt x="31" y="30"/>
                </a:cubicBezTo>
                <a:cubicBezTo>
                  <a:pt x="30" y="31"/>
                  <a:pt x="30" y="31"/>
                  <a:pt x="29" y="32"/>
                </a:cubicBezTo>
                <a:cubicBezTo>
                  <a:pt x="28" y="32"/>
                  <a:pt x="27" y="33"/>
                  <a:pt x="26" y="33"/>
                </a:cubicBezTo>
                <a:cubicBezTo>
                  <a:pt x="24" y="34"/>
                  <a:pt x="23" y="33"/>
                  <a:pt x="22" y="34"/>
                </a:cubicBezTo>
                <a:cubicBezTo>
                  <a:pt x="20" y="35"/>
                  <a:pt x="20" y="36"/>
                  <a:pt x="19" y="37"/>
                </a:cubicBezTo>
                <a:cubicBezTo>
                  <a:pt x="18" y="38"/>
                  <a:pt x="17" y="39"/>
                  <a:pt x="15" y="39"/>
                </a:cubicBezTo>
                <a:cubicBezTo>
                  <a:pt x="12" y="41"/>
                  <a:pt x="16" y="41"/>
                  <a:pt x="16" y="43"/>
                </a:cubicBezTo>
                <a:cubicBezTo>
                  <a:pt x="13" y="43"/>
                  <a:pt x="13" y="45"/>
                  <a:pt x="13" y="47"/>
                </a:cubicBezTo>
                <a:cubicBezTo>
                  <a:pt x="13" y="47"/>
                  <a:pt x="13" y="48"/>
                  <a:pt x="13" y="49"/>
                </a:cubicBezTo>
                <a:cubicBezTo>
                  <a:pt x="13" y="49"/>
                  <a:pt x="12" y="49"/>
                  <a:pt x="12" y="51"/>
                </a:cubicBezTo>
                <a:cubicBezTo>
                  <a:pt x="12" y="52"/>
                  <a:pt x="13" y="54"/>
                  <a:pt x="14" y="54"/>
                </a:cubicBezTo>
                <a:cubicBezTo>
                  <a:pt x="15" y="55"/>
                  <a:pt x="17" y="57"/>
                  <a:pt x="17" y="58"/>
                </a:cubicBezTo>
                <a:cubicBezTo>
                  <a:pt x="15" y="59"/>
                  <a:pt x="13" y="58"/>
                  <a:pt x="11" y="58"/>
                </a:cubicBezTo>
                <a:cubicBezTo>
                  <a:pt x="10" y="59"/>
                  <a:pt x="10" y="61"/>
                  <a:pt x="10" y="62"/>
                </a:cubicBezTo>
                <a:cubicBezTo>
                  <a:pt x="10" y="64"/>
                  <a:pt x="10" y="64"/>
                  <a:pt x="8" y="65"/>
                </a:cubicBezTo>
                <a:cubicBezTo>
                  <a:pt x="7" y="65"/>
                  <a:pt x="6" y="64"/>
                  <a:pt x="5" y="64"/>
                </a:cubicBezTo>
                <a:cubicBezTo>
                  <a:pt x="4" y="65"/>
                  <a:pt x="4" y="67"/>
                  <a:pt x="3" y="68"/>
                </a:cubicBezTo>
                <a:cubicBezTo>
                  <a:pt x="3" y="69"/>
                  <a:pt x="0" y="73"/>
                  <a:pt x="0" y="74"/>
                </a:cubicBezTo>
                <a:cubicBezTo>
                  <a:pt x="1" y="75"/>
                  <a:pt x="2" y="74"/>
                  <a:pt x="3" y="75"/>
                </a:cubicBezTo>
                <a:cubicBezTo>
                  <a:pt x="3" y="76"/>
                  <a:pt x="3" y="76"/>
                  <a:pt x="4" y="77"/>
                </a:cubicBezTo>
                <a:cubicBezTo>
                  <a:pt x="4" y="77"/>
                  <a:pt x="5" y="76"/>
                  <a:pt x="6" y="77"/>
                </a:cubicBezTo>
                <a:cubicBezTo>
                  <a:pt x="7" y="77"/>
                  <a:pt x="7" y="79"/>
                  <a:pt x="8" y="80"/>
                </a:cubicBezTo>
                <a:cubicBezTo>
                  <a:pt x="9" y="80"/>
                  <a:pt x="10" y="81"/>
                  <a:pt x="10" y="81"/>
                </a:cubicBezTo>
                <a:cubicBezTo>
                  <a:pt x="11" y="81"/>
                  <a:pt x="12" y="82"/>
                  <a:pt x="13" y="82"/>
                </a:cubicBezTo>
                <a:cubicBezTo>
                  <a:pt x="13" y="82"/>
                  <a:pt x="13" y="82"/>
                  <a:pt x="13" y="83"/>
                </a:cubicBezTo>
                <a:cubicBezTo>
                  <a:pt x="14" y="83"/>
                  <a:pt x="16" y="83"/>
                  <a:pt x="17" y="83"/>
                </a:cubicBezTo>
                <a:cubicBezTo>
                  <a:pt x="18" y="84"/>
                  <a:pt x="17" y="87"/>
                  <a:pt x="17" y="88"/>
                </a:cubicBezTo>
                <a:cubicBezTo>
                  <a:pt x="17" y="90"/>
                  <a:pt x="18" y="93"/>
                  <a:pt x="16" y="95"/>
                </a:cubicBezTo>
                <a:cubicBezTo>
                  <a:pt x="15" y="95"/>
                  <a:pt x="15" y="95"/>
                  <a:pt x="14" y="97"/>
                </a:cubicBezTo>
                <a:cubicBezTo>
                  <a:pt x="14" y="98"/>
                  <a:pt x="14" y="99"/>
                  <a:pt x="14" y="100"/>
                </a:cubicBezTo>
                <a:cubicBezTo>
                  <a:pt x="14" y="100"/>
                  <a:pt x="15" y="101"/>
                  <a:pt x="15" y="101"/>
                </a:cubicBezTo>
                <a:cubicBezTo>
                  <a:pt x="16" y="101"/>
                  <a:pt x="17" y="101"/>
                  <a:pt x="18" y="101"/>
                </a:cubicBezTo>
                <a:cubicBezTo>
                  <a:pt x="18" y="101"/>
                  <a:pt x="18" y="102"/>
                  <a:pt x="19" y="102"/>
                </a:cubicBezTo>
                <a:cubicBezTo>
                  <a:pt x="20" y="102"/>
                  <a:pt x="21" y="102"/>
                  <a:pt x="21" y="102"/>
                </a:cubicBezTo>
                <a:cubicBezTo>
                  <a:pt x="22" y="102"/>
                  <a:pt x="23" y="102"/>
                  <a:pt x="24" y="102"/>
                </a:cubicBezTo>
                <a:cubicBezTo>
                  <a:pt x="25" y="104"/>
                  <a:pt x="23" y="105"/>
                  <a:pt x="22" y="106"/>
                </a:cubicBezTo>
                <a:cubicBezTo>
                  <a:pt x="22" y="107"/>
                  <a:pt x="21" y="107"/>
                  <a:pt x="21" y="107"/>
                </a:cubicBezTo>
                <a:cubicBezTo>
                  <a:pt x="20" y="107"/>
                  <a:pt x="20" y="107"/>
                  <a:pt x="19" y="108"/>
                </a:cubicBezTo>
                <a:cubicBezTo>
                  <a:pt x="19" y="108"/>
                  <a:pt x="19" y="109"/>
                  <a:pt x="19" y="110"/>
                </a:cubicBezTo>
                <a:cubicBezTo>
                  <a:pt x="18" y="113"/>
                  <a:pt x="19" y="113"/>
                  <a:pt x="21" y="115"/>
                </a:cubicBezTo>
                <a:cubicBezTo>
                  <a:pt x="22" y="116"/>
                  <a:pt x="22" y="118"/>
                  <a:pt x="24" y="120"/>
                </a:cubicBezTo>
                <a:cubicBezTo>
                  <a:pt x="25" y="121"/>
                  <a:pt x="27" y="122"/>
                  <a:pt x="29" y="122"/>
                </a:cubicBezTo>
                <a:cubicBezTo>
                  <a:pt x="30" y="122"/>
                  <a:pt x="34" y="121"/>
                  <a:pt x="34" y="123"/>
                </a:cubicBezTo>
                <a:cubicBezTo>
                  <a:pt x="34" y="124"/>
                  <a:pt x="33" y="125"/>
                  <a:pt x="33" y="126"/>
                </a:cubicBezTo>
                <a:cubicBezTo>
                  <a:pt x="33" y="127"/>
                  <a:pt x="35" y="128"/>
                  <a:pt x="36" y="128"/>
                </a:cubicBezTo>
                <a:cubicBezTo>
                  <a:pt x="37" y="129"/>
                  <a:pt x="38" y="129"/>
                  <a:pt x="39" y="129"/>
                </a:cubicBezTo>
                <a:cubicBezTo>
                  <a:pt x="40" y="129"/>
                  <a:pt x="41" y="129"/>
                  <a:pt x="41" y="127"/>
                </a:cubicBezTo>
                <a:cubicBezTo>
                  <a:pt x="41" y="125"/>
                  <a:pt x="40" y="122"/>
                  <a:pt x="41" y="121"/>
                </a:cubicBezTo>
                <a:cubicBezTo>
                  <a:pt x="42" y="120"/>
                  <a:pt x="42" y="120"/>
                  <a:pt x="43" y="119"/>
                </a:cubicBezTo>
                <a:cubicBezTo>
                  <a:pt x="43" y="118"/>
                  <a:pt x="43" y="117"/>
                  <a:pt x="44" y="116"/>
                </a:cubicBezTo>
                <a:cubicBezTo>
                  <a:pt x="44" y="115"/>
                  <a:pt x="44" y="114"/>
                  <a:pt x="45" y="114"/>
                </a:cubicBezTo>
                <a:cubicBezTo>
                  <a:pt x="45" y="113"/>
                  <a:pt x="45" y="113"/>
                  <a:pt x="45" y="113"/>
                </a:cubicBezTo>
                <a:cubicBezTo>
                  <a:pt x="45" y="112"/>
                  <a:pt x="46" y="112"/>
                  <a:pt x="47" y="112"/>
                </a:cubicBezTo>
                <a:cubicBezTo>
                  <a:pt x="49" y="111"/>
                  <a:pt x="48" y="110"/>
                  <a:pt x="49" y="109"/>
                </a:cubicBezTo>
                <a:cubicBezTo>
                  <a:pt x="49" y="107"/>
                  <a:pt x="50" y="106"/>
                  <a:pt x="51" y="104"/>
                </a:cubicBezTo>
                <a:cubicBezTo>
                  <a:pt x="51" y="102"/>
                  <a:pt x="52" y="101"/>
                  <a:pt x="52" y="99"/>
                </a:cubicBezTo>
                <a:cubicBezTo>
                  <a:pt x="52" y="98"/>
                  <a:pt x="52" y="97"/>
                  <a:pt x="52" y="96"/>
                </a:cubicBezTo>
                <a:cubicBezTo>
                  <a:pt x="52" y="93"/>
                  <a:pt x="53" y="90"/>
                  <a:pt x="53" y="87"/>
                </a:cubicBezTo>
                <a:cubicBezTo>
                  <a:pt x="53" y="86"/>
                  <a:pt x="52" y="85"/>
                  <a:pt x="53" y="84"/>
                </a:cubicBezTo>
                <a:cubicBezTo>
                  <a:pt x="53" y="83"/>
                  <a:pt x="54" y="83"/>
                  <a:pt x="54" y="82"/>
                </a:cubicBezTo>
                <a:cubicBezTo>
                  <a:pt x="54" y="82"/>
                  <a:pt x="54" y="81"/>
                  <a:pt x="54" y="81"/>
                </a:cubicBezTo>
                <a:cubicBezTo>
                  <a:pt x="54" y="78"/>
                  <a:pt x="58" y="78"/>
                  <a:pt x="59" y="76"/>
                </a:cubicBezTo>
                <a:cubicBezTo>
                  <a:pt x="59" y="76"/>
                  <a:pt x="59" y="75"/>
                  <a:pt x="59" y="75"/>
                </a:cubicBezTo>
                <a:cubicBezTo>
                  <a:pt x="60" y="74"/>
                  <a:pt x="60" y="74"/>
                  <a:pt x="60" y="74"/>
                </a:cubicBezTo>
                <a:cubicBezTo>
                  <a:pt x="61" y="73"/>
                  <a:pt x="61" y="72"/>
                  <a:pt x="61" y="71"/>
                </a:cubicBezTo>
                <a:cubicBezTo>
                  <a:pt x="61" y="64"/>
                  <a:pt x="63" y="58"/>
                  <a:pt x="63" y="52"/>
                </a:cubicBezTo>
                <a:cubicBezTo>
                  <a:pt x="63" y="49"/>
                  <a:pt x="63" y="47"/>
                  <a:pt x="63" y="44"/>
                </a:cubicBezTo>
                <a:cubicBezTo>
                  <a:pt x="63" y="40"/>
                  <a:pt x="63" y="40"/>
                  <a:pt x="63" y="40"/>
                </a:cubicBezTo>
                <a:cubicBezTo>
                  <a:pt x="63" y="39"/>
                  <a:pt x="64" y="37"/>
                  <a:pt x="63" y="36"/>
                </a:cubicBezTo>
                <a:cubicBezTo>
                  <a:pt x="62" y="34"/>
                  <a:pt x="60" y="34"/>
                  <a:pt x="60" y="32"/>
                </a:cubicBezTo>
                <a:cubicBezTo>
                  <a:pt x="59" y="30"/>
                  <a:pt x="59" y="29"/>
                  <a:pt x="59" y="27"/>
                </a:cubicBezTo>
                <a:cubicBezTo>
                  <a:pt x="59" y="26"/>
                  <a:pt x="59" y="24"/>
                  <a:pt x="59" y="23"/>
                </a:cubicBezTo>
                <a:cubicBezTo>
                  <a:pt x="59" y="23"/>
                  <a:pt x="59" y="23"/>
                  <a:pt x="59" y="23"/>
                </a:cubicBezTo>
                <a:cubicBezTo>
                  <a:pt x="59" y="22"/>
                  <a:pt x="60" y="22"/>
                  <a:pt x="60" y="22"/>
                </a:cubicBezTo>
                <a:cubicBezTo>
                  <a:pt x="60" y="21"/>
                  <a:pt x="61" y="20"/>
                  <a:pt x="61" y="20"/>
                </a:cubicBezTo>
                <a:cubicBezTo>
                  <a:pt x="62" y="19"/>
                  <a:pt x="63" y="19"/>
                  <a:pt x="63" y="18"/>
                </a:cubicBezTo>
                <a:cubicBezTo>
                  <a:pt x="63" y="17"/>
                  <a:pt x="63" y="16"/>
                  <a:pt x="63" y="15"/>
                </a:cubicBezTo>
                <a:cubicBezTo>
                  <a:pt x="63" y="14"/>
                  <a:pt x="62" y="14"/>
                  <a:pt x="63" y="13"/>
                </a:cubicBezTo>
                <a:cubicBezTo>
                  <a:pt x="61" y="12"/>
                  <a:pt x="61" y="11"/>
                  <a:pt x="61" y="9"/>
                </a:cubicBezTo>
                <a:lnTo>
                  <a:pt x="61" y="20"/>
                </a:lnTo>
                <a:close/>
              </a:path>
            </a:pathLst>
          </a:custGeom>
          <a:solidFill>
            <a:srgbClr val="FFFF00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8" name="Freeform 18"/>
          <p:cNvSpPr>
            <a:spLocks noEditPoints="1"/>
          </p:cNvSpPr>
          <p:nvPr/>
        </p:nvSpPr>
        <p:spPr bwMode="auto">
          <a:xfrm>
            <a:off x="6053503" y="4847064"/>
            <a:ext cx="851898" cy="1004529"/>
          </a:xfrm>
          <a:custGeom>
            <a:avLst/>
            <a:gdLst/>
            <a:ahLst/>
            <a:cxnLst>
              <a:cxn ang="0">
                <a:pos x="600" y="532"/>
              </a:cxn>
              <a:cxn ang="0">
                <a:pos x="571" y="505"/>
              </a:cxn>
              <a:cxn ang="0">
                <a:pos x="530" y="474"/>
              </a:cxn>
              <a:cxn ang="0">
                <a:pos x="479" y="433"/>
              </a:cxn>
              <a:cxn ang="0">
                <a:pos x="489" y="411"/>
              </a:cxn>
              <a:cxn ang="0">
                <a:pos x="432" y="405"/>
              </a:cxn>
              <a:cxn ang="0">
                <a:pos x="398" y="374"/>
              </a:cxn>
              <a:cxn ang="0">
                <a:pos x="378" y="341"/>
              </a:cxn>
              <a:cxn ang="0">
                <a:pos x="358" y="280"/>
              </a:cxn>
              <a:cxn ang="0">
                <a:pos x="319" y="243"/>
              </a:cxn>
              <a:cxn ang="0">
                <a:pos x="296" y="196"/>
              </a:cxn>
              <a:cxn ang="0">
                <a:pos x="314" y="171"/>
              </a:cxn>
              <a:cxn ang="0">
                <a:pos x="320" y="143"/>
              </a:cxn>
              <a:cxn ang="0">
                <a:pos x="329" y="129"/>
              </a:cxn>
              <a:cxn ang="0">
                <a:pos x="354" y="109"/>
              </a:cxn>
              <a:cxn ang="0">
                <a:pos x="375" y="120"/>
              </a:cxn>
              <a:cxn ang="0">
                <a:pos x="373" y="95"/>
              </a:cxn>
              <a:cxn ang="0">
                <a:pos x="361" y="68"/>
              </a:cxn>
              <a:cxn ang="0">
                <a:pos x="347" y="37"/>
              </a:cxn>
              <a:cxn ang="0">
                <a:pos x="303" y="6"/>
              </a:cxn>
              <a:cxn ang="0">
                <a:pos x="247" y="11"/>
              </a:cxn>
              <a:cxn ang="0">
                <a:pos x="220" y="18"/>
              </a:cxn>
              <a:cxn ang="0">
                <a:pos x="198" y="39"/>
              </a:cxn>
              <a:cxn ang="0">
                <a:pos x="186" y="63"/>
              </a:cxn>
              <a:cxn ang="0">
                <a:pos x="153" y="50"/>
              </a:cxn>
              <a:cxn ang="0">
                <a:pos x="131" y="86"/>
              </a:cxn>
              <a:cxn ang="0">
                <a:pos x="120" y="86"/>
              </a:cxn>
              <a:cxn ang="0">
                <a:pos x="99" y="60"/>
              </a:cxn>
              <a:cxn ang="0">
                <a:pos x="74" y="89"/>
              </a:cxn>
              <a:cxn ang="0">
                <a:pos x="23" y="98"/>
              </a:cxn>
              <a:cxn ang="0">
                <a:pos x="11" y="159"/>
              </a:cxn>
              <a:cxn ang="0">
                <a:pos x="20" y="224"/>
              </a:cxn>
              <a:cxn ang="0">
                <a:pos x="55" y="262"/>
              </a:cxn>
              <a:cxn ang="0">
                <a:pos x="85" y="238"/>
              </a:cxn>
              <a:cxn ang="0">
                <a:pos x="140" y="218"/>
              </a:cxn>
              <a:cxn ang="0">
                <a:pos x="168" y="236"/>
              </a:cxn>
              <a:cxn ang="0">
                <a:pos x="190" y="257"/>
              </a:cxn>
              <a:cxn ang="0">
                <a:pos x="199" y="303"/>
              </a:cxn>
              <a:cxn ang="0">
                <a:pos x="213" y="336"/>
              </a:cxn>
              <a:cxn ang="0">
                <a:pos x="237" y="363"/>
              </a:cxn>
              <a:cxn ang="0">
                <a:pos x="264" y="398"/>
              </a:cxn>
              <a:cxn ang="0">
                <a:pos x="292" y="428"/>
              </a:cxn>
              <a:cxn ang="0">
                <a:pos x="319" y="461"/>
              </a:cxn>
              <a:cxn ang="0">
                <a:pos x="365" y="477"/>
              </a:cxn>
              <a:cxn ang="0">
                <a:pos x="391" y="505"/>
              </a:cxn>
              <a:cxn ang="0">
                <a:pos x="408" y="513"/>
              </a:cxn>
              <a:cxn ang="0">
                <a:pos x="427" y="547"/>
              </a:cxn>
              <a:cxn ang="0">
                <a:pos x="462" y="570"/>
              </a:cxn>
              <a:cxn ang="0">
                <a:pos x="475" y="628"/>
              </a:cxn>
              <a:cxn ang="0">
                <a:pos x="458" y="691"/>
              </a:cxn>
              <a:cxn ang="0">
                <a:pos x="445" y="719"/>
              </a:cxn>
              <a:cxn ang="0">
                <a:pos x="478" y="708"/>
              </a:cxn>
              <a:cxn ang="0">
                <a:pos x="510" y="649"/>
              </a:cxn>
              <a:cxn ang="0">
                <a:pos x="533" y="631"/>
              </a:cxn>
              <a:cxn ang="0">
                <a:pos x="511" y="590"/>
              </a:cxn>
              <a:cxn ang="0">
                <a:pos x="518" y="543"/>
              </a:cxn>
              <a:cxn ang="0">
                <a:pos x="548" y="534"/>
              </a:cxn>
              <a:cxn ang="0">
                <a:pos x="581" y="549"/>
              </a:cxn>
              <a:cxn ang="0">
                <a:pos x="612" y="557"/>
              </a:cxn>
            </a:cxnLst>
            <a:rect l="0" t="0" r="r" b="b"/>
            <a:pathLst>
              <a:path w="612" h="721">
                <a:moveTo>
                  <a:pt x="532" y="476"/>
                </a:moveTo>
                <a:cubicBezTo>
                  <a:pt x="533" y="475"/>
                  <a:pt x="533" y="475"/>
                  <a:pt x="533" y="475"/>
                </a:cubicBezTo>
                <a:cubicBezTo>
                  <a:pt x="533" y="475"/>
                  <a:pt x="532" y="475"/>
                  <a:pt x="532" y="476"/>
                </a:cubicBezTo>
                <a:moveTo>
                  <a:pt x="612" y="551"/>
                </a:moveTo>
                <a:cubicBezTo>
                  <a:pt x="612" y="550"/>
                  <a:pt x="611" y="550"/>
                  <a:pt x="611" y="550"/>
                </a:cubicBezTo>
                <a:cubicBezTo>
                  <a:pt x="611" y="549"/>
                  <a:pt x="611" y="548"/>
                  <a:pt x="611" y="548"/>
                </a:cubicBezTo>
                <a:cubicBezTo>
                  <a:pt x="610" y="547"/>
                  <a:pt x="610" y="547"/>
                  <a:pt x="609" y="546"/>
                </a:cubicBezTo>
                <a:cubicBezTo>
                  <a:pt x="609" y="545"/>
                  <a:pt x="609" y="544"/>
                  <a:pt x="609" y="543"/>
                </a:cubicBezTo>
                <a:cubicBezTo>
                  <a:pt x="608" y="542"/>
                  <a:pt x="608" y="542"/>
                  <a:pt x="607" y="541"/>
                </a:cubicBezTo>
                <a:cubicBezTo>
                  <a:pt x="606" y="540"/>
                  <a:pt x="606" y="538"/>
                  <a:pt x="605" y="537"/>
                </a:cubicBezTo>
                <a:cubicBezTo>
                  <a:pt x="604" y="536"/>
                  <a:pt x="603" y="535"/>
                  <a:pt x="602" y="534"/>
                </a:cubicBezTo>
                <a:cubicBezTo>
                  <a:pt x="601" y="533"/>
                  <a:pt x="601" y="533"/>
                  <a:pt x="600" y="532"/>
                </a:cubicBezTo>
                <a:cubicBezTo>
                  <a:pt x="600" y="532"/>
                  <a:pt x="599" y="531"/>
                  <a:pt x="599" y="531"/>
                </a:cubicBezTo>
                <a:cubicBezTo>
                  <a:pt x="598" y="530"/>
                  <a:pt x="598" y="529"/>
                  <a:pt x="597" y="528"/>
                </a:cubicBezTo>
                <a:cubicBezTo>
                  <a:pt x="596" y="527"/>
                  <a:pt x="596" y="527"/>
                  <a:pt x="595" y="526"/>
                </a:cubicBezTo>
                <a:cubicBezTo>
                  <a:pt x="594" y="525"/>
                  <a:pt x="594" y="524"/>
                  <a:pt x="593" y="523"/>
                </a:cubicBezTo>
                <a:cubicBezTo>
                  <a:pt x="592" y="522"/>
                  <a:pt x="591" y="522"/>
                  <a:pt x="591" y="522"/>
                </a:cubicBezTo>
                <a:cubicBezTo>
                  <a:pt x="589" y="520"/>
                  <a:pt x="588" y="518"/>
                  <a:pt x="587" y="517"/>
                </a:cubicBezTo>
                <a:cubicBezTo>
                  <a:pt x="587" y="516"/>
                  <a:pt x="585" y="515"/>
                  <a:pt x="584" y="514"/>
                </a:cubicBezTo>
                <a:cubicBezTo>
                  <a:pt x="582" y="512"/>
                  <a:pt x="580" y="510"/>
                  <a:pt x="578" y="509"/>
                </a:cubicBezTo>
                <a:cubicBezTo>
                  <a:pt x="577" y="509"/>
                  <a:pt x="576" y="508"/>
                  <a:pt x="575" y="507"/>
                </a:cubicBezTo>
                <a:cubicBezTo>
                  <a:pt x="575" y="507"/>
                  <a:pt x="575" y="507"/>
                  <a:pt x="575" y="507"/>
                </a:cubicBezTo>
                <a:cubicBezTo>
                  <a:pt x="575" y="507"/>
                  <a:pt x="574" y="507"/>
                  <a:pt x="574" y="507"/>
                </a:cubicBezTo>
                <a:cubicBezTo>
                  <a:pt x="573" y="506"/>
                  <a:pt x="572" y="505"/>
                  <a:pt x="571" y="505"/>
                </a:cubicBezTo>
                <a:cubicBezTo>
                  <a:pt x="570" y="504"/>
                  <a:pt x="569" y="504"/>
                  <a:pt x="568" y="503"/>
                </a:cubicBezTo>
                <a:cubicBezTo>
                  <a:pt x="566" y="502"/>
                  <a:pt x="565" y="501"/>
                  <a:pt x="563" y="500"/>
                </a:cubicBezTo>
                <a:cubicBezTo>
                  <a:pt x="562" y="499"/>
                  <a:pt x="560" y="499"/>
                  <a:pt x="559" y="498"/>
                </a:cubicBezTo>
                <a:cubicBezTo>
                  <a:pt x="558" y="497"/>
                  <a:pt x="557" y="497"/>
                  <a:pt x="556" y="496"/>
                </a:cubicBezTo>
                <a:cubicBezTo>
                  <a:pt x="555" y="495"/>
                  <a:pt x="554" y="494"/>
                  <a:pt x="552" y="494"/>
                </a:cubicBezTo>
                <a:cubicBezTo>
                  <a:pt x="552" y="493"/>
                  <a:pt x="551" y="493"/>
                  <a:pt x="550" y="492"/>
                </a:cubicBezTo>
                <a:cubicBezTo>
                  <a:pt x="549" y="491"/>
                  <a:pt x="548" y="490"/>
                  <a:pt x="547" y="489"/>
                </a:cubicBezTo>
                <a:cubicBezTo>
                  <a:pt x="546" y="488"/>
                  <a:pt x="545" y="487"/>
                  <a:pt x="544" y="486"/>
                </a:cubicBezTo>
                <a:cubicBezTo>
                  <a:pt x="544" y="485"/>
                  <a:pt x="543" y="484"/>
                  <a:pt x="543" y="483"/>
                </a:cubicBezTo>
                <a:cubicBezTo>
                  <a:pt x="542" y="481"/>
                  <a:pt x="540" y="481"/>
                  <a:pt x="538" y="479"/>
                </a:cubicBezTo>
                <a:cubicBezTo>
                  <a:pt x="537" y="479"/>
                  <a:pt x="532" y="477"/>
                  <a:pt x="532" y="476"/>
                </a:cubicBezTo>
                <a:cubicBezTo>
                  <a:pt x="532" y="476"/>
                  <a:pt x="530" y="475"/>
                  <a:pt x="530" y="474"/>
                </a:cubicBezTo>
                <a:cubicBezTo>
                  <a:pt x="528" y="473"/>
                  <a:pt x="526" y="471"/>
                  <a:pt x="523" y="471"/>
                </a:cubicBezTo>
                <a:cubicBezTo>
                  <a:pt x="521" y="470"/>
                  <a:pt x="519" y="470"/>
                  <a:pt x="517" y="469"/>
                </a:cubicBezTo>
                <a:cubicBezTo>
                  <a:pt x="512" y="469"/>
                  <a:pt x="509" y="466"/>
                  <a:pt x="506" y="463"/>
                </a:cubicBezTo>
                <a:cubicBezTo>
                  <a:pt x="504" y="462"/>
                  <a:pt x="503" y="460"/>
                  <a:pt x="501" y="460"/>
                </a:cubicBezTo>
                <a:cubicBezTo>
                  <a:pt x="499" y="459"/>
                  <a:pt x="497" y="459"/>
                  <a:pt x="495" y="459"/>
                </a:cubicBezTo>
                <a:cubicBezTo>
                  <a:pt x="493" y="458"/>
                  <a:pt x="491" y="457"/>
                  <a:pt x="490" y="457"/>
                </a:cubicBezTo>
                <a:cubicBezTo>
                  <a:pt x="489" y="455"/>
                  <a:pt x="488" y="454"/>
                  <a:pt x="487" y="452"/>
                </a:cubicBezTo>
                <a:cubicBezTo>
                  <a:pt x="486" y="450"/>
                  <a:pt x="485" y="449"/>
                  <a:pt x="483" y="448"/>
                </a:cubicBezTo>
                <a:cubicBezTo>
                  <a:pt x="482" y="447"/>
                  <a:pt x="481" y="447"/>
                  <a:pt x="480" y="446"/>
                </a:cubicBezTo>
                <a:cubicBezTo>
                  <a:pt x="478" y="445"/>
                  <a:pt x="477" y="444"/>
                  <a:pt x="477" y="443"/>
                </a:cubicBezTo>
                <a:cubicBezTo>
                  <a:pt x="476" y="442"/>
                  <a:pt x="477" y="440"/>
                  <a:pt x="477" y="439"/>
                </a:cubicBezTo>
                <a:cubicBezTo>
                  <a:pt x="477" y="437"/>
                  <a:pt x="478" y="435"/>
                  <a:pt x="479" y="433"/>
                </a:cubicBezTo>
                <a:cubicBezTo>
                  <a:pt x="480" y="432"/>
                  <a:pt x="481" y="431"/>
                  <a:pt x="482" y="430"/>
                </a:cubicBezTo>
                <a:cubicBezTo>
                  <a:pt x="482" y="429"/>
                  <a:pt x="483" y="428"/>
                  <a:pt x="484" y="427"/>
                </a:cubicBezTo>
                <a:cubicBezTo>
                  <a:pt x="485" y="427"/>
                  <a:pt x="486" y="426"/>
                  <a:pt x="486" y="426"/>
                </a:cubicBezTo>
                <a:cubicBezTo>
                  <a:pt x="487" y="426"/>
                  <a:pt x="487" y="426"/>
                  <a:pt x="488" y="426"/>
                </a:cubicBezTo>
                <a:cubicBezTo>
                  <a:pt x="488" y="426"/>
                  <a:pt x="488" y="425"/>
                  <a:pt x="489" y="425"/>
                </a:cubicBezTo>
                <a:cubicBezTo>
                  <a:pt x="489" y="424"/>
                  <a:pt x="490" y="425"/>
                  <a:pt x="490" y="424"/>
                </a:cubicBezTo>
                <a:cubicBezTo>
                  <a:pt x="491" y="424"/>
                  <a:pt x="491" y="424"/>
                  <a:pt x="491" y="423"/>
                </a:cubicBezTo>
                <a:cubicBezTo>
                  <a:pt x="492" y="422"/>
                  <a:pt x="493" y="422"/>
                  <a:pt x="494" y="421"/>
                </a:cubicBezTo>
                <a:cubicBezTo>
                  <a:pt x="495" y="420"/>
                  <a:pt x="495" y="418"/>
                  <a:pt x="495" y="417"/>
                </a:cubicBezTo>
                <a:cubicBezTo>
                  <a:pt x="495" y="417"/>
                  <a:pt x="494" y="416"/>
                  <a:pt x="494" y="416"/>
                </a:cubicBezTo>
                <a:cubicBezTo>
                  <a:pt x="494" y="415"/>
                  <a:pt x="493" y="415"/>
                  <a:pt x="493" y="414"/>
                </a:cubicBezTo>
                <a:cubicBezTo>
                  <a:pt x="492" y="412"/>
                  <a:pt x="490" y="412"/>
                  <a:pt x="489" y="411"/>
                </a:cubicBezTo>
                <a:cubicBezTo>
                  <a:pt x="487" y="409"/>
                  <a:pt x="486" y="408"/>
                  <a:pt x="483" y="408"/>
                </a:cubicBezTo>
                <a:cubicBezTo>
                  <a:pt x="482" y="408"/>
                  <a:pt x="481" y="409"/>
                  <a:pt x="479" y="409"/>
                </a:cubicBezTo>
                <a:cubicBezTo>
                  <a:pt x="477" y="410"/>
                  <a:pt x="474" y="410"/>
                  <a:pt x="473" y="409"/>
                </a:cubicBezTo>
                <a:cubicBezTo>
                  <a:pt x="471" y="408"/>
                  <a:pt x="470" y="408"/>
                  <a:pt x="467" y="409"/>
                </a:cubicBezTo>
                <a:cubicBezTo>
                  <a:pt x="466" y="409"/>
                  <a:pt x="464" y="409"/>
                  <a:pt x="463" y="409"/>
                </a:cubicBezTo>
                <a:cubicBezTo>
                  <a:pt x="462" y="409"/>
                  <a:pt x="461" y="410"/>
                  <a:pt x="460" y="410"/>
                </a:cubicBezTo>
                <a:cubicBezTo>
                  <a:pt x="459" y="410"/>
                  <a:pt x="458" y="410"/>
                  <a:pt x="458" y="410"/>
                </a:cubicBezTo>
                <a:cubicBezTo>
                  <a:pt x="456" y="410"/>
                  <a:pt x="454" y="411"/>
                  <a:pt x="452" y="411"/>
                </a:cubicBezTo>
                <a:cubicBezTo>
                  <a:pt x="451" y="411"/>
                  <a:pt x="449" y="411"/>
                  <a:pt x="448" y="411"/>
                </a:cubicBezTo>
                <a:cubicBezTo>
                  <a:pt x="444" y="411"/>
                  <a:pt x="439" y="411"/>
                  <a:pt x="436" y="408"/>
                </a:cubicBezTo>
                <a:cubicBezTo>
                  <a:pt x="435" y="407"/>
                  <a:pt x="435" y="406"/>
                  <a:pt x="434" y="406"/>
                </a:cubicBezTo>
                <a:cubicBezTo>
                  <a:pt x="433" y="405"/>
                  <a:pt x="433" y="405"/>
                  <a:pt x="432" y="405"/>
                </a:cubicBezTo>
                <a:cubicBezTo>
                  <a:pt x="431" y="403"/>
                  <a:pt x="430" y="403"/>
                  <a:pt x="428" y="402"/>
                </a:cubicBezTo>
                <a:cubicBezTo>
                  <a:pt x="427" y="401"/>
                  <a:pt x="426" y="401"/>
                  <a:pt x="425" y="400"/>
                </a:cubicBezTo>
                <a:cubicBezTo>
                  <a:pt x="424" y="399"/>
                  <a:pt x="424" y="398"/>
                  <a:pt x="423" y="398"/>
                </a:cubicBezTo>
                <a:cubicBezTo>
                  <a:pt x="422" y="397"/>
                  <a:pt x="420" y="398"/>
                  <a:pt x="419" y="398"/>
                </a:cubicBezTo>
                <a:cubicBezTo>
                  <a:pt x="418" y="397"/>
                  <a:pt x="418" y="396"/>
                  <a:pt x="416" y="396"/>
                </a:cubicBezTo>
                <a:cubicBezTo>
                  <a:pt x="416" y="395"/>
                  <a:pt x="415" y="393"/>
                  <a:pt x="414" y="391"/>
                </a:cubicBezTo>
                <a:cubicBezTo>
                  <a:pt x="414" y="390"/>
                  <a:pt x="414" y="388"/>
                  <a:pt x="413" y="387"/>
                </a:cubicBezTo>
                <a:cubicBezTo>
                  <a:pt x="413" y="386"/>
                  <a:pt x="412" y="386"/>
                  <a:pt x="411" y="385"/>
                </a:cubicBezTo>
                <a:cubicBezTo>
                  <a:pt x="410" y="385"/>
                  <a:pt x="411" y="385"/>
                  <a:pt x="410" y="384"/>
                </a:cubicBezTo>
                <a:cubicBezTo>
                  <a:pt x="408" y="383"/>
                  <a:pt x="407" y="382"/>
                  <a:pt x="405" y="381"/>
                </a:cubicBezTo>
                <a:cubicBezTo>
                  <a:pt x="403" y="379"/>
                  <a:pt x="401" y="378"/>
                  <a:pt x="399" y="375"/>
                </a:cubicBezTo>
                <a:cubicBezTo>
                  <a:pt x="399" y="375"/>
                  <a:pt x="398" y="374"/>
                  <a:pt x="398" y="374"/>
                </a:cubicBezTo>
                <a:cubicBezTo>
                  <a:pt x="397" y="372"/>
                  <a:pt x="397" y="371"/>
                  <a:pt x="395" y="370"/>
                </a:cubicBezTo>
                <a:cubicBezTo>
                  <a:pt x="395" y="370"/>
                  <a:pt x="391" y="367"/>
                  <a:pt x="391" y="366"/>
                </a:cubicBezTo>
                <a:cubicBezTo>
                  <a:pt x="391" y="366"/>
                  <a:pt x="391" y="366"/>
                  <a:pt x="391" y="366"/>
                </a:cubicBezTo>
                <a:cubicBezTo>
                  <a:pt x="391" y="366"/>
                  <a:pt x="390" y="366"/>
                  <a:pt x="390" y="366"/>
                </a:cubicBezTo>
                <a:cubicBezTo>
                  <a:pt x="390" y="366"/>
                  <a:pt x="390" y="365"/>
                  <a:pt x="390" y="365"/>
                </a:cubicBezTo>
                <a:cubicBezTo>
                  <a:pt x="389" y="365"/>
                  <a:pt x="389" y="364"/>
                  <a:pt x="389" y="364"/>
                </a:cubicBezTo>
                <a:cubicBezTo>
                  <a:pt x="388" y="363"/>
                  <a:pt x="388" y="363"/>
                  <a:pt x="387" y="363"/>
                </a:cubicBezTo>
                <a:cubicBezTo>
                  <a:pt x="387" y="362"/>
                  <a:pt x="387" y="361"/>
                  <a:pt x="386" y="361"/>
                </a:cubicBezTo>
                <a:cubicBezTo>
                  <a:pt x="386" y="360"/>
                  <a:pt x="385" y="359"/>
                  <a:pt x="385" y="358"/>
                </a:cubicBezTo>
                <a:cubicBezTo>
                  <a:pt x="384" y="357"/>
                  <a:pt x="383" y="356"/>
                  <a:pt x="383" y="355"/>
                </a:cubicBezTo>
                <a:cubicBezTo>
                  <a:pt x="382" y="354"/>
                  <a:pt x="382" y="352"/>
                  <a:pt x="381" y="352"/>
                </a:cubicBezTo>
                <a:cubicBezTo>
                  <a:pt x="381" y="348"/>
                  <a:pt x="379" y="345"/>
                  <a:pt x="378" y="341"/>
                </a:cubicBezTo>
                <a:cubicBezTo>
                  <a:pt x="377" y="338"/>
                  <a:pt x="376" y="335"/>
                  <a:pt x="376" y="332"/>
                </a:cubicBezTo>
                <a:cubicBezTo>
                  <a:pt x="375" y="329"/>
                  <a:pt x="375" y="325"/>
                  <a:pt x="374" y="323"/>
                </a:cubicBezTo>
                <a:cubicBezTo>
                  <a:pt x="373" y="321"/>
                  <a:pt x="373" y="320"/>
                  <a:pt x="372" y="319"/>
                </a:cubicBezTo>
                <a:cubicBezTo>
                  <a:pt x="372" y="318"/>
                  <a:pt x="372" y="317"/>
                  <a:pt x="372" y="316"/>
                </a:cubicBezTo>
                <a:cubicBezTo>
                  <a:pt x="372" y="316"/>
                  <a:pt x="371" y="315"/>
                  <a:pt x="371" y="315"/>
                </a:cubicBezTo>
                <a:cubicBezTo>
                  <a:pt x="370" y="311"/>
                  <a:pt x="370" y="307"/>
                  <a:pt x="369" y="303"/>
                </a:cubicBezTo>
                <a:cubicBezTo>
                  <a:pt x="368" y="301"/>
                  <a:pt x="366" y="299"/>
                  <a:pt x="365" y="297"/>
                </a:cubicBezTo>
                <a:cubicBezTo>
                  <a:pt x="364" y="296"/>
                  <a:pt x="364" y="295"/>
                  <a:pt x="364" y="294"/>
                </a:cubicBezTo>
                <a:cubicBezTo>
                  <a:pt x="364" y="293"/>
                  <a:pt x="363" y="291"/>
                  <a:pt x="362" y="290"/>
                </a:cubicBezTo>
                <a:cubicBezTo>
                  <a:pt x="361" y="288"/>
                  <a:pt x="360" y="287"/>
                  <a:pt x="360" y="285"/>
                </a:cubicBezTo>
                <a:cubicBezTo>
                  <a:pt x="360" y="285"/>
                  <a:pt x="359" y="284"/>
                  <a:pt x="359" y="283"/>
                </a:cubicBezTo>
                <a:cubicBezTo>
                  <a:pt x="358" y="282"/>
                  <a:pt x="358" y="282"/>
                  <a:pt x="358" y="280"/>
                </a:cubicBezTo>
                <a:cubicBezTo>
                  <a:pt x="358" y="279"/>
                  <a:pt x="358" y="279"/>
                  <a:pt x="357" y="279"/>
                </a:cubicBezTo>
                <a:cubicBezTo>
                  <a:pt x="355" y="278"/>
                  <a:pt x="354" y="280"/>
                  <a:pt x="352" y="277"/>
                </a:cubicBezTo>
                <a:cubicBezTo>
                  <a:pt x="350" y="275"/>
                  <a:pt x="351" y="271"/>
                  <a:pt x="349" y="269"/>
                </a:cubicBezTo>
                <a:cubicBezTo>
                  <a:pt x="347" y="268"/>
                  <a:pt x="346" y="267"/>
                  <a:pt x="345" y="266"/>
                </a:cubicBezTo>
                <a:cubicBezTo>
                  <a:pt x="344" y="265"/>
                  <a:pt x="343" y="265"/>
                  <a:pt x="342" y="265"/>
                </a:cubicBezTo>
                <a:cubicBezTo>
                  <a:pt x="342" y="264"/>
                  <a:pt x="342" y="264"/>
                  <a:pt x="341" y="264"/>
                </a:cubicBezTo>
                <a:cubicBezTo>
                  <a:pt x="341" y="264"/>
                  <a:pt x="340" y="263"/>
                  <a:pt x="340" y="263"/>
                </a:cubicBezTo>
                <a:cubicBezTo>
                  <a:pt x="338" y="262"/>
                  <a:pt x="337" y="260"/>
                  <a:pt x="336" y="259"/>
                </a:cubicBezTo>
                <a:cubicBezTo>
                  <a:pt x="335" y="257"/>
                  <a:pt x="333" y="256"/>
                  <a:pt x="331" y="254"/>
                </a:cubicBezTo>
                <a:cubicBezTo>
                  <a:pt x="330" y="253"/>
                  <a:pt x="328" y="251"/>
                  <a:pt x="327" y="250"/>
                </a:cubicBezTo>
                <a:cubicBezTo>
                  <a:pt x="326" y="248"/>
                  <a:pt x="324" y="248"/>
                  <a:pt x="323" y="247"/>
                </a:cubicBezTo>
                <a:cubicBezTo>
                  <a:pt x="321" y="246"/>
                  <a:pt x="320" y="244"/>
                  <a:pt x="319" y="243"/>
                </a:cubicBezTo>
                <a:cubicBezTo>
                  <a:pt x="318" y="242"/>
                  <a:pt x="317" y="241"/>
                  <a:pt x="316" y="241"/>
                </a:cubicBezTo>
                <a:cubicBezTo>
                  <a:pt x="315" y="241"/>
                  <a:pt x="315" y="241"/>
                  <a:pt x="314" y="241"/>
                </a:cubicBezTo>
                <a:cubicBezTo>
                  <a:pt x="314" y="240"/>
                  <a:pt x="314" y="240"/>
                  <a:pt x="313" y="240"/>
                </a:cubicBezTo>
                <a:cubicBezTo>
                  <a:pt x="313" y="239"/>
                  <a:pt x="312" y="239"/>
                  <a:pt x="311" y="238"/>
                </a:cubicBezTo>
                <a:cubicBezTo>
                  <a:pt x="309" y="237"/>
                  <a:pt x="308" y="236"/>
                  <a:pt x="307" y="234"/>
                </a:cubicBezTo>
                <a:cubicBezTo>
                  <a:pt x="305" y="231"/>
                  <a:pt x="304" y="228"/>
                  <a:pt x="302" y="225"/>
                </a:cubicBezTo>
                <a:cubicBezTo>
                  <a:pt x="302" y="224"/>
                  <a:pt x="302" y="224"/>
                  <a:pt x="302" y="224"/>
                </a:cubicBezTo>
                <a:cubicBezTo>
                  <a:pt x="302" y="223"/>
                  <a:pt x="301" y="223"/>
                  <a:pt x="301" y="223"/>
                </a:cubicBezTo>
                <a:cubicBezTo>
                  <a:pt x="300" y="221"/>
                  <a:pt x="299" y="219"/>
                  <a:pt x="299" y="218"/>
                </a:cubicBezTo>
                <a:cubicBezTo>
                  <a:pt x="299" y="214"/>
                  <a:pt x="300" y="210"/>
                  <a:pt x="299" y="206"/>
                </a:cubicBezTo>
                <a:cubicBezTo>
                  <a:pt x="298" y="203"/>
                  <a:pt x="296" y="201"/>
                  <a:pt x="296" y="198"/>
                </a:cubicBezTo>
                <a:cubicBezTo>
                  <a:pt x="296" y="198"/>
                  <a:pt x="296" y="197"/>
                  <a:pt x="296" y="196"/>
                </a:cubicBezTo>
                <a:cubicBezTo>
                  <a:pt x="296" y="196"/>
                  <a:pt x="297" y="196"/>
                  <a:pt x="297" y="195"/>
                </a:cubicBezTo>
                <a:cubicBezTo>
                  <a:pt x="297" y="194"/>
                  <a:pt x="297" y="192"/>
                  <a:pt x="297" y="191"/>
                </a:cubicBezTo>
                <a:cubicBezTo>
                  <a:pt x="297" y="190"/>
                  <a:pt x="296" y="190"/>
                  <a:pt x="296" y="189"/>
                </a:cubicBezTo>
                <a:cubicBezTo>
                  <a:pt x="296" y="189"/>
                  <a:pt x="296" y="188"/>
                  <a:pt x="296" y="187"/>
                </a:cubicBezTo>
                <a:cubicBezTo>
                  <a:pt x="296" y="186"/>
                  <a:pt x="296" y="186"/>
                  <a:pt x="297" y="185"/>
                </a:cubicBezTo>
                <a:cubicBezTo>
                  <a:pt x="297" y="184"/>
                  <a:pt x="297" y="183"/>
                  <a:pt x="298" y="182"/>
                </a:cubicBezTo>
                <a:cubicBezTo>
                  <a:pt x="298" y="181"/>
                  <a:pt x="298" y="181"/>
                  <a:pt x="299" y="181"/>
                </a:cubicBezTo>
                <a:cubicBezTo>
                  <a:pt x="299" y="181"/>
                  <a:pt x="299" y="181"/>
                  <a:pt x="300" y="181"/>
                </a:cubicBezTo>
                <a:cubicBezTo>
                  <a:pt x="300" y="180"/>
                  <a:pt x="301" y="180"/>
                  <a:pt x="302" y="180"/>
                </a:cubicBezTo>
                <a:cubicBezTo>
                  <a:pt x="305" y="179"/>
                  <a:pt x="305" y="176"/>
                  <a:pt x="306" y="173"/>
                </a:cubicBezTo>
                <a:cubicBezTo>
                  <a:pt x="307" y="172"/>
                  <a:pt x="307" y="172"/>
                  <a:pt x="308" y="171"/>
                </a:cubicBezTo>
                <a:cubicBezTo>
                  <a:pt x="310" y="171"/>
                  <a:pt x="312" y="171"/>
                  <a:pt x="314" y="171"/>
                </a:cubicBezTo>
                <a:cubicBezTo>
                  <a:pt x="316" y="171"/>
                  <a:pt x="318" y="170"/>
                  <a:pt x="321" y="171"/>
                </a:cubicBezTo>
                <a:cubicBezTo>
                  <a:pt x="321" y="171"/>
                  <a:pt x="322" y="171"/>
                  <a:pt x="323" y="170"/>
                </a:cubicBezTo>
                <a:cubicBezTo>
                  <a:pt x="324" y="170"/>
                  <a:pt x="324" y="169"/>
                  <a:pt x="324" y="168"/>
                </a:cubicBezTo>
                <a:cubicBezTo>
                  <a:pt x="324" y="166"/>
                  <a:pt x="322" y="165"/>
                  <a:pt x="320" y="164"/>
                </a:cubicBezTo>
                <a:cubicBezTo>
                  <a:pt x="318" y="163"/>
                  <a:pt x="317" y="163"/>
                  <a:pt x="316" y="161"/>
                </a:cubicBezTo>
                <a:cubicBezTo>
                  <a:pt x="316" y="159"/>
                  <a:pt x="315" y="158"/>
                  <a:pt x="315" y="156"/>
                </a:cubicBezTo>
                <a:cubicBezTo>
                  <a:pt x="315" y="154"/>
                  <a:pt x="315" y="155"/>
                  <a:pt x="317" y="154"/>
                </a:cubicBezTo>
                <a:cubicBezTo>
                  <a:pt x="318" y="154"/>
                  <a:pt x="319" y="153"/>
                  <a:pt x="319" y="152"/>
                </a:cubicBezTo>
                <a:cubicBezTo>
                  <a:pt x="321" y="151"/>
                  <a:pt x="322" y="149"/>
                  <a:pt x="323" y="148"/>
                </a:cubicBezTo>
                <a:cubicBezTo>
                  <a:pt x="324" y="147"/>
                  <a:pt x="326" y="147"/>
                  <a:pt x="327" y="146"/>
                </a:cubicBezTo>
                <a:cubicBezTo>
                  <a:pt x="328" y="145"/>
                  <a:pt x="328" y="145"/>
                  <a:pt x="328" y="144"/>
                </a:cubicBezTo>
                <a:cubicBezTo>
                  <a:pt x="325" y="143"/>
                  <a:pt x="323" y="144"/>
                  <a:pt x="320" y="143"/>
                </a:cubicBezTo>
                <a:cubicBezTo>
                  <a:pt x="317" y="141"/>
                  <a:pt x="312" y="142"/>
                  <a:pt x="308" y="142"/>
                </a:cubicBezTo>
                <a:cubicBezTo>
                  <a:pt x="308" y="140"/>
                  <a:pt x="310" y="138"/>
                  <a:pt x="310" y="137"/>
                </a:cubicBezTo>
                <a:cubicBezTo>
                  <a:pt x="311" y="136"/>
                  <a:pt x="311" y="136"/>
                  <a:pt x="311" y="135"/>
                </a:cubicBezTo>
                <a:cubicBezTo>
                  <a:pt x="312" y="135"/>
                  <a:pt x="312" y="135"/>
                  <a:pt x="313" y="134"/>
                </a:cubicBezTo>
                <a:cubicBezTo>
                  <a:pt x="315" y="133"/>
                  <a:pt x="314" y="132"/>
                  <a:pt x="314" y="130"/>
                </a:cubicBezTo>
                <a:cubicBezTo>
                  <a:pt x="315" y="128"/>
                  <a:pt x="316" y="128"/>
                  <a:pt x="317" y="130"/>
                </a:cubicBezTo>
                <a:cubicBezTo>
                  <a:pt x="318" y="131"/>
                  <a:pt x="316" y="133"/>
                  <a:pt x="318" y="134"/>
                </a:cubicBezTo>
                <a:cubicBezTo>
                  <a:pt x="319" y="134"/>
                  <a:pt x="320" y="134"/>
                  <a:pt x="321" y="134"/>
                </a:cubicBezTo>
                <a:cubicBezTo>
                  <a:pt x="321" y="134"/>
                  <a:pt x="321" y="134"/>
                  <a:pt x="322" y="134"/>
                </a:cubicBezTo>
                <a:cubicBezTo>
                  <a:pt x="322" y="134"/>
                  <a:pt x="322" y="134"/>
                  <a:pt x="322" y="133"/>
                </a:cubicBezTo>
                <a:cubicBezTo>
                  <a:pt x="324" y="133"/>
                  <a:pt x="325" y="132"/>
                  <a:pt x="326" y="131"/>
                </a:cubicBezTo>
                <a:cubicBezTo>
                  <a:pt x="327" y="130"/>
                  <a:pt x="329" y="130"/>
                  <a:pt x="329" y="129"/>
                </a:cubicBezTo>
                <a:cubicBezTo>
                  <a:pt x="330" y="128"/>
                  <a:pt x="330" y="128"/>
                  <a:pt x="331" y="127"/>
                </a:cubicBezTo>
                <a:cubicBezTo>
                  <a:pt x="331" y="127"/>
                  <a:pt x="332" y="127"/>
                  <a:pt x="333" y="127"/>
                </a:cubicBezTo>
                <a:cubicBezTo>
                  <a:pt x="334" y="126"/>
                  <a:pt x="336" y="127"/>
                  <a:pt x="338" y="126"/>
                </a:cubicBezTo>
                <a:cubicBezTo>
                  <a:pt x="339" y="126"/>
                  <a:pt x="340" y="124"/>
                  <a:pt x="341" y="124"/>
                </a:cubicBezTo>
                <a:cubicBezTo>
                  <a:pt x="342" y="123"/>
                  <a:pt x="343" y="123"/>
                  <a:pt x="345" y="123"/>
                </a:cubicBezTo>
                <a:cubicBezTo>
                  <a:pt x="346" y="122"/>
                  <a:pt x="347" y="121"/>
                  <a:pt x="347" y="120"/>
                </a:cubicBezTo>
                <a:cubicBezTo>
                  <a:pt x="348" y="119"/>
                  <a:pt x="348" y="118"/>
                  <a:pt x="349" y="118"/>
                </a:cubicBezTo>
                <a:cubicBezTo>
                  <a:pt x="350" y="118"/>
                  <a:pt x="351" y="118"/>
                  <a:pt x="351" y="118"/>
                </a:cubicBezTo>
                <a:cubicBezTo>
                  <a:pt x="352" y="118"/>
                  <a:pt x="355" y="118"/>
                  <a:pt x="355" y="117"/>
                </a:cubicBezTo>
                <a:cubicBezTo>
                  <a:pt x="357" y="115"/>
                  <a:pt x="354" y="114"/>
                  <a:pt x="354" y="112"/>
                </a:cubicBezTo>
                <a:cubicBezTo>
                  <a:pt x="353" y="112"/>
                  <a:pt x="353" y="112"/>
                  <a:pt x="353" y="112"/>
                </a:cubicBezTo>
                <a:cubicBezTo>
                  <a:pt x="352" y="110"/>
                  <a:pt x="353" y="111"/>
                  <a:pt x="354" y="109"/>
                </a:cubicBezTo>
                <a:cubicBezTo>
                  <a:pt x="354" y="108"/>
                  <a:pt x="354" y="107"/>
                  <a:pt x="355" y="106"/>
                </a:cubicBezTo>
                <a:cubicBezTo>
                  <a:pt x="355" y="105"/>
                  <a:pt x="356" y="104"/>
                  <a:pt x="358" y="104"/>
                </a:cubicBezTo>
                <a:cubicBezTo>
                  <a:pt x="359" y="105"/>
                  <a:pt x="359" y="106"/>
                  <a:pt x="359" y="107"/>
                </a:cubicBezTo>
                <a:cubicBezTo>
                  <a:pt x="360" y="108"/>
                  <a:pt x="361" y="108"/>
                  <a:pt x="362" y="109"/>
                </a:cubicBezTo>
                <a:cubicBezTo>
                  <a:pt x="363" y="109"/>
                  <a:pt x="364" y="109"/>
                  <a:pt x="365" y="109"/>
                </a:cubicBezTo>
                <a:cubicBezTo>
                  <a:pt x="366" y="108"/>
                  <a:pt x="366" y="108"/>
                  <a:pt x="367" y="108"/>
                </a:cubicBezTo>
                <a:cubicBezTo>
                  <a:pt x="368" y="107"/>
                  <a:pt x="370" y="104"/>
                  <a:pt x="371" y="105"/>
                </a:cubicBezTo>
                <a:cubicBezTo>
                  <a:pt x="372" y="105"/>
                  <a:pt x="372" y="107"/>
                  <a:pt x="372" y="108"/>
                </a:cubicBezTo>
                <a:cubicBezTo>
                  <a:pt x="373" y="108"/>
                  <a:pt x="373" y="110"/>
                  <a:pt x="373" y="110"/>
                </a:cubicBezTo>
                <a:cubicBezTo>
                  <a:pt x="375" y="111"/>
                  <a:pt x="378" y="111"/>
                  <a:pt x="377" y="114"/>
                </a:cubicBezTo>
                <a:cubicBezTo>
                  <a:pt x="376" y="115"/>
                  <a:pt x="375" y="115"/>
                  <a:pt x="375" y="116"/>
                </a:cubicBezTo>
                <a:cubicBezTo>
                  <a:pt x="374" y="117"/>
                  <a:pt x="374" y="119"/>
                  <a:pt x="375" y="120"/>
                </a:cubicBezTo>
                <a:cubicBezTo>
                  <a:pt x="375" y="120"/>
                  <a:pt x="380" y="120"/>
                  <a:pt x="381" y="120"/>
                </a:cubicBezTo>
                <a:cubicBezTo>
                  <a:pt x="383" y="119"/>
                  <a:pt x="384" y="118"/>
                  <a:pt x="385" y="117"/>
                </a:cubicBezTo>
                <a:cubicBezTo>
                  <a:pt x="386" y="116"/>
                  <a:pt x="386" y="116"/>
                  <a:pt x="387" y="115"/>
                </a:cubicBezTo>
                <a:cubicBezTo>
                  <a:pt x="387" y="115"/>
                  <a:pt x="387" y="115"/>
                  <a:pt x="388" y="114"/>
                </a:cubicBezTo>
                <a:cubicBezTo>
                  <a:pt x="389" y="112"/>
                  <a:pt x="389" y="111"/>
                  <a:pt x="389" y="108"/>
                </a:cubicBezTo>
                <a:cubicBezTo>
                  <a:pt x="389" y="107"/>
                  <a:pt x="389" y="107"/>
                  <a:pt x="389" y="105"/>
                </a:cubicBezTo>
                <a:cubicBezTo>
                  <a:pt x="388" y="105"/>
                  <a:pt x="389" y="105"/>
                  <a:pt x="388" y="104"/>
                </a:cubicBezTo>
                <a:cubicBezTo>
                  <a:pt x="388" y="103"/>
                  <a:pt x="386" y="103"/>
                  <a:pt x="385" y="102"/>
                </a:cubicBezTo>
                <a:cubicBezTo>
                  <a:pt x="384" y="101"/>
                  <a:pt x="384" y="100"/>
                  <a:pt x="383" y="100"/>
                </a:cubicBezTo>
                <a:cubicBezTo>
                  <a:pt x="382" y="100"/>
                  <a:pt x="381" y="100"/>
                  <a:pt x="380" y="100"/>
                </a:cubicBezTo>
                <a:cubicBezTo>
                  <a:pt x="379" y="100"/>
                  <a:pt x="377" y="100"/>
                  <a:pt x="376" y="99"/>
                </a:cubicBezTo>
                <a:cubicBezTo>
                  <a:pt x="374" y="98"/>
                  <a:pt x="374" y="97"/>
                  <a:pt x="373" y="95"/>
                </a:cubicBezTo>
                <a:cubicBezTo>
                  <a:pt x="372" y="94"/>
                  <a:pt x="371" y="92"/>
                  <a:pt x="370" y="91"/>
                </a:cubicBezTo>
                <a:cubicBezTo>
                  <a:pt x="370" y="91"/>
                  <a:pt x="370" y="91"/>
                  <a:pt x="370" y="90"/>
                </a:cubicBezTo>
                <a:cubicBezTo>
                  <a:pt x="370" y="89"/>
                  <a:pt x="371" y="89"/>
                  <a:pt x="371" y="89"/>
                </a:cubicBezTo>
                <a:cubicBezTo>
                  <a:pt x="372" y="88"/>
                  <a:pt x="372" y="89"/>
                  <a:pt x="372" y="87"/>
                </a:cubicBezTo>
                <a:cubicBezTo>
                  <a:pt x="372" y="87"/>
                  <a:pt x="372" y="86"/>
                  <a:pt x="372" y="86"/>
                </a:cubicBezTo>
                <a:cubicBezTo>
                  <a:pt x="369" y="85"/>
                  <a:pt x="364" y="86"/>
                  <a:pt x="367" y="82"/>
                </a:cubicBezTo>
                <a:cubicBezTo>
                  <a:pt x="368" y="81"/>
                  <a:pt x="368" y="80"/>
                  <a:pt x="370" y="79"/>
                </a:cubicBezTo>
                <a:cubicBezTo>
                  <a:pt x="371" y="78"/>
                  <a:pt x="372" y="76"/>
                  <a:pt x="374" y="75"/>
                </a:cubicBezTo>
                <a:cubicBezTo>
                  <a:pt x="375" y="75"/>
                  <a:pt x="378" y="75"/>
                  <a:pt x="377" y="73"/>
                </a:cubicBezTo>
                <a:cubicBezTo>
                  <a:pt x="376" y="72"/>
                  <a:pt x="373" y="71"/>
                  <a:pt x="372" y="70"/>
                </a:cubicBezTo>
                <a:cubicBezTo>
                  <a:pt x="370" y="70"/>
                  <a:pt x="369" y="69"/>
                  <a:pt x="368" y="69"/>
                </a:cubicBezTo>
                <a:cubicBezTo>
                  <a:pt x="365" y="69"/>
                  <a:pt x="363" y="68"/>
                  <a:pt x="361" y="68"/>
                </a:cubicBezTo>
                <a:cubicBezTo>
                  <a:pt x="361" y="67"/>
                  <a:pt x="361" y="66"/>
                  <a:pt x="362" y="65"/>
                </a:cubicBezTo>
                <a:cubicBezTo>
                  <a:pt x="362" y="64"/>
                  <a:pt x="363" y="64"/>
                  <a:pt x="364" y="63"/>
                </a:cubicBezTo>
                <a:cubicBezTo>
                  <a:pt x="366" y="62"/>
                  <a:pt x="366" y="62"/>
                  <a:pt x="366" y="61"/>
                </a:cubicBezTo>
                <a:cubicBezTo>
                  <a:pt x="366" y="59"/>
                  <a:pt x="366" y="58"/>
                  <a:pt x="367" y="57"/>
                </a:cubicBezTo>
                <a:cubicBezTo>
                  <a:pt x="369" y="55"/>
                  <a:pt x="371" y="54"/>
                  <a:pt x="374" y="54"/>
                </a:cubicBezTo>
                <a:cubicBezTo>
                  <a:pt x="376" y="54"/>
                  <a:pt x="378" y="54"/>
                  <a:pt x="380" y="53"/>
                </a:cubicBezTo>
                <a:cubicBezTo>
                  <a:pt x="382" y="42"/>
                  <a:pt x="382" y="42"/>
                  <a:pt x="382" y="42"/>
                </a:cubicBezTo>
                <a:cubicBezTo>
                  <a:pt x="382" y="42"/>
                  <a:pt x="382" y="42"/>
                  <a:pt x="381" y="42"/>
                </a:cubicBezTo>
                <a:cubicBezTo>
                  <a:pt x="378" y="42"/>
                  <a:pt x="374" y="42"/>
                  <a:pt x="371" y="42"/>
                </a:cubicBezTo>
                <a:cubicBezTo>
                  <a:pt x="368" y="42"/>
                  <a:pt x="366" y="42"/>
                  <a:pt x="363" y="42"/>
                </a:cubicBezTo>
                <a:cubicBezTo>
                  <a:pt x="359" y="41"/>
                  <a:pt x="355" y="41"/>
                  <a:pt x="351" y="39"/>
                </a:cubicBezTo>
                <a:cubicBezTo>
                  <a:pt x="350" y="39"/>
                  <a:pt x="349" y="38"/>
                  <a:pt x="347" y="37"/>
                </a:cubicBezTo>
                <a:cubicBezTo>
                  <a:pt x="346" y="37"/>
                  <a:pt x="344" y="37"/>
                  <a:pt x="343" y="37"/>
                </a:cubicBezTo>
                <a:cubicBezTo>
                  <a:pt x="341" y="36"/>
                  <a:pt x="339" y="36"/>
                  <a:pt x="337" y="36"/>
                </a:cubicBezTo>
                <a:cubicBezTo>
                  <a:pt x="334" y="35"/>
                  <a:pt x="332" y="35"/>
                  <a:pt x="329" y="35"/>
                </a:cubicBezTo>
                <a:cubicBezTo>
                  <a:pt x="328" y="35"/>
                  <a:pt x="327" y="35"/>
                  <a:pt x="326" y="35"/>
                </a:cubicBezTo>
                <a:cubicBezTo>
                  <a:pt x="322" y="33"/>
                  <a:pt x="317" y="30"/>
                  <a:pt x="314" y="27"/>
                </a:cubicBezTo>
                <a:cubicBezTo>
                  <a:pt x="312" y="26"/>
                  <a:pt x="310" y="24"/>
                  <a:pt x="309" y="22"/>
                </a:cubicBezTo>
                <a:cubicBezTo>
                  <a:pt x="308" y="20"/>
                  <a:pt x="308" y="18"/>
                  <a:pt x="306" y="17"/>
                </a:cubicBezTo>
                <a:cubicBezTo>
                  <a:pt x="305" y="16"/>
                  <a:pt x="304" y="15"/>
                  <a:pt x="303" y="14"/>
                </a:cubicBezTo>
                <a:cubicBezTo>
                  <a:pt x="302" y="13"/>
                  <a:pt x="301" y="12"/>
                  <a:pt x="301" y="12"/>
                </a:cubicBezTo>
                <a:cubicBezTo>
                  <a:pt x="299" y="10"/>
                  <a:pt x="300" y="10"/>
                  <a:pt x="300" y="9"/>
                </a:cubicBezTo>
                <a:cubicBezTo>
                  <a:pt x="300" y="8"/>
                  <a:pt x="300" y="7"/>
                  <a:pt x="301" y="6"/>
                </a:cubicBezTo>
                <a:cubicBezTo>
                  <a:pt x="301" y="6"/>
                  <a:pt x="303" y="6"/>
                  <a:pt x="303" y="6"/>
                </a:cubicBezTo>
                <a:cubicBezTo>
                  <a:pt x="304" y="5"/>
                  <a:pt x="306" y="4"/>
                  <a:pt x="306" y="3"/>
                </a:cubicBezTo>
                <a:cubicBezTo>
                  <a:pt x="306" y="0"/>
                  <a:pt x="303" y="0"/>
                  <a:pt x="301" y="0"/>
                </a:cubicBezTo>
                <a:cubicBezTo>
                  <a:pt x="299" y="0"/>
                  <a:pt x="297" y="1"/>
                  <a:pt x="296" y="2"/>
                </a:cubicBezTo>
                <a:cubicBezTo>
                  <a:pt x="293" y="3"/>
                  <a:pt x="290" y="4"/>
                  <a:pt x="288" y="6"/>
                </a:cubicBezTo>
                <a:cubicBezTo>
                  <a:pt x="286" y="7"/>
                  <a:pt x="283" y="10"/>
                  <a:pt x="281" y="8"/>
                </a:cubicBezTo>
                <a:cubicBezTo>
                  <a:pt x="280" y="7"/>
                  <a:pt x="279" y="6"/>
                  <a:pt x="277" y="7"/>
                </a:cubicBezTo>
                <a:cubicBezTo>
                  <a:pt x="276" y="7"/>
                  <a:pt x="275" y="8"/>
                  <a:pt x="274" y="9"/>
                </a:cubicBezTo>
                <a:cubicBezTo>
                  <a:pt x="273" y="9"/>
                  <a:pt x="272" y="9"/>
                  <a:pt x="271" y="9"/>
                </a:cubicBezTo>
                <a:cubicBezTo>
                  <a:pt x="266" y="9"/>
                  <a:pt x="261" y="8"/>
                  <a:pt x="256" y="8"/>
                </a:cubicBezTo>
                <a:cubicBezTo>
                  <a:pt x="255" y="8"/>
                  <a:pt x="254" y="8"/>
                  <a:pt x="253" y="8"/>
                </a:cubicBezTo>
                <a:cubicBezTo>
                  <a:pt x="251" y="8"/>
                  <a:pt x="250" y="9"/>
                  <a:pt x="249" y="9"/>
                </a:cubicBezTo>
                <a:cubicBezTo>
                  <a:pt x="247" y="10"/>
                  <a:pt x="247" y="10"/>
                  <a:pt x="247" y="11"/>
                </a:cubicBezTo>
                <a:cubicBezTo>
                  <a:pt x="246" y="12"/>
                  <a:pt x="246" y="12"/>
                  <a:pt x="246" y="14"/>
                </a:cubicBezTo>
                <a:cubicBezTo>
                  <a:pt x="246" y="15"/>
                  <a:pt x="246" y="16"/>
                  <a:pt x="246" y="17"/>
                </a:cubicBezTo>
                <a:cubicBezTo>
                  <a:pt x="245" y="19"/>
                  <a:pt x="244" y="20"/>
                  <a:pt x="243" y="21"/>
                </a:cubicBezTo>
                <a:cubicBezTo>
                  <a:pt x="243" y="23"/>
                  <a:pt x="243" y="25"/>
                  <a:pt x="241" y="26"/>
                </a:cubicBezTo>
                <a:cubicBezTo>
                  <a:pt x="239" y="26"/>
                  <a:pt x="237" y="26"/>
                  <a:pt x="236" y="26"/>
                </a:cubicBezTo>
                <a:cubicBezTo>
                  <a:pt x="235" y="26"/>
                  <a:pt x="234" y="26"/>
                  <a:pt x="234" y="25"/>
                </a:cubicBezTo>
                <a:cubicBezTo>
                  <a:pt x="233" y="25"/>
                  <a:pt x="233" y="25"/>
                  <a:pt x="232" y="24"/>
                </a:cubicBezTo>
                <a:cubicBezTo>
                  <a:pt x="232" y="24"/>
                  <a:pt x="230" y="24"/>
                  <a:pt x="230" y="24"/>
                </a:cubicBezTo>
                <a:cubicBezTo>
                  <a:pt x="229" y="24"/>
                  <a:pt x="227" y="24"/>
                  <a:pt x="227" y="23"/>
                </a:cubicBezTo>
                <a:cubicBezTo>
                  <a:pt x="226" y="22"/>
                  <a:pt x="227" y="21"/>
                  <a:pt x="226" y="20"/>
                </a:cubicBezTo>
                <a:cubicBezTo>
                  <a:pt x="226" y="19"/>
                  <a:pt x="225" y="19"/>
                  <a:pt x="224" y="19"/>
                </a:cubicBezTo>
                <a:cubicBezTo>
                  <a:pt x="223" y="19"/>
                  <a:pt x="221" y="18"/>
                  <a:pt x="220" y="18"/>
                </a:cubicBezTo>
                <a:cubicBezTo>
                  <a:pt x="219" y="18"/>
                  <a:pt x="218" y="18"/>
                  <a:pt x="217" y="18"/>
                </a:cubicBezTo>
                <a:cubicBezTo>
                  <a:pt x="216" y="18"/>
                  <a:pt x="215" y="18"/>
                  <a:pt x="213" y="18"/>
                </a:cubicBezTo>
                <a:cubicBezTo>
                  <a:pt x="213" y="19"/>
                  <a:pt x="213" y="20"/>
                  <a:pt x="213" y="22"/>
                </a:cubicBezTo>
                <a:cubicBezTo>
                  <a:pt x="212" y="23"/>
                  <a:pt x="212" y="25"/>
                  <a:pt x="211" y="27"/>
                </a:cubicBezTo>
                <a:cubicBezTo>
                  <a:pt x="209" y="29"/>
                  <a:pt x="207" y="30"/>
                  <a:pt x="208" y="34"/>
                </a:cubicBezTo>
                <a:cubicBezTo>
                  <a:pt x="208" y="35"/>
                  <a:pt x="209" y="35"/>
                  <a:pt x="210" y="36"/>
                </a:cubicBezTo>
                <a:cubicBezTo>
                  <a:pt x="210" y="36"/>
                  <a:pt x="210" y="37"/>
                  <a:pt x="211" y="37"/>
                </a:cubicBezTo>
                <a:cubicBezTo>
                  <a:pt x="211" y="37"/>
                  <a:pt x="212" y="37"/>
                  <a:pt x="213" y="38"/>
                </a:cubicBezTo>
                <a:cubicBezTo>
                  <a:pt x="213" y="38"/>
                  <a:pt x="212" y="41"/>
                  <a:pt x="212" y="42"/>
                </a:cubicBezTo>
                <a:cubicBezTo>
                  <a:pt x="211" y="42"/>
                  <a:pt x="209" y="43"/>
                  <a:pt x="208" y="43"/>
                </a:cubicBezTo>
                <a:cubicBezTo>
                  <a:pt x="206" y="44"/>
                  <a:pt x="204" y="44"/>
                  <a:pt x="203" y="43"/>
                </a:cubicBezTo>
                <a:cubicBezTo>
                  <a:pt x="201" y="42"/>
                  <a:pt x="201" y="39"/>
                  <a:pt x="198" y="39"/>
                </a:cubicBezTo>
                <a:cubicBezTo>
                  <a:pt x="197" y="39"/>
                  <a:pt x="197" y="40"/>
                  <a:pt x="196" y="40"/>
                </a:cubicBezTo>
                <a:cubicBezTo>
                  <a:pt x="195" y="41"/>
                  <a:pt x="194" y="41"/>
                  <a:pt x="192" y="42"/>
                </a:cubicBezTo>
                <a:cubicBezTo>
                  <a:pt x="191" y="42"/>
                  <a:pt x="190" y="43"/>
                  <a:pt x="190" y="44"/>
                </a:cubicBezTo>
                <a:cubicBezTo>
                  <a:pt x="189" y="46"/>
                  <a:pt x="189" y="47"/>
                  <a:pt x="189" y="49"/>
                </a:cubicBezTo>
                <a:cubicBezTo>
                  <a:pt x="189" y="50"/>
                  <a:pt x="189" y="52"/>
                  <a:pt x="189" y="54"/>
                </a:cubicBezTo>
                <a:cubicBezTo>
                  <a:pt x="191" y="54"/>
                  <a:pt x="193" y="53"/>
                  <a:pt x="194" y="54"/>
                </a:cubicBezTo>
                <a:cubicBezTo>
                  <a:pt x="196" y="55"/>
                  <a:pt x="194" y="58"/>
                  <a:pt x="194" y="59"/>
                </a:cubicBezTo>
                <a:cubicBezTo>
                  <a:pt x="193" y="60"/>
                  <a:pt x="193" y="60"/>
                  <a:pt x="192" y="61"/>
                </a:cubicBezTo>
                <a:cubicBezTo>
                  <a:pt x="192" y="62"/>
                  <a:pt x="193" y="62"/>
                  <a:pt x="193" y="63"/>
                </a:cubicBezTo>
                <a:cubicBezTo>
                  <a:pt x="194" y="65"/>
                  <a:pt x="195" y="66"/>
                  <a:pt x="195" y="68"/>
                </a:cubicBezTo>
                <a:cubicBezTo>
                  <a:pt x="192" y="68"/>
                  <a:pt x="190" y="67"/>
                  <a:pt x="188" y="66"/>
                </a:cubicBezTo>
                <a:cubicBezTo>
                  <a:pt x="187" y="65"/>
                  <a:pt x="187" y="64"/>
                  <a:pt x="186" y="63"/>
                </a:cubicBezTo>
                <a:cubicBezTo>
                  <a:pt x="186" y="63"/>
                  <a:pt x="186" y="60"/>
                  <a:pt x="185" y="60"/>
                </a:cubicBezTo>
                <a:cubicBezTo>
                  <a:pt x="184" y="59"/>
                  <a:pt x="182" y="60"/>
                  <a:pt x="181" y="60"/>
                </a:cubicBezTo>
                <a:cubicBezTo>
                  <a:pt x="179" y="60"/>
                  <a:pt x="177" y="60"/>
                  <a:pt x="175" y="60"/>
                </a:cubicBezTo>
                <a:cubicBezTo>
                  <a:pt x="174" y="60"/>
                  <a:pt x="173" y="60"/>
                  <a:pt x="172" y="61"/>
                </a:cubicBezTo>
                <a:cubicBezTo>
                  <a:pt x="171" y="61"/>
                  <a:pt x="171" y="62"/>
                  <a:pt x="170" y="63"/>
                </a:cubicBezTo>
                <a:cubicBezTo>
                  <a:pt x="170" y="63"/>
                  <a:pt x="169" y="63"/>
                  <a:pt x="168" y="63"/>
                </a:cubicBezTo>
                <a:cubicBezTo>
                  <a:pt x="167" y="63"/>
                  <a:pt x="167" y="63"/>
                  <a:pt x="166" y="64"/>
                </a:cubicBezTo>
                <a:cubicBezTo>
                  <a:pt x="164" y="64"/>
                  <a:pt x="162" y="63"/>
                  <a:pt x="161" y="62"/>
                </a:cubicBezTo>
                <a:cubicBezTo>
                  <a:pt x="159" y="62"/>
                  <a:pt x="158" y="62"/>
                  <a:pt x="157" y="60"/>
                </a:cubicBezTo>
                <a:cubicBezTo>
                  <a:pt x="157" y="59"/>
                  <a:pt x="157" y="57"/>
                  <a:pt x="157" y="56"/>
                </a:cubicBezTo>
                <a:cubicBezTo>
                  <a:pt x="156" y="55"/>
                  <a:pt x="156" y="54"/>
                  <a:pt x="155" y="52"/>
                </a:cubicBezTo>
                <a:cubicBezTo>
                  <a:pt x="155" y="52"/>
                  <a:pt x="153" y="50"/>
                  <a:pt x="153" y="50"/>
                </a:cubicBezTo>
                <a:cubicBezTo>
                  <a:pt x="152" y="49"/>
                  <a:pt x="148" y="49"/>
                  <a:pt x="147" y="50"/>
                </a:cubicBezTo>
                <a:cubicBezTo>
                  <a:pt x="147" y="50"/>
                  <a:pt x="146" y="51"/>
                  <a:pt x="145" y="51"/>
                </a:cubicBezTo>
                <a:cubicBezTo>
                  <a:pt x="145" y="52"/>
                  <a:pt x="144" y="53"/>
                  <a:pt x="144" y="53"/>
                </a:cubicBezTo>
                <a:cubicBezTo>
                  <a:pt x="143" y="55"/>
                  <a:pt x="144" y="58"/>
                  <a:pt x="145" y="59"/>
                </a:cubicBezTo>
                <a:cubicBezTo>
                  <a:pt x="146" y="60"/>
                  <a:pt x="146" y="61"/>
                  <a:pt x="147" y="62"/>
                </a:cubicBezTo>
                <a:cubicBezTo>
                  <a:pt x="147" y="63"/>
                  <a:pt x="147" y="65"/>
                  <a:pt x="146" y="66"/>
                </a:cubicBezTo>
                <a:cubicBezTo>
                  <a:pt x="146" y="67"/>
                  <a:pt x="145" y="68"/>
                  <a:pt x="144" y="69"/>
                </a:cubicBezTo>
                <a:cubicBezTo>
                  <a:pt x="143" y="70"/>
                  <a:pt x="143" y="70"/>
                  <a:pt x="143" y="71"/>
                </a:cubicBezTo>
                <a:cubicBezTo>
                  <a:pt x="141" y="72"/>
                  <a:pt x="140" y="73"/>
                  <a:pt x="138" y="74"/>
                </a:cubicBezTo>
                <a:cubicBezTo>
                  <a:pt x="136" y="75"/>
                  <a:pt x="136" y="77"/>
                  <a:pt x="135" y="79"/>
                </a:cubicBezTo>
                <a:cubicBezTo>
                  <a:pt x="135" y="81"/>
                  <a:pt x="133" y="82"/>
                  <a:pt x="132" y="84"/>
                </a:cubicBezTo>
                <a:cubicBezTo>
                  <a:pt x="132" y="85"/>
                  <a:pt x="132" y="85"/>
                  <a:pt x="131" y="86"/>
                </a:cubicBezTo>
                <a:cubicBezTo>
                  <a:pt x="131" y="87"/>
                  <a:pt x="130" y="88"/>
                  <a:pt x="129" y="88"/>
                </a:cubicBezTo>
                <a:cubicBezTo>
                  <a:pt x="129" y="89"/>
                  <a:pt x="129" y="92"/>
                  <a:pt x="129" y="92"/>
                </a:cubicBezTo>
                <a:cubicBezTo>
                  <a:pt x="130" y="93"/>
                  <a:pt x="132" y="93"/>
                  <a:pt x="132" y="93"/>
                </a:cubicBezTo>
                <a:cubicBezTo>
                  <a:pt x="133" y="94"/>
                  <a:pt x="134" y="94"/>
                  <a:pt x="134" y="95"/>
                </a:cubicBezTo>
                <a:cubicBezTo>
                  <a:pt x="136" y="96"/>
                  <a:pt x="135" y="97"/>
                  <a:pt x="135" y="98"/>
                </a:cubicBezTo>
                <a:cubicBezTo>
                  <a:pt x="134" y="101"/>
                  <a:pt x="133" y="102"/>
                  <a:pt x="130" y="101"/>
                </a:cubicBezTo>
                <a:cubicBezTo>
                  <a:pt x="129" y="101"/>
                  <a:pt x="126" y="101"/>
                  <a:pt x="125" y="99"/>
                </a:cubicBezTo>
                <a:cubicBezTo>
                  <a:pt x="124" y="97"/>
                  <a:pt x="125" y="94"/>
                  <a:pt x="124" y="92"/>
                </a:cubicBezTo>
                <a:cubicBezTo>
                  <a:pt x="123" y="90"/>
                  <a:pt x="121" y="90"/>
                  <a:pt x="119" y="90"/>
                </a:cubicBezTo>
                <a:cubicBezTo>
                  <a:pt x="119" y="89"/>
                  <a:pt x="119" y="88"/>
                  <a:pt x="119" y="88"/>
                </a:cubicBezTo>
                <a:cubicBezTo>
                  <a:pt x="119" y="88"/>
                  <a:pt x="120" y="87"/>
                  <a:pt x="120" y="87"/>
                </a:cubicBezTo>
                <a:cubicBezTo>
                  <a:pt x="120" y="87"/>
                  <a:pt x="120" y="86"/>
                  <a:pt x="120" y="86"/>
                </a:cubicBezTo>
                <a:cubicBezTo>
                  <a:pt x="120" y="85"/>
                  <a:pt x="122" y="84"/>
                  <a:pt x="122" y="83"/>
                </a:cubicBezTo>
                <a:cubicBezTo>
                  <a:pt x="121" y="82"/>
                  <a:pt x="121" y="82"/>
                  <a:pt x="120" y="82"/>
                </a:cubicBezTo>
                <a:cubicBezTo>
                  <a:pt x="119" y="81"/>
                  <a:pt x="118" y="80"/>
                  <a:pt x="116" y="80"/>
                </a:cubicBezTo>
                <a:cubicBezTo>
                  <a:pt x="116" y="80"/>
                  <a:pt x="115" y="80"/>
                  <a:pt x="114" y="80"/>
                </a:cubicBezTo>
                <a:cubicBezTo>
                  <a:pt x="114" y="80"/>
                  <a:pt x="114" y="79"/>
                  <a:pt x="113" y="79"/>
                </a:cubicBezTo>
                <a:cubicBezTo>
                  <a:pt x="112" y="79"/>
                  <a:pt x="111" y="79"/>
                  <a:pt x="110" y="78"/>
                </a:cubicBezTo>
                <a:cubicBezTo>
                  <a:pt x="108" y="78"/>
                  <a:pt x="107" y="77"/>
                  <a:pt x="106" y="75"/>
                </a:cubicBezTo>
                <a:cubicBezTo>
                  <a:pt x="105" y="73"/>
                  <a:pt x="104" y="71"/>
                  <a:pt x="103" y="70"/>
                </a:cubicBezTo>
                <a:cubicBezTo>
                  <a:pt x="102" y="69"/>
                  <a:pt x="101" y="68"/>
                  <a:pt x="100" y="67"/>
                </a:cubicBezTo>
                <a:cubicBezTo>
                  <a:pt x="100" y="66"/>
                  <a:pt x="99" y="66"/>
                  <a:pt x="99" y="65"/>
                </a:cubicBezTo>
                <a:cubicBezTo>
                  <a:pt x="99" y="65"/>
                  <a:pt x="99" y="63"/>
                  <a:pt x="99" y="63"/>
                </a:cubicBezTo>
                <a:cubicBezTo>
                  <a:pt x="99" y="62"/>
                  <a:pt x="99" y="61"/>
                  <a:pt x="99" y="60"/>
                </a:cubicBezTo>
                <a:cubicBezTo>
                  <a:pt x="99" y="58"/>
                  <a:pt x="97" y="56"/>
                  <a:pt x="95" y="55"/>
                </a:cubicBezTo>
                <a:cubicBezTo>
                  <a:pt x="92" y="54"/>
                  <a:pt x="92" y="57"/>
                  <a:pt x="91" y="59"/>
                </a:cubicBezTo>
                <a:cubicBezTo>
                  <a:pt x="91" y="61"/>
                  <a:pt x="90" y="63"/>
                  <a:pt x="89" y="64"/>
                </a:cubicBezTo>
                <a:cubicBezTo>
                  <a:pt x="87" y="65"/>
                  <a:pt x="85" y="65"/>
                  <a:pt x="83" y="67"/>
                </a:cubicBezTo>
                <a:cubicBezTo>
                  <a:pt x="81" y="68"/>
                  <a:pt x="81" y="70"/>
                  <a:pt x="82" y="72"/>
                </a:cubicBezTo>
                <a:cubicBezTo>
                  <a:pt x="83" y="73"/>
                  <a:pt x="84" y="72"/>
                  <a:pt x="85" y="74"/>
                </a:cubicBezTo>
                <a:cubicBezTo>
                  <a:pt x="85" y="75"/>
                  <a:pt x="85" y="76"/>
                  <a:pt x="85" y="77"/>
                </a:cubicBezTo>
                <a:cubicBezTo>
                  <a:pt x="85" y="78"/>
                  <a:pt x="85" y="78"/>
                  <a:pt x="83" y="79"/>
                </a:cubicBezTo>
                <a:cubicBezTo>
                  <a:pt x="83" y="79"/>
                  <a:pt x="82" y="80"/>
                  <a:pt x="82" y="80"/>
                </a:cubicBezTo>
                <a:cubicBezTo>
                  <a:pt x="82" y="80"/>
                  <a:pt x="81" y="80"/>
                  <a:pt x="80" y="80"/>
                </a:cubicBezTo>
                <a:cubicBezTo>
                  <a:pt x="78" y="81"/>
                  <a:pt x="78" y="84"/>
                  <a:pt x="77" y="85"/>
                </a:cubicBezTo>
                <a:cubicBezTo>
                  <a:pt x="77" y="87"/>
                  <a:pt x="75" y="88"/>
                  <a:pt x="74" y="89"/>
                </a:cubicBezTo>
                <a:cubicBezTo>
                  <a:pt x="72" y="90"/>
                  <a:pt x="72" y="91"/>
                  <a:pt x="71" y="92"/>
                </a:cubicBezTo>
                <a:cubicBezTo>
                  <a:pt x="67" y="94"/>
                  <a:pt x="63" y="91"/>
                  <a:pt x="60" y="90"/>
                </a:cubicBezTo>
                <a:cubicBezTo>
                  <a:pt x="58" y="89"/>
                  <a:pt x="57" y="88"/>
                  <a:pt x="56" y="88"/>
                </a:cubicBezTo>
                <a:cubicBezTo>
                  <a:pt x="54" y="89"/>
                  <a:pt x="54" y="90"/>
                  <a:pt x="53" y="92"/>
                </a:cubicBezTo>
                <a:cubicBezTo>
                  <a:pt x="52" y="93"/>
                  <a:pt x="51" y="94"/>
                  <a:pt x="49" y="94"/>
                </a:cubicBezTo>
                <a:cubicBezTo>
                  <a:pt x="46" y="95"/>
                  <a:pt x="43" y="95"/>
                  <a:pt x="40" y="96"/>
                </a:cubicBezTo>
                <a:cubicBezTo>
                  <a:pt x="39" y="96"/>
                  <a:pt x="39" y="97"/>
                  <a:pt x="38" y="98"/>
                </a:cubicBezTo>
                <a:cubicBezTo>
                  <a:pt x="37" y="98"/>
                  <a:pt x="35" y="98"/>
                  <a:pt x="35" y="98"/>
                </a:cubicBezTo>
                <a:cubicBezTo>
                  <a:pt x="34" y="99"/>
                  <a:pt x="33" y="99"/>
                  <a:pt x="32" y="99"/>
                </a:cubicBezTo>
                <a:cubicBezTo>
                  <a:pt x="31" y="99"/>
                  <a:pt x="30" y="98"/>
                  <a:pt x="29" y="98"/>
                </a:cubicBezTo>
                <a:cubicBezTo>
                  <a:pt x="27" y="98"/>
                  <a:pt x="25" y="99"/>
                  <a:pt x="23" y="98"/>
                </a:cubicBezTo>
                <a:cubicBezTo>
                  <a:pt x="23" y="98"/>
                  <a:pt x="23" y="98"/>
                  <a:pt x="23" y="98"/>
                </a:cubicBezTo>
                <a:cubicBezTo>
                  <a:pt x="22" y="98"/>
                  <a:pt x="21" y="99"/>
                  <a:pt x="19" y="100"/>
                </a:cubicBezTo>
                <a:cubicBezTo>
                  <a:pt x="17" y="105"/>
                  <a:pt x="14" y="106"/>
                  <a:pt x="15" y="108"/>
                </a:cubicBezTo>
                <a:cubicBezTo>
                  <a:pt x="17" y="112"/>
                  <a:pt x="13" y="112"/>
                  <a:pt x="16" y="115"/>
                </a:cubicBezTo>
                <a:cubicBezTo>
                  <a:pt x="17" y="116"/>
                  <a:pt x="20" y="117"/>
                  <a:pt x="21" y="119"/>
                </a:cubicBezTo>
                <a:cubicBezTo>
                  <a:pt x="21" y="121"/>
                  <a:pt x="21" y="123"/>
                  <a:pt x="22" y="125"/>
                </a:cubicBezTo>
                <a:cubicBezTo>
                  <a:pt x="22" y="127"/>
                  <a:pt x="23" y="130"/>
                  <a:pt x="25" y="132"/>
                </a:cubicBezTo>
                <a:cubicBezTo>
                  <a:pt x="26" y="133"/>
                  <a:pt x="28" y="133"/>
                  <a:pt x="29" y="135"/>
                </a:cubicBezTo>
                <a:cubicBezTo>
                  <a:pt x="31" y="138"/>
                  <a:pt x="28" y="139"/>
                  <a:pt x="27" y="142"/>
                </a:cubicBezTo>
                <a:cubicBezTo>
                  <a:pt x="26" y="144"/>
                  <a:pt x="28" y="148"/>
                  <a:pt x="26" y="150"/>
                </a:cubicBezTo>
                <a:cubicBezTo>
                  <a:pt x="25" y="151"/>
                  <a:pt x="23" y="151"/>
                  <a:pt x="22" y="152"/>
                </a:cubicBezTo>
                <a:cubicBezTo>
                  <a:pt x="21" y="152"/>
                  <a:pt x="20" y="153"/>
                  <a:pt x="20" y="153"/>
                </a:cubicBezTo>
                <a:cubicBezTo>
                  <a:pt x="17" y="156"/>
                  <a:pt x="14" y="157"/>
                  <a:pt x="11" y="159"/>
                </a:cubicBezTo>
                <a:cubicBezTo>
                  <a:pt x="9" y="161"/>
                  <a:pt x="11" y="160"/>
                  <a:pt x="9" y="161"/>
                </a:cubicBezTo>
                <a:cubicBezTo>
                  <a:pt x="7" y="162"/>
                  <a:pt x="5" y="161"/>
                  <a:pt x="4" y="161"/>
                </a:cubicBezTo>
                <a:cubicBezTo>
                  <a:pt x="2" y="162"/>
                  <a:pt x="0" y="161"/>
                  <a:pt x="1" y="164"/>
                </a:cubicBezTo>
                <a:cubicBezTo>
                  <a:pt x="8" y="166"/>
                  <a:pt x="7" y="173"/>
                  <a:pt x="12" y="177"/>
                </a:cubicBezTo>
                <a:cubicBezTo>
                  <a:pt x="12" y="177"/>
                  <a:pt x="14" y="177"/>
                  <a:pt x="15" y="178"/>
                </a:cubicBezTo>
                <a:cubicBezTo>
                  <a:pt x="15" y="178"/>
                  <a:pt x="18" y="179"/>
                  <a:pt x="18" y="179"/>
                </a:cubicBezTo>
                <a:cubicBezTo>
                  <a:pt x="19" y="181"/>
                  <a:pt x="19" y="184"/>
                  <a:pt x="22" y="184"/>
                </a:cubicBezTo>
                <a:cubicBezTo>
                  <a:pt x="23" y="189"/>
                  <a:pt x="23" y="194"/>
                  <a:pt x="18" y="196"/>
                </a:cubicBezTo>
                <a:cubicBezTo>
                  <a:pt x="13" y="198"/>
                  <a:pt x="9" y="200"/>
                  <a:pt x="12" y="205"/>
                </a:cubicBezTo>
                <a:cubicBezTo>
                  <a:pt x="13" y="207"/>
                  <a:pt x="17" y="210"/>
                  <a:pt x="16" y="212"/>
                </a:cubicBezTo>
                <a:cubicBezTo>
                  <a:pt x="15" y="215"/>
                  <a:pt x="13" y="212"/>
                  <a:pt x="12" y="214"/>
                </a:cubicBezTo>
                <a:cubicBezTo>
                  <a:pt x="11" y="216"/>
                  <a:pt x="18" y="223"/>
                  <a:pt x="20" y="224"/>
                </a:cubicBezTo>
                <a:cubicBezTo>
                  <a:pt x="23" y="226"/>
                  <a:pt x="28" y="225"/>
                  <a:pt x="31" y="228"/>
                </a:cubicBezTo>
                <a:cubicBezTo>
                  <a:pt x="33" y="229"/>
                  <a:pt x="33" y="232"/>
                  <a:pt x="35" y="233"/>
                </a:cubicBezTo>
                <a:cubicBezTo>
                  <a:pt x="39" y="235"/>
                  <a:pt x="45" y="232"/>
                  <a:pt x="48" y="231"/>
                </a:cubicBezTo>
                <a:cubicBezTo>
                  <a:pt x="50" y="230"/>
                  <a:pt x="55" y="228"/>
                  <a:pt x="57" y="229"/>
                </a:cubicBezTo>
                <a:cubicBezTo>
                  <a:pt x="59" y="230"/>
                  <a:pt x="59" y="239"/>
                  <a:pt x="58" y="240"/>
                </a:cubicBezTo>
                <a:cubicBezTo>
                  <a:pt x="57" y="243"/>
                  <a:pt x="54" y="244"/>
                  <a:pt x="53" y="245"/>
                </a:cubicBezTo>
                <a:cubicBezTo>
                  <a:pt x="51" y="247"/>
                  <a:pt x="50" y="251"/>
                  <a:pt x="48" y="251"/>
                </a:cubicBezTo>
                <a:cubicBezTo>
                  <a:pt x="47" y="254"/>
                  <a:pt x="47" y="257"/>
                  <a:pt x="47" y="259"/>
                </a:cubicBezTo>
                <a:cubicBezTo>
                  <a:pt x="47" y="260"/>
                  <a:pt x="47" y="262"/>
                  <a:pt x="47" y="263"/>
                </a:cubicBezTo>
                <a:cubicBezTo>
                  <a:pt x="47" y="263"/>
                  <a:pt x="47" y="263"/>
                  <a:pt x="46" y="263"/>
                </a:cubicBezTo>
                <a:cubicBezTo>
                  <a:pt x="48" y="263"/>
                  <a:pt x="50" y="263"/>
                  <a:pt x="52" y="263"/>
                </a:cubicBezTo>
                <a:cubicBezTo>
                  <a:pt x="54" y="263"/>
                  <a:pt x="54" y="262"/>
                  <a:pt x="55" y="262"/>
                </a:cubicBezTo>
                <a:cubicBezTo>
                  <a:pt x="56" y="261"/>
                  <a:pt x="56" y="261"/>
                  <a:pt x="57" y="260"/>
                </a:cubicBezTo>
                <a:cubicBezTo>
                  <a:pt x="58" y="259"/>
                  <a:pt x="57" y="259"/>
                  <a:pt x="59" y="259"/>
                </a:cubicBezTo>
                <a:cubicBezTo>
                  <a:pt x="62" y="258"/>
                  <a:pt x="65" y="259"/>
                  <a:pt x="68" y="259"/>
                </a:cubicBezTo>
                <a:cubicBezTo>
                  <a:pt x="69" y="258"/>
                  <a:pt x="71" y="258"/>
                  <a:pt x="72" y="257"/>
                </a:cubicBezTo>
                <a:cubicBezTo>
                  <a:pt x="74" y="257"/>
                  <a:pt x="74" y="256"/>
                  <a:pt x="75" y="255"/>
                </a:cubicBezTo>
                <a:cubicBezTo>
                  <a:pt x="76" y="254"/>
                  <a:pt x="78" y="254"/>
                  <a:pt x="79" y="253"/>
                </a:cubicBezTo>
                <a:cubicBezTo>
                  <a:pt x="79" y="253"/>
                  <a:pt x="79" y="252"/>
                  <a:pt x="80" y="252"/>
                </a:cubicBezTo>
                <a:cubicBezTo>
                  <a:pt x="80" y="251"/>
                  <a:pt x="81" y="251"/>
                  <a:pt x="81" y="251"/>
                </a:cubicBezTo>
                <a:cubicBezTo>
                  <a:pt x="82" y="250"/>
                  <a:pt x="83" y="248"/>
                  <a:pt x="84" y="246"/>
                </a:cubicBezTo>
                <a:cubicBezTo>
                  <a:pt x="84" y="245"/>
                  <a:pt x="84" y="244"/>
                  <a:pt x="84" y="243"/>
                </a:cubicBezTo>
                <a:cubicBezTo>
                  <a:pt x="84" y="243"/>
                  <a:pt x="85" y="242"/>
                  <a:pt x="85" y="242"/>
                </a:cubicBezTo>
                <a:cubicBezTo>
                  <a:pt x="85" y="240"/>
                  <a:pt x="85" y="239"/>
                  <a:pt x="85" y="238"/>
                </a:cubicBezTo>
                <a:cubicBezTo>
                  <a:pt x="86" y="237"/>
                  <a:pt x="86" y="237"/>
                  <a:pt x="87" y="236"/>
                </a:cubicBezTo>
                <a:cubicBezTo>
                  <a:pt x="88" y="235"/>
                  <a:pt x="89" y="233"/>
                  <a:pt x="91" y="232"/>
                </a:cubicBezTo>
                <a:cubicBezTo>
                  <a:pt x="92" y="231"/>
                  <a:pt x="94" y="231"/>
                  <a:pt x="95" y="230"/>
                </a:cubicBezTo>
                <a:cubicBezTo>
                  <a:pt x="97" y="229"/>
                  <a:pt x="97" y="226"/>
                  <a:pt x="97" y="225"/>
                </a:cubicBezTo>
                <a:cubicBezTo>
                  <a:pt x="98" y="223"/>
                  <a:pt x="97" y="222"/>
                  <a:pt x="99" y="221"/>
                </a:cubicBezTo>
                <a:cubicBezTo>
                  <a:pt x="100" y="219"/>
                  <a:pt x="103" y="218"/>
                  <a:pt x="105" y="217"/>
                </a:cubicBezTo>
                <a:cubicBezTo>
                  <a:pt x="106" y="216"/>
                  <a:pt x="108" y="214"/>
                  <a:pt x="109" y="213"/>
                </a:cubicBezTo>
                <a:cubicBezTo>
                  <a:pt x="110" y="212"/>
                  <a:pt x="111" y="212"/>
                  <a:pt x="112" y="212"/>
                </a:cubicBezTo>
                <a:cubicBezTo>
                  <a:pt x="113" y="212"/>
                  <a:pt x="113" y="212"/>
                  <a:pt x="114" y="211"/>
                </a:cubicBezTo>
                <a:cubicBezTo>
                  <a:pt x="116" y="210"/>
                  <a:pt x="117" y="210"/>
                  <a:pt x="119" y="209"/>
                </a:cubicBezTo>
                <a:cubicBezTo>
                  <a:pt x="119" y="206"/>
                  <a:pt x="126" y="209"/>
                  <a:pt x="128" y="210"/>
                </a:cubicBezTo>
                <a:cubicBezTo>
                  <a:pt x="132" y="213"/>
                  <a:pt x="136" y="215"/>
                  <a:pt x="140" y="218"/>
                </a:cubicBezTo>
                <a:cubicBezTo>
                  <a:pt x="141" y="218"/>
                  <a:pt x="143" y="218"/>
                  <a:pt x="142" y="220"/>
                </a:cubicBezTo>
                <a:cubicBezTo>
                  <a:pt x="143" y="220"/>
                  <a:pt x="143" y="221"/>
                  <a:pt x="143" y="221"/>
                </a:cubicBezTo>
                <a:cubicBezTo>
                  <a:pt x="145" y="221"/>
                  <a:pt x="146" y="221"/>
                  <a:pt x="148" y="222"/>
                </a:cubicBezTo>
                <a:cubicBezTo>
                  <a:pt x="148" y="222"/>
                  <a:pt x="149" y="222"/>
                  <a:pt x="149" y="223"/>
                </a:cubicBezTo>
                <a:cubicBezTo>
                  <a:pt x="150" y="223"/>
                  <a:pt x="151" y="222"/>
                  <a:pt x="152" y="223"/>
                </a:cubicBezTo>
                <a:cubicBezTo>
                  <a:pt x="152" y="223"/>
                  <a:pt x="153" y="224"/>
                  <a:pt x="154" y="224"/>
                </a:cubicBezTo>
                <a:cubicBezTo>
                  <a:pt x="154" y="225"/>
                  <a:pt x="154" y="225"/>
                  <a:pt x="156" y="225"/>
                </a:cubicBezTo>
                <a:cubicBezTo>
                  <a:pt x="157" y="226"/>
                  <a:pt x="158" y="226"/>
                  <a:pt x="159" y="227"/>
                </a:cubicBezTo>
                <a:cubicBezTo>
                  <a:pt x="160" y="228"/>
                  <a:pt x="160" y="228"/>
                  <a:pt x="161" y="229"/>
                </a:cubicBezTo>
                <a:cubicBezTo>
                  <a:pt x="161" y="229"/>
                  <a:pt x="161" y="229"/>
                  <a:pt x="162" y="229"/>
                </a:cubicBezTo>
                <a:cubicBezTo>
                  <a:pt x="162" y="229"/>
                  <a:pt x="163" y="230"/>
                  <a:pt x="163" y="230"/>
                </a:cubicBezTo>
                <a:cubicBezTo>
                  <a:pt x="165" y="231"/>
                  <a:pt x="166" y="234"/>
                  <a:pt x="168" y="236"/>
                </a:cubicBezTo>
                <a:cubicBezTo>
                  <a:pt x="168" y="236"/>
                  <a:pt x="168" y="236"/>
                  <a:pt x="168" y="236"/>
                </a:cubicBezTo>
                <a:cubicBezTo>
                  <a:pt x="169" y="237"/>
                  <a:pt x="169" y="237"/>
                  <a:pt x="169" y="237"/>
                </a:cubicBezTo>
                <a:cubicBezTo>
                  <a:pt x="170" y="238"/>
                  <a:pt x="171" y="238"/>
                  <a:pt x="171" y="238"/>
                </a:cubicBezTo>
                <a:cubicBezTo>
                  <a:pt x="172" y="239"/>
                  <a:pt x="172" y="239"/>
                  <a:pt x="173" y="240"/>
                </a:cubicBezTo>
                <a:cubicBezTo>
                  <a:pt x="174" y="240"/>
                  <a:pt x="175" y="240"/>
                  <a:pt x="176" y="240"/>
                </a:cubicBezTo>
                <a:cubicBezTo>
                  <a:pt x="177" y="240"/>
                  <a:pt x="178" y="240"/>
                  <a:pt x="179" y="240"/>
                </a:cubicBezTo>
                <a:cubicBezTo>
                  <a:pt x="180" y="240"/>
                  <a:pt x="181" y="240"/>
                  <a:pt x="181" y="240"/>
                </a:cubicBezTo>
                <a:cubicBezTo>
                  <a:pt x="183" y="241"/>
                  <a:pt x="184" y="242"/>
                  <a:pt x="185" y="243"/>
                </a:cubicBezTo>
                <a:cubicBezTo>
                  <a:pt x="186" y="243"/>
                  <a:pt x="187" y="244"/>
                  <a:pt x="188" y="245"/>
                </a:cubicBezTo>
                <a:cubicBezTo>
                  <a:pt x="188" y="245"/>
                  <a:pt x="188" y="247"/>
                  <a:pt x="188" y="248"/>
                </a:cubicBezTo>
                <a:cubicBezTo>
                  <a:pt x="188" y="250"/>
                  <a:pt x="188" y="251"/>
                  <a:pt x="189" y="253"/>
                </a:cubicBezTo>
                <a:cubicBezTo>
                  <a:pt x="189" y="254"/>
                  <a:pt x="189" y="256"/>
                  <a:pt x="190" y="257"/>
                </a:cubicBezTo>
                <a:cubicBezTo>
                  <a:pt x="190" y="258"/>
                  <a:pt x="191" y="258"/>
                  <a:pt x="191" y="259"/>
                </a:cubicBezTo>
                <a:cubicBezTo>
                  <a:pt x="191" y="260"/>
                  <a:pt x="191" y="262"/>
                  <a:pt x="191" y="263"/>
                </a:cubicBezTo>
                <a:cubicBezTo>
                  <a:pt x="191" y="263"/>
                  <a:pt x="191" y="264"/>
                  <a:pt x="191" y="265"/>
                </a:cubicBezTo>
                <a:cubicBezTo>
                  <a:pt x="191" y="265"/>
                  <a:pt x="190" y="266"/>
                  <a:pt x="190" y="266"/>
                </a:cubicBezTo>
                <a:cubicBezTo>
                  <a:pt x="190" y="268"/>
                  <a:pt x="190" y="270"/>
                  <a:pt x="190" y="272"/>
                </a:cubicBezTo>
                <a:cubicBezTo>
                  <a:pt x="190" y="274"/>
                  <a:pt x="190" y="277"/>
                  <a:pt x="191" y="278"/>
                </a:cubicBezTo>
                <a:cubicBezTo>
                  <a:pt x="192" y="280"/>
                  <a:pt x="193" y="281"/>
                  <a:pt x="193" y="282"/>
                </a:cubicBezTo>
                <a:cubicBezTo>
                  <a:pt x="194" y="283"/>
                  <a:pt x="194" y="284"/>
                  <a:pt x="194" y="285"/>
                </a:cubicBezTo>
                <a:cubicBezTo>
                  <a:pt x="195" y="287"/>
                  <a:pt x="195" y="289"/>
                  <a:pt x="197" y="290"/>
                </a:cubicBezTo>
                <a:cubicBezTo>
                  <a:pt x="197" y="292"/>
                  <a:pt x="199" y="293"/>
                  <a:pt x="199" y="294"/>
                </a:cubicBezTo>
                <a:cubicBezTo>
                  <a:pt x="200" y="295"/>
                  <a:pt x="200" y="296"/>
                  <a:pt x="200" y="298"/>
                </a:cubicBezTo>
                <a:cubicBezTo>
                  <a:pt x="200" y="299"/>
                  <a:pt x="199" y="301"/>
                  <a:pt x="199" y="303"/>
                </a:cubicBezTo>
                <a:cubicBezTo>
                  <a:pt x="199" y="304"/>
                  <a:pt x="199" y="304"/>
                  <a:pt x="199" y="305"/>
                </a:cubicBezTo>
                <a:cubicBezTo>
                  <a:pt x="199" y="308"/>
                  <a:pt x="199" y="312"/>
                  <a:pt x="199" y="314"/>
                </a:cubicBezTo>
                <a:cubicBezTo>
                  <a:pt x="198" y="315"/>
                  <a:pt x="198" y="316"/>
                  <a:pt x="197" y="316"/>
                </a:cubicBezTo>
                <a:cubicBezTo>
                  <a:pt x="196" y="317"/>
                  <a:pt x="196" y="317"/>
                  <a:pt x="196" y="319"/>
                </a:cubicBezTo>
                <a:cubicBezTo>
                  <a:pt x="196" y="320"/>
                  <a:pt x="197" y="322"/>
                  <a:pt x="197" y="323"/>
                </a:cubicBezTo>
                <a:cubicBezTo>
                  <a:pt x="198" y="326"/>
                  <a:pt x="199" y="324"/>
                  <a:pt x="200" y="323"/>
                </a:cubicBezTo>
                <a:cubicBezTo>
                  <a:pt x="201" y="322"/>
                  <a:pt x="203" y="322"/>
                  <a:pt x="205" y="323"/>
                </a:cubicBezTo>
                <a:cubicBezTo>
                  <a:pt x="207" y="323"/>
                  <a:pt x="209" y="322"/>
                  <a:pt x="209" y="324"/>
                </a:cubicBezTo>
                <a:cubicBezTo>
                  <a:pt x="210" y="325"/>
                  <a:pt x="209" y="325"/>
                  <a:pt x="210" y="326"/>
                </a:cubicBezTo>
                <a:cubicBezTo>
                  <a:pt x="210" y="327"/>
                  <a:pt x="211" y="327"/>
                  <a:pt x="211" y="327"/>
                </a:cubicBezTo>
                <a:cubicBezTo>
                  <a:pt x="212" y="328"/>
                  <a:pt x="211" y="330"/>
                  <a:pt x="211" y="331"/>
                </a:cubicBezTo>
                <a:cubicBezTo>
                  <a:pt x="211" y="333"/>
                  <a:pt x="211" y="335"/>
                  <a:pt x="213" y="336"/>
                </a:cubicBezTo>
                <a:cubicBezTo>
                  <a:pt x="215" y="337"/>
                  <a:pt x="220" y="336"/>
                  <a:pt x="221" y="338"/>
                </a:cubicBezTo>
                <a:cubicBezTo>
                  <a:pt x="221" y="338"/>
                  <a:pt x="222" y="340"/>
                  <a:pt x="222" y="341"/>
                </a:cubicBezTo>
                <a:cubicBezTo>
                  <a:pt x="222" y="342"/>
                  <a:pt x="221" y="343"/>
                  <a:pt x="221" y="344"/>
                </a:cubicBezTo>
                <a:cubicBezTo>
                  <a:pt x="222" y="346"/>
                  <a:pt x="223" y="345"/>
                  <a:pt x="224" y="346"/>
                </a:cubicBezTo>
                <a:cubicBezTo>
                  <a:pt x="226" y="346"/>
                  <a:pt x="227" y="346"/>
                  <a:pt x="228" y="347"/>
                </a:cubicBezTo>
                <a:cubicBezTo>
                  <a:pt x="228" y="348"/>
                  <a:pt x="229" y="349"/>
                  <a:pt x="229" y="350"/>
                </a:cubicBezTo>
                <a:cubicBezTo>
                  <a:pt x="230" y="351"/>
                  <a:pt x="229" y="353"/>
                  <a:pt x="230" y="354"/>
                </a:cubicBezTo>
                <a:cubicBezTo>
                  <a:pt x="230" y="354"/>
                  <a:pt x="231" y="354"/>
                  <a:pt x="231" y="355"/>
                </a:cubicBezTo>
                <a:cubicBezTo>
                  <a:pt x="231" y="355"/>
                  <a:pt x="231" y="356"/>
                  <a:pt x="232" y="356"/>
                </a:cubicBezTo>
                <a:cubicBezTo>
                  <a:pt x="232" y="357"/>
                  <a:pt x="233" y="357"/>
                  <a:pt x="233" y="358"/>
                </a:cubicBezTo>
                <a:cubicBezTo>
                  <a:pt x="233" y="360"/>
                  <a:pt x="233" y="360"/>
                  <a:pt x="234" y="361"/>
                </a:cubicBezTo>
                <a:cubicBezTo>
                  <a:pt x="235" y="362"/>
                  <a:pt x="236" y="363"/>
                  <a:pt x="237" y="363"/>
                </a:cubicBezTo>
                <a:cubicBezTo>
                  <a:pt x="239" y="364"/>
                  <a:pt x="240" y="367"/>
                  <a:pt x="243" y="367"/>
                </a:cubicBezTo>
                <a:cubicBezTo>
                  <a:pt x="244" y="367"/>
                  <a:pt x="246" y="367"/>
                  <a:pt x="247" y="368"/>
                </a:cubicBezTo>
                <a:cubicBezTo>
                  <a:pt x="247" y="369"/>
                  <a:pt x="247" y="370"/>
                  <a:pt x="248" y="371"/>
                </a:cubicBezTo>
                <a:cubicBezTo>
                  <a:pt x="249" y="371"/>
                  <a:pt x="250" y="372"/>
                  <a:pt x="251" y="372"/>
                </a:cubicBezTo>
                <a:cubicBezTo>
                  <a:pt x="251" y="373"/>
                  <a:pt x="251" y="373"/>
                  <a:pt x="252" y="373"/>
                </a:cubicBezTo>
                <a:cubicBezTo>
                  <a:pt x="252" y="373"/>
                  <a:pt x="252" y="373"/>
                  <a:pt x="252" y="373"/>
                </a:cubicBezTo>
                <a:cubicBezTo>
                  <a:pt x="252" y="374"/>
                  <a:pt x="252" y="374"/>
                  <a:pt x="253" y="375"/>
                </a:cubicBezTo>
                <a:cubicBezTo>
                  <a:pt x="253" y="375"/>
                  <a:pt x="253" y="375"/>
                  <a:pt x="253" y="376"/>
                </a:cubicBezTo>
                <a:cubicBezTo>
                  <a:pt x="254" y="378"/>
                  <a:pt x="255" y="381"/>
                  <a:pt x="255" y="384"/>
                </a:cubicBezTo>
                <a:cubicBezTo>
                  <a:pt x="255" y="386"/>
                  <a:pt x="256" y="386"/>
                  <a:pt x="257" y="387"/>
                </a:cubicBezTo>
                <a:cubicBezTo>
                  <a:pt x="258" y="389"/>
                  <a:pt x="260" y="392"/>
                  <a:pt x="260" y="394"/>
                </a:cubicBezTo>
                <a:cubicBezTo>
                  <a:pt x="262" y="395"/>
                  <a:pt x="263" y="397"/>
                  <a:pt x="264" y="398"/>
                </a:cubicBezTo>
                <a:cubicBezTo>
                  <a:pt x="265" y="398"/>
                  <a:pt x="267" y="398"/>
                  <a:pt x="268" y="399"/>
                </a:cubicBezTo>
                <a:cubicBezTo>
                  <a:pt x="269" y="400"/>
                  <a:pt x="270" y="401"/>
                  <a:pt x="271" y="402"/>
                </a:cubicBezTo>
                <a:cubicBezTo>
                  <a:pt x="272" y="403"/>
                  <a:pt x="274" y="404"/>
                  <a:pt x="276" y="405"/>
                </a:cubicBezTo>
                <a:cubicBezTo>
                  <a:pt x="276" y="406"/>
                  <a:pt x="277" y="407"/>
                  <a:pt x="277" y="408"/>
                </a:cubicBezTo>
                <a:cubicBezTo>
                  <a:pt x="278" y="408"/>
                  <a:pt x="279" y="409"/>
                  <a:pt x="280" y="410"/>
                </a:cubicBezTo>
                <a:cubicBezTo>
                  <a:pt x="281" y="413"/>
                  <a:pt x="280" y="416"/>
                  <a:pt x="281" y="419"/>
                </a:cubicBezTo>
                <a:cubicBezTo>
                  <a:pt x="282" y="419"/>
                  <a:pt x="282" y="419"/>
                  <a:pt x="283" y="420"/>
                </a:cubicBezTo>
                <a:cubicBezTo>
                  <a:pt x="283" y="420"/>
                  <a:pt x="284" y="420"/>
                  <a:pt x="284" y="420"/>
                </a:cubicBezTo>
                <a:cubicBezTo>
                  <a:pt x="285" y="421"/>
                  <a:pt x="286" y="422"/>
                  <a:pt x="287" y="423"/>
                </a:cubicBezTo>
                <a:cubicBezTo>
                  <a:pt x="287" y="424"/>
                  <a:pt x="287" y="424"/>
                  <a:pt x="288" y="424"/>
                </a:cubicBezTo>
                <a:cubicBezTo>
                  <a:pt x="288" y="425"/>
                  <a:pt x="289" y="426"/>
                  <a:pt x="289" y="426"/>
                </a:cubicBezTo>
                <a:cubicBezTo>
                  <a:pt x="290" y="427"/>
                  <a:pt x="291" y="427"/>
                  <a:pt x="292" y="428"/>
                </a:cubicBezTo>
                <a:cubicBezTo>
                  <a:pt x="293" y="430"/>
                  <a:pt x="294" y="432"/>
                  <a:pt x="295" y="433"/>
                </a:cubicBezTo>
                <a:cubicBezTo>
                  <a:pt x="296" y="434"/>
                  <a:pt x="297" y="434"/>
                  <a:pt x="297" y="435"/>
                </a:cubicBezTo>
                <a:cubicBezTo>
                  <a:pt x="297" y="436"/>
                  <a:pt x="297" y="437"/>
                  <a:pt x="297" y="438"/>
                </a:cubicBezTo>
                <a:cubicBezTo>
                  <a:pt x="298" y="440"/>
                  <a:pt x="298" y="439"/>
                  <a:pt x="301" y="440"/>
                </a:cubicBezTo>
                <a:cubicBezTo>
                  <a:pt x="302" y="440"/>
                  <a:pt x="303" y="441"/>
                  <a:pt x="304" y="442"/>
                </a:cubicBezTo>
                <a:cubicBezTo>
                  <a:pt x="304" y="442"/>
                  <a:pt x="305" y="445"/>
                  <a:pt x="306" y="443"/>
                </a:cubicBezTo>
                <a:cubicBezTo>
                  <a:pt x="306" y="443"/>
                  <a:pt x="306" y="444"/>
                  <a:pt x="306" y="444"/>
                </a:cubicBezTo>
                <a:cubicBezTo>
                  <a:pt x="308" y="444"/>
                  <a:pt x="310" y="444"/>
                  <a:pt x="311" y="444"/>
                </a:cubicBezTo>
                <a:cubicBezTo>
                  <a:pt x="313" y="445"/>
                  <a:pt x="312" y="447"/>
                  <a:pt x="313" y="448"/>
                </a:cubicBezTo>
                <a:cubicBezTo>
                  <a:pt x="313" y="449"/>
                  <a:pt x="314" y="450"/>
                  <a:pt x="315" y="450"/>
                </a:cubicBezTo>
                <a:cubicBezTo>
                  <a:pt x="316" y="451"/>
                  <a:pt x="317" y="451"/>
                  <a:pt x="318" y="452"/>
                </a:cubicBezTo>
                <a:cubicBezTo>
                  <a:pt x="319" y="454"/>
                  <a:pt x="317" y="460"/>
                  <a:pt x="319" y="461"/>
                </a:cubicBezTo>
                <a:cubicBezTo>
                  <a:pt x="322" y="457"/>
                  <a:pt x="327" y="457"/>
                  <a:pt x="332" y="457"/>
                </a:cubicBezTo>
                <a:cubicBezTo>
                  <a:pt x="333" y="457"/>
                  <a:pt x="334" y="456"/>
                  <a:pt x="336" y="456"/>
                </a:cubicBezTo>
                <a:cubicBezTo>
                  <a:pt x="337" y="456"/>
                  <a:pt x="338" y="456"/>
                  <a:pt x="339" y="456"/>
                </a:cubicBezTo>
                <a:cubicBezTo>
                  <a:pt x="341" y="456"/>
                  <a:pt x="343" y="458"/>
                  <a:pt x="345" y="460"/>
                </a:cubicBezTo>
                <a:cubicBezTo>
                  <a:pt x="347" y="462"/>
                  <a:pt x="348" y="463"/>
                  <a:pt x="350" y="462"/>
                </a:cubicBezTo>
                <a:cubicBezTo>
                  <a:pt x="351" y="462"/>
                  <a:pt x="352" y="462"/>
                  <a:pt x="353" y="462"/>
                </a:cubicBezTo>
                <a:cubicBezTo>
                  <a:pt x="353" y="461"/>
                  <a:pt x="354" y="460"/>
                  <a:pt x="354" y="460"/>
                </a:cubicBezTo>
                <a:cubicBezTo>
                  <a:pt x="355" y="460"/>
                  <a:pt x="357" y="460"/>
                  <a:pt x="358" y="460"/>
                </a:cubicBezTo>
                <a:cubicBezTo>
                  <a:pt x="359" y="461"/>
                  <a:pt x="359" y="463"/>
                  <a:pt x="360" y="464"/>
                </a:cubicBezTo>
                <a:cubicBezTo>
                  <a:pt x="360" y="465"/>
                  <a:pt x="361" y="466"/>
                  <a:pt x="361" y="467"/>
                </a:cubicBezTo>
                <a:cubicBezTo>
                  <a:pt x="362" y="469"/>
                  <a:pt x="363" y="470"/>
                  <a:pt x="363" y="473"/>
                </a:cubicBezTo>
                <a:cubicBezTo>
                  <a:pt x="364" y="474"/>
                  <a:pt x="364" y="475"/>
                  <a:pt x="365" y="477"/>
                </a:cubicBezTo>
                <a:cubicBezTo>
                  <a:pt x="365" y="477"/>
                  <a:pt x="366" y="478"/>
                  <a:pt x="366" y="479"/>
                </a:cubicBezTo>
                <a:cubicBezTo>
                  <a:pt x="366" y="480"/>
                  <a:pt x="365" y="481"/>
                  <a:pt x="365" y="482"/>
                </a:cubicBezTo>
                <a:cubicBezTo>
                  <a:pt x="365" y="483"/>
                  <a:pt x="365" y="484"/>
                  <a:pt x="365" y="484"/>
                </a:cubicBezTo>
                <a:cubicBezTo>
                  <a:pt x="367" y="485"/>
                  <a:pt x="368" y="485"/>
                  <a:pt x="370" y="486"/>
                </a:cubicBezTo>
                <a:cubicBezTo>
                  <a:pt x="370" y="486"/>
                  <a:pt x="371" y="486"/>
                  <a:pt x="371" y="487"/>
                </a:cubicBezTo>
                <a:cubicBezTo>
                  <a:pt x="373" y="489"/>
                  <a:pt x="372" y="491"/>
                  <a:pt x="373" y="493"/>
                </a:cubicBezTo>
                <a:cubicBezTo>
                  <a:pt x="374" y="494"/>
                  <a:pt x="375" y="495"/>
                  <a:pt x="377" y="494"/>
                </a:cubicBezTo>
                <a:cubicBezTo>
                  <a:pt x="378" y="494"/>
                  <a:pt x="378" y="493"/>
                  <a:pt x="379" y="492"/>
                </a:cubicBezTo>
                <a:cubicBezTo>
                  <a:pt x="380" y="491"/>
                  <a:pt x="382" y="492"/>
                  <a:pt x="384" y="492"/>
                </a:cubicBezTo>
                <a:cubicBezTo>
                  <a:pt x="385" y="493"/>
                  <a:pt x="386" y="492"/>
                  <a:pt x="387" y="492"/>
                </a:cubicBezTo>
                <a:cubicBezTo>
                  <a:pt x="393" y="490"/>
                  <a:pt x="394" y="495"/>
                  <a:pt x="394" y="499"/>
                </a:cubicBezTo>
                <a:cubicBezTo>
                  <a:pt x="394" y="502"/>
                  <a:pt x="394" y="504"/>
                  <a:pt x="391" y="505"/>
                </a:cubicBezTo>
                <a:cubicBezTo>
                  <a:pt x="391" y="505"/>
                  <a:pt x="391" y="505"/>
                  <a:pt x="390" y="505"/>
                </a:cubicBezTo>
                <a:cubicBezTo>
                  <a:pt x="389" y="505"/>
                  <a:pt x="389" y="506"/>
                  <a:pt x="388" y="507"/>
                </a:cubicBezTo>
                <a:cubicBezTo>
                  <a:pt x="388" y="507"/>
                  <a:pt x="386" y="508"/>
                  <a:pt x="386" y="509"/>
                </a:cubicBezTo>
                <a:cubicBezTo>
                  <a:pt x="386" y="509"/>
                  <a:pt x="387" y="509"/>
                  <a:pt x="388" y="509"/>
                </a:cubicBezTo>
                <a:cubicBezTo>
                  <a:pt x="388" y="510"/>
                  <a:pt x="388" y="510"/>
                  <a:pt x="388" y="510"/>
                </a:cubicBezTo>
                <a:cubicBezTo>
                  <a:pt x="389" y="510"/>
                  <a:pt x="389" y="512"/>
                  <a:pt x="389" y="512"/>
                </a:cubicBezTo>
                <a:cubicBezTo>
                  <a:pt x="390" y="513"/>
                  <a:pt x="392" y="513"/>
                  <a:pt x="393" y="514"/>
                </a:cubicBezTo>
                <a:cubicBezTo>
                  <a:pt x="394" y="514"/>
                  <a:pt x="396" y="515"/>
                  <a:pt x="398" y="515"/>
                </a:cubicBezTo>
                <a:cubicBezTo>
                  <a:pt x="399" y="515"/>
                  <a:pt x="400" y="512"/>
                  <a:pt x="401" y="512"/>
                </a:cubicBezTo>
                <a:cubicBezTo>
                  <a:pt x="402" y="511"/>
                  <a:pt x="402" y="511"/>
                  <a:pt x="403" y="511"/>
                </a:cubicBezTo>
                <a:cubicBezTo>
                  <a:pt x="404" y="511"/>
                  <a:pt x="406" y="511"/>
                  <a:pt x="407" y="512"/>
                </a:cubicBezTo>
                <a:cubicBezTo>
                  <a:pt x="408" y="512"/>
                  <a:pt x="408" y="512"/>
                  <a:pt x="408" y="513"/>
                </a:cubicBezTo>
                <a:cubicBezTo>
                  <a:pt x="409" y="513"/>
                  <a:pt x="409" y="513"/>
                  <a:pt x="409" y="513"/>
                </a:cubicBezTo>
                <a:cubicBezTo>
                  <a:pt x="410" y="513"/>
                  <a:pt x="411" y="514"/>
                  <a:pt x="412" y="514"/>
                </a:cubicBezTo>
                <a:cubicBezTo>
                  <a:pt x="414" y="514"/>
                  <a:pt x="415" y="514"/>
                  <a:pt x="417" y="516"/>
                </a:cubicBezTo>
                <a:cubicBezTo>
                  <a:pt x="418" y="517"/>
                  <a:pt x="418" y="518"/>
                  <a:pt x="418" y="520"/>
                </a:cubicBezTo>
                <a:cubicBezTo>
                  <a:pt x="418" y="521"/>
                  <a:pt x="418" y="522"/>
                  <a:pt x="419" y="522"/>
                </a:cubicBezTo>
                <a:cubicBezTo>
                  <a:pt x="419" y="523"/>
                  <a:pt x="419" y="524"/>
                  <a:pt x="420" y="525"/>
                </a:cubicBezTo>
                <a:cubicBezTo>
                  <a:pt x="420" y="525"/>
                  <a:pt x="421" y="525"/>
                  <a:pt x="422" y="526"/>
                </a:cubicBezTo>
                <a:cubicBezTo>
                  <a:pt x="423" y="526"/>
                  <a:pt x="422" y="528"/>
                  <a:pt x="422" y="529"/>
                </a:cubicBezTo>
                <a:cubicBezTo>
                  <a:pt x="422" y="531"/>
                  <a:pt x="422" y="532"/>
                  <a:pt x="422" y="534"/>
                </a:cubicBezTo>
                <a:cubicBezTo>
                  <a:pt x="421" y="537"/>
                  <a:pt x="419" y="538"/>
                  <a:pt x="416" y="538"/>
                </a:cubicBezTo>
                <a:cubicBezTo>
                  <a:pt x="416" y="540"/>
                  <a:pt x="418" y="541"/>
                  <a:pt x="419" y="542"/>
                </a:cubicBezTo>
                <a:cubicBezTo>
                  <a:pt x="422" y="543"/>
                  <a:pt x="425" y="545"/>
                  <a:pt x="427" y="547"/>
                </a:cubicBezTo>
                <a:cubicBezTo>
                  <a:pt x="428" y="547"/>
                  <a:pt x="429" y="547"/>
                  <a:pt x="430" y="548"/>
                </a:cubicBezTo>
                <a:cubicBezTo>
                  <a:pt x="431" y="548"/>
                  <a:pt x="432" y="549"/>
                  <a:pt x="432" y="550"/>
                </a:cubicBezTo>
                <a:cubicBezTo>
                  <a:pt x="433" y="550"/>
                  <a:pt x="434" y="551"/>
                  <a:pt x="435" y="551"/>
                </a:cubicBezTo>
                <a:cubicBezTo>
                  <a:pt x="436" y="552"/>
                  <a:pt x="436" y="554"/>
                  <a:pt x="437" y="555"/>
                </a:cubicBezTo>
                <a:cubicBezTo>
                  <a:pt x="438" y="556"/>
                  <a:pt x="439" y="557"/>
                  <a:pt x="441" y="557"/>
                </a:cubicBezTo>
                <a:cubicBezTo>
                  <a:pt x="441" y="557"/>
                  <a:pt x="444" y="557"/>
                  <a:pt x="444" y="556"/>
                </a:cubicBezTo>
                <a:cubicBezTo>
                  <a:pt x="445" y="556"/>
                  <a:pt x="445" y="556"/>
                  <a:pt x="445" y="555"/>
                </a:cubicBezTo>
                <a:cubicBezTo>
                  <a:pt x="446" y="555"/>
                  <a:pt x="446" y="554"/>
                  <a:pt x="447" y="553"/>
                </a:cubicBezTo>
                <a:cubicBezTo>
                  <a:pt x="447" y="553"/>
                  <a:pt x="447" y="552"/>
                  <a:pt x="447" y="551"/>
                </a:cubicBezTo>
                <a:cubicBezTo>
                  <a:pt x="447" y="550"/>
                  <a:pt x="448" y="548"/>
                  <a:pt x="449" y="548"/>
                </a:cubicBezTo>
                <a:cubicBezTo>
                  <a:pt x="453" y="553"/>
                  <a:pt x="457" y="558"/>
                  <a:pt x="460" y="564"/>
                </a:cubicBezTo>
                <a:cubicBezTo>
                  <a:pt x="461" y="566"/>
                  <a:pt x="462" y="568"/>
                  <a:pt x="462" y="570"/>
                </a:cubicBezTo>
                <a:cubicBezTo>
                  <a:pt x="462" y="573"/>
                  <a:pt x="463" y="577"/>
                  <a:pt x="464" y="580"/>
                </a:cubicBezTo>
                <a:cubicBezTo>
                  <a:pt x="464" y="583"/>
                  <a:pt x="464" y="587"/>
                  <a:pt x="466" y="589"/>
                </a:cubicBezTo>
                <a:cubicBezTo>
                  <a:pt x="467" y="590"/>
                  <a:pt x="468" y="591"/>
                  <a:pt x="469" y="593"/>
                </a:cubicBezTo>
                <a:cubicBezTo>
                  <a:pt x="469" y="594"/>
                  <a:pt x="469" y="595"/>
                  <a:pt x="469" y="596"/>
                </a:cubicBezTo>
                <a:cubicBezTo>
                  <a:pt x="470" y="597"/>
                  <a:pt x="470" y="599"/>
                  <a:pt x="471" y="600"/>
                </a:cubicBezTo>
                <a:cubicBezTo>
                  <a:pt x="471" y="602"/>
                  <a:pt x="471" y="603"/>
                  <a:pt x="472" y="605"/>
                </a:cubicBezTo>
                <a:cubicBezTo>
                  <a:pt x="472" y="606"/>
                  <a:pt x="473" y="607"/>
                  <a:pt x="473" y="608"/>
                </a:cubicBezTo>
                <a:cubicBezTo>
                  <a:pt x="473" y="611"/>
                  <a:pt x="473" y="614"/>
                  <a:pt x="474" y="616"/>
                </a:cubicBezTo>
                <a:cubicBezTo>
                  <a:pt x="474" y="617"/>
                  <a:pt x="474" y="617"/>
                  <a:pt x="474" y="617"/>
                </a:cubicBezTo>
                <a:cubicBezTo>
                  <a:pt x="474" y="618"/>
                  <a:pt x="474" y="619"/>
                  <a:pt x="474" y="619"/>
                </a:cubicBezTo>
                <a:cubicBezTo>
                  <a:pt x="474" y="620"/>
                  <a:pt x="474" y="621"/>
                  <a:pt x="474" y="622"/>
                </a:cubicBezTo>
                <a:cubicBezTo>
                  <a:pt x="475" y="624"/>
                  <a:pt x="475" y="625"/>
                  <a:pt x="475" y="628"/>
                </a:cubicBezTo>
                <a:cubicBezTo>
                  <a:pt x="475" y="630"/>
                  <a:pt x="475" y="634"/>
                  <a:pt x="475" y="637"/>
                </a:cubicBezTo>
                <a:cubicBezTo>
                  <a:pt x="476" y="641"/>
                  <a:pt x="481" y="643"/>
                  <a:pt x="482" y="647"/>
                </a:cubicBezTo>
                <a:cubicBezTo>
                  <a:pt x="482" y="648"/>
                  <a:pt x="482" y="650"/>
                  <a:pt x="481" y="652"/>
                </a:cubicBezTo>
                <a:cubicBezTo>
                  <a:pt x="481" y="653"/>
                  <a:pt x="481" y="655"/>
                  <a:pt x="480" y="657"/>
                </a:cubicBezTo>
                <a:cubicBezTo>
                  <a:pt x="479" y="658"/>
                  <a:pt x="479" y="659"/>
                  <a:pt x="477" y="659"/>
                </a:cubicBezTo>
                <a:cubicBezTo>
                  <a:pt x="474" y="659"/>
                  <a:pt x="472" y="659"/>
                  <a:pt x="470" y="660"/>
                </a:cubicBezTo>
                <a:cubicBezTo>
                  <a:pt x="468" y="660"/>
                  <a:pt x="466" y="661"/>
                  <a:pt x="464" y="662"/>
                </a:cubicBezTo>
                <a:cubicBezTo>
                  <a:pt x="462" y="662"/>
                  <a:pt x="461" y="663"/>
                  <a:pt x="460" y="663"/>
                </a:cubicBezTo>
                <a:cubicBezTo>
                  <a:pt x="459" y="668"/>
                  <a:pt x="464" y="670"/>
                  <a:pt x="464" y="675"/>
                </a:cubicBezTo>
                <a:cubicBezTo>
                  <a:pt x="465" y="677"/>
                  <a:pt x="463" y="678"/>
                  <a:pt x="463" y="680"/>
                </a:cubicBezTo>
                <a:cubicBezTo>
                  <a:pt x="461" y="682"/>
                  <a:pt x="461" y="685"/>
                  <a:pt x="460" y="688"/>
                </a:cubicBezTo>
                <a:cubicBezTo>
                  <a:pt x="459" y="689"/>
                  <a:pt x="459" y="690"/>
                  <a:pt x="458" y="691"/>
                </a:cubicBezTo>
                <a:cubicBezTo>
                  <a:pt x="456" y="692"/>
                  <a:pt x="455" y="692"/>
                  <a:pt x="454" y="693"/>
                </a:cubicBezTo>
                <a:cubicBezTo>
                  <a:pt x="454" y="693"/>
                  <a:pt x="453" y="693"/>
                  <a:pt x="453" y="694"/>
                </a:cubicBezTo>
                <a:cubicBezTo>
                  <a:pt x="452" y="694"/>
                  <a:pt x="452" y="694"/>
                  <a:pt x="452" y="694"/>
                </a:cubicBezTo>
                <a:cubicBezTo>
                  <a:pt x="451" y="694"/>
                  <a:pt x="451" y="695"/>
                  <a:pt x="451" y="695"/>
                </a:cubicBezTo>
                <a:cubicBezTo>
                  <a:pt x="450" y="696"/>
                  <a:pt x="449" y="697"/>
                  <a:pt x="447" y="698"/>
                </a:cubicBezTo>
                <a:cubicBezTo>
                  <a:pt x="446" y="699"/>
                  <a:pt x="446" y="699"/>
                  <a:pt x="445" y="700"/>
                </a:cubicBezTo>
                <a:cubicBezTo>
                  <a:pt x="445" y="701"/>
                  <a:pt x="445" y="702"/>
                  <a:pt x="445" y="703"/>
                </a:cubicBezTo>
                <a:cubicBezTo>
                  <a:pt x="445" y="704"/>
                  <a:pt x="446" y="707"/>
                  <a:pt x="445" y="708"/>
                </a:cubicBezTo>
                <a:cubicBezTo>
                  <a:pt x="444" y="709"/>
                  <a:pt x="443" y="709"/>
                  <a:pt x="443" y="710"/>
                </a:cubicBezTo>
                <a:cubicBezTo>
                  <a:pt x="442" y="711"/>
                  <a:pt x="441" y="713"/>
                  <a:pt x="441" y="714"/>
                </a:cubicBezTo>
                <a:cubicBezTo>
                  <a:pt x="442" y="716"/>
                  <a:pt x="443" y="717"/>
                  <a:pt x="444" y="718"/>
                </a:cubicBezTo>
                <a:cubicBezTo>
                  <a:pt x="445" y="718"/>
                  <a:pt x="444" y="718"/>
                  <a:pt x="445" y="719"/>
                </a:cubicBezTo>
                <a:cubicBezTo>
                  <a:pt x="446" y="719"/>
                  <a:pt x="447" y="720"/>
                  <a:pt x="447" y="720"/>
                </a:cubicBezTo>
                <a:cubicBezTo>
                  <a:pt x="448" y="720"/>
                  <a:pt x="448" y="721"/>
                  <a:pt x="449" y="721"/>
                </a:cubicBezTo>
                <a:cubicBezTo>
                  <a:pt x="451" y="721"/>
                  <a:pt x="453" y="721"/>
                  <a:pt x="455" y="721"/>
                </a:cubicBezTo>
                <a:cubicBezTo>
                  <a:pt x="458" y="721"/>
                  <a:pt x="460" y="720"/>
                  <a:pt x="463" y="720"/>
                </a:cubicBezTo>
                <a:cubicBezTo>
                  <a:pt x="464" y="720"/>
                  <a:pt x="465" y="720"/>
                  <a:pt x="466" y="720"/>
                </a:cubicBezTo>
                <a:cubicBezTo>
                  <a:pt x="468" y="720"/>
                  <a:pt x="469" y="719"/>
                  <a:pt x="470" y="719"/>
                </a:cubicBezTo>
                <a:cubicBezTo>
                  <a:pt x="471" y="719"/>
                  <a:pt x="471" y="719"/>
                  <a:pt x="472" y="719"/>
                </a:cubicBezTo>
                <a:cubicBezTo>
                  <a:pt x="473" y="718"/>
                  <a:pt x="474" y="717"/>
                  <a:pt x="474" y="717"/>
                </a:cubicBezTo>
                <a:cubicBezTo>
                  <a:pt x="475" y="716"/>
                  <a:pt x="475" y="715"/>
                  <a:pt x="475" y="714"/>
                </a:cubicBezTo>
                <a:cubicBezTo>
                  <a:pt x="476" y="714"/>
                  <a:pt x="476" y="713"/>
                  <a:pt x="477" y="712"/>
                </a:cubicBezTo>
                <a:cubicBezTo>
                  <a:pt x="477" y="712"/>
                  <a:pt x="477" y="711"/>
                  <a:pt x="477" y="710"/>
                </a:cubicBezTo>
                <a:cubicBezTo>
                  <a:pt x="478" y="709"/>
                  <a:pt x="478" y="709"/>
                  <a:pt x="478" y="708"/>
                </a:cubicBezTo>
                <a:cubicBezTo>
                  <a:pt x="479" y="705"/>
                  <a:pt x="478" y="704"/>
                  <a:pt x="480" y="702"/>
                </a:cubicBezTo>
                <a:cubicBezTo>
                  <a:pt x="481" y="700"/>
                  <a:pt x="483" y="698"/>
                  <a:pt x="485" y="697"/>
                </a:cubicBezTo>
                <a:cubicBezTo>
                  <a:pt x="485" y="695"/>
                  <a:pt x="489" y="692"/>
                  <a:pt x="491" y="691"/>
                </a:cubicBezTo>
                <a:cubicBezTo>
                  <a:pt x="493" y="690"/>
                  <a:pt x="495" y="688"/>
                  <a:pt x="498" y="686"/>
                </a:cubicBezTo>
                <a:cubicBezTo>
                  <a:pt x="502" y="683"/>
                  <a:pt x="500" y="678"/>
                  <a:pt x="500" y="674"/>
                </a:cubicBezTo>
                <a:cubicBezTo>
                  <a:pt x="501" y="671"/>
                  <a:pt x="500" y="668"/>
                  <a:pt x="500" y="665"/>
                </a:cubicBezTo>
                <a:cubicBezTo>
                  <a:pt x="500" y="663"/>
                  <a:pt x="500" y="661"/>
                  <a:pt x="500" y="660"/>
                </a:cubicBezTo>
                <a:cubicBezTo>
                  <a:pt x="500" y="659"/>
                  <a:pt x="500" y="657"/>
                  <a:pt x="501" y="656"/>
                </a:cubicBezTo>
                <a:cubicBezTo>
                  <a:pt x="501" y="656"/>
                  <a:pt x="502" y="655"/>
                  <a:pt x="503" y="655"/>
                </a:cubicBezTo>
                <a:cubicBezTo>
                  <a:pt x="503" y="654"/>
                  <a:pt x="504" y="653"/>
                  <a:pt x="505" y="652"/>
                </a:cubicBezTo>
                <a:cubicBezTo>
                  <a:pt x="505" y="651"/>
                  <a:pt x="505" y="651"/>
                  <a:pt x="506" y="651"/>
                </a:cubicBezTo>
                <a:cubicBezTo>
                  <a:pt x="507" y="650"/>
                  <a:pt x="508" y="649"/>
                  <a:pt x="510" y="649"/>
                </a:cubicBezTo>
                <a:cubicBezTo>
                  <a:pt x="512" y="648"/>
                  <a:pt x="515" y="648"/>
                  <a:pt x="517" y="647"/>
                </a:cubicBezTo>
                <a:cubicBezTo>
                  <a:pt x="517" y="647"/>
                  <a:pt x="517" y="646"/>
                  <a:pt x="517" y="646"/>
                </a:cubicBezTo>
                <a:cubicBezTo>
                  <a:pt x="517" y="646"/>
                  <a:pt x="519" y="646"/>
                  <a:pt x="518" y="646"/>
                </a:cubicBezTo>
                <a:cubicBezTo>
                  <a:pt x="520" y="646"/>
                  <a:pt x="520" y="646"/>
                  <a:pt x="521" y="646"/>
                </a:cubicBezTo>
                <a:cubicBezTo>
                  <a:pt x="523" y="646"/>
                  <a:pt x="525" y="646"/>
                  <a:pt x="526" y="645"/>
                </a:cubicBezTo>
                <a:cubicBezTo>
                  <a:pt x="527" y="645"/>
                  <a:pt x="528" y="644"/>
                  <a:pt x="529" y="644"/>
                </a:cubicBezTo>
                <a:cubicBezTo>
                  <a:pt x="530" y="644"/>
                  <a:pt x="530" y="644"/>
                  <a:pt x="531" y="643"/>
                </a:cubicBezTo>
                <a:cubicBezTo>
                  <a:pt x="531" y="643"/>
                  <a:pt x="532" y="643"/>
                  <a:pt x="532" y="642"/>
                </a:cubicBezTo>
                <a:cubicBezTo>
                  <a:pt x="532" y="641"/>
                  <a:pt x="532" y="640"/>
                  <a:pt x="532" y="639"/>
                </a:cubicBezTo>
                <a:cubicBezTo>
                  <a:pt x="532" y="638"/>
                  <a:pt x="531" y="636"/>
                  <a:pt x="531" y="635"/>
                </a:cubicBezTo>
                <a:cubicBezTo>
                  <a:pt x="531" y="634"/>
                  <a:pt x="531" y="633"/>
                  <a:pt x="532" y="632"/>
                </a:cubicBezTo>
                <a:cubicBezTo>
                  <a:pt x="532" y="632"/>
                  <a:pt x="533" y="631"/>
                  <a:pt x="533" y="631"/>
                </a:cubicBezTo>
                <a:cubicBezTo>
                  <a:pt x="534" y="629"/>
                  <a:pt x="534" y="626"/>
                  <a:pt x="534" y="624"/>
                </a:cubicBezTo>
                <a:cubicBezTo>
                  <a:pt x="534" y="622"/>
                  <a:pt x="534" y="620"/>
                  <a:pt x="534" y="617"/>
                </a:cubicBezTo>
                <a:cubicBezTo>
                  <a:pt x="534" y="616"/>
                  <a:pt x="534" y="614"/>
                  <a:pt x="534" y="613"/>
                </a:cubicBezTo>
                <a:cubicBezTo>
                  <a:pt x="534" y="611"/>
                  <a:pt x="533" y="609"/>
                  <a:pt x="533" y="607"/>
                </a:cubicBezTo>
                <a:cubicBezTo>
                  <a:pt x="532" y="605"/>
                  <a:pt x="531" y="604"/>
                  <a:pt x="529" y="604"/>
                </a:cubicBezTo>
                <a:cubicBezTo>
                  <a:pt x="529" y="603"/>
                  <a:pt x="528" y="601"/>
                  <a:pt x="527" y="600"/>
                </a:cubicBezTo>
                <a:cubicBezTo>
                  <a:pt x="526" y="598"/>
                  <a:pt x="526" y="597"/>
                  <a:pt x="524" y="597"/>
                </a:cubicBezTo>
                <a:cubicBezTo>
                  <a:pt x="523" y="597"/>
                  <a:pt x="522" y="597"/>
                  <a:pt x="521" y="597"/>
                </a:cubicBezTo>
                <a:cubicBezTo>
                  <a:pt x="520" y="596"/>
                  <a:pt x="520" y="596"/>
                  <a:pt x="520" y="595"/>
                </a:cubicBezTo>
                <a:cubicBezTo>
                  <a:pt x="519" y="594"/>
                  <a:pt x="518" y="594"/>
                  <a:pt x="517" y="593"/>
                </a:cubicBezTo>
                <a:cubicBezTo>
                  <a:pt x="516" y="592"/>
                  <a:pt x="516" y="591"/>
                  <a:pt x="515" y="590"/>
                </a:cubicBezTo>
                <a:cubicBezTo>
                  <a:pt x="514" y="590"/>
                  <a:pt x="512" y="591"/>
                  <a:pt x="511" y="590"/>
                </a:cubicBezTo>
                <a:cubicBezTo>
                  <a:pt x="510" y="590"/>
                  <a:pt x="509" y="590"/>
                  <a:pt x="508" y="590"/>
                </a:cubicBezTo>
                <a:cubicBezTo>
                  <a:pt x="506" y="590"/>
                  <a:pt x="506" y="589"/>
                  <a:pt x="504" y="589"/>
                </a:cubicBezTo>
                <a:cubicBezTo>
                  <a:pt x="503" y="585"/>
                  <a:pt x="503" y="581"/>
                  <a:pt x="503" y="577"/>
                </a:cubicBezTo>
                <a:cubicBezTo>
                  <a:pt x="503" y="575"/>
                  <a:pt x="503" y="574"/>
                  <a:pt x="503" y="572"/>
                </a:cubicBezTo>
                <a:cubicBezTo>
                  <a:pt x="504" y="571"/>
                  <a:pt x="504" y="568"/>
                  <a:pt x="505" y="567"/>
                </a:cubicBezTo>
                <a:cubicBezTo>
                  <a:pt x="506" y="566"/>
                  <a:pt x="507" y="566"/>
                  <a:pt x="508" y="565"/>
                </a:cubicBezTo>
                <a:cubicBezTo>
                  <a:pt x="509" y="564"/>
                  <a:pt x="509" y="562"/>
                  <a:pt x="509" y="561"/>
                </a:cubicBezTo>
                <a:cubicBezTo>
                  <a:pt x="509" y="558"/>
                  <a:pt x="510" y="555"/>
                  <a:pt x="511" y="553"/>
                </a:cubicBezTo>
                <a:cubicBezTo>
                  <a:pt x="512" y="552"/>
                  <a:pt x="513" y="551"/>
                  <a:pt x="514" y="550"/>
                </a:cubicBezTo>
                <a:cubicBezTo>
                  <a:pt x="515" y="550"/>
                  <a:pt x="515" y="550"/>
                  <a:pt x="515" y="549"/>
                </a:cubicBezTo>
                <a:cubicBezTo>
                  <a:pt x="516" y="549"/>
                  <a:pt x="516" y="548"/>
                  <a:pt x="516" y="548"/>
                </a:cubicBezTo>
                <a:cubicBezTo>
                  <a:pt x="517" y="546"/>
                  <a:pt x="518" y="544"/>
                  <a:pt x="518" y="543"/>
                </a:cubicBezTo>
                <a:cubicBezTo>
                  <a:pt x="519" y="541"/>
                  <a:pt x="519" y="540"/>
                  <a:pt x="520" y="538"/>
                </a:cubicBezTo>
                <a:cubicBezTo>
                  <a:pt x="521" y="537"/>
                  <a:pt x="521" y="536"/>
                  <a:pt x="522" y="535"/>
                </a:cubicBezTo>
                <a:cubicBezTo>
                  <a:pt x="523" y="534"/>
                  <a:pt x="523" y="534"/>
                  <a:pt x="523" y="533"/>
                </a:cubicBezTo>
                <a:cubicBezTo>
                  <a:pt x="524" y="532"/>
                  <a:pt x="524" y="532"/>
                  <a:pt x="525" y="531"/>
                </a:cubicBezTo>
                <a:cubicBezTo>
                  <a:pt x="526" y="530"/>
                  <a:pt x="526" y="529"/>
                  <a:pt x="527" y="528"/>
                </a:cubicBezTo>
                <a:cubicBezTo>
                  <a:pt x="528" y="527"/>
                  <a:pt x="530" y="526"/>
                  <a:pt x="531" y="525"/>
                </a:cubicBezTo>
                <a:cubicBezTo>
                  <a:pt x="533" y="524"/>
                  <a:pt x="535" y="521"/>
                  <a:pt x="537" y="522"/>
                </a:cubicBezTo>
                <a:cubicBezTo>
                  <a:pt x="538" y="523"/>
                  <a:pt x="539" y="524"/>
                  <a:pt x="539" y="525"/>
                </a:cubicBezTo>
                <a:cubicBezTo>
                  <a:pt x="540" y="525"/>
                  <a:pt x="540" y="526"/>
                  <a:pt x="541" y="527"/>
                </a:cubicBezTo>
                <a:cubicBezTo>
                  <a:pt x="542" y="528"/>
                  <a:pt x="542" y="528"/>
                  <a:pt x="543" y="530"/>
                </a:cubicBezTo>
                <a:cubicBezTo>
                  <a:pt x="543" y="531"/>
                  <a:pt x="545" y="533"/>
                  <a:pt x="546" y="534"/>
                </a:cubicBezTo>
                <a:cubicBezTo>
                  <a:pt x="547" y="534"/>
                  <a:pt x="547" y="534"/>
                  <a:pt x="548" y="534"/>
                </a:cubicBezTo>
                <a:cubicBezTo>
                  <a:pt x="548" y="535"/>
                  <a:pt x="548" y="536"/>
                  <a:pt x="549" y="536"/>
                </a:cubicBezTo>
                <a:cubicBezTo>
                  <a:pt x="551" y="537"/>
                  <a:pt x="552" y="538"/>
                  <a:pt x="554" y="539"/>
                </a:cubicBezTo>
                <a:cubicBezTo>
                  <a:pt x="555" y="540"/>
                  <a:pt x="557" y="540"/>
                  <a:pt x="558" y="540"/>
                </a:cubicBezTo>
                <a:cubicBezTo>
                  <a:pt x="559" y="541"/>
                  <a:pt x="559" y="541"/>
                  <a:pt x="561" y="542"/>
                </a:cubicBezTo>
                <a:cubicBezTo>
                  <a:pt x="561" y="542"/>
                  <a:pt x="562" y="542"/>
                  <a:pt x="562" y="542"/>
                </a:cubicBezTo>
                <a:cubicBezTo>
                  <a:pt x="563" y="543"/>
                  <a:pt x="564" y="542"/>
                  <a:pt x="565" y="542"/>
                </a:cubicBezTo>
                <a:cubicBezTo>
                  <a:pt x="567" y="542"/>
                  <a:pt x="568" y="542"/>
                  <a:pt x="570" y="542"/>
                </a:cubicBezTo>
                <a:cubicBezTo>
                  <a:pt x="571" y="542"/>
                  <a:pt x="571" y="542"/>
                  <a:pt x="572" y="542"/>
                </a:cubicBezTo>
                <a:cubicBezTo>
                  <a:pt x="572" y="542"/>
                  <a:pt x="572" y="541"/>
                  <a:pt x="573" y="541"/>
                </a:cubicBezTo>
                <a:cubicBezTo>
                  <a:pt x="574" y="541"/>
                  <a:pt x="575" y="543"/>
                  <a:pt x="575" y="544"/>
                </a:cubicBezTo>
                <a:cubicBezTo>
                  <a:pt x="576" y="545"/>
                  <a:pt x="576" y="546"/>
                  <a:pt x="578" y="547"/>
                </a:cubicBezTo>
                <a:cubicBezTo>
                  <a:pt x="579" y="547"/>
                  <a:pt x="580" y="548"/>
                  <a:pt x="581" y="549"/>
                </a:cubicBezTo>
                <a:cubicBezTo>
                  <a:pt x="581" y="551"/>
                  <a:pt x="582" y="553"/>
                  <a:pt x="582" y="555"/>
                </a:cubicBezTo>
                <a:cubicBezTo>
                  <a:pt x="582" y="559"/>
                  <a:pt x="583" y="562"/>
                  <a:pt x="583" y="566"/>
                </a:cubicBezTo>
                <a:cubicBezTo>
                  <a:pt x="583" y="568"/>
                  <a:pt x="582" y="572"/>
                  <a:pt x="584" y="574"/>
                </a:cubicBezTo>
                <a:cubicBezTo>
                  <a:pt x="585" y="575"/>
                  <a:pt x="588" y="576"/>
                  <a:pt x="589" y="577"/>
                </a:cubicBezTo>
                <a:cubicBezTo>
                  <a:pt x="591" y="578"/>
                  <a:pt x="593" y="579"/>
                  <a:pt x="595" y="580"/>
                </a:cubicBezTo>
                <a:cubicBezTo>
                  <a:pt x="597" y="580"/>
                  <a:pt x="598" y="581"/>
                  <a:pt x="600" y="582"/>
                </a:cubicBezTo>
                <a:cubicBezTo>
                  <a:pt x="601" y="582"/>
                  <a:pt x="604" y="582"/>
                  <a:pt x="605" y="582"/>
                </a:cubicBezTo>
                <a:cubicBezTo>
                  <a:pt x="606" y="581"/>
                  <a:pt x="605" y="579"/>
                  <a:pt x="605" y="578"/>
                </a:cubicBezTo>
                <a:cubicBezTo>
                  <a:pt x="605" y="577"/>
                  <a:pt x="606" y="576"/>
                  <a:pt x="606" y="574"/>
                </a:cubicBezTo>
                <a:cubicBezTo>
                  <a:pt x="606" y="572"/>
                  <a:pt x="606" y="570"/>
                  <a:pt x="606" y="568"/>
                </a:cubicBezTo>
                <a:cubicBezTo>
                  <a:pt x="607" y="565"/>
                  <a:pt x="608" y="562"/>
                  <a:pt x="610" y="560"/>
                </a:cubicBezTo>
                <a:cubicBezTo>
                  <a:pt x="611" y="559"/>
                  <a:pt x="612" y="559"/>
                  <a:pt x="612" y="557"/>
                </a:cubicBezTo>
                <a:cubicBezTo>
                  <a:pt x="612" y="556"/>
                  <a:pt x="612" y="555"/>
                  <a:pt x="612" y="555"/>
                </a:cubicBezTo>
                <a:cubicBezTo>
                  <a:pt x="612" y="554"/>
                  <a:pt x="612" y="552"/>
                  <a:pt x="612" y="551"/>
                </a:cubicBezTo>
              </a:path>
            </a:pathLst>
          </a:custGeom>
          <a:solidFill>
            <a:srgbClr val="008000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9" name="Freeform 19"/>
          <p:cNvSpPr>
            <a:spLocks/>
          </p:cNvSpPr>
          <p:nvPr/>
        </p:nvSpPr>
        <p:spPr bwMode="auto">
          <a:xfrm>
            <a:off x="6434491" y="5806632"/>
            <a:ext cx="239005" cy="178662"/>
          </a:xfrm>
          <a:custGeom>
            <a:avLst/>
            <a:gdLst/>
            <a:ahLst/>
            <a:cxnLst>
              <a:cxn ang="0">
                <a:pos x="135" y="7"/>
              </a:cxn>
              <a:cxn ang="0">
                <a:pos x="121" y="12"/>
              </a:cxn>
              <a:cxn ang="0">
                <a:pos x="110" y="16"/>
              </a:cxn>
              <a:cxn ang="0">
                <a:pos x="103" y="19"/>
              </a:cxn>
              <a:cxn ang="0">
                <a:pos x="86" y="19"/>
              </a:cxn>
              <a:cxn ang="0">
                <a:pos x="77" y="17"/>
              </a:cxn>
              <a:cxn ang="0">
                <a:pos x="67" y="19"/>
              </a:cxn>
              <a:cxn ang="0">
                <a:pos x="58" y="14"/>
              </a:cxn>
              <a:cxn ang="0">
                <a:pos x="53" y="6"/>
              </a:cxn>
              <a:cxn ang="0">
                <a:pos x="37" y="1"/>
              </a:cxn>
              <a:cxn ang="0">
                <a:pos x="32" y="14"/>
              </a:cxn>
              <a:cxn ang="0">
                <a:pos x="22" y="9"/>
              </a:cxn>
              <a:cxn ang="0">
                <a:pos x="15" y="3"/>
              </a:cxn>
              <a:cxn ang="0">
                <a:pos x="6" y="14"/>
              </a:cxn>
              <a:cxn ang="0">
                <a:pos x="7" y="28"/>
              </a:cxn>
              <a:cxn ang="0">
                <a:pos x="1" y="34"/>
              </a:cxn>
              <a:cxn ang="0">
                <a:pos x="6" y="47"/>
              </a:cxn>
              <a:cxn ang="0">
                <a:pos x="13" y="51"/>
              </a:cxn>
              <a:cxn ang="0">
                <a:pos x="35" y="57"/>
              </a:cxn>
              <a:cxn ang="0">
                <a:pos x="52" y="69"/>
              </a:cxn>
              <a:cxn ang="0">
                <a:pos x="69" y="88"/>
              </a:cxn>
              <a:cxn ang="0">
                <a:pos x="77" y="88"/>
              </a:cxn>
              <a:cxn ang="0">
                <a:pos x="83" y="90"/>
              </a:cxn>
              <a:cxn ang="0">
                <a:pos x="92" y="94"/>
              </a:cxn>
              <a:cxn ang="0">
                <a:pos x="103" y="109"/>
              </a:cxn>
              <a:cxn ang="0">
                <a:pos x="109" y="125"/>
              </a:cxn>
              <a:cxn ang="0">
                <a:pos x="122" y="126"/>
              </a:cxn>
              <a:cxn ang="0">
                <a:pos x="144" y="121"/>
              </a:cxn>
              <a:cxn ang="0">
                <a:pos x="142" y="106"/>
              </a:cxn>
              <a:cxn ang="0">
                <a:pos x="150" y="98"/>
              </a:cxn>
              <a:cxn ang="0">
                <a:pos x="147" y="87"/>
              </a:cxn>
              <a:cxn ang="0">
                <a:pos x="148" y="79"/>
              </a:cxn>
              <a:cxn ang="0">
                <a:pos x="141" y="61"/>
              </a:cxn>
              <a:cxn ang="0">
                <a:pos x="156" y="52"/>
              </a:cxn>
              <a:cxn ang="0">
                <a:pos x="163" y="45"/>
              </a:cxn>
              <a:cxn ang="0">
                <a:pos x="154" y="42"/>
              </a:cxn>
              <a:cxn ang="0">
                <a:pos x="159" y="31"/>
              </a:cxn>
              <a:cxn ang="0">
                <a:pos x="164" y="19"/>
              </a:cxn>
              <a:cxn ang="0">
                <a:pos x="167" y="10"/>
              </a:cxn>
              <a:cxn ang="0">
                <a:pos x="168" y="1"/>
              </a:cxn>
              <a:cxn ang="0">
                <a:pos x="144" y="12"/>
              </a:cxn>
            </a:cxnLst>
            <a:rect l="0" t="0" r="r" b="b"/>
            <a:pathLst>
              <a:path w="171" h="128">
                <a:moveTo>
                  <a:pt x="144" y="12"/>
                </a:moveTo>
                <a:cubicBezTo>
                  <a:pt x="141" y="11"/>
                  <a:pt x="138" y="8"/>
                  <a:pt x="135" y="7"/>
                </a:cubicBezTo>
                <a:cubicBezTo>
                  <a:pt x="133" y="7"/>
                  <a:pt x="132" y="8"/>
                  <a:pt x="130" y="8"/>
                </a:cubicBezTo>
                <a:cubicBezTo>
                  <a:pt x="126" y="8"/>
                  <a:pt x="123" y="10"/>
                  <a:pt x="121" y="12"/>
                </a:cubicBezTo>
                <a:cubicBezTo>
                  <a:pt x="120" y="13"/>
                  <a:pt x="118" y="14"/>
                  <a:pt x="117" y="15"/>
                </a:cubicBezTo>
                <a:cubicBezTo>
                  <a:pt x="115" y="16"/>
                  <a:pt x="113" y="15"/>
                  <a:pt x="110" y="16"/>
                </a:cubicBezTo>
                <a:cubicBezTo>
                  <a:pt x="109" y="17"/>
                  <a:pt x="108" y="17"/>
                  <a:pt x="106" y="17"/>
                </a:cubicBezTo>
                <a:cubicBezTo>
                  <a:pt x="105" y="18"/>
                  <a:pt x="105" y="19"/>
                  <a:pt x="103" y="19"/>
                </a:cubicBezTo>
                <a:cubicBezTo>
                  <a:pt x="100" y="21"/>
                  <a:pt x="95" y="19"/>
                  <a:pt x="91" y="19"/>
                </a:cubicBezTo>
                <a:cubicBezTo>
                  <a:pt x="90" y="19"/>
                  <a:pt x="87" y="20"/>
                  <a:pt x="86" y="19"/>
                </a:cubicBezTo>
                <a:cubicBezTo>
                  <a:pt x="85" y="19"/>
                  <a:pt x="86" y="18"/>
                  <a:pt x="85" y="18"/>
                </a:cubicBezTo>
                <a:cubicBezTo>
                  <a:pt x="82" y="17"/>
                  <a:pt x="80" y="17"/>
                  <a:pt x="77" y="17"/>
                </a:cubicBezTo>
                <a:cubicBezTo>
                  <a:pt x="74" y="17"/>
                  <a:pt x="71" y="17"/>
                  <a:pt x="68" y="18"/>
                </a:cubicBezTo>
                <a:cubicBezTo>
                  <a:pt x="67" y="19"/>
                  <a:pt x="68" y="19"/>
                  <a:pt x="67" y="19"/>
                </a:cubicBezTo>
                <a:cubicBezTo>
                  <a:pt x="65" y="20"/>
                  <a:pt x="64" y="19"/>
                  <a:pt x="63" y="18"/>
                </a:cubicBezTo>
                <a:cubicBezTo>
                  <a:pt x="61" y="17"/>
                  <a:pt x="59" y="15"/>
                  <a:pt x="58" y="14"/>
                </a:cubicBezTo>
                <a:cubicBezTo>
                  <a:pt x="57" y="13"/>
                  <a:pt x="57" y="11"/>
                  <a:pt x="56" y="10"/>
                </a:cubicBezTo>
                <a:cubicBezTo>
                  <a:pt x="55" y="9"/>
                  <a:pt x="54" y="8"/>
                  <a:pt x="53" y="6"/>
                </a:cubicBezTo>
                <a:cubicBezTo>
                  <a:pt x="51" y="3"/>
                  <a:pt x="49" y="1"/>
                  <a:pt x="44" y="0"/>
                </a:cubicBezTo>
                <a:cubicBezTo>
                  <a:pt x="42" y="0"/>
                  <a:pt x="39" y="0"/>
                  <a:pt x="37" y="1"/>
                </a:cubicBezTo>
                <a:cubicBezTo>
                  <a:pt x="36" y="2"/>
                  <a:pt x="37" y="6"/>
                  <a:pt x="36" y="7"/>
                </a:cubicBezTo>
                <a:cubicBezTo>
                  <a:pt x="36" y="11"/>
                  <a:pt x="34" y="12"/>
                  <a:pt x="32" y="14"/>
                </a:cubicBezTo>
                <a:cubicBezTo>
                  <a:pt x="31" y="14"/>
                  <a:pt x="28" y="16"/>
                  <a:pt x="27" y="16"/>
                </a:cubicBezTo>
                <a:cubicBezTo>
                  <a:pt x="26" y="16"/>
                  <a:pt x="23" y="10"/>
                  <a:pt x="22" y="9"/>
                </a:cubicBezTo>
                <a:cubicBezTo>
                  <a:pt x="21" y="7"/>
                  <a:pt x="20" y="3"/>
                  <a:pt x="19" y="2"/>
                </a:cubicBezTo>
                <a:cubicBezTo>
                  <a:pt x="18" y="1"/>
                  <a:pt x="16" y="2"/>
                  <a:pt x="15" y="3"/>
                </a:cubicBezTo>
                <a:cubicBezTo>
                  <a:pt x="14" y="5"/>
                  <a:pt x="15" y="6"/>
                  <a:pt x="13" y="8"/>
                </a:cubicBezTo>
                <a:cubicBezTo>
                  <a:pt x="10" y="10"/>
                  <a:pt x="7" y="11"/>
                  <a:pt x="6" y="14"/>
                </a:cubicBezTo>
                <a:cubicBezTo>
                  <a:pt x="5" y="15"/>
                  <a:pt x="4" y="17"/>
                  <a:pt x="4" y="18"/>
                </a:cubicBezTo>
                <a:cubicBezTo>
                  <a:pt x="4" y="21"/>
                  <a:pt x="8" y="25"/>
                  <a:pt x="7" y="28"/>
                </a:cubicBezTo>
                <a:cubicBezTo>
                  <a:pt x="7" y="30"/>
                  <a:pt x="5" y="30"/>
                  <a:pt x="4" y="31"/>
                </a:cubicBezTo>
                <a:cubicBezTo>
                  <a:pt x="3" y="31"/>
                  <a:pt x="2" y="33"/>
                  <a:pt x="1" y="34"/>
                </a:cubicBezTo>
                <a:cubicBezTo>
                  <a:pt x="0" y="37"/>
                  <a:pt x="2" y="41"/>
                  <a:pt x="3" y="43"/>
                </a:cubicBezTo>
                <a:cubicBezTo>
                  <a:pt x="4" y="46"/>
                  <a:pt x="4" y="46"/>
                  <a:pt x="6" y="47"/>
                </a:cubicBezTo>
                <a:cubicBezTo>
                  <a:pt x="8" y="47"/>
                  <a:pt x="9" y="47"/>
                  <a:pt x="11" y="48"/>
                </a:cubicBezTo>
                <a:cubicBezTo>
                  <a:pt x="11" y="49"/>
                  <a:pt x="12" y="50"/>
                  <a:pt x="13" y="51"/>
                </a:cubicBezTo>
                <a:cubicBezTo>
                  <a:pt x="16" y="54"/>
                  <a:pt x="19" y="52"/>
                  <a:pt x="23" y="52"/>
                </a:cubicBezTo>
                <a:cubicBezTo>
                  <a:pt x="28" y="52"/>
                  <a:pt x="32" y="52"/>
                  <a:pt x="35" y="57"/>
                </a:cubicBezTo>
                <a:cubicBezTo>
                  <a:pt x="37" y="60"/>
                  <a:pt x="40" y="60"/>
                  <a:pt x="43" y="62"/>
                </a:cubicBezTo>
                <a:cubicBezTo>
                  <a:pt x="46" y="63"/>
                  <a:pt x="50" y="66"/>
                  <a:pt x="52" y="69"/>
                </a:cubicBezTo>
                <a:cubicBezTo>
                  <a:pt x="54" y="74"/>
                  <a:pt x="58" y="81"/>
                  <a:pt x="62" y="84"/>
                </a:cubicBezTo>
                <a:cubicBezTo>
                  <a:pt x="64" y="85"/>
                  <a:pt x="67" y="86"/>
                  <a:pt x="69" y="88"/>
                </a:cubicBezTo>
                <a:cubicBezTo>
                  <a:pt x="71" y="88"/>
                  <a:pt x="72" y="89"/>
                  <a:pt x="74" y="89"/>
                </a:cubicBezTo>
                <a:cubicBezTo>
                  <a:pt x="75" y="89"/>
                  <a:pt x="75" y="88"/>
                  <a:pt x="77" y="88"/>
                </a:cubicBezTo>
                <a:cubicBezTo>
                  <a:pt x="78" y="88"/>
                  <a:pt x="79" y="89"/>
                  <a:pt x="80" y="90"/>
                </a:cubicBezTo>
                <a:cubicBezTo>
                  <a:pt x="81" y="90"/>
                  <a:pt x="82" y="90"/>
                  <a:pt x="83" y="90"/>
                </a:cubicBezTo>
                <a:cubicBezTo>
                  <a:pt x="85" y="90"/>
                  <a:pt x="86" y="90"/>
                  <a:pt x="88" y="90"/>
                </a:cubicBezTo>
                <a:cubicBezTo>
                  <a:pt x="91" y="90"/>
                  <a:pt x="91" y="92"/>
                  <a:pt x="92" y="94"/>
                </a:cubicBezTo>
                <a:cubicBezTo>
                  <a:pt x="94" y="97"/>
                  <a:pt x="97" y="98"/>
                  <a:pt x="100" y="101"/>
                </a:cubicBezTo>
                <a:cubicBezTo>
                  <a:pt x="103" y="103"/>
                  <a:pt x="103" y="106"/>
                  <a:pt x="103" y="109"/>
                </a:cubicBezTo>
                <a:cubicBezTo>
                  <a:pt x="103" y="113"/>
                  <a:pt x="103" y="117"/>
                  <a:pt x="105" y="121"/>
                </a:cubicBezTo>
                <a:cubicBezTo>
                  <a:pt x="106" y="124"/>
                  <a:pt x="106" y="125"/>
                  <a:pt x="109" y="125"/>
                </a:cubicBezTo>
                <a:cubicBezTo>
                  <a:pt x="111" y="125"/>
                  <a:pt x="114" y="124"/>
                  <a:pt x="116" y="124"/>
                </a:cubicBezTo>
                <a:cubicBezTo>
                  <a:pt x="118" y="124"/>
                  <a:pt x="120" y="125"/>
                  <a:pt x="122" y="126"/>
                </a:cubicBezTo>
                <a:cubicBezTo>
                  <a:pt x="127" y="128"/>
                  <a:pt x="132" y="127"/>
                  <a:pt x="136" y="128"/>
                </a:cubicBezTo>
                <a:cubicBezTo>
                  <a:pt x="140" y="128"/>
                  <a:pt x="146" y="125"/>
                  <a:pt x="144" y="121"/>
                </a:cubicBezTo>
                <a:cubicBezTo>
                  <a:pt x="143" y="117"/>
                  <a:pt x="138" y="114"/>
                  <a:pt x="140" y="110"/>
                </a:cubicBezTo>
                <a:cubicBezTo>
                  <a:pt x="140" y="108"/>
                  <a:pt x="141" y="107"/>
                  <a:pt x="142" y="106"/>
                </a:cubicBezTo>
                <a:cubicBezTo>
                  <a:pt x="144" y="103"/>
                  <a:pt x="146" y="103"/>
                  <a:pt x="148" y="101"/>
                </a:cubicBezTo>
                <a:cubicBezTo>
                  <a:pt x="149" y="100"/>
                  <a:pt x="149" y="99"/>
                  <a:pt x="150" y="98"/>
                </a:cubicBezTo>
                <a:cubicBezTo>
                  <a:pt x="152" y="97"/>
                  <a:pt x="153" y="97"/>
                  <a:pt x="153" y="94"/>
                </a:cubicBezTo>
                <a:cubicBezTo>
                  <a:pt x="153" y="89"/>
                  <a:pt x="149" y="91"/>
                  <a:pt x="147" y="87"/>
                </a:cubicBezTo>
                <a:cubicBezTo>
                  <a:pt x="146" y="86"/>
                  <a:pt x="146" y="84"/>
                  <a:pt x="146" y="83"/>
                </a:cubicBezTo>
                <a:cubicBezTo>
                  <a:pt x="146" y="81"/>
                  <a:pt x="147" y="81"/>
                  <a:pt x="148" y="79"/>
                </a:cubicBezTo>
                <a:cubicBezTo>
                  <a:pt x="149" y="76"/>
                  <a:pt x="143" y="72"/>
                  <a:pt x="142" y="70"/>
                </a:cubicBezTo>
                <a:cubicBezTo>
                  <a:pt x="139" y="66"/>
                  <a:pt x="140" y="65"/>
                  <a:pt x="141" y="61"/>
                </a:cubicBezTo>
                <a:cubicBezTo>
                  <a:pt x="142" y="57"/>
                  <a:pt x="147" y="52"/>
                  <a:pt x="151" y="52"/>
                </a:cubicBezTo>
                <a:cubicBezTo>
                  <a:pt x="153" y="52"/>
                  <a:pt x="154" y="52"/>
                  <a:pt x="156" y="52"/>
                </a:cubicBezTo>
                <a:cubicBezTo>
                  <a:pt x="157" y="53"/>
                  <a:pt x="158" y="55"/>
                  <a:pt x="160" y="54"/>
                </a:cubicBezTo>
                <a:cubicBezTo>
                  <a:pt x="165" y="53"/>
                  <a:pt x="167" y="48"/>
                  <a:pt x="163" y="45"/>
                </a:cubicBezTo>
                <a:cubicBezTo>
                  <a:pt x="162" y="44"/>
                  <a:pt x="160" y="43"/>
                  <a:pt x="158" y="43"/>
                </a:cubicBezTo>
                <a:cubicBezTo>
                  <a:pt x="157" y="42"/>
                  <a:pt x="155" y="43"/>
                  <a:pt x="154" y="42"/>
                </a:cubicBezTo>
                <a:cubicBezTo>
                  <a:pt x="152" y="41"/>
                  <a:pt x="152" y="37"/>
                  <a:pt x="152" y="35"/>
                </a:cubicBezTo>
                <a:cubicBezTo>
                  <a:pt x="153" y="31"/>
                  <a:pt x="156" y="31"/>
                  <a:pt x="159" y="31"/>
                </a:cubicBezTo>
                <a:cubicBezTo>
                  <a:pt x="165" y="29"/>
                  <a:pt x="162" y="27"/>
                  <a:pt x="163" y="22"/>
                </a:cubicBezTo>
                <a:cubicBezTo>
                  <a:pt x="163" y="21"/>
                  <a:pt x="164" y="20"/>
                  <a:pt x="164" y="19"/>
                </a:cubicBezTo>
                <a:cubicBezTo>
                  <a:pt x="164" y="17"/>
                  <a:pt x="163" y="15"/>
                  <a:pt x="164" y="14"/>
                </a:cubicBezTo>
                <a:cubicBezTo>
                  <a:pt x="164" y="12"/>
                  <a:pt x="166" y="11"/>
                  <a:pt x="167" y="10"/>
                </a:cubicBezTo>
                <a:cubicBezTo>
                  <a:pt x="169" y="9"/>
                  <a:pt x="170" y="6"/>
                  <a:pt x="171" y="5"/>
                </a:cubicBezTo>
                <a:cubicBezTo>
                  <a:pt x="171" y="3"/>
                  <a:pt x="170" y="1"/>
                  <a:pt x="168" y="1"/>
                </a:cubicBezTo>
                <a:cubicBezTo>
                  <a:pt x="166" y="1"/>
                  <a:pt x="165" y="4"/>
                  <a:pt x="164" y="5"/>
                </a:cubicBezTo>
                <a:lnTo>
                  <a:pt x="144" y="12"/>
                </a:lnTo>
                <a:close/>
              </a:path>
            </a:pathLst>
          </a:custGeom>
          <a:solidFill>
            <a:srgbClr val="008000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0" name="Freeform 20"/>
          <p:cNvSpPr>
            <a:spLocks/>
          </p:cNvSpPr>
          <p:nvPr/>
        </p:nvSpPr>
        <p:spPr bwMode="auto">
          <a:xfrm>
            <a:off x="6138693" y="5475338"/>
            <a:ext cx="120685" cy="249654"/>
          </a:xfrm>
          <a:custGeom>
            <a:avLst/>
            <a:gdLst/>
            <a:ahLst/>
            <a:cxnLst>
              <a:cxn ang="0">
                <a:pos x="69" y="8"/>
              </a:cxn>
              <a:cxn ang="0">
                <a:pos x="74" y="14"/>
              </a:cxn>
              <a:cxn ang="0">
                <a:pos x="77" y="21"/>
              </a:cxn>
              <a:cxn ang="0">
                <a:pos x="77" y="28"/>
              </a:cxn>
              <a:cxn ang="0">
                <a:pos x="85" y="34"/>
              </a:cxn>
              <a:cxn ang="0">
                <a:pos x="87" y="46"/>
              </a:cxn>
              <a:cxn ang="0">
                <a:pos x="86" y="56"/>
              </a:cxn>
              <a:cxn ang="0">
                <a:pos x="85" y="65"/>
              </a:cxn>
              <a:cxn ang="0">
                <a:pos x="83" y="72"/>
              </a:cxn>
              <a:cxn ang="0">
                <a:pos x="77" y="76"/>
              </a:cxn>
              <a:cxn ang="0">
                <a:pos x="75" y="80"/>
              </a:cxn>
              <a:cxn ang="0">
                <a:pos x="79" y="90"/>
              </a:cxn>
              <a:cxn ang="0">
                <a:pos x="76" y="114"/>
              </a:cxn>
              <a:cxn ang="0">
                <a:pos x="75" y="126"/>
              </a:cxn>
              <a:cxn ang="0">
                <a:pos x="74" y="132"/>
              </a:cxn>
              <a:cxn ang="0">
                <a:pos x="73" y="138"/>
              </a:cxn>
              <a:cxn ang="0">
                <a:pos x="72" y="145"/>
              </a:cxn>
              <a:cxn ang="0">
                <a:pos x="70" y="152"/>
              </a:cxn>
              <a:cxn ang="0">
                <a:pos x="69" y="153"/>
              </a:cxn>
              <a:cxn ang="0">
                <a:pos x="68" y="162"/>
              </a:cxn>
              <a:cxn ang="0">
                <a:pos x="64" y="162"/>
              </a:cxn>
              <a:cxn ang="0">
                <a:pos x="57" y="156"/>
              </a:cxn>
              <a:cxn ang="0">
                <a:pos x="53" y="155"/>
              </a:cxn>
              <a:cxn ang="0">
                <a:pos x="40" y="150"/>
              </a:cxn>
              <a:cxn ang="0">
                <a:pos x="41" y="157"/>
              </a:cxn>
              <a:cxn ang="0">
                <a:pos x="34" y="175"/>
              </a:cxn>
              <a:cxn ang="0">
                <a:pos x="21" y="178"/>
              </a:cxn>
              <a:cxn ang="0">
                <a:pos x="17" y="179"/>
              </a:cxn>
              <a:cxn ang="0">
                <a:pos x="14" y="165"/>
              </a:cxn>
              <a:cxn ang="0">
                <a:pos x="8" y="155"/>
              </a:cxn>
              <a:cxn ang="0">
                <a:pos x="6" y="151"/>
              </a:cxn>
              <a:cxn ang="0">
                <a:pos x="9" y="138"/>
              </a:cxn>
              <a:cxn ang="0">
                <a:pos x="14" y="131"/>
              </a:cxn>
              <a:cxn ang="0">
                <a:pos x="12" y="120"/>
              </a:cxn>
              <a:cxn ang="0">
                <a:pos x="17" y="116"/>
              </a:cxn>
              <a:cxn ang="0">
                <a:pos x="19" y="110"/>
              </a:cxn>
              <a:cxn ang="0">
                <a:pos x="18" y="104"/>
              </a:cxn>
              <a:cxn ang="0">
                <a:pos x="13" y="102"/>
              </a:cxn>
              <a:cxn ang="0">
                <a:pos x="10" y="105"/>
              </a:cxn>
              <a:cxn ang="0">
                <a:pos x="11" y="98"/>
              </a:cxn>
              <a:cxn ang="0">
                <a:pos x="13" y="88"/>
              </a:cxn>
              <a:cxn ang="0">
                <a:pos x="17" y="85"/>
              </a:cxn>
              <a:cxn ang="0">
                <a:pos x="17" y="68"/>
              </a:cxn>
              <a:cxn ang="0">
                <a:pos x="12" y="58"/>
              </a:cxn>
              <a:cxn ang="0">
                <a:pos x="11" y="52"/>
              </a:cxn>
              <a:cxn ang="0">
                <a:pos x="8" y="48"/>
              </a:cxn>
              <a:cxn ang="0">
                <a:pos x="3" y="43"/>
              </a:cxn>
              <a:cxn ang="0">
                <a:pos x="6" y="32"/>
              </a:cxn>
              <a:cxn ang="0">
                <a:pos x="7" y="24"/>
              </a:cxn>
              <a:cxn ang="0">
                <a:pos x="9" y="16"/>
              </a:cxn>
              <a:cxn ang="0">
                <a:pos x="13" y="12"/>
              </a:cxn>
              <a:cxn ang="0">
                <a:pos x="10" y="19"/>
              </a:cxn>
              <a:cxn ang="0">
                <a:pos x="17" y="22"/>
              </a:cxn>
              <a:cxn ang="0">
                <a:pos x="27" y="23"/>
              </a:cxn>
              <a:cxn ang="0">
                <a:pos x="32" y="25"/>
              </a:cxn>
              <a:cxn ang="0">
                <a:pos x="38" y="22"/>
              </a:cxn>
              <a:cxn ang="0">
                <a:pos x="47" y="14"/>
              </a:cxn>
              <a:cxn ang="0">
                <a:pos x="52" y="10"/>
              </a:cxn>
              <a:cxn ang="0">
                <a:pos x="56" y="2"/>
              </a:cxn>
            </a:cxnLst>
            <a:rect l="0" t="0" r="r" b="b"/>
            <a:pathLst>
              <a:path w="87" h="179">
                <a:moveTo>
                  <a:pt x="67" y="5"/>
                </a:moveTo>
                <a:cubicBezTo>
                  <a:pt x="67" y="6"/>
                  <a:pt x="68" y="8"/>
                  <a:pt x="69" y="8"/>
                </a:cubicBezTo>
                <a:cubicBezTo>
                  <a:pt x="71" y="9"/>
                  <a:pt x="73" y="9"/>
                  <a:pt x="73" y="11"/>
                </a:cubicBezTo>
                <a:cubicBezTo>
                  <a:pt x="74" y="12"/>
                  <a:pt x="73" y="13"/>
                  <a:pt x="74" y="14"/>
                </a:cubicBezTo>
                <a:cubicBezTo>
                  <a:pt x="74" y="15"/>
                  <a:pt x="75" y="14"/>
                  <a:pt x="76" y="15"/>
                </a:cubicBezTo>
                <a:cubicBezTo>
                  <a:pt x="77" y="16"/>
                  <a:pt x="77" y="19"/>
                  <a:pt x="77" y="21"/>
                </a:cubicBezTo>
                <a:cubicBezTo>
                  <a:pt x="77" y="22"/>
                  <a:pt x="77" y="23"/>
                  <a:pt x="76" y="25"/>
                </a:cubicBezTo>
                <a:cubicBezTo>
                  <a:pt x="76" y="26"/>
                  <a:pt x="76" y="27"/>
                  <a:pt x="77" y="28"/>
                </a:cubicBezTo>
                <a:cubicBezTo>
                  <a:pt x="79" y="30"/>
                  <a:pt x="81" y="29"/>
                  <a:pt x="83" y="30"/>
                </a:cubicBezTo>
                <a:cubicBezTo>
                  <a:pt x="85" y="31"/>
                  <a:pt x="85" y="32"/>
                  <a:pt x="85" y="34"/>
                </a:cubicBezTo>
                <a:cubicBezTo>
                  <a:pt x="85" y="37"/>
                  <a:pt x="87" y="40"/>
                  <a:pt x="87" y="43"/>
                </a:cubicBezTo>
                <a:cubicBezTo>
                  <a:pt x="87" y="44"/>
                  <a:pt x="87" y="45"/>
                  <a:pt x="87" y="46"/>
                </a:cubicBezTo>
                <a:cubicBezTo>
                  <a:pt x="87" y="48"/>
                  <a:pt x="86" y="49"/>
                  <a:pt x="86" y="50"/>
                </a:cubicBezTo>
                <a:cubicBezTo>
                  <a:pt x="86" y="52"/>
                  <a:pt x="86" y="54"/>
                  <a:pt x="86" y="56"/>
                </a:cubicBezTo>
                <a:cubicBezTo>
                  <a:pt x="86" y="58"/>
                  <a:pt x="86" y="60"/>
                  <a:pt x="86" y="62"/>
                </a:cubicBezTo>
                <a:cubicBezTo>
                  <a:pt x="85" y="63"/>
                  <a:pt x="85" y="64"/>
                  <a:pt x="85" y="65"/>
                </a:cubicBezTo>
                <a:cubicBezTo>
                  <a:pt x="85" y="66"/>
                  <a:pt x="85" y="67"/>
                  <a:pt x="85" y="68"/>
                </a:cubicBezTo>
                <a:cubicBezTo>
                  <a:pt x="84" y="69"/>
                  <a:pt x="83" y="71"/>
                  <a:pt x="83" y="72"/>
                </a:cubicBezTo>
                <a:cubicBezTo>
                  <a:pt x="82" y="73"/>
                  <a:pt x="81" y="74"/>
                  <a:pt x="81" y="74"/>
                </a:cubicBezTo>
                <a:cubicBezTo>
                  <a:pt x="79" y="75"/>
                  <a:pt x="77" y="74"/>
                  <a:pt x="77" y="76"/>
                </a:cubicBezTo>
                <a:cubicBezTo>
                  <a:pt x="76" y="76"/>
                  <a:pt x="77" y="77"/>
                  <a:pt x="76" y="78"/>
                </a:cubicBezTo>
                <a:cubicBezTo>
                  <a:pt x="76" y="79"/>
                  <a:pt x="76" y="79"/>
                  <a:pt x="75" y="80"/>
                </a:cubicBezTo>
                <a:cubicBezTo>
                  <a:pt x="75" y="81"/>
                  <a:pt x="75" y="84"/>
                  <a:pt x="76" y="86"/>
                </a:cubicBezTo>
                <a:cubicBezTo>
                  <a:pt x="77" y="87"/>
                  <a:pt x="78" y="88"/>
                  <a:pt x="79" y="90"/>
                </a:cubicBezTo>
                <a:cubicBezTo>
                  <a:pt x="79" y="91"/>
                  <a:pt x="80" y="92"/>
                  <a:pt x="80" y="94"/>
                </a:cubicBezTo>
                <a:cubicBezTo>
                  <a:pt x="79" y="101"/>
                  <a:pt x="77" y="107"/>
                  <a:pt x="76" y="114"/>
                </a:cubicBezTo>
                <a:cubicBezTo>
                  <a:pt x="76" y="117"/>
                  <a:pt x="76" y="119"/>
                  <a:pt x="76" y="122"/>
                </a:cubicBezTo>
                <a:cubicBezTo>
                  <a:pt x="76" y="123"/>
                  <a:pt x="76" y="125"/>
                  <a:pt x="75" y="126"/>
                </a:cubicBezTo>
                <a:cubicBezTo>
                  <a:pt x="75" y="128"/>
                  <a:pt x="75" y="129"/>
                  <a:pt x="75" y="130"/>
                </a:cubicBezTo>
                <a:cubicBezTo>
                  <a:pt x="75" y="131"/>
                  <a:pt x="74" y="131"/>
                  <a:pt x="74" y="132"/>
                </a:cubicBezTo>
                <a:cubicBezTo>
                  <a:pt x="74" y="133"/>
                  <a:pt x="74" y="134"/>
                  <a:pt x="73" y="135"/>
                </a:cubicBezTo>
                <a:cubicBezTo>
                  <a:pt x="73" y="136"/>
                  <a:pt x="73" y="137"/>
                  <a:pt x="73" y="138"/>
                </a:cubicBezTo>
                <a:cubicBezTo>
                  <a:pt x="72" y="140"/>
                  <a:pt x="73" y="142"/>
                  <a:pt x="72" y="143"/>
                </a:cubicBezTo>
                <a:cubicBezTo>
                  <a:pt x="72" y="144"/>
                  <a:pt x="72" y="145"/>
                  <a:pt x="72" y="145"/>
                </a:cubicBezTo>
                <a:cubicBezTo>
                  <a:pt x="71" y="147"/>
                  <a:pt x="71" y="148"/>
                  <a:pt x="71" y="150"/>
                </a:cubicBezTo>
                <a:cubicBezTo>
                  <a:pt x="71" y="151"/>
                  <a:pt x="70" y="151"/>
                  <a:pt x="70" y="152"/>
                </a:cubicBezTo>
                <a:cubicBezTo>
                  <a:pt x="70" y="152"/>
                  <a:pt x="69" y="152"/>
                  <a:pt x="69" y="153"/>
                </a:cubicBezTo>
                <a:cubicBezTo>
                  <a:pt x="69" y="153"/>
                  <a:pt x="69" y="153"/>
                  <a:pt x="69" y="153"/>
                </a:cubicBezTo>
                <a:cubicBezTo>
                  <a:pt x="68" y="155"/>
                  <a:pt x="68" y="156"/>
                  <a:pt x="68" y="158"/>
                </a:cubicBezTo>
                <a:cubicBezTo>
                  <a:pt x="68" y="158"/>
                  <a:pt x="68" y="161"/>
                  <a:pt x="68" y="162"/>
                </a:cubicBezTo>
                <a:cubicBezTo>
                  <a:pt x="67" y="162"/>
                  <a:pt x="67" y="161"/>
                  <a:pt x="66" y="161"/>
                </a:cubicBezTo>
                <a:cubicBezTo>
                  <a:pt x="65" y="161"/>
                  <a:pt x="65" y="162"/>
                  <a:pt x="64" y="162"/>
                </a:cubicBezTo>
                <a:cubicBezTo>
                  <a:pt x="63" y="163"/>
                  <a:pt x="61" y="163"/>
                  <a:pt x="60" y="161"/>
                </a:cubicBezTo>
                <a:cubicBezTo>
                  <a:pt x="59" y="159"/>
                  <a:pt x="59" y="158"/>
                  <a:pt x="57" y="156"/>
                </a:cubicBezTo>
                <a:cubicBezTo>
                  <a:pt x="57" y="155"/>
                  <a:pt x="57" y="155"/>
                  <a:pt x="55" y="155"/>
                </a:cubicBezTo>
                <a:cubicBezTo>
                  <a:pt x="55" y="154"/>
                  <a:pt x="54" y="155"/>
                  <a:pt x="53" y="155"/>
                </a:cubicBezTo>
                <a:cubicBezTo>
                  <a:pt x="49" y="154"/>
                  <a:pt x="47" y="152"/>
                  <a:pt x="44" y="150"/>
                </a:cubicBezTo>
                <a:cubicBezTo>
                  <a:pt x="44" y="150"/>
                  <a:pt x="41" y="149"/>
                  <a:pt x="40" y="150"/>
                </a:cubicBezTo>
                <a:cubicBezTo>
                  <a:pt x="39" y="152"/>
                  <a:pt x="42" y="153"/>
                  <a:pt x="42" y="154"/>
                </a:cubicBezTo>
                <a:cubicBezTo>
                  <a:pt x="43" y="155"/>
                  <a:pt x="42" y="156"/>
                  <a:pt x="41" y="157"/>
                </a:cubicBezTo>
                <a:cubicBezTo>
                  <a:pt x="39" y="160"/>
                  <a:pt x="41" y="162"/>
                  <a:pt x="41" y="166"/>
                </a:cubicBezTo>
                <a:cubicBezTo>
                  <a:pt x="41" y="170"/>
                  <a:pt x="38" y="173"/>
                  <a:pt x="34" y="175"/>
                </a:cubicBezTo>
                <a:cubicBezTo>
                  <a:pt x="31" y="176"/>
                  <a:pt x="28" y="176"/>
                  <a:pt x="25" y="177"/>
                </a:cubicBezTo>
                <a:cubicBezTo>
                  <a:pt x="24" y="177"/>
                  <a:pt x="23" y="178"/>
                  <a:pt x="21" y="178"/>
                </a:cubicBezTo>
                <a:cubicBezTo>
                  <a:pt x="21" y="178"/>
                  <a:pt x="20" y="177"/>
                  <a:pt x="19" y="178"/>
                </a:cubicBezTo>
                <a:cubicBezTo>
                  <a:pt x="18" y="178"/>
                  <a:pt x="18" y="179"/>
                  <a:pt x="17" y="179"/>
                </a:cubicBezTo>
                <a:cubicBezTo>
                  <a:pt x="16" y="176"/>
                  <a:pt x="16" y="173"/>
                  <a:pt x="15" y="170"/>
                </a:cubicBezTo>
                <a:cubicBezTo>
                  <a:pt x="15" y="168"/>
                  <a:pt x="15" y="167"/>
                  <a:pt x="14" y="165"/>
                </a:cubicBezTo>
                <a:cubicBezTo>
                  <a:pt x="13" y="163"/>
                  <a:pt x="11" y="161"/>
                  <a:pt x="10" y="158"/>
                </a:cubicBezTo>
                <a:cubicBezTo>
                  <a:pt x="10" y="157"/>
                  <a:pt x="9" y="157"/>
                  <a:pt x="8" y="155"/>
                </a:cubicBezTo>
                <a:cubicBezTo>
                  <a:pt x="7" y="154"/>
                  <a:pt x="6" y="154"/>
                  <a:pt x="5" y="153"/>
                </a:cubicBezTo>
                <a:cubicBezTo>
                  <a:pt x="4" y="152"/>
                  <a:pt x="5" y="152"/>
                  <a:pt x="6" y="151"/>
                </a:cubicBezTo>
                <a:cubicBezTo>
                  <a:pt x="8" y="149"/>
                  <a:pt x="9" y="144"/>
                  <a:pt x="9" y="141"/>
                </a:cubicBezTo>
                <a:cubicBezTo>
                  <a:pt x="9" y="140"/>
                  <a:pt x="8" y="139"/>
                  <a:pt x="9" y="138"/>
                </a:cubicBezTo>
                <a:cubicBezTo>
                  <a:pt x="9" y="137"/>
                  <a:pt x="9" y="137"/>
                  <a:pt x="10" y="137"/>
                </a:cubicBezTo>
                <a:cubicBezTo>
                  <a:pt x="12" y="135"/>
                  <a:pt x="13" y="133"/>
                  <a:pt x="14" y="131"/>
                </a:cubicBezTo>
                <a:cubicBezTo>
                  <a:pt x="14" y="129"/>
                  <a:pt x="15" y="126"/>
                  <a:pt x="14" y="124"/>
                </a:cubicBezTo>
                <a:cubicBezTo>
                  <a:pt x="14" y="123"/>
                  <a:pt x="13" y="122"/>
                  <a:pt x="12" y="120"/>
                </a:cubicBezTo>
                <a:cubicBezTo>
                  <a:pt x="12" y="117"/>
                  <a:pt x="15" y="116"/>
                  <a:pt x="15" y="113"/>
                </a:cubicBezTo>
                <a:cubicBezTo>
                  <a:pt x="15" y="114"/>
                  <a:pt x="16" y="116"/>
                  <a:pt x="17" y="116"/>
                </a:cubicBezTo>
                <a:cubicBezTo>
                  <a:pt x="17" y="115"/>
                  <a:pt x="17" y="115"/>
                  <a:pt x="18" y="114"/>
                </a:cubicBezTo>
                <a:cubicBezTo>
                  <a:pt x="19" y="112"/>
                  <a:pt x="19" y="111"/>
                  <a:pt x="19" y="110"/>
                </a:cubicBezTo>
                <a:cubicBezTo>
                  <a:pt x="20" y="108"/>
                  <a:pt x="24" y="106"/>
                  <a:pt x="22" y="104"/>
                </a:cubicBezTo>
                <a:cubicBezTo>
                  <a:pt x="21" y="104"/>
                  <a:pt x="19" y="104"/>
                  <a:pt x="18" y="104"/>
                </a:cubicBezTo>
                <a:cubicBezTo>
                  <a:pt x="16" y="104"/>
                  <a:pt x="17" y="103"/>
                  <a:pt x="16" y="102"/>
                </a:cubicBezTo>
                <a:cubicBezTo>
                  <a:pt x="15" y="100"/>
                  <a:pt x="15" y="101"/>
                  <a:pt x="13" y="102"/>
                </a:cubicBezTo>
                <a:cubicBezTo>
                  <a:pt x="13" y="102"/>
                  <a:pt x="12" y="102"/>
                  <a:pt x="12" y="103"/>
                </a:cubicBezTo>
                <a:cubicBezTo>
                  <a:pt x="11" y="103"/>
                  <a:pt x="11" y="104"/>
                  <a:pt x="10" y="105"/>
                </a:cubicBezTo>
                <a:cubicBezTo>
                  <a:pt x="9" y="105"/>
                  <a:pt x="9" y="104"/>
                  <a:pt x="9" y="103"/>
                </a:cubicBezTo>
                <a:cubicBezTo>
                  <a:pt x="10" y="101"/>
                  <a:pt x="11" y="100"/>
                  <a:pt x="11" y="98"/>
                </a:cubicBezTo>
                <a:cubicBezTo>
                  <a:pt x="11" y="97"/>
                  <a:pt x="11" y="94"/>
                  <a:pt x="12" y="93"/>
                </a:cubicBezTo>
                <a:cubicBezTo>
                  <a:pt x="13" y="91"/>
                  <a:pt x="13" y="90"/>
                  <a:pt x="13" y="88"/>
                </a:cubicBezTo>
                <a:cubicBezTo>
                  <a:pt x="15" y="87"/>
                  <a:pt x="20" y="89"/>
                  <a:pt x="21" y="87"/>
                </a:cubicBezTo>
                <a:cubicBezTo>
                  <a:pt x="22" y="85"/>
                  <a:pt x="18" y="85"/>
                  <a:pt x="17" y="85"/>
                </a:cubicBezTo>
                <a:cubicBezTo>
                  <a:pt x="16" y="82"/>
                  <a:pt x="17" y="78"/>
                  <a:pt x="17" y="74"/>
                </a:cubicBezTo>
                <a:cubicBezTo>
                  <a:pt x="17" y="73"/>
                  <a:pt x="17" y="69"/>
                  <a:pt x="17" y="68"/>
                </a:cubicBezTo>
                <a:cubicBezTo>
                  <a:pt x="16" y="67"/>
                  <a:pt x="14" y="66"/>
                  <a:pt x="13" y="66"/>
                </a:cubicBezTo>
                <a:cubicBezTo>
                  <a:pt x="12" y="63"/>
                  <a:pt x="13" y="61"/>
                  <a:pt x="12" y="58"/>
                </a:cubicBezTo>
                <a:cubicBezTo>
                  <a:pt x="12" y="56"/>
                  <a:pt x="12" y="55"/>
                  <a:pt x="11" y="53"/>
                </a:cubicBezTo>
                <a:cubicBezTo>
                  <a:pt x="11" y="52"/>
                  <a:pt x="11" y="52"/>
                  <a:pt x="11" y="52"/>
                </a:cubicBezTo>
                <a:cubicBezTo>
                  <a:pt x="10" y="51"/>
                  <a:pt x="9" y="51"/>
                  <a:pt x="9" y="50"/>
                </a:cubicBezTo>
                <a:cubicBezTo>
                  <a:pt x="8" y="49"/>
                  <a:pt x="8" y="48"/>
                  <a:pt x="8" y="48"/>
                </a:cubicBezTo>
                <a:cubicBezTo>
                  <a:pt x="7" y="46"/>
                  <a:pt x="7" y="47"/>
                  <a:pt x="5" y="47"/>
                </a:cubicBezTo>
                <a:cubicBezTo>
                  <a:pt x="3" y="46"/>
                  <a:pt x="0" y="45"/>
                  <a:pt x="3" y="43"/>
                </a:cubicBezTo>
                <a:cubicBezTo>
                  <a:pt x="4" y="41"/>
                  <a:pt x="5" y="41"/>
                  <a:pt x="5" y="39"/>
                </a:cubicBezTo>
                <a:cubicBezTo>
                  <a:pt x="5" y="36"/>
                  <a:pt x="5" y="34"/>
                  <a:pt x="6" y="32"/>
                </a:cubicBezTo>
                <a:cubicBezTo>
                  <a:pt x="6" y="30"/>
                  <a:pt x="5" y="28"/>
                  <a:pt x="6" y="27"/>
                </a:cubicBezTo>
                <a:cubicBezTo>
                  <a:pt x="6" y="26"/>
                  <a:pt x="7" y="25"/>
                  <a:pt x="7" y="24"/>
                </a:cubicBezTo>
                <a:cubicBezTo>
                  <a:pt x="8" y="23"/>
                  <a:pt x="8" y="21"/>
                  <a:pt x="8" y="20"/>
                </a:cubicBezTo>
                <a:cubicBezTo>
                  <a:pt x="9" y="19"/>
                  <a:pt x="9" y="17"/>
                  <a:pt x="9" y="16"/>
                </a:cubicBezTo>
                <a:cubicBezTo>
                  <a:pt x="9" y="14"/>
                  <a:pt x="9" y="13"/>
                  <a:pt x="11" y="12"/>
                </a:cubicBezTo>
                <a:cubicBezTo>
                  <a:pt x="11" y="12"/>
                  <a:pt x="12" y="11"/>
                  <a:pt x="13" y="12"/>
                </a:cubicBezTo>
                <a:cubicBezTo>
                  <a:pt x="13" y="13"/>
                  <a:pt x="11" y="15"/>
                  <a:pt x="11" y="15"/>
                </a:cubicBezTo>
                <a:cubicBezTo>
                  <a:pt x="9" y="17"/>
                  <a:pt x="10" y="17"/>
                  <a:pt x="10" y="19"/>
                </a:cubicBezTo>
                <a:cubicBezTo>
                  <a:pt x="10" y="21"/>
                  <a:pt x="10" y="20"/>
                  <a:pt x="11" y="21"/>
                </a:cubicBezTo>
                <a:cubicBezTo>
                  <a:pt x="13" y="22"/>
                  <a:pt x="15" y="22"/>
                  <a:pt x="17" y="22"/>
                </a:cubicBezTo>
                <a:cubicBezTo>
                  <a:pt x="19" y="22"/>
                  <a:pt x="21" y="21"/>
                  <a:pt x="24" y="21"/>
                </a:cubicBezTo>
                <a:cubicBezTo>
                  <a:pt x="25" y="22"/>
                  <a:pt x="26" y="23"/>
                  <a:pt x="27" y="23"/>
                </a:cubicBezTo>
                <a:cubicBezTo>
                  <a:pt x="27" y="23"/>
                  <a:pt x="28" y="23"/>
                  <a:pt x="29" y="23"/>
                </a:cubicBezTo>
                <a:cubicBezTo>
                  <a:pt x="29" y="24"/>
                  <a:pt x="31" y="25"/>
                  <a:pt x="32" y="25"/>
                </a:cubicBezTo>
                <a:cubicBezTo>
                  <a:pt x="32" y="25"/>
                  <a:pt x="33" y="24"/>
                  <a:pt x="34" y="23"/>
                </a:cubicBezTo>
                <a:cubicBezTo>
                  <a:pt x="35" y="22"/>
                  <a:pt x="36" y="22"/>
                  <a:pt x="38" y="22"/>
                </a:cubicBezTo>
                <a:cubicBezTo>
                  <a:pt x="41" y="21"/>
                  <a:pt x="40" y="18"/>
                  <a:pt x="42" y="16"/>
                </a:cubicBezTo>
                <a:cubicBezTo>
                  <a:pt x="44" y="14"/>
                  <a:pt x="45" y="14"/>
                  <a:pt x="47" y="14"/>
                </a:cubicBezTo>
                <a:cubicBezTo>
                  <a:pt x="48" y="13"/>
                  <a:pt x="49" y="12"/>
                  <a:pt x="50" y="11"/>
                </a:cubicBezTo>
                <a:cubicBezTo>
                  <a:pt x="51" y="11"/>
                  <a:pt x="52" y="10"/>
                  <a:pt x="52" y="10"/>
                </a:cubicBezTo>
                <a:cubicBezTo>
                  <a:pt x="53" y="9"/>
                  <a:pt x="53" y="8"/>
                  <a:pt x="53" y="7"/>
                </a:cubicBezTo>
                <a:cubicBezTo>
                  <a:pt x="53" y="4"/>
                  <a:pt x="54" y="3"/>
                  <a:pt x="56" y="2"/>
                </a:cubicBezTo>
                <a:cubicBezTo>
                  <a:pt x="59" y="0"/>
                  <a:pt x="65" y="1"/>
                  <a:pt x="67" y="5"/>
                </a:cubicBezTo>
              </a:path>
            </a:pathLst>
          </a:custGeom>
          <a:solidFill>
            <a:srgbClr val="008000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1" name="Freeform 21"/>
          <p:cNvSpPr>
            <a:spLocks noEditPoints="1"/>
          </p:cNvSpPr>
          <p:nvPr/>
        </p:nvSpPr>
        <p:spPr bwMode="auto">
          <a:xfrm>
            <a:off x="6629717" y="3921809"/>
            <a:ext cx="776173" cy="703999"/>
          </a:xfrm>
          <a:custGeom>
            <a:avLst/>
            <a:gdLst/>
            <a:ahLst/>
            <a:cxnLst>
              <a:cxn ang="0">
                <a:pos x="549" y="385"/>
              </a:cxn>
              <a:cxn ang="0">
                <a:pos x="543" y="329"/>
              </a:cxn>
              <a:cxn ang="0">
                <a:pos x="531" y="290"/>
              </a:cxn>
              <a:cxn ang="0">
                <a:pos x="533" y="257"/>
              </a:cxn>
              <a:cxn ang="0">
                <a:pos x="522" y="235"/>
              </a:cxn>
              <a:cxn ang="0">
                <a:pos x="532" y="203"/>
              </a:cxn>
              <a:cxn ang="0">
                <a:pos x="552" y="184"/>
              </a:cxn>
              <a:cxn ang="0">
                <a:pos x="546" y="161"/>
              </a:cxn>
              <a:cxn ang="0">
                <a:pos x="524" y="97"/>
              </a:cxn>
              <a:cxn ang="0">
                <a:pos x="518" y="61"/>
              </a:cxn>
              <a:cxn ang="0">
                <a:pos x="473" y="42"/>
              </a:cxn>
              <a:cxn ang="0">
                <a:pos x="315" y="39"/>
              </a:cxn>
              <a:cxn ang="0">
                <a:pos x="293" y="41"/>
              </a:cxn>
              <a:cxn ang="0">
                <a:pos x="243" y="1"/>
              </a:cxn>
              <a:cxn ang="0">
                <a:pos x="187" y="10"/>
              </a:cxn>
              <a:cxn ang="0">
                <a:pos x="156" y="17"/>
              </a:cxn>
              <a:cxn ang="0">
                <a:pos x="114" y="50"/>
              </a:cxn>
              <a:cxn ang="0">
                <a:pos x="77" y="63"/>
              </a:cxn>
              <a:cxn ang="0">
                <a:pos x="36" y="71"/>
              </a:cxn>
              <a:cxn ang="0">
                <a:pos x="14" y="81"/>
              </a:cxn>
              <a:cxn ang="0">
                <a:pos x="16" y="93"/>
              </a:cxn>
              <a:cxn ang="0">
                <a:pos x="33" y="138"/>
              </a:cxn>
              <a:cxn ang="0">
                <a:pos x="16" y="170"/>
              </a:cxn>
              <a:cxn ang="0">
                <a:pos x="31" y="187"/>
              </a:cxn>
              <a:cxn ang="0">
                <a:pos x="37" y="212"/>
              </a:cxn>
              <a:cxn ang="0">
                <a:pos x="43" y="231"/>
              </a:cxn>
              <a:cxn ang="0">
                <a:pos x="38" y="260"/>
              </a:cxn>
              <a:cxn ang="0">
                <a:pos x="44" y="276"/>
              </a:cxn>
              <a:cxn ang="0">
                <a:pos x="47" y="292"/>
              </a:cxn>
              <a:cxn ang="0">
                <a:pos x="60" y="310"/>
              </a:cxn>
              <a:cxn ang="0">
                <a:pos x="61" y="338"/>
              </a:cxn>
              <a:cxn ang="0">
                <a:pos x="88" y="356"/>
              </a:cxn>
              <a:cxn ang="0">
                <a:pos x="118" y="367"/>
              </a:cxn>
              <a:cxn ang="0">
                <a:pos x="138" y="375"/>
              </a:cxn>
              <a:cxn ang="0">
                <a:pos x="140" y="398"/>
              </a:cxn>
              <a:cxn ang="0">
                <a:pos x="157" y="412"/>
              </a:cxn>
              <a:cxn ang="0">
                <a:pos x="167" y="393"/>
              </a:cxn>
              <a:cxn ang="0">
                <a:pos x="191" y="400"/>
              </a:cxn>
              <a:cxn ang="0">
                <a:pos x="208" y="414"/>
              </a:cxn>
              <a:cxn ang="0">
                <a:pos x="231" y="426"/>
              </a:cxn>
              <a:cxn ang="0">
                <a:pos x="269" y="455"/>
              </a:cxn>
              <a:cxn ang="0">
                <a:pos x="286" y="475"/>
              </a:cxn>
              <a:cxn ang="0">
                <a:pos x="308" y="466"/>
              </a:cxn>
              <a:cxn ang="0">
                <a:pos x="321" y="487"/>
              </a:cxn>
              <a:cxn ang="0">
                <a:pos x="338" y="483"/>
              </a:cxn>
              <a:cxn ang="0">
                <a:pos x="376" y="480"/>
              </a:cxn>
              <a:cxn ang="0">
                <a:pos x="393" y="473"/>
              </a:cxn>
              <a:cxn ang="0">
                <a:pos x="427" y="479"/>
              </a:cxn>
              <a:cxn ang="0">
                <a:pos x="445" y="490"/>
              </a:cxn>
              <a:cxn ang="0">
                <a:pos x="477" y="503"/>
              </a:cxn>
              <a:cxn ang="0">
                <a:pos x="477" y="486"/>
              </a:cxn>
              <a:cxn ang="0">
                <a:pos x="474" y="462"/>
              </a:cxn>
              <a:cxn ang="0">
                <a:pos x="500" y="424"/>
              </a:cxn>
              <a:cxn ang="0">
                <a:pos x="551" y="390"/>
              </a:cxn>
              <a:cxn ang="0">
                <a:pos x="545" y="359"/>
              </a:cxn>
            </a:cxnLst>
            <a:rect l="0" t="0" r="r" b="b"/>
            <a:pathLst>
              <a:path w="557" h="505">
                <a:moveTo>
                  <a:pt x="552" y="381"/>
                </a:moveTo>
                <a:cubicBezTo>
                  <a:pt x="552" y="381"/>
                  <a:pt x="552" y="382"/>
                  <a:pt x="552" y="382"/>
                </a:cubicBezTo>
                <a:cubicBezTo>
                  <a:pt x="552" y="382"/>
                  <a:pt x="552" y="381"/>
                  <a:pt x="552" y="381"/>
                </a:cubicBezTo>
                <a:moveTo>
                  <a:pt x="549" y="385"/>
                </a:moveTo>
                <a:cubicBezTo>
                  <a:pt x="550" y="385"/>
                  <a:pt x="550" y="385"/>
                  <a:pt x="550" y="385"/>
                </a:cubicBezTo>
                <a:cubicBezTo>
                  <a:pt x="550" y="385"/>
                  <a:pt x="550" y="385"/>
                  <a:pt x="550" y="385"/>
                </a:cubicBezTo>
                <a:lnTo>
                  <a:pt x="549" y="385"/>
                </a:lnTo>
                <a:close/>
                <a:moveTo>
                  <a:pt x="557" y="352"/>
                </a:moveTo>
                <a:cubicBezTo>
                  <a:pt x="556" y="350"/>
                  <a:pt x="556" y="351"/>
                  <a:pt x="555" y="350"/>
                </a:cubicBezTo>
                <a:cubicBezTo>
                  <a:pt x="554" y="348"/>
                  <a:pt x="554" y="346"/>
                  <a:pt x="554" y="344"/>
                </a:cubicBezTo>
                <a:cubicBezTo>
                  <a:pt x="552" y="342"/>
                  <a:pt x="550" y="339"/>
                  <a:pt x="548" y="336"/>
                </a:cubicBezTo>
                <a:cubicBezTo>
                  <a:pt x="548" y="335"/>
                  <a:pt x="547" y="332"/>
                  <a:pt x="546" y="331"/>
                </a:cubicBezTo>
                <a:cubicBezTo>
                  <a:pt x="546" y="331"/>
                  <a:pt x="545" y="331"/>
                  <a:pt x="544" y="331"/>
                </a:cubicBezTo>
                <a:cubicBezTo>
                  <a:pt x="543" y="331"/>
                  <a:pt x="543" y="330"/>
                  <a:pt x="543" y="329"/>
                </a:cubicBezTo>
                <a:cubicBezTo>
                  <a:pt x="543" y="329"/>
                  <a:pt x="543" y="328"/>
                  <a:pt x="543" y="328"/>
                </a:cubicBezTo>
                <a:cubicBezTo>
                  <a:pt x="542" y="327"/>
                  <a:pt x="542" y="327"/>
                  <a:pt x="542" y="326"/>
                </a:cubicBezTo>
                <a:cubicBezTo>
                  <a:pt x="541" y="324"/>
                  <a:pt x="540" y="323"/>
                  <a:pt x="540" y="321"/>
                </a:cubicBezTo>
                <a:cubicBezTo>
                  <a:pt x="538" y="317"/>
                  <a:pt x="536" y="314"/>
                  <a:pt x="535" y="310"/>
                </a:cubicBezTo>
                <a:cubicBezTo>
                  <a:pt x="534" y="307"/>
                  <a:pt x="533" y="304"/>
                  <a:pt x="533" y="301"/>
                </a:cubicBezTo>
                <a:cubicBezTo>
                  <a:pt x="533" y="299"/>
                  <a:pt x="533" y="298"/>
                  <a:pt x="533" y="296"/>
                </a:cubicBezTo>
                <a:cubicBezTo>
                  <a:pt x="532" y="294"/>
                  <a:pt x="532" y="291"/>
                  <a:pt x="531" y="290"/>
                </a:cubicBezTo>
                <a:cubicBezTo>
                  <a:pt x="530" y="288"/>
                  <a:pt x="529" y="290"/>
                  <a:pt x="527" y="289"/>
                </a:cubicBezTo>
                <a:cubicBezTo>
                  <a:pt x="524" y="288"/>
                  <a:pt x="525" y="285"/>
                  <a:pt x="525" y="282"/>
                </a:cubicBezTo>
                <a:cubicBezTo>
                  <a:pt x="525" y="280"/>
                  <a:pt x="525" y="278"/>
                  <a:pt x="525" y="276"/>
                </a:cubicBezTo>
                <a:cubicBezTo>
                  <a:pt x="526" y="274"/>
                  <a:pt x="527" y="274"/>
                  <a:pt x="528" y="272"/>
                </a:cubicBezTo>
                <a:cubicBezTo>
                  <a:pt x="528" y="271"/>
                  <a:pt x="528" y="269"/>
                  <a:pt x="528" y="268"/>
                </a:cubicBezTo>
                <a:cubicBezTo>
                  <a:pt x="529" y="266"/>
                  <a:pt x="529" y="266"/>
                  <a:pt x="530" y="264"/>
                </a:cubicBezTo>
                <a:cubicBezTo>
                  <a:pt x="531" y="262"/>
                  <a:pt x="532" y="260"/>
                  <a:pt x="533" y="257"/>
                </a:cubicBezTo>
                <a:cubicBezTo>
                  <a:pt x="533" y="255"/>
                  <a:pt x="532" y="254"/>
                  <a:pt x="534" y="253"/>
                </a:cubicBezTo>
                <a:cubicBezTo>
                  <a:pt x="534" y="252"/>
                  <a:pt x="535" y="253"/>
                  <a:pt x="535" y="252"/>
                </a:cubicBezTo>
                <a:cubicBezTo>
                  <a:pt x="535" y="251"/>
                  <a:pt x="535" y="249"/>
                  <a:pt x="535" y="249"/>
                </a:cubicBezTo>
                <a:cubicBezTo>
                  <a:pt x="535" y="247"/>
                  <a:pt x="534" y="247"/>
                  <a:pt x="533" y="245"/>
                </a:cubicBezTo>
                <a:cubicBezTo>
                  <a:pt x="532" y="244"/>
                  <a:pt x="531" y="243"/>
                  <a:pt x="530" y="242"/>
                </a:cubicBezTo>
                <a:cubicBezTo>
                  <a:pt x="528" y="240"/>
                  <a:pt x="528" y="240"/>
                  <a:pt x="526" y="240"/>
                </a:cubicBezTo>
                <a:cubicBezTo>
                  <a:pt x="524" y="239"/>
                  <a:pt x="523" y="237"/>
                  <a:pt x="522" y="235"/>
                </a:cubicBezTo>
                <a:cubicBezTo>
                  <a:pt x="520" y="232"/>
                  <a:pt x="520" y="231"/>
                  <a:pt x="516" y="232"/>
                </a:cubicBezTo>
                <a:cubicBezTo>
                  <a:pt x="512" y="232"/>
                  <a:pt x="513" y="227"/>
                  <a:pt x="514" y="224"/>
                </a:cubicBezTo>
                <a:cubicBezTo>
                  <a:pt x="515" y="223"/>
                  <a:pt x="515" y="221"/>
                  <a:pt x="515" y="219"/>
                </a:cubicBezTo>
                <a:cubicBezTo>
                  <a:pt x="516" y="218"/>
                  <a:pt x="518" y="217"/>
                  <a:pt x="520" y="216"/>
                </a:cubicBezTo>
                <a:cubicBezTo>
                  <a:pt x="523" y="214"/>
                  <a:pt x="526" y="213"/>
                  <a:pt x="528" y="210"/>
                </a:cubicBezTo>
                <a:cubicBezTo>
                  <a:pt x="530" y="209"/>
                  <a:pt x="529" y="210"/>
                  <a:pt x="530" y="208"/>
                </a:cubicBezTo>
                <a:cubicBezTo>
                  <a:pt x="531" y="206"/>
                  <a:pt x="531" y="205"/>
                  <a:pt x="532" y="203"/>
                </a:cubicBezTo>
                <a:cubicBezTo>
                  <a:pt x="532" y="203"/>
                  <a:pt x="532" y="201"/>
                  <a:pt x="533" y="201"/>
                </a:cubicBezTo>
                <a:cubicBezTo>
                  <a:pt x="533" y="200"/>
                  <a:pt x="534" y="200"/>
                  <a:pt x="535" y="199"/>
                </a:cubicBezTo>
                <a:cubicBezTo>
                  <a:pt x="536" y="198"/>
                  <a:pt x="537" y="197"/>
                  <a:pt x="539" y="196"/>
                </a:cubicBezTo>
                <a:cubicBezTo>
                  <a:pt x="542" y="195"/>
                  <a:pt x="544" y="196"/>
                  <a:pt x="547" y="196"/>
                </a:cubicBezTo>
                <a:cubicBezTo>
                  <a:pt x="550" y="195"/>
                  <a:pt x="549" y="195"/>
                  <a:pt x="550" y="193"/>
                </a:cubicBezTo>
                <a:cubicBezTo>
                  <a:pt x="551" y="192"/>
                  <a:pt x="552" y="190"/>
                  <a:pt x="552" y="188"/>
                </a:cubicBezTo>
                <a:cubicBezTo>
                  <a:pt x="552" y="187"/>
                  <a:pt x="552" y="185"/>
                  <a:pt x="552" y="184"/>
                </a:cubicBezTo>
                <a:cubicBezTo>
                  <a:pt x="553" y="183"/>
                  <a:pt x="554" y="182"/>
                  <a:pt x="554" y="181"/>
                </a:cubicBezTo>
                <a:cubicBezTo>
                  <a:pt x="555" y="179"/>
                  <a:pt x="555" y="178"/>
                  <a:pt x="555" y="176"/>
                </a:cubicBezTo>
                <a:cubicBezTo>
                  <a:pt x="555" y="174"/>
                  <a:pt x="555" y="172"/>
                  <a:pt x="555" y="170"/>
                </a:cubicBezTo>
                <a:cubicBezTo>
                  <a:pt x="555" y="168"/>
                  <a:pt x="556" y="164"/>
                  <a:pt x="552" y="165"/>
                </a:cubicBezTo>
                <a:cubicBezTo>
                  <a:pt x="551" y="165"/>
                  <a:pt x="551" y="167"/>
                  <a:pt x="550" y="166"/>
                </a:cubicBezTo>
                <a:cubicBezTo>
                  <a:pt x="549" y="166"/>
                  <a:pt x="549" y="165"/>
                  <a:pt x="548" y="165"/>
                </a:cubicBezTo>
                <a:cubicBezTo>
                  <a:pt x="547" y="163"/>
                  <a:pt x="547" y="163"/>
                  <a:pt x="546" y="161"/>
                </a:cubicBezTo>
                <a:cubicBezTo>
                  <a:pt x="546" y="159"/>
                  <a:pt x="547" y="156"/>
                  <a:pt x="547" y="154"/>
                </a:cubicBezTo>
                <a:cubicBezTo>
                  <a:pt x="546" y="153"/>
                  <a:pt x="545" y="153"/>
                  <a:pt x="545" y="151"/>
                </a:cubicBezTo>
                <a:cubicBezTo>
                  <a:pt x="543" y="149"/>
                  <a:pt x="542" y="145"/>
                  <a:pt x="540" y="142"/>
                </a:cubicBezTo>
                <a:cubicBezTo>
                  <a:pt x="538" y="136"/>
                  <a:pt x="537" y="131"/>
                  <a:pt x="534" y="125"/>
                </a:cubicBezTo>
                <a:cubicBezTo>
                  <a:pt x="532" y="120"/>
                  <a:pt x="529" y="116"/>
                  <a:pt x="527" y="111"/>
                </a:cubicBezTo>
                <a:cubicBezTo>
                  <a:pt x="526" y="108"/>
                  <a:pt x="523" y="106"/>
                  <a:pt x="523" y="102"/>
                </a:cubicBezTo>
                <a:cubicBezTo>
                  <a:pt x="523" y="99"/>
                  <a:pt x="523" y="99"/>
                  <a:pt x="524" y="97"/>
                </a:cubicBezTo>
                <a:cubicBezTo>
                  <a:pt x="525" y="95"/>
                  <a:pt x="526" y="94"/>
                  <a:pt x="526" y="92"/>
                </a:cubicBezTo>
                <a:cubicBezTo>
                  <a:pt x="525" y="88"/>
                  <a:pt x="521" y="85"/>
                  <a:pt x="521" y="81"/>
                </a:cubicBezTo>
                <a:cubicBezTo>
                  <a:pt x="520" y="80"/>
                  <a:pt x="521" y="78"/>
                  <a:pt x="521" y="77"/>
                </a:cubicBezTo>
                <a:cubicBezTo>
                  <a:pt x="521" y="77"/>
                  <a:pt x="520" y="76"/>
                  <a:pt x="521" y="75"/>
                </a:cubicBezTo>
                <a:cubicBezTo>
                  <a:pt x="521" y="74"/>
                  <a:pt x="522" y="75"/>
                  <a:pt x="522" y="74"/>
                </a:cubicBezTo>
                <a:cubicBezTo>
                  <a:pt x="523" y="72"/>
                  <a:pt x="523" y="67"/>
                  <a:pt x="522" y="65"/>
                </a:cubicBezTo>
                <a:cubicBezTo>
                  <a:pt x="521" y="63"/>
                  <a:pt x="519" y="62"/>
                  <a:pt x="518" y="61"/>
                </a:cubicBezTo>
                <a:cubicBezTo>
                  <a:pt x="518" y="60"/>
                  <a:pt x="516" y="59"/>
                  <a:pt x="516" y="57"/>
                </a:cubicBezTo>
                <a:cubicBezTo>
                  <a:pt x="516" y="56"/>
                  <a:pt x="516" y="55"/>
                  <a:pt x="516" y="54"/>
                </a:cubicBezTo>
                <a:cubicBezTo>
                  <a:pt x="515" y="54"/>
                  <a:pt x="513" y="52"/>
                  <a:pt x="512" y="51"/>
                </a:cubicBezTo>
                <a:cubicBezTo>
                  <a:pt x="508" y="49"/>
                  <a:pt x="504" y="50"/>
                  <a:pt x="500" y="49"/>
                </a:cubicBezTo>
                <a:cubicBezTo>
                  <a:pt x="495" y="48"/>
                  <a:pt x="491" y="45"/>
                  <a:pt x="486" y="43"/>
                </a:cubicBezTo>
                <a:cubicBezTo>
                  <a:pt x="484" y="43"/>
                  <a:pt x="482" y="42"/>
                  <a:pt x="480" y="42"/>
                </a:cubicBezTo>
                <a:cubicBezTo>
                  <a:pt x="478" y="42"/>
                  <a:pt x="475" y="42"/>
                  <a:pt x="473" y="42"/>
                </a:cubicBezTo>
                <a:cubicBezTo>
                  <a:pt x="466" y="42"/>
                  <a:pt x="460" y="42"/>
                  <a:pt x="453" y="42"/>
                </a:cubicBezTo>
                <a:cubicBezTo>
                  <a:pt x="445" y="42"/>
                  <a:pt x="436" y="41"/>
                  <a:pt x="428" y="41"/>
                </a:cubicBezTo>
                <a:cubicBezTo>
                  <a:pt x="416" y="41"/>
                  <a:pt x="404" y="42"/>
                  <a:pt x="392" y="41"/>
                </a:cubicBezTo>
                <a:cubicBezTo>
                  <a:pt x="375" y="41"/>
                  <a:pt x="359" y="40"/>
                  <a:pt x="343" y="39"/>
                </a:cubicBezTo>
                <a:cubicBezTo>
                  <a:pt x="336" y="38"/>
                  <a:pt x="329" y="37"/>
                  <a:pt x="322" y="36"/>
                </a:cubicBezTo>
                <a:cubicBezTo>
                  <a:pt x="321" y="35"/>
                  <a:pt x="320" y="35"/>
                  <a:pt x="319" y="35"/>
                </a:cubicBezTo>
                <a:cubicBezTo>
                  <a:pt x="319" y="37"/>
                  <a:pt x="317" y="38"/>
                  <a:pt x="315" y="39"/>
                </a:cubicBezTo>
                <a:cubicBezTo>
                  <a:pt x="314" y="41"/>
                  <a:pt x="310" y="41"/>
                  <a:pt x="309" y="43"/>
                </a:cubicBezTo>
                <a:cubicBezTo>
                  <a:pt x="308" y="45"/>
                  <a:pt x="309" y="46"/>
                  <a:pt x="307" y="48"/>
                </a:cubicBezTo>
                <a:cubicBezTo>
                  <a:pt x="306" y="49"/>
                  <a:pt x="303" y="48"/>
                  <a:pt x="301" y="48"/>
                </a:cubicBezTo>
                <a:cubicBezTo>
                  <a:pt x="298" y="49"/>
                  <a:pt x="295" y="51"/>
                  <a:pt x="292" y="50"/>
                </a:cubicBezTo>
                <a:cubicBezTo>
                  <a:pt x="292" y="49"/>
                  <a:pt x="292" y="48"/>
                  <a:pt x="292" y="47"/>
                </a:cubicBezTo>
                <a:cubicBezTo>
                  <a:pt x="293" y="45"/>
                  <a:pt x="296" y="43"/>
                  <a:pt x="296" y="42"/>
                </a:cubicBezTo>
                <a:cubicBezTo>
                  <a:pt x="296" y="40"/>
                  <a:pt x="295" y="39"/>
                  <a:pt x="293" y="41"/>
                </a:cubicBezTo>
                <a:cubicBezTo>
                  <a:pt x="292" y="41"/>
                  <a:pt x="292" y="44"/>
                  <a:pt x="291" y="44"/>
                </a:cubicBezTo>
                <a:cubicBezTo>
                  <a:pt x="290" y="45"/>
                  <a:pt x="289" y="43"/>
                  <a:pt x="287" y="43"/>
                </a:cubicBezTo>
                <a:cubicBezTo>
                  <a:pt x="286" y="43"/>
                  <a:pt x="283" y="44"/>
                  <a:pt x="282" y="44"/>
                </a:cubicBezTo>
                <a:cubicBezTo>
                  <a:pt x="280" y="44"/>
                  <a:pt x="269" y="46"/>
                  <a:pt x="253" y="35"/>
                </a:cubicBezTo>
                <a:cubicBezTo>
                  <a:pt x="252" y="27"/>
                  <a:pt x="252" y="27"/>
                  <a:pt x="252" y="27"/>
                </a:cubicBezTo>
                <a:cubicBezTo>
                  <a:pt x="253" y="20"/>
                  <a:pt x="246" y="10"/>
                  <a:pt x="245" y="7"/>
                </a:cubicBezTo>
                <a:cubicBezTo>
                  <a:pt x="245" y="5"/>
                  <a:pt x="243" y="3"/>
                  <a:pt x="243" y="1"/>
                </a:cubicBezTo>
                <a:cubicBezTo>
                  <a:pt x="237" y="0"/>
                  <a:pt x="230" y="1"/>
                  <a:pt x="225" y="1"/>
                </a:cubicBezTo>
                <a:cubicBezTo>
                  <a:pt x="220" y="1"/>
                  <a:pt x="214" y="1"/>
                  <a:pt x="210" y="1"/>
                </a:cubicBezTo>
                <a:cubicBezTo>
                  <a:pt x="208" y="1"/>
                  <a:pt x="206" y="1"/>
                  <a:pt x="205" y="2"/>
                </a:cubicBezTo>
                <a:cubicBezTo>
                  <a:pt x="202" y="2"/>
                  <a:pt x="201" y="4"/>
                  <a:pt x="199" y="5"/>
                </a:cubicBezTo>
                <a:cubicBezTo>
                  <a:pt x="196" y="8"/>
                  <a:pt x="193" y="9"/>
                  <a:pt x="192" y="13"/>
                </a:cubicBezTo>
                <a:cubicBezTo>
                  <a:pt x="191" y="13"/>
                  <a:pt x="190" y="13"/>
                  <a:pt x="189" y="13"/>
                </a:cubicBezTo>
                <a:cubicBezTo>
                  <a:pt x="188" y="12"/>
                  <a:pt x="187" y="10"/>
                  <a:pt x="187" y="10"/>
                </a:cubicBezTo>
                <a:cubicBezTo>
                  <a:pt x="184" y="8"/>
                  <a:pt x="181" y="11"/>
                  <a:pt x="178" y="12"/>
                </a:cubicBezTo>
                <a:cubicBezTo>
                  <a:pt x="178" y="12"/>
                  <a:pt x="176" y="12"/>
                  <a:pt x="176" y="12"/>
                </a:cubicBezTo>
                <a:cubicBezTo>
                  <a:pt x="174" y="13"/>
                  <a:pt x="174" y="16"/>
                  <a:pt x="172" y="16"/>
                </a:cubicBezTo>
                <a:cubicBezTo>
                  <a:pt x="171" y="17"/>
                  <a:pt x="168" y="18"/>
                  <a:pt x="166" y="17"/>
                </a:cubicBezTo>
                <a:cubicBezTo>
                  <a:pt x="164" y="17"/>
                  <a:pt x="164" y="16"/>
                  <a:pt x="163" y="15"/>
                </a:cubicBezTo>
                <a:cubicBezTo>
                  <a:pt x="162" y="14"/>
                  <a:pt x="157" y="14"/>
                  <a:pt x="156" y="15"/>
                </a:cubicBezTo>
                <a:cubicBezTo>
                  <a:pt x="155" y="15"/>
                  <a:pt x="156" y="17"/>
                  <a:pt x="156" y="17"/>
                </a:cubicBezTo>
                <a:cubicBezTo>
                  <a:pt x="156" y="18"/>
                  <a:pt x="155" y="18"/>
                  <a:pt x="155" y="19"/>
                </a:cubicBezTo>
                <a:cubicBezTo>
                  <a:pt x="152" y="21"/>
                  <a:pt x="148" y="21"/>
                  <a:pt x="145" y="24"/>
                </a:cubicBezTo>
                <a:cubicBezTo>
                  <a:pt x="144" y="24"/>
                  <a:pt x="143" y="26"/>
                  <a:pt x="143" y="27"/>
                </a:cubicBezTo>
                <a:cubicBezTo>
                  <a:pt x="141" y="28"/>
                  <a:pt x="139" y="30"/>
                  <a:pt x="137" y="32"/>
                </a:cubicBezTo>
                <a:cubicBezTo>
                  <a:pt x="135" y="34"/>
                  <a:pt x="135" y="37"/>
                  <a:pt x="133" y="40"/>
                </a:cubicBezTo>
                <a:cubicBezTo>
                  <a:pt x="131" y="43"/>
                  <a:pt x="129" y="47"/>
                  <a:pt x="125" y="47"/>
                </a:cubicBezTo>
                <a:cubicBezTo>
                  <a:pt x="121" y="47"/>
                  <a:pt x="117" y="47"/>
                  <a:pt x="114" y="50"/>
                </a:cubicBezTo>
                <a:cubicBezTo>
                  <a:pt x="113" y="50"/>
                  <a:pt x="113" y="51"/>
                  <a:pt x="112" y="51"/>
                </a:cubicBezTo>
                <a:cubicBezTo>
                  <a:pt x="109" y="53"/>
                  <a:pt x="105" y="53"/>
                  <a:pt x="102" y="54"/>
                </a:cubicBezTo>
                <a:cubicBezTo>
                  <a:pt x="101" y="54"/>
                  <a:pt x="101" y="54"/>
                  <a:pt x="100" y="55"/>
                </a:cubicBezTo>
                <a:cubicBezTo>
                  <a:pt x="100" y="56"/>
                  <a:pt x="100" y="57"/>
                  <a:pt x="100" y="57"/>
                </a:cubicBezTo>
                <a:cubicBezTo>
                  <a:pt x="99" y="58"/>
                  <a:pt x="98" y="57"/>
                  <a:pt x="97" y="58"/>
                </a:cubicBezTo>
                <a:cubicBezTo>
                  <a:pt x="95" y="58"/>
                  <a:pt x="95" y="59"/>
                  <a:pt x="93" y="59"/>
                </a:cubicBezTo>
                <a:cubicBezTo>
                  <a:pt x="88" y="62"/>
                  <a:pt x="83" y="63"/>
                  <a:pt x="77" y="63"/>
                </a:cubicBezTo>
                <a:cubicBezTo>
                  <a:pt x="72" y="63"/>
                  <a:pt x="69" y="63"/>
                  <a:pt x="65" y="65"/>
                </a:cubicBezTo>
                <a:cubicBezTo>
                  <a:pt x="61" y="67"/>
                  <a:pt x="57" y="69"/>
                  <a:pt x="54" y="71"/>
                </a:cubicBezTo>
                <a:cubicBezTo>
                  <a:pt x="50" y="73"/>
                  <a:pt x="46" y="74"/>
                  <a:pt x="43" y="76"/>
                </a:cubicBezTo>
                <a:cubicBezTo>
                  <a:pt x="46" y="75"/>
                  <a:pt x="46" y="70"/>
                  <a:pt x="48" y="69"/>
                </a:cubicBezTo>
                <a:cubicBezTo>
                  <a:pt x="45" y="68"/>
                  <a:pt x="43" y="68"/>
                  <a:pt x="40" y="70"/>
                </a:cubicBezTo>
                <a:cubicBezTo>
                  <a:pt x="39" y="70"/>
                  <a:pt x="38" y="71"/>
                  <a:pt x="38" y="71"/>
                </a:cubicBezTo>
                <a:cubicBezTo>
                  <a:pt x="37" y="72"/>
                  <a:pt x="36" y="71"/>
                  <a:pt x="36" y="71"/>
                </a:cubicBezTo>
                <a:cubicBezTo>
                  <a:pt x="34" y="72"/>
                  <a:pt x="31" y="72"/>
                  <a:pt x="29" y="73"/>
                </a:cubicBezTo>
                <a:cubicBezTo>
                  <a:pt x="29" y="73"/>
                  <a:pt x="28" y="74"/>
                  <a:pt x="27" y="74"/>
                </a:cubicBezTo>
                <a:cubicBezTo>
                  <a:pt x="25" y="75"/>
                  <a:pt x="21" y="76"/>
                  <a:pt x="18" y="77"/>
                </a:cubicBezTo>
                <a:cubicBezTo>
                  <a:pt x="18" y="77"/>
                  <a:pt x="18" y="78"/>
                  <a:pt x="19" y="78"/>
                </a:cubicBezTo>
                <a:cubicBezTo>
                  <a:pt x="19" y="79"/>
                  <a:pt x="20" y="79"/>
                  <a:pt x="20" y="80"/>
                </a:cubicBezTo>
                <a:cubicBezTo>
                  <a:pt x="19" y="80"/>
                  <a:pt x="18" y="80"/>
                  <a:pt x="17" y="80"/>
                </a:cubicBezTo>
                <a:cubicBezTo>
                  <a:pt x="16" y="80"/>
                  <a:pt x="15" y="80"/>
                  <a:pt x="14" y="81"/>
                </a:cubicBezTo>
                <a:cubicBezTo>
                  <a:pt x="12" y="81"/>
                  <a:pt x="11" y="82"/>
                  <a:pt x="9" y="82"/>
                </a:cubicBezTo>
                <a:cubicBezTo>
                  <a:pt x="6" y="82"/>
                  <a:pt x="3" y="81"/>
                  <a:pt x="0" y="83"/>
                </a:cubicBezTo>
                <a:cubicBezTo>
                  <a:pt x="0" y="84"/>
                  <a:pt x="1" y="85"/>
                  <a:pt x="1" y="85"/>
                </a:cubicBezTo>
                <a:cubicBezTo>
                  <a:pt x="1" y="86"/>
                  <a:pt x="1" y="87"/>
                  <a:pt x="1" y="87"/>
                </a:cubicBezTo>
                <a:cubicBezTo>
                  <a:pt x="2" y="88"/>
                  <a:pt x="5" y="89"/>
                  <a:pt x="7" y="90"/>
                </a:cubicBezTo>
                <a:cubicBezTo>
                  <a:pt x="8" y="91"/>
                  <a:pt x="9" y="92"/>
                  <a:pt x="10" y="93"/>
                </a:cubicBezTo>
                <a:cubicBezTo>
                  <a:pt x="11" y="93"/>
                  <a:pt x="14" y="94"/>
                  <a:pt x="16" y="93"/>
                </a:cubicBezTo>
                <a:cubicBezTo>
                  <a:pt x="18" y="93"/>
                  <a:pt x="20" y="90"/>
                  <a:pt x="21" y="89"/>
                </a:cubicBezTo>
                <a:cubicBezTo>
                  <a:pt x="22" y="88"/>
                  <a:pt x="23" y="93"/>
                  <a:pt x="23" y="94"/>
                </a:cubicBezTo>
                <a:cubicBezTo>
                  <a:pt x="23" y="96"/>
                  <a:pt x="22" y="99"/>
                  <a:pt x="23" y="101"/>
                </a:cubicBezTo>
                <a:cubicBezTo>
                  <a:pt x="23" y="103"/>
                  <a:pt x="24" y="106"/>
                  <a:pt x="24" y="108"/>
                </a:cubicBezTo>
                <a:cubicBezTo>
                  <a:pt x="26" y="113"/>
                  <a:pt x="27" y="117"/>
                  <a:pt x="29" y="122"/>
                </a:cubicBezTo>
                <a:cubicBezTo>
                  <a:pt x="30" y="124"/>
                  <a:pt x="32" y="127"/>
                  <a:pt x="33" y="130"/>
                </a:cubicBezTo>
                <a:cubicBezTo>
                  <a:pt x="34" y="132"/>
                  <a:pt x="33" y="136"/>
                  <a:pt x="33" y="138"/>
                </a:cubicBezTo>
                <a:cubicBezTo>
                  <a:pt x="33" y="141"/>
                  <a:pt x="33" y="143"/>
                  <a:pt x="32" y="145"/>
                </a:cubicBezTo>
                <a:cubicBezTo>
                  <a:pt x="31" y="148"/>
                  <a:pt x="30" y="149"/>
                  <a:pt x="28" y="151"/>
                </a:cubicBezTo>
                <a:cubicBezTo>
                  <a:pt x="27" y="152"/>
                  <a:pt x="26" y="155"/>
                  <a:pt x="25" y="156"/>
                </a:cubicBezTo>
                <a:cubicBezTo>
                  <a:pt x="25" y="156"/>
                  <a:pt x="24" y="156"/>
                  <a:pt x="23" y="157"/>
                </a:cubicBezTo>
                <a:cubicBezTo>
                  <a:pt x="23" y="158"/>
                  <a:pt x="22" y="159"/>
                  <a:pt x="22" y="160"/>
                </a:cubicBezTo>
                <a:cubicBezTo>
                  <a:pt x="21" y="162"/>
                  <a:pt x="20" y="163"/>
                  <a:pt x="19" y="164"/>
                </a:cubicBezTo>
                <a:cubicBezTo>
                  <a:pt x="18" y="166"/>
                  <a:pt x="17" y="168"/>
                  <a:pt x="16" y="170"/>
                </a:cubicBezTo>
                <a:cubicBezTo>
                  <a:pt x="16" y="170"/>
                  <a:pt x="16" y="171"/>
                  <a:pt x="16" y="171"/>
                </a:cubicBezTo>
                <a:cubicBezTo>
                  <a:pt x="16" y="171"/>
                  <a:pt x="15" y="172"/>
                  <a:pt x="15" y="172"/>
                </a:cubicBezTo>
                <a:cubicBezTo>
                  <a:pt x="15" y="174"/>
                  <a:pt x="17" y="174"/>
                  <a:pt x="17" y="175"/>
                </a:cubicBezTo>
                <a:cubicBezTo>
                  <a:pt x="19" y="176"/>
                  <a:pt x="20" y="177"/>
                  <a:pt x="21" y="178"/>
                </a:cubicBezTo>
                <a:cubicBezTo>
                  <a:pt x="22" y="180"/>
                  <a:pt x="23" y="181"/>
                  <a:pt x="25" y="182"/>
                </a:cubicBezTo>
                <a:cubicBezTo>
                  <a:pt x="26" y="183"/>
                  <a:pt x="27" y="183"/>
                  <a:pt x="28" y="184"/>
                </a:cubicBezTo>
                <a:cubicBezTo>
                  <a:pt x="29" y="185"/>
                  <a:pt x="30" y="185"/>
                  <a:pt x="31" y="187"/>
                </a:cubicBezTo>
                <a:cubicBezTo>
                  <a:pt x="33" y="188"/>
                  <a:pt x="33" y="190"/>
                  <a:pt x="34" y="192"/>
                </a:cubicBezTo>
                <a:cubicBezTo>
                  <a:pt x="34" y="192"/>
                  <a:pt x="34" y="193"/>
                  <a:pt x="34" y="193"/>
                </a:cubicBezTo>
                <a:cubicBezTo>
                  <a:pt x="36" y="196"/>
                  <a:pt x="40" y="196"/>
                  <a:pt x="41" y="199"/>
                </a:cubicBezTo>
                <a:cubicBezTo>
                  <a:pt x="41" y="200"/>
                  <a:pt x="40" y="202"/>
                  <a:pt x="40" y="203"/>
                </a:cubicBezTo>
                <a:cubicBezTo>
                  <a:pt x="40" y="204"/>
                  <a:pt x="40" y="205"/>
                  <a:pt x="39" y="206"/>
                </a:cubicBezTo>
                <a:cubicBezTo>
                  <a:pt x="39" y="208"/>
                  <a:pt x="38" y="208"/>
                  <a:pt x="37" y="210"/>
                </a:cubicBezTo>
                <a:cubicBezTo>
                  <a:pt x="36" y="211"/>
                  <a:pt x="36" y="210"/>
                  <a:pt x="37" y="212"/>
                </a:cubicBezTo>
                <a:cubicBezTo>
                  <a:pt x="37" y="214"/>
                  <a:pt x="37" y="215"/>
                  <a:pt x="37" y="217"/>
                </a:cubicBezTo>
                <a:cubicBezTo>
                  <a:pt x="37" y="218"/>
                  <a:pt x="38" y="221"/>
                  <a:pt x="38" y="222"/>
                </a:cubicBezTo>
                <a:cubicBezTo>
                  <a:pt x="39" y="223"/>
                  <a:pt x="39" y="223"/>
                  <a:pt x="39" y="223"/>
                </a:cubicBezTo>
                <a:cubicBezTo>
                  <a:pt x="40" y="223"/>
                  <a:pt x="40" y="224"/>
                  <a:pt x="40" y="224"/>
                </a:cubicBezTo>
                <a:cubicBezTo>
                  <a:pt x="40" y="224"/>
                  <a:pt x="41" y="224"/>
                  <a:pt x="42" y="225"/>
                </a:cubicBezTo>
                <a:cubicBezTo>
                  <a:pt x="42" y="225"/>
                  <a:pt x="42" y="227"/>
                  <a:pt x="42" y="227"/>
                </a:cubicBezTo>
                <a:cubicBezTo>
                  <a:pt x="42" y="229"/>
                  <a:pt x="43" y="230"/>
                  <a:pt x="43" y="231"/>
                </a:cubicBezTo>
                <a:cubicBezTo>
                  <a:pt x="43" y="232"/>
                  <a:pt x="42" y="232"/>
                  <a:pt x="43" y="233"/>
                </a:cubicBezTo>
                <a:cubicBezTo>
                  <a:pt x="43" y="234"/>
                  <a:pt x="46" y="235"/>
                  <a:pt x="46" y="236"/>
                </a:cubicBezTo>
                <a:cubicBezTo>
                  <a:pt x="49" y="238"/>
                  <a:pt x="47" y="241"/>
                  <a:pt x="47" y="244"/>
                </a:cubicBezTo>
                <a:cubicBezTo>
                  <a:pt x="46" y="247"/>
                  <a:pt x="46" y="249"/>
                  <a:pt x="46" y="252"/>
                </a:cubicBezTo>
                <a:cubicBezTo>
                  <a:pt x="46" y="252"/>
                  <a:pt x="46" y="252"/>
                  <a:pt x="46" y="253"/>
                </a:cubicBezTo>
                <a:cubicBezTo>
                  <a:pt x="45" y="255"/>
                  <a:pt x="43" y="255"/>
                  <a:pt x="41" y="255"/>
                </a:cubicBezTo>
                <a:cubicBezTo>
                  <a:pt x="37" y="256"/>
                  <a:pt x="38" y="257"/>
                  <a:pt x="38" y="260"/>
                </a:cubicBezTo>
                <a:cubicBezTo>
                  <a:pt x="38" y="261"/>
                  <a:pt x="38" y="264"/>
                  <a:pt x="38" y="265"/>
                </a:cubicBezTo>
                <a:cubicBezTo>
                  <a:pt x="39" y="266"/>
                  <a:pt x="40" y="265"/>
                  <a:pt x="41" y="265"/>
                </a:cubicBezTo>
                <a:cubicBezTo>
                  <a:pt x="40" y="265"/>
                  <a:pt x="39" y="266"/>
                  <a:pt x="38" y="267"/>
                </a:cubicBezTo>
                <a:cubicBezTo>
                  <a:pt x="39" y="269"/>
                  <a:pt x="41" y="271"/>
                  <a:pt x="42" y="273"/>
                </a:cubicBezTo>
                <a:cubicBezTo>
                  <a:pt x="42" y="273"/>
                  <a:pt x="42" y="274"/>
                  <a:pt x="42" y="274"/>
                </a:cubicBezTo>
                <a:cubicBezTo>
                  <a:pt x="42" y="275"/>
                  <a:pt x="43" y="275"/>
                  <a:pt x="43" y="275"/>
                </a:cubicBezTo>
                <a:cubicBezTo>
                  <a:pt x="43" y="275"/>
                  <a:pt x="44" y="277"/>
                  <a:pt x="44" y="276"/>
                </a:cubicBezTo>
                <a:cubicBezTo>
                  <a:pt x="44" y="278"/>
                  <a:pt x="45" y="280"/>
                  <a:pt x="45" y="282"/>
                </a:cubicBezTo>
                <a:cubicBezTo>
                  <a:pt x="45" y="283"/>
                  <a:pt x="44" y="283"/>
                  <a:pt x="44" y="284"/>
                </a:cubicBezTo>
                <a:cubicBezTo>
                  <a:pt x="44" y="284"/>
                  <a:pt x="43" y="284"/>
                  <a:pt x="43" y="284"/>
                </a:cubicBezTo>
                <a:cubicBezTo>
                  <a:pt x="43" y="285"/>
                  <a:pt x="42" y="285"/>
                  <a:pt x="41" y="285"/>
                </a:cubicBezTo>
                <a:cubicBezTo>
                  <a:pt x="40" y="286"/>
                  <a:pt x="41" y="287"/>
                  <a:pt x="42" y="288"/>
                </a:cubicBezTo>
                <a:cubicBezTo>
                  <a:pt x="42" y="288"/>
                  <a:pt x="42" y="288"/>
                  <a:pt x="43" y="289"/>
                </a:cubicBezTo>
                <a:cubicBezTo>
                  <a:pt x="45" y="290"/>
                  <a:pt x="46" y="291"/>
                  <a:pt x="47" y="292"/>
                </a:cubicBezTo>
                <a:cubicBezTo>
                  <a:pt x="48" y="293"/>
                  <a:pt x="50" y="293"/>
                  <a:pt x="51" y="294"/>
                </a:cubicBezTo>
                <a:cubicBezTo>
                  <a:pt x="52" y="295"/>
                  <a:pt x="52" y="295"/>
                  <a:pt x="53" y="296"/>
                </a:cubicBezTo>
                <a:cubicBezTo>
                  <a:pt x="54" y="298"/>
                  <a:pt x="54" y="299"/>
                  <a:pt x="54" y="301"/>
                </a:cubicBezTo>
                <a:cubicBezTo>
                  <a:pt x="55" y="302"/>
                  <a:pt x="55" y="303"/>
                  <a:pt x="55" y="303"/>
                </a:cubicBezTo>
                <a:cubicBezTo>
                  <a:pt x="55" y="304"/>
                  <a:pt x="56" y="304"/>
                  <a:pt x="56" y="304"/>
                </a:cubicBezTo>
                <a:cubicBezTo>
                  <a:pt x="57" y="305"/>
                  <a:pt x="58" y="306"/>
                  <a:pt x="58" y="307"/>
                </a:cubicBezTo>
                <a:cubicBezTo>
                  <a:pt x="59" y="308"/>
                  <a:pt x="59" y="309"/>
                  <a:pt x="60" y="310"/>
                </a:cubicBezTo>
                <a:cubicBezTo>
                  <a:pt x="60" y="312"/>
                  <a:pt x="60" y="311"/>
                  <a:pt x="60" y="313"/>
                </a:cubicBezTo>
                <a:cubicBezTo>
                  <a:pt x="59" y="315"/>
                  <a:pt x="59" y="317"/>
                  <a:pt x="58" y="319"/>
                </a:cubicBezTo>
                <a:cubicBezTo>
                  <a:pt x="57" y="321"/>
                  <a:pt x="57" y="322"/>
                  <a:pt x="57" y="324"/>
                </a:cubicBezTo>
                <a:cubicBezTo>
                  <a:pt x="56" y="326"/>
                  <a:pt x="57" y="328"/>
                  <a:pt x="56" y="330"/>
                </a:cubicBezTo>
                <a:cubicBezTo>
                  <a:pt x="56" y="332"/>
                  <a:pt x="54" y="333"/>
                  <a:pt x="54" y="336"/>
                </a:cubicBezTo>
                <a:cubicBezTo>
                  <a:pt x="54" y="337"/>
                  <a:pt x="54" y="337"/>
                  <a:pt x="54" y="338"/>
                </a:cubicBezTo>
                <a:cubicBezTo>
                  <a:pt x="56" y="338"/>
                  <a:pt x="59" y="338"/>
                  <a:pt x="61" y="338"/>
                </a:cubicBezTo>
                <a:cubicBezTo>
                  <a:pt x="65" y="338"/>
                  <a:pt x="68" y="338"/>
                  <a:pt x="72" y="338"/>
                </a:cubicBezTo>
                <a:cubicBezTo>
                  <a:pt x="75" y="338"/>
                  <a:pt x="75" y="338"/>
                  <a:pt x="76" y="340"/>
                </a:cubicBezTo>
                <a:cubicBezTo>
                  <a:pt x="76" y="340"/>
                  <a:pt x="77" y="340"/>
                  <a:pt x="77" y="341"/>
                </a:cubicBezTo>
                <a:cubicBezTo>
                  <a:pt x="78" y="341"/>
                  <a:pt x="78" y="341"/>
                  <a:pt x="78" y="342"/>
                </a:cubicBezTo>
                <a:cubicBezTo>
                  <a:pt x="78" y="342"/>
                  <a:pt x="79" y="343"/>
                  <a:pt x="79" y="343"/>
                </a:cubicBezTo>
                <a:cubicBezTo>
                  <a:pt x="81" y="346"/>
                  <a:pt x="82" y="348"/>
                  <a:pt x="84" y="350"/>
                </a:cubicBezTo>
                <a:cubicBezTo>
                  <a:pt x="85" y="352"/>
                  <a:pt x="86" y="355"/>
                  <a:pt x="88" y="356"/>
                </a:cubicBezTo>
                <a:cubicBezTo>
                  <a:pt x="89" y="356"/>
                  <a:pt x="90" y="356"/>
                  <a:pt x="91" y="356"/>
                </a:cubicBezTo>
                <a:cubicBezTo>
                  <a:pt x="93" y="356"/>
                  <a:pt x="95" y="358"/>
                  <a:pt x="97" y="358"/>
                </a:cubicBezTo>
                <a:cubicBezTo>
                  <a:pt x="99" y="359"/>
                  <a:pt x="102" y="361"/>
                  <a:pt x="104" y="362"/>
                </a:cubicBezTo>
                <a:cubicBezTo>
                  <a:pt x="106" y="362"/>
                  <a:pt x="107" y="363"/>
                  <a:pt x="108" y="363"/>
                </a:cubicBezTo>
                <a:cubicBezTo>
                  <a:pt x="110" y="364"/>
                  <a:pt x="111" y="364"/>
                  <a:pt x="113" y="365"/>
                </a:cubicBezTo>
                <a:cubicBezTo>
                  <a:pt x="114" y="365"/>
                  <a:pt x="114" y="366"/>
                  <a:pt x="115" y="366"/>
                </a:cubicBezTo>
                <a:cubicBezTo>
                  <a:pt x="116" y="367"/>
                  <a:pt x="117" y="366"/>
                  <a:pt x="118" y="367"/>
                </a:cubicBezTo>
                <a:cubicBezTo>
                  <a:pt x="118" y="367"/>
                  <a:pt x="119" y="368"/>
                  <a:pt x="120" y="369"/>
                </a:cubicBezTo>
                <a:cubicBezTo>
                  <a:pt x="120" y="369"/>
                  <a:pt x="122" y="369"/>
                  <a:pt x="122" y="369"/>
                </a:cubicBezTo>
                <a:cubicBezTo>
                  <a:pt x="124" y="370"/>
                  <a:pt x="125" y="370"/>
                  <a:pt x="127" y="370"/>
                </a:cubicBezTo>
                <a:cubicBezTo>
                  <a:pt x="129" y="370"/>
                  <a:pt x="131" y="369"/>
                  <a:pt x="133" y="370"/>
                </a:cubicBezTo>
                <a:cubicBezTo>
                  <a:pt x="135" y="370"/>
                  <a:pt x="135" y="370"/>
                  <a:pt x="136" y="371"/>
                </a:cubicBezTo>
                <a:cubicBezTo>
                  <a:pt x="138" y="372"/>
                  <a:pt x="137" y="370"/>
                  <a:pt x="138" y="372"/>
                </a:cubicBezTo>
                <a:cubicBezTo>
                  <a:pt x="138" y="372"/>
                  <a:pt x="138" y="374"/>
                  <a:pt x="138" y="375"/>
                </a:cubicBezTo>
                <a:cubicBezTo>
                  <a:pt x="137" y="376"/>
                  <a:pt x="136" y="377"/>
                  <a:pt x="136" y="378"/>
                </a:cubicBezTo>
                <a:cubicBezTo>
                  <a:pt x="135" y="379"/>
                  <a:pt x="134" y="380"/>
                  <a:pt x="133" y="381"/>
                </a:cubicBezTo>
                <a:cubicBezTo>
                  <a:pt x="132" y="382"/>
                  <a:pt x="130" y="383"/>
                  <a:pt x="129" y="385"/>
                </a:cubicBezTo>
                <a:cubicBezTo>
                  <a:pt x="128" y="386"/>
                  <a:pt x="128" y="388"/>
                  <a:pt x="128" y="389"/>
                </a:cubicBezTo>
                <a:cubicBezTo>
                  <a:pt x="129" y="392"/>
                  <a:pt x="131" y="392"/>
                  <a:pt x="133" y="393"/>
                </a:cubicBezTo>
                <a:cubicBezTo>
                  <a:pt x="135" y="394"/>
                  <a:pt x="136" y="395"/>
                  <a:pt x="137" y="396"/>
                </a:cubicBezTo>
                <a:cubicBezTo>
                  <a:pt x="138" y="397"/>
                  <a:pt x="139" y="397"/>
                  <a:pt x="140" y="398"/>
                </a:cubicBezTo>
                <a:cubicBezTo>
                  <a:pt x="140" y="398"/>
                  <a:pt x="141" y="400"/>
                  <a:pt x="141" y="400"/>
                </a:cubicBezTo>
                <a:cubicBezTo>
                  <a:pt x="142" y="401"/>
                  <a:pt x="142" y="401"/>
                  <a:pt x="143" y="402"/>
                </a:cubicBezTo>
                <a:cubicBezTo>
                  <a:pt x="144" y="404"/>
                  <a:pt x="145" y="405"/>
                  <a:pt x="145" y="407"/>
                </a:cubicBezTo>
                <a:cubicBezTo>
                  <a:pt x="145" y="409"/>
                  <a:pt x="146" y="410"/>
                  <a:pt x="147" y="412"/>
                </a:cubicBezTo>
                <a:cubicBezTo>
                  <a:pt x="148" y="413"/>
                  <a:pt x="148" y="414"/>
                  <a:pt x="149" y="415"/>
                </a:cubicBezTo>
                <a:cubicBezTo>
                  <a:pt x="152" y="417"/>
                  <a:pt x="154" y="415"/>
                  <a:pt x="156" y="413"/>
                </a:cubicBezTo>
                <a:cubicBezTo>
                  <a:pt x="156" y="412"/>
                  <a:pt x="157" y="412"/>
                  <a:pt x="157" y="412"/>
                </a:cubicBezTo>
                <a:cubicBezTo>
                  <a:pt x="158" y="410"/>
                  <a:pt x="158" y="411"/>
                  <a:pt x="160" y="410"/>
                </a:cubicBezTo>
                <a:cubicBezTo>
                  <a:pt x="162" y="408"/>
                  <a:pt x="161" y="407"/>
                  <a:pt x="163" y="406"/>
                </a:cubicBezTo>
                <a:cubicBezTo>
                  <a:pt x="164" y="405"/>
                  <a:pt x="165" y="405"/>
                  <a:pt x="166" y="405"/>
                </a:cubicBezTo>
                <a:cubicBezTo>
                  <a:pt x="167" y="404"/>
                  <a:pt x="169" y="403"/>
                  <a:pt x="171" y="403"/>
                </a:cubicBezTo>
                <a:cubicBezTo>
                  <a:pt x="173" y="402"/>
                  <a:pt x="174" y="402"/>
                  <a:pt x="174" y="400"/>
                </a:cubicBezTo>
                <a:cubicBezTo>
                  <a:pt x="173" y="397"/>
                  <a:pt x="171" y="397"/>
                  <a:pt x="169" y="395"/>
                </a:cubicBezTo>
                <a:cubicBezTo>
                  <a:pt x="168" y="394"/>
                  <a:pt x="168" y="394"/>
                  <a:pt x="167" y="393"/>
                </a:cubicBezTo>
                <a:cubicBezTo>
                  <a:pt x="166" y="391"/>
                  <a:pt x="165" y="390"/>
                  <a:pt x="165" y="388"/>
                </a:cubicBezTo>
                <a:cubicBezTo>
                  <a:pt x="169" y="388"/>
                  <a:pt x="174" y="388"/>
                  <a:pt x="177" y="390"/>
                </a:cubicBezTo>
                <a:cubicBezTo>
                  <a:pt x="177" y="390"/>
                  <a:pt x="178" y="391"/>
                  <a:pt x="177" y="392"/>
                </a:cubicBezTo>
                <a:cubicBezTo>
                  <a:pt x="179" y="393"/>
                  <a:pt x="179" y="392"/>
                  <a:pt x="180" y="393"/>
                </a:cubicBezTo>
                <a:cubicBezTo>
                  <a:pt x="181" y="394"/>
                  <a:pt x="183" y="395"/>
                  <a:pt x="184" y="395"/>
                </a:cubicBezTo>
                <a:cubicBezTo>
                  <a:pt x="184" y="397"/>
                  <a:pt x="185" y="397"/>
                  <a:pt x="187" y="398"/>
                </a:cubicBezTo>
                <a:cubicBezTo>
                  <a:pt x="189" y="398"/>
                  <a:pt x="190" y="400"/>
                  <a:pt x="191" y="400"/>
                </a:cubicBezTo>
                <a:cubicBezTo>
                  <a:pt x="192" y="401"/>
                  <a:pt x="192" y="400"/>
                  <a:pt x="193" y="401"/>
                </a:cubicBezTo>
                <a:cubicBezTo>
                  <a:pt x="194" y="401"/>
                  <a:pt x="193" y="402"/>
                  <a:pt x="194" y="402"/>
                </a:cubicBezTo>
                <a:cubicBezTo>
                  <a:pt x="196" y="403"/>
                  <a:pt x="200" y="402"/>
                  <a:pt x="201" y="402"/>
                </a:cubicBezTo>
                <a:cubicBezTo>
                  <a:pt x="204" y="402"/>
                  <a:pt x="208" y="399"/>
                  <a:pt x="210" y="402"/>
                </a:cubicBezTo>
                <a:cubicBezTo>
                  <a:pt x="210" y="403"/>
                  <a:pt x="210" y="406"/>
                  <a:pt x="210" y="407"/>
                </a:cubicBezTo>
                <a:cubicBezTo>
                  <a:pt x="209" y="409"/>
                  <a:pt x="207" y="409"/>
                  <a:pt x="206" y="411"/>
                </a:cubicBezTo>
                <a:cubicBezTo>
                  <a:pt x="206" y="412"/>
                  <a:pt x="207" y="413"/>
                  <a:pt x="208" y="414"/>
                </a:cubicBezTo>
                <a:cubicBezTo>
                  <a:pt x="209" y="415"/>
                  <a:pt x="210" y="417"/>
                  <a:pt x="212" y="417"/>
                </a:cubicBezTo>
                <a:cubicBezTo>
                  <a:pt x="213" y="418"/>
                  <a:pt x="214" y="420"/>
                  <a:pt x="215" y="421"/>
                </a:cubicBezTo>
                <a:cubicBezTo>
                  <a:pt x="217" y="422"/>
                  <a:pt x="219" y="421"/>
                  <a:pt x="220" y="421"/>
                </a:cubicBezTo>
                <a:cubicBezTo>
                  <a:pt x="221" y="422"/>
                  <a:pt x="221" y="422"/>
                  <a:pt x="222" y="423"/>
                </a:cubicBezTo>
                <a:cubicBezTo>
                  <a:pt x="222" y="423"/>
                  <a:pt x="222" y="423"/>
                  <a:pt x="223" y="423"/>
                </a:cubicBezTo>
                <a:cubicBezTo>
                  <a:pt x="225" y="424"/>
                  <a:pt x="226" y="423"/>
                  <a:pt x="227" y="424"/>
                </a:cubicBezTo>
                <a:cubicBezTo>
                  <a:pt x="229" y="424"/>
                  <a:pt x="229" y="425"/>
                  <a:pt x="231" y="426"/>
                </a:cubicBezTo>
                <a:cubicBezTo>
                  <a:pt x="233" y="426"/>
                  <a:pt x="235" y="426"/>
                  <a:pt x="237" y="427"/>
                </a:cubicBezTo>
                <a:cubicBezTo>
                  <a:pt x="239" y="427"/>
                  <a:pt x="240" y="428"/>
                  <a:pt x="243" y="428"/>
                </a:cubicBezTo>
                <a:cubicBezTo>
                  <a:pt x="243" y="429"/>
                  <a:pt x="243" y="429"/>
                  <a:pt x="243" y="429"/>
                </a:cubicBezTo>
                <a:cubicBezTo>
                  <a:pt x="245" y="429"/>
                  <a:pt x="247" y="430"/>
                  <a:pt x="249" y="431"/>
                </a:cubicBezTo>
                <a:cubicBezTo>
                  <a:pt x="253" y="433"/>
                  <a:pt x="256" y="433"/>
                  <a:pt x="260" y="434"/>
                </a:cubicBezTo>
                <a:cubicBezTo>
                  <a:pt x="257" y="440"/>
                  <a:pt x="259" y="446"/>
                  <a:pt x="264" y="449"/>
                </a:cubicBezTo>
                <a:cubicBezTo>
                  <a:pt x="267" y="451"/>
                  <a:pt x="269" y="452"/>
                  <a:pt x="269" y="455"/>
                </a:cubicBezTo>
                <a:cubicBezTo>
                  <a:pt x="269" y="457"/>
                  <a:pt x="269" y="459"/>
                  <a:pt x="269" y="460"/>
                </a:cubicBezTo>
                <a:cubicBezTo>
                  <a:pt x="268" y="462"/>
                  <a:pt x="267" y="463"/>
                  <a:pt x="268" y="465"/>
                </a:cubicBezTo>
                <a:cubicBezTo>
                  <a:pt x="268" y="465"/>
                  <a:pt x="269" y="465"/>
                  <a:pt x="270" y="465"/>
                </a:cubicBezTo>
                <a:cubicBezTo>
                  <a:pt x="271" y="465"/>
                  <a:pt x="271" y="465"/>
                  <a:pt x="271" y="466"/>
                </a:cubicBezTo>
                <a:cubicBezTo>
                  <a:pt x="272" y="467"/>
                  <a:pt x="272" y="469"/>
                  <a:pt x="272" y="470"/>
                </a:cubicBezTo>
                <a:cubicBezTo>
                  <a:pt x="273" y="473"/>
                  <a:pt x="272" y="475"/>
                  <a:pt x="276" y="475"/>
                </a:cubicBezTo>
                <a:cubicBezTo>
                  <a:pt x="279" y="476"/>
                  <a:pt x="283" y="476"/>
                  <a:pt x="286" y="475"/>
                </a:cubicBezTo>
                <a:cubicBezTo>
                  <a:pt x="290" y="475"/>
                  <a:pt x="289" y="473"/>
                  <a:pt x="289" y="469"/>
                </a:cubicBezTo>
                <a:cubicBezTo>
                  <a:pt x="290" y="466"/>
                  <a:pt x="291" y="465"/>
                  <a:pt x="294" y="464"/>
                </a:cubicBezTo>
                <a:cubicBezTo>
                  <a:pt x="296" y="464"/>
                  <a:pt x="296" y="463"/>
                  <a:pt x="298" y="463"/>
                </a:cubicBezTo>
                <a:cubicBezTo>
                  <a:pt x="298" y="463"/>
                  <a:pt x="299" y="463"/>
                  <a:pt x="299" y="462"/>
                </a:cubicBezTo>
                <a:cubicBezTo>
                  <a:pt x="301" y="462"/>
                  <a:pt x="301" y="461"/>
                  <a:pt x="302" y="460"/>
                </a:cubicBezTo>
                <a:cubicBezTo>
                  <a:pt x="304" y="458"/>
                  <a:pt x="307" y="460"/>
                  <a:pt x="307" y="463"/>
                </a:cubicBezTo>
                <a:cubicBezTo>
                  <a:pt x="307" y="464"/>
                  <a:pt x="307" y="465"/>
                  <a:pt x="308" y="466"/>
                </a:cubicBezTo>
                <a:cubicBezTo>
                  <a:pt x="309" y="467"/>
                  <a:pt x="311" y="466"/>
                  <a:pt x="311" y="468"/>
                </a:cubicBezTo>
                <a:cubicBezTo>
                  <a:pt x="312" y="468"/>
                  <a:pt x="315" y="470"/>
                  <a:pt x="315" y="471"/>
                </a:cubicBezTo>
                <a:cubicBezTo>
                  <a:pt x="316" y="472"/>
                  <a:pt x="316" y="473"/>
                  <a:pt x="316" y="473"/>
                </a:cubicBezTo>
                <a:cubicBezTo>
                  <a:pt x="317" y="474"/>
                  <a:pt x="318" y="475"/>
                  <a:pt x="318" y="476"/>
                </a:cubicBezTo>
                <a:cubicBezTo>
                  <a:pt x="319" y="477"/>
                  <a:pt x="319" y="477"/>
                  <a:pt x="319" y="479"/>
                </a:cubicBezTo>
                <a:cubicBezTo>
                  <a:pt x="319" y="481"/>
                  <a:pt x="319" y="483"/>
                  <a:pt x="319" y="485"/>
                </a:cubicBezTo>
                <a:cubicBezTo>
                  <a:pt x="319" y="487"/>
                  <a:pt x="319" y="486"/>
                  <a:pt x="321" y="487"/>
                </a:cubicBezTo>
                <a:cubicBezTo>
                  <a:pt x="321" y="488"/>
                  <a:pt x="322" y="488"/>
                  <a:pt x="323" y="488"/>
                </a:cubicBezTo>
                <a:cubicBezTo>
                  <a:pt x="323" y="489"/>
                  <a:pt x="324" y="490"/>
                  <a:pt x="325" y="490"/>
                </a:cubicBezTo>
                <a:cubicBezTo>
                  <a:pt x="326" y="491"/>
                  <a:pt x="326" y="491"/>
                  <a:pt x="327" y="491"/>
                </a:cubicBezTo>
                <a:cubicBezTo>
                  <a:pt x="328" y="491"/>
                  <a:pt x="329" y="492"/>
                  <a:pt x="329" y="493"/>
                </a:cubicBezTo>
                <a:cubicBezTo>
                  <a:pt x="331" y="493"/>
                  <a:pt x="333" y="493"/>
                  <a:pt x="334" y="493"/>
                </a:cubicBezTo>
                <a:cubicBezTo>
                  <a:pt x="334" y="491"/>
                  <a:pt x="334" y="490"/>
                  <a:pt x="334" y="488"/>
                </a:cubicBezTo>
                <a:cubicBezTo>
                  <a:pt x="334" y="485"/>
                  <a:pt x="335" y="484"/>
                  <a:pt x="338" y="483"/>
                </a:cubicBezTo>
                <a:cubicBezTo>
                  <a:pt x="341" y="480"/>
                  <a:pt x="345" y="482"/>
                  <a:pt x="349" y="481"/>
                </a:cubicBezTo>
                <a:cubicBezTo>
                  <a:pt x="350" y="479"/>
                  <a:pt x="349" y="478"/>
                  <a:pt x="349" y="476"/>
                </a:cubicBezTo>
                <a:cubicBezTo>
                  <a:pt x="351" y="476"/>
                  <a:pt x="354" y="476"/>
                  <a:pt x="356" y="476"/>
                </a:cubicBezTo>
                <a:cubicBezTo>
                  <a:pt x="359" y="476"/>
                  <a:pt x="361" y="473"/>
                  <a:pt x="365" y="473"/>
                </a:cubicBezTo>
                <a:cubicBezTo>
                  <a:pt x="366" y="474"/>
                  <a:pt x="366" y="475"/>
                  <a:pt x="368" y="475"/>
                </a:cubicBezTo>
                <a:cubicBezTo>
                  <a:pt x="369" y="476"/>
                  <a:pt x="370" y="475"/>
                  <a:pt x="371" y="475"/>
                </a:cubicBezTo>
                <a:cubicBezTo>
                  <a:pt x="373" y="476"/>
                  <a:pt x="374" y="479"/>
                  <a:pt x="376" y="480"/>
                </a:cubicBezTo>
                <a:cubicBezTo>
                  <a:pt x="376" y="480"/>
                  <a:pt x="378" y="480"/>
                  <a:pt x="378" y="480"/>
                </a:cubicBezTo>
                <a:cubicBezTo>
                  <a:pt x="379" y="481"/>
                  <a:pt x="380" y="481"/>
                  <a:pt x="381" y="481"/>
                </a:cubicBezTo>
                <a:cubicBezTo>
                  <a:pt x="381" y="482"/>
                  <a:pt x="381" y="483"/>
                  <a:pt x="382" y="483"/>
                </a:cubicBezTo>
                <a:cubicBezTo>
                  <a:pt x="382" y="483"/>
                  <a:pt x="385" y="483"/>
                  <a:pt x="385" y="483"/>
                </a:cubicBezTo>
                <a:cubicBezTo>
                  <a:pt x="386" y="483"/>
                  <a:pt x="389" y="481"/>
                  <a:pt x="389" y="480"/>
                </a:cubicBezTo>
                <a:cubicBezTo>
                  <a:pt x="390" y="478"/>
                  <a:pt x="389" y="477"/>
                  <a:pt x="390" y="475"/>
                </a:cubicBezTo>
                <a:cubicBezTo>
                  <a:pt x="391" y="474"/>
                  <a:pt x="392" y="473"/>
                  <a:pt x="393" y="473"/>
                </a:cubicBezTo>
                <a:cubicBezTo>
                  <a:pt x="395" y="473"/>
                  <a:pt x="398" y="475"/>
                  <a:pt x="399" y="471"/>
                </a:cubicBezTo>
                <a:cubicBezTo>
                  <a:pt x="399" y="471"/>
                  <a:pt x="400" y="470"/>
                  <a:pt x="401" y="470"/>
                </a:cubicBezTo>
                <a:cubicBezTo>
                  <a:pt x="402" y="470"/>
                  <a:pt x="402" y="471"/>
                  <a:pt x="403" y="471"/>
                </a:cubicBezTo>
                <a:cubicBezTo>
                  <a:pt x="405" y="471"/>
                  <a:pt x="408" y="471"/>
                  <a:pt x="410" y="471"/>
                </a:cubicBezTo>
                <a:cubicBezTo>
                  <a:pt x="413" y="472"/>
                  <a:pt x="417" y="473"/>
                  <a:pt x="420" y="474"/>
                </a:cubicBezTo>
                <a:cubicBezTo>
                  <a:pt x="422" y="475"/>
                  <a:pt x="423" y="476"/>
                  <a:pt x="425" y="477"/>
                </a:cubicBezTo>
                <a:cubicBezTo>
                  <a:pt x="426" y="478"/>
                  <a:pt x="425" y="478"/>
                  <a:pt x="427" y="479"/>
                </a:cubicBezTo>
                <a:cubicBezTo>
                  <a:pt x="428" y="479"/>
                  <a:pt x="429" y="478"/>
                  <a:pt x="430" y="478"/>
                </a:cubicBezTo>
                <a:cubicBezTo>
                  <a:pt x="431" y="479"/>
                  <a:pt x="432" y="480"/>
                  <a:pt x="433" y="481"/>
                </a:cubicBezTo>
                <a:cubicBezTo>
                  <a:pt x="433" y="482"/>
                  <a:pt x="433" y="482"/>
                  <a:pt x="434" y="483"/>
                </a:cubicBezTo>
                <a:cubicBezTo>
                  <a:pt x="434" y="483"/>
                  <a:pt x="435" y="485"/>
                  <a:pt x="435" y="485"/>
                </a:cubicBezTo>
                <a:cubicBezTo>
                  <a:pt x="436" y="485"/>
                  <a:pt x="436" y="485"/>
                  <a:pt x="437" y="485"/>
                </a:cubicBezTo>
                <a:cubicBezTo>
                  <a:pt x="439" y="486"/>
                  <a:pt x="441" y="487"/>
                  <a:pt x="442" y="488"/>
                </a:cubicBezTo>
                <a:cubicBezTo>
                  <a:pt x="444" y="489"/>
                  <a:pt x="444" y="489"/>
                  <a:pt x="445" y="490"/>
                </a:cubicBezTo>
                <a:cubicBezTo>
                  <a:pt x="446" y="492"/>
                  <a:pt x="447" y="492"/>
                  <a:pt x="448" y="493"/>
                </a:cubicBezTo>
                <a:cubicBezTo>
                  <a:pt x="452" y="494"/>
                  <a:pt x="455" y="494"/>
                  <a:pt x="459" y="496"/>
                </a:cubicBezTo>
                <a:cubicBezTo>
                  <a:pt x="460" y="496"/>
                  <a:pt x="462" y="497"/>
                  <a:pt x="464" y="498"/>
                </a:cubicBezTo>
                <a:cubicBezTo>
                  <a:pt x="464" y="498"/>
                  <a:pt x="465" y="499"/>
                  <a:pt x="466" y="499"/>
                </a:cubicBezTo>
                <a:cubicBezTo>
                  <a:pt x="466" y="500"/>
                  <a:pt x="467" y="500"/>
                  <a:pt x="468" y="500"/>
                </a:cubicBezTo>
                <a:cubicBezTo>
                  <a:pt x="470" y="501"/>
                  <a:pt x="471" y="503"/>
                  <a:pt x="474" y="503"/>
                </a:cubicBezTo>
                <a:cubicBezTo>
                  <a:pt x="475" y="503"/>
                  <a:pt x="476" y="503"/>
                  <a:pt x="477" y="503"/>
                </a:cubicBezTo>
                <a:cubicBezTo>
                  <a:pt x="478" y="503"/>
                  <a:pt x="478" y="504"/>
                  <a:pt x="479" y="505"/>
                </a:cubicBezTo>
                <a:cubicBezTo>
                  <a:pt x="481" y="505"/>
                  <a:pt x="485" y="505"/>
                  <a:pt x="487" y="505"/>
                </a:cubicBezTo>
                <a:cubicBezTo>
                  <a:pt x="488" y="502"/>
                  <a:pt x="485" y="500"/>
                  <a:pt x="485" y="497"/>
                </a:cubicBezTo>
                <a:cubicBezTo>
                  <a:pt x="484" y="497"/>
                  <a:pt x="484" y="497"/>
                  <a:pt x="483" y="496"/>
                </a:cubicBezTo>
                <a:cubicBezTo>
                  <a:pt x="483" y="496"/>
                  <a:pt x="483" y="495"/>
                  <a:pt x="482" y="495"/>
                </a:cubicBezTo>
                <a:cubicBezTo>
                  <a:pt x="482" y="495"/>
                  <a:pt x="481" y="495"/>
                  <a:pt x="480" y="495"/>
                </a:cubicBezTo>
                <a:cubicBezTo>
                  <a:pt x="476" y="494"/>
                  <a:pt x="477" y="489"/>
                  <a:pt x="477" y="486"/>
                </a:cubicBezTo>
                <a:cubicBezTo>
                  <a:pt x="477" y="484"/>
                  <a:pt x="478" y="481"/>
                  <a:pt x="477" y="479"/>
                </a:cubicBezTo>
                <a:cubicBezTo>
                  <a:pt x="476" y="479"/>
                  <a:pt x="476" y="478"/>
                  <a:pt x="475" y="478"/>
                </a:cubicBezTo>
                <a:cubicBezTo>
                  <a:pt x="475" y="477"/>
                  <a:pt x="475" y="475"/>
                  <a:pt x="475" y="474"/>
                </a:cubicBezTo>
                <a:cubicBezTo>
                  <a:pt x="475" y="472"/>
                  <a:pt x="474" y="471"/>
                  <a:pt x="473" y="468"/>
                </a:cubicBezTo>
                <a:cubicBezTo>
                  <a:pt x="473" y="467"/>
                  <a:pt x="473" y="467"/>
                  <a:pt x="473" y="466"/>
                </a:cubicBezTo>
                <a:cubicBezTo>
                  <a:pt x="473" y="465"/>
                  <a:pt x="473" y="464"/>
                  <a:pt x="473" y="464"/>
                </a:cubicBezTo>
                <a:cubicBezTo>
                  <a:pt x="473" y="462"/>
                  <a:pt x="473" y="464"/>
                  <a:pt x="474" y="462"/>
                </a:cubicBezTo>
                <a:cubicBezTo>
                  <a:pt x="476" y="461"/>
                  <a:pt x="477" y="459"/>
                  <a:pt x="478" y="458"/>
                </a:cubicBezTo>
                <a:cubicBezTo>
                  <a:pt x="480" y="457"/>
                  <a:pt x="481" y="457"/>
                  <a:pt x="482" y="455"/>
                </a:cubicBezTo>
                <a:cubicBezTo>
                  <a:pt x="483" y="455"/>
                  <a:pt x="484" y="454"/>
                  <a:pt x="484" y="453"/>
                </a:cubicBezTo>
                <a:cubicBezTo>
                  <a:pt x="485" y="451"/>
                  <a:pt x="487" y="448"/>
                  <a:pt x="488" y="445"/>
                </a:cubicBezTo>
                <a:cubicBezTo>
                  <a:pt x="491" y="440"/>
                  <a:pt x="494" y="436"/>
                  <a:pt x="497" y="431"/>
                </a:cubicBezTo>
                <a:cubicBezTo>
                  <a:pt x="498" y="429"/>
                  <a:pt x="499" y="427"/>
                  <a:pt x="500" y="426"/>
                </a:cubicBezTo>
                <a:cubicBezTo>
                  <a:pt x="500" y="426"/>
                  <a:pt x="500" y="425"/>
                  <a:pt x="500" y="424"/>
                </a:cubicBezTo>
                <a:cubicBezTo>
                  <a:pt x="500" y="424"/>
                  <a:pt x="500" y="423"/>
                  <a:pt x="501" y="423"/>
                </a:cubicBezTo>
                <a:cubicBezTo>
                  <a:pt x="501" y="421"/>
                  <a:pt x="501" y="419"/>
                  <a:pt x="502" y="419"/>
                </a:cubicBezTo>
                <a:cubicBezTo>
                  <a:pt x="503" y="417"/>
                  <a:pt x="505" y="417"/>
                  <a:pt x="506" y="416"/>
                </a:cubicBezTo>
                <a:cubicBezTo>
                  <a:pt x="508" y="412"/>
                  <a:pt x="512" y="410"/>
                  <a:pt x="514" y="406"/>
                </a:cubicBezTo>
                <a:cubicBezTo>
                  <a:pt x="517" y="403"/>
                  <a:pt x="521" y="398"/>
                  <a:pt x="525" y="396"/>
                </a:cubicBezTo>
                <a:cubicBezTo>
                  <a:pt x="530" y="392"/>
                  <a:pt x="536" y="390"/>
                  <a:pt x="542" y="390"/>
                </a:cubicBezTo>
                <a:cubicBezTo>
                  <a:pt x="544" y="390"/>
                  <a:pt x="550" y="391"/>
                  <a:pt x="551" y="390"/>
                </a:cubicBezTo>
                <a:cubicBezTo>
                  <a:pt x="553" y="389"/>
                  <a:pt x="552" y="385"/>
                  <a:pt x="552" y="382"/>
                </a:cubicBezTo>
                <a:cubicBezTo>
                  <a:pt x="552" y="383"/>
                  <a:pt x="552" y="383"/>
                  <a:pt x="551" y="384"/>
                </a:cubicBezTo>
                <a:cubicBezTo>
                  <a:pt x="551" y="383"/>
                  <a:pt x="552" y="382"/>
                  <a:pt x="552" y="382"/>
                </a:cubicBezTo>
                <a:cubicBezTo>
                  <a:pt x="552" y="377"/>
                  <a:pt x="552" y="372"/>
                  <a:pt x="552" y="367"/>
                </a:cubicBezTo>
                <a:cubicBezTo>
                  <a:pt x="552" y="365"/>
                  <a:pt x="552" y="364"/>
                  <a:pt x="551" y="362"/>
                </a:cubicBezTo>
                <a:cubicBezTo>
                  <a:pt x="550" y="361"/>
                  <a:pt x="548" y="360"/>
                  <a:pt x="548" y="360"/>
                </a:cubicBezTo>
                <a:cubicBezTo>
                  <a:pt x="547" y="360"/>
                  <a:pt x="545" y="359"/>
                  <a:pt x="545" y="359"/>
                </a:cubicBezTo>
                <a:cubicBezTo>
                  <a:pt x="541" y="354"/>
                  <a:pt x="556" y="355"/>
                  <a:pt x="556" y="355"/>
                </a:cubicBezTo>
                <a:cubicBezTo>
                  <a:pt x="557" y="354"/>
                  <a:pt x="557" y="353"/>
                  <a:pt x="557" y="352"/>
                </a:cubicBezTo>
              </a:path>
            </a:pathLst>
          </a:custGeom>
          <a:solidFill>
            <a:srgbClr val="008000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2" name="Freeform 22"/>
          <p:cNvSpPr>
            <a:spLocks noEditPoints="1"/>
          </p:cNvSpPr>
          <p:nvPr/>
        </p:nvSpPr>
        <p:spPr bwMode="auto">
          <a:xfrm>
            <a:off x="6484185" y="4382070"/>
            <a:ext cx="521788" cy="292249"/>
          </a:xfrm>
          <a:custGeom>
            <a:avLst/>
            <a:gdLst/>
            <a:ahLst/>
            <a:cxnLst>
              <a:cxn ang="0">
                <a:pos x="261" y="202"/>
              </a:cxn>
              <a:cxn ang="0">
                <a:pos x="275" y="194"/>
              </a:cxn>
              <a:cxn ang="0">
                <a:pos x="288" y="192"/>
              </a:cxn>
              <a:cxn ang="0">
                <a:pos x="306" y="190"/>
              </a:cxn>
              <a:cxn ang="0">
                <a:pos x="322" y="178"/>
              </a:cxn>
              <a:cxn ang="0">
                <a:pos x="334" y="162"/>
              </a:cxn>
              <a:cxn ang="0">
                <a:pos x="344" y="152"/>
              </a:cxn>
              <a:cxn ang="0">
                <a:pos x="354" y="140"/>
              </a:cxn>
              <a:cxn ang="0">
                <a:pos x="368" y="137"/>
              </a:cxn>
              <a:cxn ang="0">
                <a:pos x="373" y="135"/>
              </a:cxn>
              <a:cxn ang="0">
                <a:pos x="354" y="101"/>
              </a:cxn>
              <a:cxn ang="0">
                <a:pos x="332" y="94"/>
              </a:cxn>
              <a:cxn ang="0">
                <a:pos x="317" y="87"/>
              </a:cxn>
              <a:cxn ang="0">
                <a:pos x="306" y="72"/>
              </a:cxn>
              <a:cxn ang="0">
                <a:pos x="289" y="65"/>
              </a:cxn>
              <a:cxn ang="0">
                <a:pos x="272" y="63"/>
              </a:cxn>
              <a:cxn ang="0">
                <a:pos x="268" y="76"/>
              </a:cxn>
              <a:cxn ang="0">
                <a:pos x="252" y="82"/>
              </a:cxn>
              <a:cxn ang="0">
                <a:pos x="242" y="66"/>
              </a:cxn>
              <a:cxn ang="0">
                <a:pos x="241" y="48"/>
              </a:cxn>
              <a:cxn ang="0">
                <a:pos x="232" y="40"/>
              </a:cxn>
              <a:cxn ang="0">
                <a:pos x="218" y="35"/>
              </a:cxn>
              <a:cxn ang="0">
                <a:pos x="193" y="26"/>
              </a:cxn>
              <a:cxn ang="0">
                <a:pos x="181" y="10"/>
              </a:cxn>
              <a:cxn ang="0">
                <a:pos x="157" y="13"/>
              </a:cxn>
              <a:cxn ang="0">
                <a:pos x="145" y="19"/>
              </a:cxn>
              <a:cxn ang="0">
                <a:pos x="137" y="4"/>
              </a:cxn>
              <a:cxn ang="0">
                <a:pos x="126" y="9"/>
              </a:cxn>
              <a:cxn ang="0">
                <a:pos x="115" y="20"/>
              </a:cxn>
              <a:cxn ang="0">
                <a:pos x="102" y="26"/>
              </a:cxn>
              <a:cxn ang="0">
                <a:pos x="86" y="30"/>
              </a:cxn>
              <a:cxn ang="0">
                <a:pos x="78" y="41"/>
              </a:cxn>
              <a:cxn ang="0">
                <a:pos x="71" y="41"/>
              </a:cxn>
              <a:cxn ang="0">
                <a:pos x="61" y="48"/>
              </a:cxn>
              <a:cxn ang="0">
                <a:pos x="51" y="56"/>
              </a:cxn>
              <a:cxn ang="0">
                <a:pos x="39" y="55"/>
              </a:cxn>
              <a:cxn ang="0">
                <a:pos x="28" y="59"/>
              </a:cxn>
              <a:cxn ang="0">
                <a:pos x="15" y="73"/>
              </a:cxn>
              <a:cxn ang="0">
                <a:pos x="11" y="75"/>
              </a:cxn>
              <a:cxn ang="0">
                <a:pos x="2" y="68"/>
              </a:cxn>
              <a:cxn ang="0">
                <a:pos x="11" y="88"/>
              </a:cxn>
              <a:cxn ang="0">
                <a:pos x="23" y="102"/>
              </a:cxn>
              <a:cxn ang="0">
                <a:pos x="18" y="117"/>
              </a:cxn>
              <a:cxn ang="0">
                <a:pos x="29" y="137"/>
              </a:cxn>
              <a:cxn ang="0">
                <a:pos x="40" y="148"/>
              </a:cxn>
              <a:cxn ang="0">
                <a:pos x="54" y="164"/>
              </a:cxn>
              <a:cxn ang="0">
                <a:pos x="66" y="171"/>
              </a:cxn>
              <a:cxn ang="0">
                <a:pos x="83" y="186"/>
              </a:cxn>
              <a:cxn ang="0">
                <a:pos x="91" y="194"/>
              </a:cxn>
              <a:cxn ang="0">
                <a:pos x="102" y="207"/>
              </a:cxn>
              <a:cxn ang="0">
                <a:pos x="114" y="210"/>
              </a:cxn>
              <a:cxn ang="0">
                <a:pos x="127" y="208"/>
              </a:cxn>
              <a:cxn ang="0">
                <a:pos x="136" y="207"/>
              </a:cxn>
              <a:cxn ang="0">
                <a:pos x="151" y="192"/>
              </a:cxn>
              <a:cxn ang="0">
                <a:pos x="157" y="175"/>
              </a:cxn>
              <a:cxn ang="0">
                <a:pos x="172" y="178"/>
              </a:cxn>
              <a:cxn ang="0">
                <a:pos x="194" y="187"/>
              </a:cxn>
              <a:cxn ang="0">
                <a:pos x="215" y="196"/>
              </a:cxn>
              <a:cxn ang="0">
                <a:pos x="238" y="193"/>
              </a:cxn>
              <a:cxn ang="0">
                <a:pos x="254" y="200"/>
              </a:cxn>
              <a:cxn ang="0">
                <a:pos x="261" y="202"/>
              </a:cxn>
            </a:cxnLst>
            <a:rect l="0" t="0" r="r" b="b"/>
            <a:pathLst>
              <a:path w="375" h="210">
                <a:moveTo>
                  <a:pt x="159" y="8"/>
                </a:moveTo>
                <a:cubicBezTo>
                  <a:pt x="159" y="8"/>
                  <a:pt x="159" y="8"/>
                  <a:pt x="159" y="8"/>
                </a:cubicBezTo>
                <a:cubicBezTo>
                  <a:pt x="159" y="8"/>
                  <a:pt x="159" y="7"/>
                  <a:pt x="159" y="7"/>
                </a:cubicBezTo>
                <a:cubicBezTo>
                  <a:pt x="159" y="7"/>
                  <a:pt x="159" y="8"/>
                  <a:pt x="159" y="8"/>
                </a:cubicBezTo>
                <a:moveTo>
                  <a:pt x="261" y="202"/>
                </a:moveTo>
                <a:cubicBezTo>
                  <a:pt x="262" y="202"/>
                  <a:pt x="263" y="203"/>
                  <a:pt x="264" y="202"/>
                </a:cubicBezTo>
                <a:cubicBezTo>
                  <a:pt x="267" y="202"/>
                  <a:pt x="268" y="201"/>
                  <a:pt x="270" y="200"/>
                </a:cubicBezTo>
                <a:cubicBezTo>
                  <a:pt x="271" y="199"/>
                  <a:pt x="271" y="198"/>
                  <a:pt x="272" y="197"/>
                </a:cubicBezTo>
                <a:cubicBezTo>
                  <a:pt x="272" y="196"/>
                  <a:pt x="273" y="196"/>
                  <a:pt x="273" y="196"/>
                </a:cubicBezTo>
                <a:cubicBezTo>
                  <a:pt x="274" y="195"/>
                  <a:pt x="274" y="194"/>
                  <a:pt x="275" y="194"/>
                </a:cubicBezTo>
                <a:cubicBezTo>
                  <a:pt x="276" y="193"/>
                  <a:pt x="277" y="192"/>
                  <a:pt x="278" y="191"/>
                </a:cubicBezTo>
                <a:cubicBezTo>
                  <a:pt x="279" y="191"/>
                  <a:pt x="279" y="189"/>
                  <a:pt x="280" y="188"/>
                </a:cubicBezTo>
                <a:cubicBezTo>
                  <a:pt x="282" y="188"/>
                  <a:pt x="282" y="189"/>
                  <a:pt x="282" y="190"/>
                </a:cubicBezTo>
                <a:cubicBezTo>
                  <a:pt x="283" y="190"/>
                  <a:pt x="284" y="190"/>
                  <a:pt x="285" y="191"/>
                </a:cubicBezTo>
                <a:cubicBezTo>
                  <a:pt x="286" y="191"/>
                  <a:pt x="287" y="192"/>
                  <a:pt x="288" y="192"/>
                </a:cubicBezTo>
                <a:cubicBezTo>
                  <a:pt x="292" y="194"/>
                  <a:pt x="296" y="193"/>
                  <a:pt x="300" y="192"/>
                </a:cubicBezTo>
                <a:cubicBezTo>
                  <a:pt x="301" y="192"/>
                  <a:pt x="302" y="193"/>
                  <a:pt x="303" y="192"/>
                </a:cubicBezTo>
                <a:cubicBezTo>
                  <a:pt x="303" y="192"/>
                  <a:pt x="303" y="192"/>
                  <a:pt x="303" y="191"/>
                </a:cubicBezTo>
                <a:cubicBezTo>
                  <a:pt x="303" y="191"/>
                  <a:pt x="304" y="191"/>
                  <a:pt x="304" y="191"/>
                </a:cubicBezTo>
                <a:cubicBezTo>
                  <a:pt x="305" y="190"/>
                  <a:pt x="305" y="190"/>
                  <a:pt x="306" y="190"/>
                </a:cubicBezTo>
                <a:cubicBezTo>
                  <a:pt x="308" y="189"/>
                  <a:pt x="310" y="188"/>
                  <a:pt x="311" y="187"/>
                </a:cubicBezTo>
                <a:cubicBezTo>
                  <a:pt x="312" y="186"/>
                  <a:pt x="314" y="185"/>
                  <a:pt x="315" y="184"/>
                </a:cubicBezTo>
                <a:cubicBezTo>
                  <a:pt x="316" y="184"/>
                  <a:pt x="317" y="183"/>
                  <a:pt x="318" y="182"/>
                </a:cubicBezTo>
                <a:cubicBezTo>
                  <a:pt x="319" y="181"/>
                  <a:pt x="319" y="181"/>
                  <a:pt x="319" y="180"/>
                </a:cubicBezTo>
                <a:cubicBezTo>
                  <a:pt x="320" y="179"/>
                  <a:pt x="320" y="179"/>
                  <a:pt x="322" y="178"/>
                </a:cubicBezTo>
                <a:cubicBezTo>
                  <a:pt x="323" y="178"/>
                  <a:pt x="323" y="178"/>
                  <a:pt x="324" y="178"/>
                </a:cubicBezTo>
                <a:cubicBezTo>
                  <a:pt x="325" y="177"/>
                  <a:pt x="326" y="178"/>
                  <a:pt x="326" y="178"/>
                </a:cubicBezTo>
                <a:cubicBezTo>
                  <a:pt x="327" y="177"/>
                  <a:pt x="327" y="176"/>
                  <a:pt x="327" y="175"/>
                </a:cubicBezTo>
                <a:cubicBezTo>
                  <a:pt x="329" y="173"/>
                  <a:pt x="331" y="171"/>
                  <a:pt x="331" y="168"/>
                </a:cubicBezTo>
                <a:cubicBezTo>
                  <a:pt x="331" y="165"/>
                  <a:pt x="333" y="164"/>
                  <a:pt x="334" y="162"/>
                </a:cubicBezTo>
                <a:cubicBezTo>
                  <a:pt x="334" y="161"/>
                  <a:pt x="334" y="159"/>
                  <a:pt x="334" y="159"/>
                </a:cubicBezTo>
                <a:cubicBezTo>
                  <a:pt x="335" y="158"/>
                  <a:pt x="335" y="157"/>
                  <a:pt x="336" y="156"/>
                </a:cubicBezTo>
                <a:cubicBezTo>
                  <a:pt x="336" y="155"/>
                  <a:pt x="336" y="153"/>
                  <a:pt x="337" y="153"/>
                </a:cubicBezTo>
                <a:cubicBezTo>
                  <a:pt x="338" y="153"/>
                  <a:pt x="340" y="153"/>
                  <a:pt x="341" y="153"/>
                </a:cubicBezTo>
                <a:cubicBezTo>
                  <a:pt x="342" y="153"/>
                  <a:pt x="343" y="152"/>
                  <a:pt x="344" y="152"/>
                </a:cubicBezTo>
                <a:cubicBezTo>
                  <a:pt x="344" y="151"/>
                  <a:pt x="345" y="150"/>
                  <a:pt x="345" y="150"/>
                </a:cubicBezTo>
                <a:cubicBezTo>
                  <a:pt x="345" y="149"/>
                  <a:pt x="345" y="149"/>
                  <a:pt x="346" y="149"/>
                </a:cubicBezTo>
                <a:cubicBezTo>
                  <a:pt x="347" y="147"/>
                  <a:pt x="347" y="145"/>
                  <a:pt x="350" y="143"/>
                </a:cubicBezTo>
                <a:cubicBezTo>
                  <a:pt x="351" y="143"/>
                  <a:pt x="352" y="143"/>
                  <a:pt x="352" y="142"/>
                </a:cubicBezTo>
                <a:cubicBezTo>
                  <a:pt x="353" y="141"/>
                  <a:pt x="353" y="141"/>
                  <a:pt x="354" y="140"/>
                </a:cubicBezTo>
                <a:cubicBezTo>
                  <a:pt x="355" y="140"/>
                  <a:pt x="356" y="139"/>
                  <a:pt x="357" y="138"/>
                </a:cubicBezTo>
                <a:cubicBezTo>
                  <a:pt x="358" y="137"/>
                  <a:pt x="357" y="136"/>
                  <a:pt x="359" y="136"/>
                </a:cubicBezTo>
                <a:cubicBezTo>
                  <a:pt x="360" y="136"/>
                  <a:pt x="361" y="137"/>
                  <a:pt x="363" y="138"/>
                </a:cubicBezTo>
                <a:cubicBezTo>
                  <a:pt x="364" y="138"/>
                  <a:pt x="365" y="138"/>
                  <a:pt x="366" y="137"/>
                </a:cubicBezTo>
                <a:cubicBezTo>
                  <a:pt x="368" y="137"/>
                  <a:pt x="367" y="137"/>
                  <a:pt x="368" y="137"/>
                </a:cubicBezTo>
                <a:cubicBezTo>
                  <a:pt x="369" y="136"/>
                  <a:pt x="369" y="136"/>
                  <a:pt x="370" y="136"/>
                </a:cubicBezTo>
                <a:cubicBezTo>
                  <a:pt x="371" y="135"/>
                  <a:pt x="373" y="135"/>
                  <a:pt x="375" y="135"/>
                </a:cubicBezTo>
                <a:cubicBezTo>
                  <a:pt x="375" y="135"/>
                  <a:pt x="375" y="135"/>
                  <a:pt x="375" y="135"/>
                </a:cubicBezTo>
                <a:cubicBezTo>
                  <a:pt x="375" y="135"/>
                  <a:pt x="375" y="135"/>
                  <a:pt x="375" y="135"/>
                </a:cubicBezTo>
                <a:cubicBezTo>
                  <a:pt x="374" y="135"/>
                  <a:pt x="373" y="135"/>
                  <a:pt x="373" y="135"/>
                </a:cubicBezTo>
                <a:cubicBezTo>
                  <a:pt x="372" y="133"/>
                  <a:pt x="373" y="132"/>
                  <a:pt x="374" y="130"/>
                </a:cubicBezTo>
                <a:cubicBezTo>
                  <a:pt x="374" y="129"/>
                  <a:pt x="374" y="127"/>
                  <a:pt x="374" y="125"/>
                </a:cubicBezTo>
                <a:cubicBezTo>
                  <a:pt x="374" y="122"/>
                  <a:pt x="372" y="121"/>
                  <a:pt x="369" y="119"/>
                </a:cubicBezTo>
                <a:cubicBezTo>
                  <a:pt x="364" y="116"/>
                  <a:pt x="362" y="110"/>
                  <a:pt x="365" y="104"/>
                </a:cubicBezTo>
                <a:cubicBezTo>
                  <a:pt x="361" y="103"/>
                  <a:pt x="358" y="103"/>
                  <a:pt x="354" y="101"/>
                </a:cubicBezTo>
                <a:cubicBezTo>
                  <a:pt x="352" y="100"/>
                  <a:pt x="350" y="99"/>
                  <a:pt x="348" y="99"/>
                </a:cubicBezTo>
                <a:cubicBezTo>
                  <a:pt x="348" y="99"/>
                  <a:pt x="348" y="99"/>
                  <a:pt x="348" y="98"/>
                </a:cubicBezTo>
                <a:cubicBezTo>
                  <a:pt x="345" y="98"/>
                  <a:pt x="344" y="97"/>
                  <a:pt x="342" y="97"/>
                </a:cubicBezTo>
                <a:cubicBezTo>
                  <a:pt x="340" y="96"/>
                  <a:pt x="338" y="96"/>
                  <a:pt x="336" y="96"/>
                </a:cubicBezTo>
                <a:cubicBezTo>
                  <a:pt x="334" y="95"/>
                  <a:pt x="334" y="94"/>
                  <a:pt x="332" y="94"/>
                </a:cubicBezTo>
                <a:cubicBezTo>
                  <a:pt x="331" y="93"/>
                  <a:pt x="330" y="94"/>
                  <a:pt x="328" y="93"/>
                </a:cubicBezTo>
                <a:cubicBezTo>
                  <a:pt x="327" y="93"/>
                  <a:pt x="327" y="93"/>
                  <a:pt x="327" y="93"/>
                </a:cubicBezTo>
                <a:cubicBezTo>
                  <a:pt x="326" y="92"/>
                  <a:pt x="326" y="92"/>
                  <a:pt x="325" y="91"/>
                </a:cubicBezTo>
                <a:cubicBezTo>
                  <a:pt x="324" y="91"/>
                  <a:pt x="322" y="92"/>
                  <a:pt x="320" y="91"/>
                </a:cubicBezTo>
                <a:cubicBezTo>
                  <a:pt x="319" y="90"/>
                  <a:pt x="318" y="88"/>
                  <a:pt x="317" y="87"/>
                </a:cubicBezTo>
                <a:cubicBezTo>
                  <a:pt x="315" y="87"/>
                  <a:pt x="314" y="85"/>
                  <a:pt x="313" y="84"/>
                </a:cubicBezTo>
                <a:cubicBezTo>
                  <a:pt x="312" y="83"/>
                  <a:pt x="311" y="82"/>
                  <a:pt x="311" y="81"/>
                </a:cubicBezTo>
                <a:cubicBezTo>
                  <a:pt x="312" y="79"/>
                  <a:pt x="314" y="79"/>
                  <a:pt x="315" y="77"/>
                </a:cubicBezTo>
                <a:cubicBezTo>
                  <a:pt x="315" y="76"/>
                  <a:pt x="315" y="73"/>
                  <a:pt x="315" y="72"/>
                </a:cubicBezTo>
                <a:cubicBezTo>
                  <a:pt x="313" y="69"/>
                  <a:pt x="309" y="72"/>
                  <a:pt x="306" y="72"/>
                </a:cubicBezTo>
                <a:cubicBezTo>
                  <a:pt x="305" y="72"/>
                  <a:pt x="301" y="73"/>
                  <a:pt x="299" y="72"/>
                </a:cubicBezTo>
                <a:cubicBezTo>
                  <a:pt x="298" y="72"/>
                  <a:pt x="299" y="71"/>
                  <a:pt x="298" y="71"/>
                </a:cubicBezTo>
                <a:cubicBezTo>
                  <a:pt x="297" y="70"/>
                  <a:pt x="297" y="71"/>
                  <a:pt x="296" y="70"/>
                </a:cubicBezTo>
                <a:cubicBezTo>
                  <a:pt x="295" y="70"/>
                  <a:pt x="294" y="68"/>
                  <a:pt x="292" y="68"/>
                </a:cubicBezTo>
                <a:cubicBezTo>
                  <a:pt x="290" y="67"/>
                  <a:pt x="289" y="67"/>
                  <a:pt x="289" y="65"/>
                </a:cubicBezTo>
                <a:cubicBezTo>
                  <a:pt x="288" y="65"/>
                  <a:pt x="286" y="64"/>
                  <a:pt x="285" y="63"/>
                </a:cubicBezTo>
                <a:cubicBezTo>
                  <a:pt x="284" y="62"/>
                  <a:pt x="284" y="63"/>
                  <a:pt x="282" y="62"/>
                </a:cubicBezTo>
                <a:cubicBezTo>
                  <a:pt x="283" y="61"/>
                  <a:pt x="282" y="60"/>
                  <a:pt x="282" y="60"/>
                </a:cubicBezTo>
                <a:cubicBezTo>
                  <a:pt x="279" y="58"/>
                  <a:pt x="274" y="58"/>
                  <a:pt x="270" y="58"/>
                </a:cubicBezTo>
                <a:cubicBezTo>
                  <a:pt x="270" y="60"/>
                  <a:pt x="271" y="61"/>
                  <a:pt x="272" y="63"/>
                </a:cubicBezTo>
                <a:cubicBezTo>
                  <a:pt x="273" y="64"/>
                  <a:pt x="273" y="64"/>
                  <a:pt x="274" y="65"/>
                </a:cubicBezTo>
                <a:cubicBezTo>
                  <a:pt x="276" y="67"/>
                  <a:pt x="278" y="67"/>
                  <a:pt x="279" y="70"/>
                </a:cubicBezTo>
                <a:cubicBezTo>
                  <a:pt x="279" y="72"/>
                  <a:pt x="278" y="72"/>
                  <a:pt x="276" y="73"/>
                </a:cubicBezTo>
                <a:cubicBezTo>
                  <a:pt x="274" y="73"/>
                  <a:pt x="272" y="74"/>
                  <a:pt x="271" y="75"/>
                </a:cubicBezTo>
                <a:cubicBezTo>
                  <a:pt x="270" y="75"/>
                  <a:pt x="269" y="75"/>
                  <a:pt x="268" y="76"/>
                </a:cubicBezTo>
                <a:cubicBezTo>
                  <a:pt x="266" y="77"/>
                  <a:pt x="267" y="78"/>
                  <a:pt x="265" y="80"/>
                </a:cubicBezTo>
                <a:cubicBezTo>
                  <a:pt x="263" y="81"/>
                  <a:pt x="263" y="80"/>
                  <a:pt x="262" y="82"/>
                </a:cubicBezTo>
                <a:cubicBezTo>
                  <a:pt x="262" y="82"/>
                  <a:pt x="261" y="82"/>
                  <a:pt x="261" y="83"/>
                </a:cubicBezTo>
                <a:cubicBezTo>
                  <a:pt x="259" y="85"/>
                  <a:pt x="257" y="87"/>
                  <a:pt x="254" y="85"/>
                </a:cubicBezTo>
                <a:cubicBezTo>
                  <a:pt x="253" y="84"/>
                  <a:pt x="253" y="83"/>
                  <a:pt x="252" y="82"/>
                </a:cubicBezTo>
                <a:cubicBezTo>
                  <a:pt x="251" y="80"/>
                  <a:pt x="250" y="79"/>
                  <a:pt x="250" y="77"/>
                </a:cubicBezTo>
                <a:cubicBezTo>
                  <a:pt x="250" y="75"/>
                  <a:pt x="249" y="74"/>
                  <a:pt x="248" y="72"/>
                </a:cubicBezTo>
                <a:cubicBezTo>
                  <a:pt x="247" y="71"/>
                  <a:pt x="247" y="71"/>
                  <a:pt x="246" y="70"/>
                </a:cubicBezTo>
                <a:cubicBezTo>
                  <a:pt x="246" y="70"/>
                  <a:pt x="245" y="68"/>
                  <a:pt x="245" y="68"/>
                </a:cubicBezTo>
                <a:cubicBezTo>
                  <a:pt x="244" y="67"/>
                  <a:pt x="243" y="67"/>
                  <a:pt x="242" y="66"/>
                </a:cubicBezTo>
                <a:cubicBezTo>
                  <a:pt x="241" y="65"/>
                  <a:pt x="240" y="64"/>
                  <a:pt x="238" y="63"/>
                </a:cubicBezTo>
                <a:cubicBezTo>
                  <a:pt x="236" y="62"/>
                  <a:pt x="234" y="62"/>
                  <a:pt x="233" y="59"/>
                </a:cubicBezTo>
                <a:cubicBezTo>
                  <a:pt x="233" y="58"/>
                  <a:pt x="233" y="56"/>
                  <a:pt x="234" y="55"/>
                </a:cubicBezTo>
                <a:cubicBezTo>
                  <a:pt x="235" y="53"/>
                  <a:pt x="237" y="52"/>
                  <a:pt x="238" y="51"/>
                </a:cubicBezTo>
                <a:cubicBezTo>
                  <a:pt x="239" y="50"/>
                  <a:pt x="240" y="49"/>
                  <a:pt x="241" y="48"/>
                </a:cubicBezTo>
                <a:cubicBezTo>
                  <a:pt x="241" y="47"/>
                  <a:pt x="242" y="46"/>
                  <a:pt x="243" y="45"/>
                </a:cubicBezTo>
                <a:cubicBezTo>
                  <a:pt x="243" y="44"/>
                  <a:pt x="243" y="42"/>
                  <a:pt x="243" y="42"/>
                </a:cubicBezTo>
                <a:cubicBezTo>
                  <a:pt x="242" y="40"/>
                  <a:pt x="243" y="42"/>
                  <a:pt x="241" y="41"/>
                </a:cubicBezTo>
                <a:cubicBezTo>
                  <a:pt x="240" y="40"/>
                  <a:pt x="240" y="40"/>
                  <a:pt x="238" y="40"/>
                </a:cubicBezTo>
                <a:cubicBezTo>
                  <a:pt x="236" y="39"/>
                  <a:pt x="234" y="40"/>
                  <a:pt x="232" y="40"/>
                </a:cubicBezTo>
                <a:cubicBezTo>
                  <a:pt x="230" y="40"/>
                  <a:pt x="229" y="40"/>
                  <a:pt x="227" y="39"/>
                </a:cubicBezTo>
                <a:cubicBezTo>
                  <a:pt x="227" y="39"/>
                  <a:pt x="225" y="39"/>
                  <a:pt x="225" y="39"/>
                </a:cubicBezTo>
                <a:cubicBezTo>
                  <a:pt x="224" y="38"/>
                  <a:pt x="223" y="37"/>
                  <a:pt x="223" y="37"/>
                </a:cubicBezTo>
                <a:cubicBezTo>
                  <a:pt x="222" y="36"/>
                  <a:pt x="221" y="37"/>
                  <a:pt x="220" y="36"/>
                </a:cubicBezTo>
                <a:cubicBezTo>
                  <a:pt x="219" y="36"/>
                  <a:pt x="219" y="35"/>
                  <a:pt x="218" y="35"/>
                </a:cubicBezTo>
                <a:cubicBezTo>
                  <a:pt x="216" y="34"/>
                  <a:pt x="215" y="34"/>
                  <a:pt x="213" y="33"/>
                </a:cubicBezTo>
                <a:cubicBezTo>
                  <a:pt x="212" y="33"/>
                  <a:pt x="211" y="32"/>
                  <a:pt x="209" y="32"/>
                </a:cubicBezTo>
                <a:cubicBezTo>
                  <a:pt x="207" y="31"/>
                  <a:pt x="204" y="29"/>
                  <a:pt x="202" y="28"/>
                </a:cubicBezTo>
                <a:cubicBezTo>
                  <a:pt x="200" y="28"/>
                  <a:pt x="198" y="26"/>
                  <a:pt x="196" y="26"/>
                </a:cubicBezTo>
                <a:cubicBezTo>
                  <a:pt x="195" y="26"/>
                  <a:pt x="194" y="26"/>
                  <a:pt x="193" y="26"/>
                </a:cubicBezTo>
                <a:cubicBezTo>
                  <a:pt x="191" y="25"/>
                  <a:pt x="190" y="22"/>
                  <a:pt x="189" y="20"/>
                </a:cubicBezTo>
                <a:cubicBezTo>
                  <a:pt x="187" y="18"/>
                  <a:pt x="186" y="16"/>
                  <a:pt x="184" y="13"/>
                </a:cubicBezTo>
                <a:cubicBezTo>
                  <a:pt x="184" y="13"/>
                  <a:pt x="183" y="12"/>
                  <a:pt x="183" y="12"/>
                </a:cubicBezTo>
                <a:cubicBezTo>
                  <a:pt x="183" y="11"/>
                  <a:pt x="183" y="11"/>
                  <a:pt x="182" y="11"/>
                </a:cubicBezTo>
                <a:cubicBezTo>
                  <a:pt x="182" y="10"/>
                  <a:pt x="181" y="10"/>
                  <a:pt x="181" y="10"/>
                </a:cubicBezTo>
                <a:cubicBezTo>
                  <a:pt x="180" y="8"/>
                  <a:pt x="180" y="8"/>
                  <a:pt x="177" y="8"/>
                </a:cubicBezTo>
                <a:cubicBezTo>
                  <a:pt x="173" y="8"/>
                  <a:pt x="170" y="8"/>
                  <a:pt x="166" y="8"/>
                </a:cubicBezTo>
                <a:cubicBezTo>
                  <a:pt x="164" y="8"/>
                  <a:pt x="161" y="8"/>
                  <a:pt x="159" y="8"/>
                </a:cubicBezTo>
                <a:cubicBezTo>
                  <a:pt x="160" y="8"/>
                  <a:pt x="160" y="8"/>
                  <a:pt x="160" y="9"/>
                </a:cubicBezTo>
                <a:cubicBezTo>
                  <a:pt x="161" y="11"/>
                  <a:pt x="158" y="12"/>
                  <a:pt x="157" y="13"/>
                </a:cubicBezTo>
                <a:cubicBezTo>
                  <a:pt x="157" y="14"/>
                  <a:pt x="157" y="17"/>
                  <a:pt x="158" y="18"/>
                </a:cubicBezTo>
                <a:cubicBezTo>
                  <a:pt x="156" y="16"/>
                  <a:pt x="154" y="19"/>
                  <a:pt x="153" y="20"/>
                </a:cubicBezTo>
                <a:cubicBezTo>
                  <a:pt x="152" y="21"/>
                  <a:pt x="151" y="22"/>
                  <a:pt x="150" y="22"/>
                </a:cubicBezTo>
                <a:cubicBezTo>
                  <a:pt x="149" y="22"/>
                  <a:pt x="146" y="22"/>
                  <a:pt x="146" y="22"/>
                </a:cubicBezTo>
                <a:cubicBezTo>
                  <a:pt x="145" y="21"/>
                  <a:pt x="145" y="20"/>
                  <a:pt x="145" y="19"/>
                </a:cubicBezTo>
                <a:cubicBezTo>
                  <a:pt x="145" y="18"/>
                  <a:pt x="145" y="18"/>
                  <a:pt x="145" y="18"/>
                </a:cubicBezTo>
                <a:cubicBezTo>
                  <a:pt x="144" y="17"/>
                  <a:pt x="142" y="16"/>
                  <a:pt x="141" y="16"/>
                </a:cubicBezTo>
                <a:cubicBezTo>
                  <a:pt x="139" y="15"/>
                  <a:pt x="139" y="15"/>
                  <a:pt x="140" y="13"/>
                </a:cubicBezTo>
                <a:cubicBezTo>
                  <a:pt x="141" y="12"/>
                  <a:pt x="141" y="11"/>
                  <a:pt x="142" y="10"/>
                </a:cubicBezTo>
                <a:cubicBezTo>
                  <a:pt x="142" y="8"/>
                  <a:pt x="139" y="4"/>
                  <a:pt x="137" y="4"/>
                </a:cubicBezTo>
                <a:cubicBezTo>
                  <a:pt x="136" y="3"/>
                  <a:pt x="135" y="2"/>
                  <a:pt x="134" y="1"/>
                </a:cubicBezTo>
                <a:cubicBezTo>
                  <a:pt x="133" y="0"/>
                  <a:pt x="133" y="0"/>
                  <a:pt x="131" y="1"/>
                </a:cubicBezTo>
                <a:cubicBezTo>
                  <a:pt x="130" y="1"/>
                  <a:pt x="129" y="3"/>
                  <a:pt x="128" y="4"/>
                </a:cubicBezTo>
                <a:cubicBezTo>
                  <a:pt x="126" y="5"/>
                  <a:pt x="123" y="6"/>
                  <a:pt x="121" y="6"/>
                </a:cubicBezTo>
                <a:cubicBezTo>
                  <a:pt x="122" y="7"/>
                  <a:pt x="124" y="8"/>
                  <a:pt x="126" y="9"/>
                </a:cubicBezTo>
                <a:cubicBezTo>
                  <a:pt x="126" y="10"/>
                  <a:pt x="130" y="12"/>
                  <a:pt x="129" y="13"/>
                </a:cubicBezTo>
                <a:cubicBezTo>
                  <a:pt x="129" y="14"/>
                  <a:pt x="128" y="14"/>
                  <a:pt x="127" y="15"/>
                </a:cubicBezTo>
                <a:cubicBezTo>
                  <a:pt x="125" y="16"/>
                  <a:pt x="123" y="17"/>
                  <a:pt x="121" y="17"/>
                </a:cubicBezTo>
                <a:cubicBezTo>
                  <a:pt x="120" y="18"/>
                  <a:pt x="118" y="19"/>
                  <a:pt x="117" y="20"/>
                </a:cubicBezTo>
                <a:cubicBezTo>
                  <a:pt x="116" y="20"/>
                  <a:pt x="116" y="21"/>
                  <a:pt x="115" y="20"/>
                </a:cubicBezTo>
                <a:cubicBezTo>
                  <a:pt x="114" y="19"/>
                  <a:pt x="113" y="21"/>
                  <a:pt x="112" y="21"/>
                </a:cubicBezTo>
                <a:cubicBezTo>
                  <a:pt x="111" y="22"/>
                  <a:pt x="110" y="21"/>
                  <a:pt x="109" y="21"/>
                </a:cubicBezTo>
                <a:cubicBezTo>
                  <a:pt x="108" y="21"/>
                  <a:pt x="105" y="22"/>
                  <a:pt x="105" y="23"/>
                </a:cubicBezTo>
                <a:cubicBezTo>
                  <a:pt x="105" y="23"/>
                  <a:pt x="105" y="24"/>
                  <a:pt x="105" y="24"/>
                </a:cubicBezTo>
                <a:cubicBezTo>
                  <a:pt x="104" y="25"/>
                  <a:pt x="103" y="26"/>
                  <a:pt x="102" y="26"/>
                </a:cubicBezTo>
                <a:cubicBezTo>
                  <a:pt x="101" y="27"/>
                  <a:pt x="101" y="28"/>
                  <a:pt x="100" y="28"/>
                </a:cubicBezTo>
                <a:cubicBezTo>
                  <a:pt x="99" y="28"/>
                  <a:pt x="98" y="28"/>
                  <a:pt x="97" y="28"/>
                </a:cubicBezTo>
                <a:cubicBezTo>
                  <a:pt x="96" y="28"/>
                  <a:pt x="94" y="29"/>
                  <a:pt x="93" y="29"/>
                </a:cubicBezTo>
                <a:cubicBezTo>
                  <a:pt x="91" y="29"/>
                  <a:pt x="90" y="30"/>
                  <a:pt x="88" y="30"/>
                </a:cubicBezTo>
                <a:cubicBezTo>
                  <a:pt x="87" y="30"/>
                  <a:pt x="87" y="30"/>
                  <a:pt x="86" y="30"/>
                </a:cubicBezTo>
                <a:cubicBezTo>
                  <a:pt x="85" y="30"/>
                  <a:pt x="84" y="31"/>
                  <a:pt x="83" y="32"/>
                </a:cubicBezTo>
                <a:cubicBezTo>
                  <a:pt x="83" y="32"/>
                  <a:pt x="82" y="32"/>
                  <a:pt x="82" y="33"/>
                </a:cubicBezTo>
                <a:cubicBezTo>
                  <a:pt x="81" y="34"/>
                  <a:pt x="81" y="36"/>
                  <a:pt x="81" y="37"/>
                </a:cubicBezTo>
                <a:cubicBezTo>
                  <a:pt x="81" y="38"/>
                  <a:pt x="82" y="40"/>
                  <a:pt x="81" y="40"/>
                </a:cubicBezTo>
                <a:cubicBezTo>
                  <a:pt x="80" y="41"/>
                  <a:pt x="79" y="41"/>
                  <a:pt x="78" y="41"/>
                </a:cubicBezTo>
                <a:cubicBezTo>
                  <a:pt x="78" y="41"/>
                  <a:pt x="76" y="41"/>
                  <a:pt x="75" y="41"/>
                </a:cubicBezTo>
                <a:cubicBezTo>
                  <a:pt x="75" y="40"/>
                  <a:pt x="75" y="38"/>
                  <a:pt x="74" y="38"/>
                </a:cubicBezTo>
                <a:cubicBezTo>
                  <a:pt x="74" y="37"/>
                  <a:pt x="72" y="36"/>
                  <a:pt x="71" y="38"/>
                </a:cubicBezTo>
                <a:cubicBezTo>
                  <a:pt x="71" y="38"/>
                  <a:pt x="71" y="39"/>
                  <a:pt x="71" y="40"/>
                </a:cubicBezTo>
                <a:cubicBezTo>
                  <a:pt x="71" y="40"/>
                  <a:pt x="71" y="40"/>
                  <a:pt x="71" y="41"/>
                </a:cubicBezTo>
                <a:cubicBezTo>
                  <a:pt x="70" y="42"/>
                  <a:pt x="70" y="43"/>
                  <a:pt x="70" y="44"/>
                </a:cubicBezTo>
                <a:cubicBezTo>
                  <a:pt x="68" y="44"/>
                  <a:pt x="66" y="41"/>
                  <a:pt x="65" y="43"/>
                </a:cubicBezTo>
                <a:cubicBezTo>
                  <a:pt x="64" y="43"/>
                  <a:pt x="64" y="44"/>
                  <a:pt x="64" y="45"/>
                </a:cubicBezTo>
                <a:cubicBezTo>
                  <a:pt x="64" y="46"/>
                  <a:pt x="63" y="46"/>
                  <a:pt x="63" y="47"/>
                </a:cubicBezTo>
                <a:cubicBezTo>
                  <a:pt x="63" y="47"/>
                  <a:pt x="62" y="48"/>
                  <a:pt x="61" y="48"/>
                </a:cubicBezTo>
                <a:cubicBezTo>
                  <a:pt x="61" y="48"/>
                  <a:pt x="61" y="49"/>
                  <a:pt x="61" y="49"/>
                </a:cubicBezTo>
                <a:cubicBezTo>
                  <a:pt x="61" y="49"/>
                  <a:pt x="60" y="49"/>
                  <a:pt x="60" y="49"/>
                </a:cubicBezTo>
                <a:cubicBezTo>
                  <a:pt x="57" y="49"/>
                  <a:pt x="57" y="49"/>
                  <a:pt x="55" y="51"/>
                </a:cubicBezTo>
                <a:cubicBezTo>
                  <a:pt x="55" y="52"/>
                  <a:pt x="54" y="53"/>
                  <a:pt x="53" y="54"/>
                </a:cubicBezTo>
                <a:cubicBezTo>
                  <a:pt x="52" y="55"/>
                  <a:pt x="51" y="55"/>
                  <a:pt x="51" y="56"/>
                </a:cubicBezTo>
                <a:cubicBezTo>
                  <a:pt x="50" y="57"/>
                  <a:pt x="50" y="58"/>
                  <a:pt x="49" y="57"/>
                </a:cubicBezTo>
                <a:cubicBezTo>
                  <a:pt x="49" y="57"/>
                  <a:pt x="48" y="56"/>
                  <a:pt x="48" y="56"/>
                </a:cubicBezTo>
                <a:cubicBezTo>
                  <a:pt x="46" y="55"/>
                  <a:pt x="45" y="56"/>
                  <a:pt x="44" y="56"/>
                </a:cubicBezTo>
                <a:cubicBezTo>
                  <a:pt x="43" y="56"/>
                  <a:pt x="43" y="55"/>
                  <a:pt x="42" y="55"/>
                </a:cubicBezTo>
                <a:cubicBezTo>
                  <a:pt x="42" y="55"/>
                  <a:pt x="40" y="55"/>
                  <a:pt x="39" y="55"/>
                </a:cubicBezTo>
                <a:cubicBezTo>
                  <a:pt x="39" y="55"/>
                  <a:pt x="39" y="57"/>
                  <a:pt x="38" y="57"/>
                </a:cubicBezTo>
                <a:cubicBezTo>
                  <a:pt x="37" y="59"/>
                  <a:pt x="36" y="59"/>
                  <a:pt x="34" y="59"/>
                </a:cubicBezTo>
                <a:cubicBezTo>
                  <a:pt x="33" y="59"/>
                  <a:pt x="33" y="60"/>
                  <a:pt x="32" y="59"/>
                </a:cubicBezTo>
                <a:cubicBezTo>
                  <a:pt x="31" y="59"/>
                  <a:pt x="31" y="58"/>
                  <a:pt x="30" y="58"/>
                </a:cubicBezTo>
                <a:cubicBezTo>
                  <a:pt x="29" y="57"/>
                  <a:pt x="29" y="59"/>
                  <a:pt x="28" y="59"/>
                </a:cubicBezTo>
                <a:cubicBezTo>
                  <a:pt x="27" y="60"/>
                  <a:pt x="26" y="60"/>
                  <a:pt x="26" y="61"/>
                </a:cubicBezTo>
                <a:cubicBezTo>
                  <a:pt x="24" y="61"/>
                  <a:pt x="23" y="63"/>
                  <a:pt x="22" y="64"/>
                </a:cubicBezTo>
                <a:cubicBezTo>
                  <a:pt x="20" y="65"/>
                  <a:pt x="18" y="66"/>
                  <a:pt x="17" y="68"/>
                </a:cubicBezTo>
                <a:cubicBezTo>
                  <a:pt x="16" y="69"/>
                  <a:pt x="15" y="70"/>
                  <a:pt x="15" y="70"/>
                </a:cubicBezTo>
                <a:cubicBezTo>
                  <a:pt x="15" y="71"/>
                  <a:pt x="15" y="72"/>
                  <a:pt x="15" y="73"/>
                </a:cubicBezTo>
                <a:cubicBezTo>
                  <a:pt x="15" y="74"/>
                  <a:pt x="14" y="74"/>
                  <a:pt x="13" y="76"/>
                </a:cubicBezTo>
                <a:cubicBezTo>
                  <a:pt x="13" y="77"/>
                  <a:pt x="13" y="78"/>
                  <a:pt x="12" y="79"/>
                </a:cubicBezTo>
                <a:cubicBezTo>
                  <a:pt x="12" y="78"/>
                  <a:pt x="12" y="78"/>
                  <a:pt x="12" y="77"/>
                </a:cubicBezTo>
                <a:cubicBezTo>
                  <a:pt x="11" y="76"/>
                  <a:pt x="11" y="77"/>
                  <a:pt x="11" y="76"/>
                </a:cubicBezTo>
                <a:cubicBezTo>
                  <a:pt x="11" y="76"/>
                  <a:pt x="11" y="75"/>
                  <a:pt x="11" y="75"/>
                </a:cubicBezTo>
                <a:cubicBezTo>
                  <a:pt x="10" y="74"/>
                  <a:pt x="9" y="74"/>
                  <a:pt x="9" y="73"/>
                </a:cubicBezTo>
                <a:cubicBezTo>
                  <a:pt x="8" y="72"/>
                  <a:pt x="8" y="71"/>
                  <a:pt x="8" y="70"/>
                </a:cubicBezTo>
                <a:cubicBezTo>
                  <a:pt x="8" y="68"/>
                  <a:pt x="7" y="64"/>
                  <a:pt x="5" y="65"/>
                </a:cubicBezTo>
                <a:cubicBezTo>
                  <a:pt x="3" y="66"/>
                  <a:pt x="3" y="66"/>
                  <a:pt x="2" y="67"/>
                </a:cubicBezTo>
                <a:cubicBezTo>
                  <a:pt x="2" y="68"/>
                  <a:pt x="2" y="68"/>
                  <a:pt x="2" y="68"/>
                </a:cubicBezTo>
                <a:cubicBezTo>
                  <a:pt x="2" y="69"/>
                  <a:pt x="2" y="69"/>
                  <a:pt x="1" y="69"/>
                </a:cubicBezTo>
                <a:cubicBezTo>
                  <a:pt x="0" y="73"/>
                  <a:pt x="6" y="73"/>
                  <a:pt x="6" y="76"/>
                </a:cubicBezTo>
                <a:cubicBezTo>
                  <a:pt x="7" y="78"/>
                  <a:pt x="7" y="80"/>
                  <a:pt x="7" y="81"/>
                </a:cubicBezTo>
                <a:cubicBezTo>
                  <a:pt x="7" y="83"/>
                  <a:pt x="7" y="84"/>
                  <a:pt x="8" y="86"/>
                </a:cubicBezTo>
                <a:cubicBezTo>
                  <a:pt x="8" y="88"/>
                  <a:pt x="9" y="87"/>
                  <a:pt x="11" y="88"/>
                </a:cubicBezTo>
                <a:cubicBezTo>
                  <a:pt x="13" y="89"/>
                  <a:pt x="12" y="91"/>
                  <a:pt x="14" y="92"/>
                </a:cubicBezTo>
                <a:cubicBezTo>
                  <a:pt x="14" y="93"/>
                  <a:pt x="16" y="93"/>
                  <a:pt x="17" y="94"/>
                </a:cubicBezTo>
                <a:cubicBezTo>
                  <a:pt x="18" y="95"/>
                  <a:pt x="18" y="96"/>
                  <a:pt x="20" y="96"/>
                </a:cubicBezTo>
                <a:cubicBezTo>
                  <a:pt x="21" y="97"/>
                  <a:pt x="23" y="97"/>
                  <a:pt x="24" y="99"/>
                </a:cubicBezTo>
                <a:cubicBezTo>
                  <a:pt x="24" y="100"/>
                  <a:pt x="23" y="101"/>
                  <a:pt x="23" y="102"/>
                </a:cubicBezTo>
                <a:cubicBezTo>
                  <a:pt x="23" y="103"/>
                  <a:pt x="23" y="104"/>
                  <a:pt x="23" y="105"/>
                </a:cubicBezTo>
                <a:cubicBezTo>
                  <a:pt x="23" y="106"/>
                  <a:pt x="22" y="107"/>
                  <a:pt x="21" y="108"/>
                </a:cubicBezTo>
                <a:cubicBezTo>
                  <a:pt x="21" y="108"/>
                  <a:pt x="20" y="109"/>
                  <a:pt x="20" y="110"/>
                </a:cubicBezTo>
                <a:cubicBezTo>
                  <a:pt x="19" y="111"/>
                  <a:pt x="18" y="112"/>
                  <a:pt x="18" y="113"/>
                </a:cubicBezTo>
                <a:cubicBezTo>
                  <a:pt x="17" y="114"/>
                  <a:pt x="17" y="116"/>
                  <a:pt x="18" y="117"/>
                </a:cubicBezTo>
                <a:cubicBezTo>
                  <a:pt x="20" y="118"/>
                  <a:pt x="21" y="119"/>
                  <a:pt x="22" y="120"/>
                </a:cubicBezTo>
                <a:cubicBezTo>
                  <a:pt x="23" y="121"/>
                  <a:pt x="24" y="123"/>
                  <a:pt x="24" y="124"/>
                </a:cubicBezTo>
                <a:cubicBezTo>
                  <a:pt x="25" y="126"/>
                  <a:pt x="26" y="128"/>
                  <a:pt x="27" y="130"/>
                </a:cubicBezTo>
                <a:cubicBezTo>
                  <a:pt x="27" y="131"/>
                  <a:pt x="27" y="131"/>
                  <a:pt x="28" y="132"/>
                </a:cubicBezTo>
                <a:cubicBezTo>
                  <a:pt x="28" y="133"/>
                  <a:pt x="28" y="136"/>
                  <a:pt x="29" y="137"/>
                </a:cubicBezTo>
                <a:cubicBezTo>
                  <a:pt x="29" y="139"/>
                  <a:pt x="29" y="139"/>
                  <a:pt x="30" y="140"/>
                </a:cubicBezTo>
                <a:cubicBezTo>
                  <a:pt x="31" y="141"/>
                  <a:pt x="32" y="142"/>
                  <a:pt x="33" y="144"/>
                </a:cubicBezTo>
                <a:cubicBezTo>
                  <a:pt x="33" y="145"/>
                  <a:pt x="33" y="145"/>
                  <a:pt x="34" y="145"/>
                </a:cubicBezTo>
                <a:cubicBezTo>
                  <a:pt x="34" y="146"/>
                  <a:pt x="36" y="146"/>
                  <a:pt x="37" y="147"/>
                </a:cubicBezTo>
                <a:cubicBezTo>
                  <a:pt x="38" y="147"/>
                  <a:pt x="38" y="148"/>
                  <a:pt x="40" y="148"/>
                </a:cubicBezTo>
                <a:cubicBezTo>
                  <a:pt x="40" y="148"/>
                  <a:pt x="42" y="147"/>
                  <a:pt x="42" y="147"/>
                </a:cubicBezTo>
                <a:cubicBezTo>
                  <a:pt x="43" y="148"/>
                  <a:pt x="43" y="148"/>
                  <a:pt x="44" y="148"/>
                </a:cubicBezTo>
                <a:cubicBezTo>
                  <a:pt x="45" y="150"/>
                  <a:pt x="47" y="151"/>
                  <a:pt x="48" y="152"/>
                </a:cubicBezTo>
                <a:cubicBezTo>
                  <a:pt x="49" y="153"/>
                  <a:pt x="50" y="155"/>
                  <a:pt x="51" y="156"/>
                </a:cubicBezTo>
                <a:cubicBezTo>
                  <a:pt x="53" y="159"/>
                  <a:pt x="54" y="161"/>
                  <a:pt x="54" y="164"/>
                </a:cubicBezTo>
                <a:cubicBezTo>
                  <a:pt x="54" y="164"/>
                  <a:pt x="54" y="164"/>
                  <a:pt x="54" y="165"/>
                </a:cubicBezTo>
                <a:cubicBezTo>
                  <a:pt x="55" y="166"/>
                  <a:pt x="58" y="166"/>
                  <a:pt x="59" y="167"/>
                </a:cubicBezTo>
                <a:cubicBezTo>
                  <a:pt x="60" y="167"/>
                  <a:pt x="62" y="168"/>
                  <a:pt x="63" y="169"/>
                </a:cubicBezTo>
                <a:cubicBezTo>
                  <a:pt x="63" y="169"/>
                  <a:pt x="63" y="169"/>
                  <a:pt x="63" y="170"/>
                </a:cubicBezTo>
                <a:cubicBezTo>
                  <a:pt x="64" y="170"/>
                  <a:pt x="65" y="171"/>
                  <a:pt x="66" y="171"/>
                </a:cubicBezTo>
                <a:cubicBezTo>
                  <a:pt x="66" y="172"/>
                  <a:pt x="67" y="173"/>
                  <a:pt x="67" y="174"/>
                </a:cubicBezTo>
                <a:cubicBezTo>
                  <a:pt x="68" y="175"/>
                  <a:pt x="69" y="176"/>
                  <a:pt x="69" y="177"/>
                </a:cubicBezTo>
                <a:cubicBezTo>
                  <a:pt x="71" y="183"/>
                  <a:pt x="77" y="176"/>
                  <a:pt x="79" y="181"/>
                </a:cubicBezTo>
                <a:cubicBezTo>
                  <a:pt x="79" y="182"/>
                  <a:pt x="79" y="183"/>
                  <a:pt x="80" y="184"/>
                </a:cubicBezTo>
                <a:cubicBezTo>
                  <a:pt x="81" y="184"/>
                  <a:pt x="82" y="185"/>
                  <a:pt x="83" y="186"/>
                </a:cubicBezTo>
                <a:cubicBezTo>
                  <a:pt x="84" y="187"/>
                  <a:pt x="85" y="188"/>
                  <a:pt x="86" y="188"/>
                </a:cubicBezTo>
                <a:cubicBezTo>
                  <a:pt x="86" y="189"/>
                  <a:pt x="87" y="189"/>
                  <a:pt x="88" y="190"/>
                </a:cubicBezTo>
                <a:cubicBezTo>
                  <a:pt x="88" y="190"/>
                  <a:pt x="89" y="192"/>
                  <a:pt x="89" y="193"/>
                </a:cubicBezTo>
                <a:cubicBezTo>
                  <a:pt x="89" y="193"/>
                  <a:pt x="89" y="193"/>
                  <a:pt x="89" y="193"/>
                </a:cubicBezTo>
                <a:cubicBezTo>
                  <a:pt x="90" y="193"/>
                  <a:pt x="90" y="194"/>
                  <a:pt x="91" y="194"/>
                </a:cubicBezTo>
                <a:cubicBezTo>
                  <a:pt x="92" y="195"/>
                  <a:pt x="94" y="195"/>
                  <a:pt x="95" y="196"/>
                </a:cubicBezTo>
                <a:cubicBezTo>
                  <a:pt x="96" y="197"/>
                  <a:pt x="97" y="198"/>
                  <a:pt x="97" y="198"/>
                </a:cubicBezTo>
                <a:cubicBezTo>
                  <a:pt x="98" y="199"/>
                  <a:pt x="99" y="200"/>
                  <a:pt x="99" y="201"/>
                </a:cubicBezTo>
                <a:cubicBezTo>
                  <a:pt x="101" y="201"/>
                  <a:pt x="101" y="203"/>
                  <a:pt x="101" y="204"/>
                </a:cubicBezTo>
                <a:cubicBezTo>
                  <a:pt x="101" y="205"/>
                  <a:pt x="101" y="206"/>
                  <a:pt x="102" y="207"/>
                </a:cubicBezTo>
                <a:cubicBezTo>
                  <a:pt x="102" y="208"/>
                  <a:pt x="104" y="209"/>
                  <a:pt x="104" y="209"/>
                </a:cubicBezTo>
                <a:cubicBezTo>
                  <a:pt x="105" y="210"/>
                  <a:pt x="106" y="209"/>
                  <a:pt x="107" y="210"/>
                </a:cubicBezTo>
                <a:cubicBezTo>
                  <a:pt x="108" y="210"/>
                  <a:pt x="108" y="210"/>
                  <a:pt x="108" y="210"/>
                </a:cubicBezTo>
                <a:cubicBezTo>
                  <a:pt x="109" y="210"/>
                  <a:pt x="110" y="210"/>
                  <a:pt x="111" y="210"/>
                </a:cubicBezTo>
                <a:cubicBezTo>
                  <a:pt x="112" y="210"/>
                  <a:pt x="113" y="210"/>
                  <a:pt x="114" y="210"/>
                </a:cubicBezTo>
                <a:cubicBezTo>
                  <a:pt x="115" y="210"/>
                  <a:pt x="116" y="209"/>
                  <a:pt x="117" y="209"/>
                </a:cubicBezTo>
                <a:cubicBezTo>
                  <a:pt x="118" y="209"/>
                  <a:pt x="119" y="209"/>
                  <a:pt x="119" y="209"/>
                </a:cubicBezTo>
                <a:cubicBezTo>
                  <a:pt x="120" y="208"/>
                  <a:pt x="120" y="204"/>
                  <a:pt x="123" y="204"/>
                </a:cubicBezTo>
                <a:cubicBezTo>
                  <a:pt x="124" y="204"/>
                  <a:pt x="125" y="205"/>
                  <a:pt x="126" y="206"/>
                </a:cubicBezTo>
                <a:cubicBezTo>
                  <a:pt x="126" y="207"/>
                  <a:pt x="126" y="207"/>
                  <a:pt x="127" y="208"/>
                </a:cubicBezTo>
                <a:cubicBezTo>
                  <a:pt x="127" y="208"/>
                  <a:pt x="128" y="208"/>
                  <a:pt x="128" y="209"/>
                </a:cubicBezTo>
                <a:cubicBezTo>
                  <a:pt x="128" y="209"/>
                  <a:pt x="128" y="209"/>
                  <a:pt x="129" y="209"/>
                </a:cubicBezTo>
                <a:cubicBezTo>
                  <a:pt x="129" y="210"/>
                  <a:pt x="130" y="209"/>
                  <a:pt x="131" y="209"/>
                </a:cubicBezTo>
                <a:cubicBezTo>
                  <a:pt x="131" y="209"/>
                  <a:pt x="132" y="209"/>
                  <a:pt x="133" y="209"/>
                </a:cubicBezTo>
                <a:cubicBezTo>
                  <a:pt x="134" y="209"/>
                  <a:pt x="135" y="208"/>
                  <a:pt x="136" y="207"/>
                </a:cubicBezTo>
                <a:cubicBezTo>
                  <a:pt x="138" y="205"/>
                  <a:pt x="138" y="202"/>
                  <a:pt x="139" y="199"/>
                </a:cubicBezTo>
                <a:cubicBezTo>
                  <a:pt x="139" y="197"/>
                  <a:pt x="141" y="197"/>
                  <a:pt x="141" y="195"/>
                </a:cubicBezTo>
                <a:cubicBezTo>
                  <a:pt x="142" y="195"/>
                  <a:pt x="142" y="193"/>
                  <a:pt x="142" y="193"/>
                </a:cubicBezTo>
                <a:cubicBezTo>
                  <a:pt x="143" y="192"/>
                  <a:pt x="145" y="192"/>
                  <a:pt x="147" y="193"/>
                </a:cubicBezTo>
                <a:cubicBezTo>
                  <a:pt x="148" y="194"/>
                  <a:pt x="150" y="194"/>
                  <a:pt x="151" y="192"/>
                </a:cubicBezTo>
                <a:cubicBezTo>
                  <a:pt x="151" y="191"/>
                  <a:pt x="150" y="190"/>
                  <a:pt x="150" y="188"/>
                </a:cubicBezTo>
                <a:cubicBezTo>
                  <a:pt x="149" y="186"/>
                  <a:pt x="150" y="184"/>
                  <a:pt x="150" y="183"/>
                </a:cubicBezTo>
                <a:cubicBezTo>
                  <a:pt x="150" y="180"/>
                  <a:pt x="152" y="178"/>
                  <a:pt x="153" y="176"/>
                </a:cubicBezTo>
                <a:cubicBezTo>
                  <a:pt x="153" y="175"/>
                  <a:pt x="153" y="175"/>
                  <a:pt x="154" y="175"/>
                </a:cubicBezTo>
                <a:cubicBezTo>
                  <a:pt x="155" y="175"/>
                  <a:pt x="156" y="175"/>
                  <a:pt x="157" y="175"/>
                </a:cubicBezTo>
                <a:cubicBezTo>
                  <a:pt x="159" y="175"/>
                  <a:pt x="158" y="177"/>
                  <a:pt x="159" y="178"/>
                </a:cubicBezTo>
                <a:cubicBezTo>
                  <a:pt x="161" y="180"/>
                  <a:pt x="163" y="180"/>
                  <a:pt x="165" y="179"/>
                </a:cubicBezTo>
                <a:cubicBezTo>
                  <a:pt x="167" y="179"/>
                  <a:pt x="166" y="177"/>
                  <a:pt x="166" y="176"/>
                </a:cubicBezTo>
                <a:cubicBezTo>
                  <a:pt x="167" y="175"/>
                  <a:pt x="171" y="175"/>
                  <a:pt x="171" y="177"/>
                </a:cubicBezTo>
                <a:cubicBezTo>
                  <a:pt x="171" y="177"/>
                  <a:pt x="172" y="178"/>
                  <a:pt x="172" y="178"/>
                </a:cubicBezTo>
                <a:cubicBezTo>
                  <a:pt x="174" y="179"/>
                  <a:pt x="175" y="179"/>
                  <a:pt x="177" y="180"/>
                </a:cubicBezTo>
                <a:cubicBezTo>
                  <a:pt x="179" y="181"/>
                  <a:pt x="183" y="182"/>
                  <a:pt x="185" y="184"/>
                </a:cubicBezTo>
                <a:cubicBezTo>
                  <a:pt x="186" y="185"/>
                  <a:pt x="186" y="186"/>
                  <a:pt x="187" y="187"/>
                </a:cubicBezTo>
                <a:cubicBezTo>
                  <a:pt x="188" y="187"/>
                  <a:pt x="190" y="187"/>
                  <a:pt x="192" y="187"/>
                </a:cubicBezTo>
                <a:cubicBezTo>
                  <a:pt x="192" y="187"/>
                  <a:pt x="193" y="187"/>
                  <a:pt x="194" y="187"/>
                </a:cubicBezTo>
                <a:cubicBezTo>
                  <a:pt x="195" y="186"/>
                  <a:pt x="195" y="186"/>
                  <a:pt x="196" y="186"/>
                </a:cubicBezTo>
                <a:cubicBezTo>
                  <a:pt x="198" y="185"/>
                  <a:pt x="199" y="186"/>
                  <a:pt x="200" y="188"/>
                </a:cubicBezTo>
                <a:cubicBezTo>
                  <a:pt x="201" y="189"/>
                  <a:pt x="200" y="191"/>
                  <a:pt x="202" y="192"/>
                </a:cubicBezTo>
                <a:cubicBezTo>
                  <a:pt x="204" y="193"/>
                  <a:pt x="207" y="194"/>
                  <a:pt x="210" y="195"/>
                </a:cubicBezTo>
                <a:cubicBezTo>
                  <a:pt x="212" y="196"/>
                  <a:pt x="213" y="196"/>
                  <a:pt x="215" y="196"/>
                </a:cubicBezTo>
                <a:cubicBezTo>
                  <a:pt x="218" y="196"/>
                  <a:pt x="221" y="197"/>
                  <a:pt x="224" y="196"/>
                </a:cubicBezTo>
                <a:cubicBezTo>
                  <a:pt x="225" y="196"/>
                  <a:pt x="227" y="195"/>
                  <a:pt x="228" y="194"/>
                </a:cubicBezTo>
                <a:cubicBezTo>
                  <a:pt x="229" y="192"/>
                  <a:pt x="228" y="190"/>
                  <a:pt x="230" y="190"/>
                </a:cubicBezTo>
                <a:cubicBezTo>
                  <a:pt x="232" y="189"/>
                  <a:pt x="233" y="190"/>
                  <a:pt x="234" y="191"/>
                </a:cubicBezTo>
                <a:cubicBezTo>
                  <a:pt x="235" y="193"/>
                  <a:pt x="237" y="192"/>
                  <a:pt x="238" y="193"/>
                </a:cubicBezTo>
                <a:cubicBezTo>
                  <a:pt x="239" y="194"/>
                  <a:pt x="239" y="194"/>
                  <a:pt x="240" y="195"/>
                </a:cubicBezTo>
                <a:cubicBezTo>
                  <a:pt x="240" y="196"/>
                  <a:pt x="240" y="197"/>
                  <a:pt x="240" y="197"/>
                </a:cubicBezTo>
                <a:cubicBezTo>
                  <a:pt x="241" y="200"/>
                  <a:pt x="247" y="198"/>
                  <a:pt x="249" y="198"/>
                </a:cubicBezTo>
                <a:cubicBezTo>
                  <a:pt x="250" y="198"/>
                  <a:pt x="252" y="198"/>
                  <a:pt x="253" y="199"/>
                </a:cubicBezTo>
                <a:cubicBezTo>
                  <a:pt x="254" y="199"/>
                  <a:pt x="254" y="200"/>
                  <a:pt x="254" y="200"/>
                </a:cubicBezTo>
                <a:cubicBezTo>
                  <a:pt x="255" y="200"/>
                  <a:pt x="255" y="201"/>
                  <a:pt x="255" y="201"/>
                </a:cubicBezTo>
                <a:cubicBezTo>
                  <a:pt x="256" y="201"/>
                  <a:pt x="256" y="201"/>
                  <a:pt x="256" y="201"/>
                </a:cubicBezTo>
                <a:cubicBezTo>
                  <a:pt x="256" y="201"/>
                  <a:pt x="256" y="201"/>
                  <a:pt x="256" y="201"/>
                </a:cubicBezTo>
                <a:cubicBezTo>
                  <a:pt x="256" y="202"/>
                  <a:pt x="256" y="202"/>
                  <a:pt x="257" y="203"/>
                </a:cubicBezTo>
                <a:cubicBezTo>
                  <a:pt x="258" y="203"/>
                  <a:pt x="259" y="202"/>
                  <a:pt x="261" y="202"/>
                </a:cubicBezTo>
              </a:path>
            </a:pathLst>
          </a:custGeom>
          <a:solidFill>
            <a:srgbClr val="008000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3" name="Freeform 23"/>
          <p:cNvSpPr>
            <a:spLocks/>
          </p:cNvSpPr>
          <p:nvPr/>
        </p:nvSpPr>
        <p:spPr bwMode="auto">
          <a:xfrm>
            <a:off x="6830860" y="4559548"/>
            <a:ext cx="450796" cy="214158"/>
          </a:xfrm>
          <a:custGeom>
            <a:avLst/>
            <a:gdLst/>
            <a:ahLst/>
            <a:cxnLst>
              <a:cxn ang="0">
                <a:pos x="23" y="143"/>
              </a:cxn>
              <a:cxn ang="0">
                <a:pos x="37" y="152"/>
              </a:cxn>
              <a:cxn ang="0">
                <a:pos x="76" y="151"/>
              </a:cxn>
              <a:cxn ang="0">
                <a:pos x="90" y="147"/>
              </a:cxn>
              <a:cxn ang="0">
                <a:pos x="93" y="130"/>
              </a:cxn>
              <a:cxn ang="0">
                <a:pos x="118" y="125"/>
              </a:cxn>
              <a:cxn ang="0">
                <a:pos x="133" y="115"/>
              </a:cxn>
              <a:cxn ang="0">
                <a:pos x="144" y="116"/>
              </a:cxn>
              <a:cxn ang="0">
                <a:pos x="161" y="116"/>
              </a:cxn>
              <a:cxn ang="0">
                <a:pos x="173" y="111"/>
              </a:cxn>
              <a:cxn ang="0">
                <a:pos x="182" y="94"/>
              </a:cxn>
              <a:cxn ang="0">
                <a:pos x="207" y="89"/>
              </a:cxn>
              <a:cxn ang="0">
                <a:pos x="221" y="91"/>
              </a:cxn>
              <a:cxn ang="0">
                <a:pos x="236" y="88"/>
              </a:cxn>
              <a:cxn ang="0">
                <a:pos x="248" y="102"/>
              </a:cxn>
              <a:cxn ang="0">
                <a:pos x="262" y="102"/>
              </a:cxn>
              <a:cxn ang="0">
                <a:pos x="275" y="90"/>
              </a:cxn>
              <a:cxn ang="0">
                <a:pos x="281" y="76"/>
              </a:cxn>
              <a:cxn ang="0">
                <a:pos x="289" y="57"/>
              </a:cxn>
              <a:cxn ang="0">
                <a:pos x="301" y="52"/>
              </a:cxn>
              <a:cxn ang="0">
                <a:pos x="323" y="43"/>
              </a:cxn>
              <a:cxn ang="0">
                <a:pos x="320" y="40"/>
              </a:cxn>
              <a:cxn ang="0">
                <a:pos x="298" y="30"/>
              </a:cxn>
              <a:cxn ang="0">
                <a:pos x="289" y="23"/>
              </a:cxn>
              <a:cxn ang="0">
                <a:pos x="276" y="16"/>
              </a:cxn>
              <a:cxn ang="0">
                <a:pos x="255" y="13"/>
              </a:cxn>
              <a:cxn ang="0">
                <a:pos x="241" y="25"/>
              </a:cxn>
              <a:cxn ang="0">
                <a:pos x="232" y="22"/>
              </a:cxn>
              <a:cxn ang="0">
                <a:pos x="212" y="18"/>
              </a:cxn>
              <a:cxn ang="0">
                <a:pos x="190" y="30"/>
              </a:cxn>
              <a:cxn ang="0">
                <a:pos x="181" y="32"/>
              </a:cxn>
              <a:cxn ang="0">
                <a:pos x="175" y="21"/>
              </a:cxn>
              <a:cxn ang="0">
                <a:pos x="167" y="10"/>
              </a:cxn>
              <a:cxn ang="0">
                <a:pos x="155" y="4"/>
              </a:cxn>
              <a:cxn ang="0">
                <a:pos x="142" y="17"/>
              </a:cxn>
              <a:cxn ang="0">
                <a:pos x="126" y="7"/>
              </a:cxn>
              <a:cxn ang="0">
                <a:pos x="117" y="9"/>
              </a:cxn>
              <a:cxn ang="0">
                <a:pos x="105" y="12"/>
              </a:cxn>
              <a:cxn ang="0">
                <a:pos x="96" y="22"/>
              </a:cxn>
              <a:cxn ang="0">
                <a:pos x="87" y="28"/>
              </a:cxn>
              <a:cxn ang="0">
                <a:pos x="78" y="47"/>
              </a:cxn>
              <a:cxn ang="0">
                <a:pos x="70" y="52"/>
              </a:cxn>
              <a:cxn ang="0">
                <a:pos x="57" y="62"/>
              </a:cxn>
              <a:cxn ang="0">
                <a:pos x="51" y="64"/>
              </a:cxn>
              <a:cxn ang="0">
                <a:pos x="31" y="60"/>
              </a:cxn>
              <a:cxn ang="0">
                <a:pos x="23" y="69"/>
              </a:cxn>
              <a:cxn ang="0">
                <a:pos x="8" y="75"/>
              </a:cxn>
              <a:cxn ang="0">
                <a:pos x="4" y="88"/>
              </a:cxn>
              <a:cxn ang="0">
                <a:pos x="4" y="101"/>
              </a:cxn>
              <a:cxn ang="0">
                <a:pos x="9" y="118"/>
              </a:cxn>
              <a:cxn ang="0">
                <a:pos x="12" y="126"/>
              </a:cxn>
              <a:cxn ang="0">
                <a:pos x="9" y="135"/>
              </a:cxn>
            </a:cxnLst>
            <a:rect l="0" t="0" r="r" b="b"/>
            <a:pathLst>
              <a:path w="324" h="153">
                <a:moveTo>
                  <a:pt x="9" y="135"/>
                </a:moveTo>
                <a:cubicBezTo>
                  <a:pt x="10" y="135"/>
                  <a:pt x="11" y="135"/>
                  <a:pt x="12" y="136"/>
                </a:cubicBezTo>
                <a:cubicBezTo>
                  <a:pt x="14" y="136"/>
                  <a:pt x="16" y="137"/>
                  <a:pt x="17" y="138"/>
                </a:cubicBezTo>
                <a:cubicBezTo>
                  <a:pt x="19" y="139"/>
                  <a:pt x="20" y="142"/>
                  <a:pt x="23" y="143"/>
                </a:cubicBezTo>
                <a:cubicBezTo>
                  <a:pt x="24" y="143"/>
                  <a:pt x="25" y="143"/>
                  <a:pt x="26" y="143"/>
                </a:cubicBezTo>
                <a:cubicBezTo>
                  <a:pt x="28" y="144"/>
                  <a:pt x="29" y="146"/>
                  <a:pt x="30" y="147"/>
                </a:cubicBezTo>
                <a:cubicBezTo>
                  <a:pt x="30" y="149"/>
                  <a:pt x="31" y="151"/>
                  <a:pt x="32" y="152"/>
                </a:cubicBezTo>
                <a:cubicBezTo>
                  <a:pt x="33" y="153"/>
                  <a:pt x="35" y="152"/>
                  <a:pt x="37" y="152"/>
                </a:cubicBezTo>
                <a:cubicBezTo>
                  <a:pt x="44" y="152"/>
                  <a:pt x="51" y="152"/>
                  <a:pt x="59" y="152"/>
                </a:cubicBezTo>
                <a:cubicBezTo>
                  <a:pt x="63" y="152"/>
                  <a:pt x="69" y="153"/>
                  <a:pt x="73" y="152"/>
                </a:cubicBezTo>
                <a:cubicBezTo>
                  <a:pt x="73" y="152"/>
                  <a:pt x="75" y="151"/>
                  <a:pt x="75" y="151"/>
                </a:cubicBezTo>
                <a:cubicBezTo>
                  <a:pt x="75" y="152"/>
                  <a:pt x="76" y="151"/>
                  <a:pt x="76" y="151"/>
                </a:cubicBezTo>
                <a:cubicBezTo>
                  <a:pt x="76" y="151"/>
                  <a:pt x="76" y="150"/>
                  <a:pt x="76" y="150"/>
                </a:cubicBezTo>
                <a:cubicBezTo>
                  <a:pt x="78" y="149"/>
                  <a:pt x="79" y="149"/>
                  <a:pt x="80" y="149"/>
                </a:cubicBezTo>
                <a:cubicBezTo>
                  <a:pt x="82" y="148"/>
                  <a:pt x="83" y="148"/>
                  <a:pt x="85" y="148"/>
                </a:cubicBezTo>
                <a:cubicBezTo>
                  <a:pt x="86" y="148"/>
                  <a:pt x="89" y="148"/>
                  <a:pt x="90" y="147"/>
                </a:cubicBezTo>
                <a:cubicBezTo>
                  <a:pt x="92" y="147"/>
                  <a:pt x="93" y="145"/>
                  <a:pt x="93" y="144"/>
                </a:cubicBezTo>
                <a:cubicBezTo>
                  <a:pt x="92" y="141"/>
                  <a:pt x="89" y="142"/>
                  <a:pt x="89" y="139"/>
                </a:cubicBezTo>
                <a:cubicBezTo>
                  <a:pt x="90" y="138"/>
                  <a:pt x="91" y="137"/>
                  <a:pt x="92" y="136"/>
                </a:cubicBezTo>
                <a:cubicBezTo>
                  <a:pt x="92" y="134"/>
                  <a:pt x="92" y="132"/>
                  <a:pt x="93" y="130"/>
                </a:cubicBezTo>
                <a:cubicBezTo>
                  <a:pt x="93" y="130"/>
                  <a:pt x="95" y="128"/>
                  <a:pt x="96" y="128"/>
                </a:cubicBezTo>
                <a:cubicBezTo>
                  <a:pt x="97" y="127"/>
                  <a:pt x="100" y="128"/>
                  <a:pt x="101" y="128"/>
                </a:cubicBezTo>
                <a:cubicBezTo>
                  <a:pt x="105" y="127"/>
                  <a:pt x="109" y="126"/>
                  <a:pt x="113" y="126"/>
                </a:cubicBezTo>
                <a:cubicBezTo>
                  <a:pt x="114" y="125"/>
                  <a:pt x="116" y="126"/>
                  <a:pt x="118" y="125"/>
                </a:cubicBezTo>
                <a:cubicBezTo>
                  <a:pt x="119" y="125"/>
                  <a:pt x="121" y="125"/>
                  <a:pt x="122" y="124"/>
                </a:cubicBezTo>
                <a:cubicBezTo>
                  <a:pt x="123" y="124"/>
                  <a:pt x="126" y="125"/>
                  <a:pt x="127" y="124"/>
                </a:cubicBezTo>
                <a:cubicBezTo>
                  <a:pt x="128" y="124"/>
                  <a:pt x="130" y="122"/>
                  <a:pt x="130" y="121"/>
                </a:cubicBezTo>
                <a:cubicBezTo>
                  <a:pt x="131" y="119"/>
                  <a:pt x="132" y="116"/>
                  <a:pt x="133" y="115"/>
                </a:cubicBezTo>
                <a:cubicBezTo>
                  <a:pt x="134" y="114"/>
                  <a:pt x="136" y="114"/>
                  <a:pt x="137" y="114"/>
                </a:cubicBezTo>
                <a:cubicBezTo>
                  <a:pt x="138" y="114"/>
                  <a:pt x="141" y="114"/>
                  <a:pt x="141" y="115"/>
                </a:cubicBezTo>
                <a:cubicBezTo>
                  <a:pt x="142" y="115"/>
                  <a:pt x="141" y="116"/>
                  <a:pt x="142" y="116"/>
                </a:cubicBezTo>
                <a:cubicBezTo>
                  <a:pt x="142" y="117"/>
                  <a:pt x="143" y="116"/>
                  <a:pt x="144" y="116"/>
                </a:cubicBezTo>
                <a:cubicBezTo>
                  <a:pt x="146" y="116"/>
                  <a:pt x="149" y="116"/>
                  <a:pt x="150" y="117"/>
                </a:cubicBezTo>
                <a:cubicBezTo>
                  <a:pt x="152" y="118"/>
                  <a:pt x="152" y="121"/>
                  <a:pt x="153" y="122"/>
                </a:cubicBezTo>
                <a:cubicBezTo>
                  <a:pt x="155" y="121"/>
                  <a:pt x="155" y="119"/>
                  <a:pt x="157" y="117"/>
                </a:cubicBezTo>
                <a:cubicBezTo>
                  <a:pt x="158" y="117"/>
                  <a:pt x="159" y="117"/>
                  <a:pt x="161" y="116"/>
                </a:cubicBezTo>
                <a:cubicBezTo>
                  <a:pt x="161" y="115"/>
                  <a:pt x="162" y="115"/>
                  <a:pt x="163" y="114"/>
                </a:cubicBezTo>
                <a:cubicBezTo>
                  <a:pt x="163" y="114"/>
                  <a:pt x="164" y="114"/>
                  <a:pt x="165" y="114"/>
                </a:cubicBezTo>
                <a:cubicBezTo>
                  <a:pt x="167" y="114"/>
                  <a:pt x="168" y="112"/>
                  <a:pt x="170" y="111"/>
                </a:cubicBezTo>
                <a:cubicBezTo>
                  <a:pt x="171" y="111"/>
                  <a:pt x="172" y="111"/>
                  <a:pt x="173" y="111"/>
                </a:cubicBezTo>
                <a:cubicBezTo>
                  <a:pt x="174" y="111"/>
                  <a:pt x="175" y="110"/>
                  <a:pt x="175" y="109"/>
                </a:cubicBezTo>
                <a:cubicBezTo>
                  <a:pt x="177" y="108"/>
                  <a:pt x="178" y="106"/>
                  <a:pt x="179" y="104"/>
                </a:cubicBezTo>
                <a:cubicBezTo>
                  <a:pt x="180" y="102"/>
                  <a:pt x="180" y="101"/>
                  <a:pt x="180" y="99"/>
                </a:cubicBezTo>
                <a:cubicBezTo>
                  <a:pt x="181" y="97"/>
                  <a:pt x="182" y="96"/>
                  <a:pt x="182" y="94"/>
                </a:cubicBezTo>
                <a:cubicBezTo>
                  <a:pt x="183" y="92"/>
                  <a:pt x="182" y="90"/>
                  <a:pt x="183" y="89"/>
                </a:cubicBezTo>
                <a:cubicBezTo>
                  <a:pt x="184" y="86"/>
                  <a:pt x="190" y="88"/>
                  <a:pt x="192" y="88"/>
                </a:cubicBezTo>
                <a:cubicBezTo>
                  <a:pt x="196" y="88"/>
                  <a:pt x="199" y="88"/>
                  <a:pt x="203" y="88"/>
                </a:cubicBezTo>
                <a:cubicBezTo>
                  <a:pt x="205" y="88"/>
                  <a:pt x="206" y="88"/>
                  <a:pt x="207" y="89"/>
                </a:cubicBezTo>
                <a:cubicBezTo>
                  <a:pt x="208" y="89"/>
                  <a:pt x="208" y="90"/>
                  <a:pt x="209" y="91"/>
                </a:cubicBezTo>
                <a:cubicBezTo>
                  <a:pt x="209" y="91"/>
                  <a:pt x="210" y="91"/>
                  <a:pt x="211" y="91"/>
                </a:cubicBezTo>
                <a:cubicBezTo>
                  <a:pt x="213" y="91"/>
                  <a:pt x="215" y="91"/>
                  <a:pt x="216" y="91"/>
                </a:cubicBezTo>
                <a:cubicBezTo>
                  <a:pt x="218" y="91"/>
                  <a:pt x="219" y="92"/>
                  <a:pt x="221" y="91"/>
                </a:cubicBezTo>
                <a:cubicBezTo>
                  <a:pt x="222" y="91"/>
                  <a:pt x="223" y="89"/>
                  <a:pt x="225" y="89"/>
                </a:cubicBezTo>
                <a:cubicBezTo>
                  <a:pt x="226" y="89"/>
                  <a:pt x="227" y="89"/>
                  <a:pt x="228" y="88"/>
                </a:cubicBezTo>
                <a:cubicBezTo>
                  <a:pt x="229" y="88"/>
                  <a:pt x="230" y="88"/>
                  <a:pt x="232" y="88"/>
                </a:cubicBezTo>
                <a:cubicBezTo>
                  <a:pt x="233" y="88"/>
                  <a:pt x="235" y="87"/>
                  <a:pt x="236" y="88"/>
                </a:cubicBezTo>
                <a:cubicBezTo>
                  <a:pt x="237" y="88"/>
                  <a:pt x="237" y="89"/>
                  <a:pt x="237" y="89"/>
                </a:cubicBezTo>
                <a:cubicBezTo>
                  <a:pt x="238" y="89"/>
                  <a:pt x="239" y="89"/>
                  <a:pt x="240" y="90"/>
                </a:cubicBezTo>
                <a:cubicBezTo>
                  <a:pt x="243" y="92"/>
                  <a:pt x="243" y="96"/>
                  <a:pt x="244" y="99"/>
                </a:cubicBezTo>
                <a:cubicBezTo>
                  <a:pt x="245" y="100"/>
                  <a:pt x="247" y="101"/>
                  <a:pt x="248" y="102"/>
                </a:cubicBezTo>
                <a:cubicBezTo>
                  <a:pt x="250" y="103"/>
                  <a:pt x="250" y="103"/>
                  <a:pt x="252" y="104"/>
                </a:cubicBezTo>
                <a:cubicBezTo>
                  <a:pt x="252" y="105"/>
                  <a:pt x="253" y="106"/>
                  <a:pt x="254" y="107"/>
                </a:cubicBezTo>
                <a:cubicBezTo>
                  <a:pt x="256" y="107"/>
                  <a:pt x="257" y="105"/>
                  <a:pt x="258" y="103"/>
                </a:cubicBezTo>
                <a:cubicBezTo>
                  <a:pt x="260" y="102"/>
                  <a:pt x="260" y="102"/>
                  <a:pt x="262" y="102"/>
                </a:cubicBezTo>
                <a:cubicBezTo>
                  <a:pt x="264" y="102"/>
                  <a:pt x="266" y="103"/>
                  <a:pt x="268" y="102"/>
                </a:cubicBezTo>
                <a:cubicBezTo>
                  <a:pt x="269" y="101"/>
                  <a:pt x="270" y="99"/>
                  <a:pt x="270" y="98"/>
                </a:cubicBezTo>
                <a:cubicBezTo>
                  <a:pt x="271" y="97"/>
                  <a:pt x="271" y="95"/>
                  <a:pt x="272" y="94"/>
                </a:cubicBezTo>
                <a:cubicBezTo>
                  <a:pt x="273" y="92"/>
                  <a:pt x="274" y="91"/>
                  <a:pt x="275" y="90"/>
                </a:cubicBezTo>
                <a:cubicBezTo>
                  <a:pt x="276" y="89"/>
                  <a:pt x="276" y="90"/>
                  <a:pt x="276" y="88"/>
                </a:cubicBezTo>
                <a:cubicBezTo>
                  <a:pt x="276" y="86"/>
                  <a:pt x="277" y="86"/>
                  <a:pt x="277" y="84"/>
                </a:cubicBezTo>
                <a:cubicBezTo>
                  <a:pt x="278" y="83"/>
                  <a:pt x="278" y="82"/>
                  <a:pt x="279" y="80"/>
                </a:cubicBezTo>
                <a:cubicBezTo>
                  <a:pt x="279" y="79"/>
                  <a:pt x="280" y="77"/>
                  <a:pt x="281" y="76"/>
                </a:cubicBezTo>
                <a:cubicBezTo>
                  <a:pt x="281" y="75"/>
                  <a:pt x="283" y="73"/>
                  <a:pt x="283" y="72"/>
                </a:cubicBezTo>
                <a:cubicBezTo>
                  <a:pt x="283" y="70"/>
                  <a:pt x="283" y="69"/>
                  <a:pt x="284" y="67"/>
                </a:cubicBezTo>
                <a:cubicBezTo>
                  <a:pt x="284" y="65"/>
                  <a:pt x="285" y="64"/>
                  <a:pt x="286" y="62"/>
                </a:cubicBezTo>
                <a:cubicBezTo>
                  <a:pt x="287" y="61"/>
                  <a:pt x="289" y="59"/>
                  <a:pt x="289" y="57"/>
                </a:cubicBezTo>
                <a:cubicBezTo>
                  <a:pt x="290" y="56"/>
                  <a:pt x="289" y="56"/>
                  <a:pt x="290" y="55"/>
                </a:cubicBezTo>
                <a:cubicBezTo>
                  <a:pt x="290" y="55"/>
                  <a:pt x="291" y="54"/>
                  <a:pt x="292" y="54"/>
                </a:cubicBezTo>
                <a:cubicBezTo>
                  <a:pt x="293" y="53"/>
                  <a:pt x="296" y="54"/>
                  <a:pt x="297" y="53"/>
                </a:cubicBezTo>
                <a:cubicBezTo>
                  <a:pt x="299" y="53"/>
                  <a:pt x="300" y="52"/>
                  <a:pt x="301" y="52"/>
                </a:cubicBezTo>
                <a:cubicBezTo>
                  <a:pt x="303" y="52"/>
                  <a:pt x="305" y="53"/>
                  <a:pt x="307" y="53"/>
                </a:cubicBezTo>
                <a:cubicBezTo>
                  <a:pt x="309" y="53"/>
                  <a:pt x="311" y="53"/>
                  <a:pt x="312" y="53"/>
                </a:cubicBezTo>
                <a:cubicBezTo>
                  <a:pt x="316" y="52"/>
                  <a:pt x="319" y="51"/>
                  <a:pt x="322" y="47"/>
                </a:cubicBezTo>
                <a:cubicBezTo>
                  <a:pt x="322" y="46"/>
                  <a:pt x="323" y="45"/>
                  <a:pt x="323" y="43"/>
                </a:cubicBezTo>
                <a:cubicBezTo>
                  <a:pt x="324" y="43"/>
                  <a:pt x="324" y="43"/>
                  <a:pt x="324" y="42"/>
                </a:cubicBezTo>
                <a:cubicBezTo>
                  <a:pt x="324" y="42"/>
                  <a:pt x="324" y="42"/>
                  <a:pt x="324" y="42"/>
                </a:cubicBezTo>
                <a:cubicBezTo>
                  <a:pt x="323" y="42"/>
                  <a:pt x="322" y="42"/>
                  <a:pt x="322" y="41"/>
                </a:cubicBezTo>
                <a:cubicBezTo>
                  <a:pt x="321" y="41"/>
                  <a:pt x="320" y="40"/>
                  <a:pt x="320" y="40"/>
                </a:cubicBezTo>
                <a:cubicBezTo>
                  <a:pt x="318" y="39"/>
                  <a:pt x="316" y="38"/>
                  <a:pt x="315" y="38"/>
                </a:cubicBezTo>
                <a:cubicBezTo>
                  <a:pt x="311" y="36"/>
                  <a:pt x="308" y="36"/>
                  <a:pt x="304" y="35"/>
                </a:cubicBezTo>
                <a:cubicBezTo>
                  <a:pt x="303" y="34"/>
                  <a:pt x="302" y="34"/>
                  <a:pt x="301" y="32"/>
                </a:cubicBezTo>
                <a:cubicBezTo>
                  <a:pt x="300" y="31"/>
                  <a:pt x="300" y="31"/>
                  <a:pt x="298" y="30"/>
                </a:cubicBezTo>
                <a:cubicBezTo>
                  <a:pt x="297" y="29"/>
                  <a:pt x="295" y="28"/>
                  <a:pt x="293" y="27"/>
                </a:cubicBezTo>
                <a:cubicBezTo>
                  <a:pt x="292" y="27"/>
                  <a:pt x="292" y="27"/>
                  <a:pt x="291" y="27"/>
                </a:cubicBezTo>
                <a:cubicBezTo>
                  <a:pt x="291" y="27"/>
                  <a:pt x="290" y="25"/>
                  <a:pt x="290" y="25"/>
                </a:cubicBezTo>
                <a:cubicBezTo>
                  <a:pt x="289" y="24"/>
                  <a:pt x="289" y="24"/>
                  <a:pt x="289" y="23"/>
                </a:cubicBezTo>
                <a:cubicBezTo>
                  <a:pt x="288" y="22"/>
                  <a:pt x="287" y="21"/>
                  <a:pt x="286" y="20"/>
                </a:cubicBezTo>
                <a:cubicBezTo>
                  <a:pt x="285" y="20"/>
                  <a:pt x="284" y="21"/>
                  <a:pt x="283" y="21"/>
                </a:cubicBezTo>
                <a:cubicBezTo>
                  <a:pt x="281" y="20"/>
                  <a:pt x="282" y="20"/>
                  <a:pt x="281" y="19"/>
                </a:cubicBezTo>
                <a:cubicBezTo>
                  <a:pt x="279" y="18"/>
                  <a:pt x="278" y="17"/>
                  <a:pt x="276" y="16"/>
                </a:cubicBezTo>
                <a:cubicBezTo>
                  <a:pt x="273" y="15"/>
                  <a:pt x="269" y="14"/>
                  <a:pt x="266" y="13"/>
                </a:cubicBezTo>
                <a:cubicBezTo>
                  <a:pt x="264" y="13"/>
                  <a:pt x="261" y="13"/>
                  <a:pt x="259" y="13"/>
                </a:cubicBezTo>
                <a:cubicBezTo>
                  <a:pt x="258" y="13"/>
                  <a:pt x="258" y="12"/>
                  <a:pt x="257" y="12"/>
                </a:cubicBezTo>
                <a:cubicBezTo>
                  <a:pt x="256" y="12"/>
                  <a:pt x="255" y="13"/>
                  <a:pt x="255" y="13"/>
                </a:cubicBezTo>
                <a:cubicBezTo>
                  <a:pt x="254" y="17"/>
                  <a:pt x="251" y="15"/>
                  <a:pt x="249" y="15"/>
                </a:cubicBezTo>
                <a:cubicBezTo>
                  <a:pt x="248" y="15"/>
                  <a:pt x="247" y="16"/>
                  <a:pt x="246" y="17"/>
                </a:cubicBezTo>
                <a:cubicBezTo>
                  <a:pt x="245" y="19"/>
                  <a:pt x="246" y="20"/>
                  <a:pt x="245" y="22"/>
                </a:cubicBezTo>
                <a:cubicBezTo>
                  <a:pt x="245" y="23"/>
                  <a:pt x="242" y="25"/>
                  <a:pt x="241" y="25"/>
                </a:cubicBezTo>
                <a:cubicBezTo>
                  <a:pt x="241" y="25"/>
                  <a:pt x="238" y="25"/>
                  <a:pt x="238" y="25"/>
                </a:cubicBezTo>
                <a:cubicBezTo>
                  <a:pt x="237" y="25"/>
                  <a:pt x="237" y="24"/>
                  <a:pt x="237" y="23"/>
                </a:cubicBezTo>
                <a:cubicBezTo>
                  <a:pt x="236" y="23"/>
                  <a:pt x="235" y="23"/>
                  <a:pt x="234" y="22"/>
                </a:cubicBezTo>
                <a:cubicBezTo>
                  <a:pt x="234" y="22"/>
                  <a:pt x="232" y="22"/>
                  <a:pt x="232" y="22"/>
                </a:cubicBezTo>
                <a:cubicBezTo>
                  <a:pt x="230" y="21"/>
                  <a:pt x="229" y="18"/>
                  <a:pt x="227" y="17"/>
                </a:cubicBezTo>
                <a:cubicBezTo>
                  <a:pt x="226" y="17"/>
                  <a:pt x="225" y="18"/>
                  <a:pt x="224" y="17"/>
                </a:cubicBezTo>
                <a:cubicBezTo>
                  <a:pt x="222" y="17"/>
                  <a:pt x="222" y="16"/>
                  <a:pt x="221" y="15"/>
                </a:cubicBezTo>
                <a:cubicBezTo>
                  <a:pt x="217" y="15"/>
                  <a:pt x="215" y="18"/>
                  <a:pt x="212" y="18"/>
                </a:cubicBezTo>
                <a:cubicBezTo>
                  <a:pt x="210" y="18"/>
                  <a:pt x="207" y="18"/>
                  <a:pt x="205" y="18"/>
                </a:cubicBezTo>
                <a:cubicBezTo>
                  <a:pt x="205" y="20"/>
                  <a:pt x="206" y="21"/>
                  <a:pt x="205" y="23"/>
                </a:cubicBezTo>
                <a:cubicBezTo>
                  <a:pt x="201" y="24"/>
                  <a:pt x="197" y="22"/>
                  <a:pt x="194" y="25"/>
                </a:cubicBezTo>
                <a:cubicBezTo>
                  <a:pt x="191" y="26"/>
                  <a:pt x="190" y="27"/>
                  <a:pt x="190" y="30"/>
                </a:cubicBezTo>
                <a:cubicBezTo>
                  <a:pt x="190" y="32"/>
                  <a:pt x="190" y="33"/>
                  <a:pt x="190" y="35"/>
                </a:cubicBezTo>
                <a:cubicBezTo>
                  <a:pt x="189" y="35"/>
                  <a:pt x="187" y="35"/>
                  <a:pt x="185" y="35"/>
                </a:cubicBezTo>
                <a:cubicBezTo>
                  <a:pt x="185" y="34"/>
                  <a:pt x="184" y="33"/>
                  <a:pt x="183" y="33"/>
                </a:cubicBezTo>
                <a:cubicBezTo>
                  <a:pt x="182" y="33"/>
                  <a:pt x="182" y="33"/>
                  <a:pt x="181" y="32"/>
                </a:cubicBezTo>
                <a:cubicBezTo>
                  <a:pt x="180" y="32"/>
                  <a:pt x="179" y="31"/>
                  <a:pt x="179" y="30"/>
                </a:cubicBezTo>
                <a:cubicBezTo>
                  <a:pt x="178" y="30"/>
                  <a:pt x="177" y="30"/>
                  <a:pt x="177" y="29"/>
                </a:cubicBezTo>
                <a:cubicBezTo>
                  <a:pt x="175" y="28"/>
                  <a:pt x="175" y="29"/>
                  <a:pt x="175" y="27"/>
                </a:cubicBezTo>
                <a:cubicBezTo>
                  <a:pt x="175" y="25"/>
                  <a:pt x="175" y="23"/>
                  <a:pt x="175" y="21"/>
                </a:cubicBezTo>
                <a:cubicBezTo>
                  <a:pt x="175" y="19"/>
                  <a:pt x="175" y="19"/>
                  <a:pt x="174" y="18"/>
                </a:cubicBezTo>
                <a:cubicBezTo>
                  <a:pt x="174" y="17"/>
                  <a:pt x="173" y="16"/>
                  <a:pt x="172" y="15"/>
                </a:cubicBezTo>
                <a:cubicBezTo>
                  <a:pt x="172" y="15"/>
                  <a:pt x="172" y="14"/>
                  <a:pt x="171" y="13"/>
                </a:cubicBezTo>
                <a:cubicBezTo>
                  <a:pt x="171" y="12"/>
                  <a:pt x="168" y="10"/>
                  <a:pt x="167" y="10"/>
                </a:cubicBezTo>
                <a:cubicBezTo>
                  <a:pt x="167" y="8"/>
                  <a:pt x="165" y="9"/>
                  <a:pt x="164" y="8"/>
                </a:cubicBezTo>
                <a:cubicBezTo>
                  <a:pt x="163" y="7"/>
                  <a:pt x="163" y="6"/>
                  <a:pt x="163" y="5"/>
                </a:cubicBezTo>
                <a:cubicBezTo>
                  <a:pt x="163" y="2"/>
                  <a:pt x="160" y="0"/>
                  <a:pt x="158" y="2"/>
                </a:cubicBezTo>
                <a:cubicBezTo>
                  <a:pt x="157" y="3"/>
                  <a:pt x="157" y="4"/>
                  <a:pt x="155" y="4"/>
                </a:cubicBezTo>
                <a:cubicBezTo>
                  <a:pt x="155" y="5"/>
                  <a:pt x="154" y="5"/>
                  <a:pt x="154" y="5"/>
                </a:cubicBezTo>
                <a:cubicBezTo>
                  <a:pt x="152" y="5"/>
                  <a:pt x="152" y="6"/>
                  <a:pt x="150" y="6"/>
                </a:cubicBezTo>
                <a:cubicBezTo>
                  <a:pt x="147" y="7"/>
                  <a:pt x="146" y="8"/>
                  <a:pt x="145" y="11"/>
                </a:cubicBezTo>
                <a:cubicBezTo>
                  <a:pt x="145" y="15"/>
                  <a:pt x="146" y="17"/>
                  <a:pt x="142" y="17"/>
                </a:cubicBezTo>
                <a:cubicBezTo>
                  <a:pt x="139" y="18"/>
                  <a:pt x="135" y="18"/>
                  <a:pt x="132" y="17"/>
                </a:cubicBezTo>
                <a:cubicBezTo>
                  <a:pt x="128" y="17"/>
                  <a:pt x="129" y="15"/>
                  <a:pt x="128" y="12"/>
                </a:cubicBezTo>
                <a:cubicBezTo>
                  <a:pt x="128" y="11"/>
                  <a:pt x="128" y="9"/>
                  <a:pt x="127" y="8"/>
                </a:cubicBezTo>
                <a:cubicBezTo>
                  <a:pt x="127" y="7"/>
                  <a:pt x="127" y="7"/>
                  <a:pt x="126" y="7"/>
                </a:cubicBezTo>
                <a:cubicBezTo>
                  <a:pt x="126" y="7"/>
                  <a:pt x="126" y="7"/>
                  <a:pt x="126" y="7"/>
                </a:cubicBezTo>
                <a:cubicBezTo>
                  <a:pt x="124" y="7"/>
                  <a:pt x="122" y="7"/>
                  <a:pt x="121" y="8"/>
                </a:cubicBezTo>
                <a:cubicBezTo>
                  <a:pt x="120" y="8"/>
                  <a:pt x="120" y="8"/>
                  <a:pt x="119" y="9"/>
                </a:cubicBezTo>
                <a:cubicBezTo>
                  <a:pt x="118" y="9"/>
                  <a:pt x="119" y="9"/>
                  <a:pt x="117" y="9"/>
                </a:cubicBezTo>
                <a:cubicBezTo>
                  <a:pt x="116" y="10"/>
                  <a:pt x="115" y="10"/>
                  <a:pt x="114" y="10"/>
                </a:cubicBezTo>
                <a:cubicBezTo>
                  <a:pt x="112" y="9"/>
                  <a:pt x="111" y="8"/>
                  <a:pt x="110" y="8"/>
                </a:cubicBezTo>
                <a:cubicBezTo>
                  <a:pt x="108" y="8"/>
                  <a:pt x="109" y="9"/>
                  <a:pt x="108" y="10"/>
                </a:cubicBezTo>
                <a:cubicBezTo>
                  <a:pt x="107" y="11"/>
                  <a:pt x="106" y="12"/>
                  <a:pt x="105" y="12"/>
                </a:cubicBezTo>
                <a:cubicBezTo>
                  <a:pt x="104" y="13"/>
                  <a:pt x="104" y="13"/>
                  <a:pt x="103" y="14"/>
                </a:cubicBezTo>
                <a:cubicBezTo>
                  <a:pt x="103" y="15"/>
                  <a:pt x="102" y="15"/>
                  <a:pt x="101" y="15"/>
                </a:cubicBezTo>
                <a:cubicBezTo>
                  <a:pt x="98" y="17"/>
                  <a:pt x="98" y="19"/>
                  <a:pt x="97" y="21"/>
                </a:cubicBezTo>
                <a:cubicBezTo>
                  <a:pt x="96" y="21"/>
                  <a:pt x="96" y="21"/>
                  <a:pt x="96" y="22"/>
                </a:cubicBezTo>
                <a:cubicBezTo>
                  <a:pt x="96" y="22"/>
                  <a:pt x="95" y="23"/>
                  <a:pt x="95" y="24"/>
                </a:cubicBezTo>
                <a:cubicBezTo>
                  <a:pt x="94" y="24"/>
                  <a:pt x="93" y="25"/>
                  <a:pt x="92" y="25"/>
                </a:cubicBezTo>
                <a:cubicBezTo>
                  <a:pt x="91" y="25"/>
                  <a:pt x="89" y="25"/>
                  <a:pt x="88" y="25"/>
                </a:cubicBezTo>
                <a:cubicBezTo>
                  <a:pt x="87" y="25"/>
                  <a:pt x="87" y="27"/>
                  <a:pt x="87" y="28"/>
                </a:cubicBezTo>
                <a:cubicBezTo>
                  <a:pt x="86" y="29"/>
                  <a:pt x="86" y="30"/>
                  <a:pt x="85" y="31"/>
                </a:cubicBezTo>
                <a:cubicBezTo>
                  <a:pt x="85" y="31"/>
                  <a:pt x="85" y="33"/>
                  <a:pt x="85" y="34"/>
                </a:cubicBezTo>
                <a:cubicBezTo>
                  <a:pt x="84" y="36"/>
                  <a:pt x="82" y="37"/>
                  <a:pt x="82" y="40"/>
                </a:cubicBezTo>
                <a:cubicBezTo>
                  <a:pt x="82" y="43"/>
                  <a:pt x="80" y="45"/>
                  <a:pt x="78" y="47"/>
                </a:cubicBezTo>
                <a:cubicBezTo>
                  <a:pt x="78" y="48"/>
                  <a:pt x="78" y="49"/>
                  <a:pt x="77" y="50"/>
                </a:cubicBezTo>
                <a:cubicBezTo>
                  <a:pt x="77" y="50"/>
                  <a:pt x="76" y="49"/>
                  <a:pt x="75" y="50"/>
                </a:cubicBezTo>
                <a:cubicBezTo>
                  <a:pt x="74" y="50"/>
                  <a:pt x="74" y="50"/>
                  <a:pt x="73" y="50"/>
                </a:cubicBezTo>
                <a:cubicBezTo>
                  <a:pt x="71" y="51"/>
                  <a:pt x="71" y="51"/>
                  <a:pt x="70" y="52"/>
                </a:cubicBezTo>
                <a:cubicBezTo>
                  <a:pt x="70" y="53"/>
                  <a:pt x="70" y="53"/>
                  <a:pt x="69" y="54"/>
                </a:cubicBezTo>
                <a:cubicBezTo>
                  <a:pt x="68" y="55"/>
                  <a:pt x="67" y="56"/>
                  <a:pt x="66" y="56"/>
                </a:cubicBezTo>
                <a:cubicBezTo>
                  <a:pt x="65" y="57"/>
                  <a:pt x="63" y="58"/>
                  <a:pt x="62" y="59"/>
                </a:cubicBezTo>
                <a:cubicBezTo>
                  <a:pt x="61" y="60"/>
                  <a:pt x="59" y="61"/>
                  <a:pt x="57" y="62"/>
                </a:cubicBezTo>
                <a:cubicBezTo>
                  <a:pt x="56" y="62"/>
                  <a:pt x="56" y="62"/>
                  <a:pt x="55" y="63"/>
                </a:cubicBezTo>
                <a:cubicBezTo>
                  <a:pt x="55" y="63"/>
                  <a:pt x="54" y="63"/>
                  <a:pt x="54" y="63"/>
                </a:cubicBezTo>
                <a:cubicBezTo>
                  <a:pt x="54" y="64"/>
                  <a:pt x="54" y="64"/>
                  <a:pt x="54" y="64"/>
                </a:cubicBezTo>
                <a:cubicBezTo>
                  <a:pt x="53" y="65"/>
                  <a:pt x="52" y="64"/>
                  <a:pt x="51" y="64"/>
                </a:cubicBezTo>
                <a:cubicBezTo>
                  <a:pt x="47" y="65"/>
                  <a:pt x="43" y="66"/>
                  <a:pt x="39" y="64"/>
                </a:cubicBezTo>
                <a:cubicBezTo>
                  <a:pt x="38" y="64"/>
                  <a:pt x="37" y="63"/>
                  <a:pt x="36" y="63"/>
                </a:cubicBezTo>
                <a:cubicBezTo>
                  <a:pt x="35" y="62"/>
                  <a:pt x="34" y="62"/>
                  <a:pt x="33" y="62"/>
                </a:cubicBezTo>
                <a:cubicBezTo>
                  <a:pt x="33" y="61"/>
                  <a:pt x="33" y="60"/>
                  <a:pt x="31" y="60"/>
                </a:cubicBezTo>
                <a:cubicBezTo>
                  <a:pt x="30" y="61"/>
                  <a:pt x="30" y="63"/>
                  <a:pt x="29" y="63"/>
                </a:cubicBezTo>
                <a:cubicBezTo>
                  <a:pt x="28" y="64"/>
                  <a:pt x="27" y="65"/>
                  <a:pt x="26" y="66"/>
                </a:cubicBezTo>
                <a:cubicBezTo>
                  <a:pt x="25" y="66"/>
                  <a:pt x="25" y="67"/>
                  <a:pt x="24" y="68"/>
                </a:cubicBezTo>
                <a:cubicBezTo>
                  <a:pt x="24" y="68"/>
                  <a:pt x="23" y="68"/>
                  <a:pt x="23" y="69"/>
                </a:cubicBezTo>
                <a:cubicBezTo>
                  <a:pt x="22" y="70"/>
                  <a:pt x="22" y="71"/>
                  <a:pt x="21" y="72"/>
                </a:cubicBezTo>
                <a:cubicBezTo>
                  <a:pt x="19" y="73"/>
                  <a:pt x="18" y="74"/>
                  <a:pt x="15" y="74"/>
                </a:cubicBezTo>
                <a:cubicBezTo>
                  <a:pt x="14" y="75"/>
                  <a:pt x="13" y="74"/>
                  <a:pt x="12" y="74"/>
                </a:cubicBezTo>
                <a:cubicBezTo>
                  <a:pt x="10" y="74"/>
                  <a:pt x="9" y="75"/>
                  <a:pt x="8" y="75"/>
                </a:cubicBezTo>
                <a:cubicBezTo>
                  <a:pt x="8" y="75"/>
                  <a:pt x="8" y="75"/>
                  <a:pt x="8" y="76"/>
                </a:cubicBezTo>
                <a:cubicBezTo>
                  <a:pt x="8" y="77"/>
                  <a:pt x="8" y="79"/>
                  <a:pt x="8" y="80"/>
                </a:cubicBezTo>
                <a:cubicBezTo>
                  <a:pt x="8" y="82"/>
                  <a:pt x="7" y="84"/>
                  <a:pt x="6" y="85"/>
                </a:cubicBezTo>
                <a:cubicBezTo>
                  <a:pt x="6" y="86"/>
                  <a:pt x="5" y="87"/>
                  <a:pt x="4" y="88"/>
                </a:cubicBezTo>
                <a:cubicBezTo>
                  <a:pt x="3" y="89"/>
                  <a:pt x="2" y="91"/>
                  <a:pt x="1" y="93"/>
                </a:cubicBezTo>
                <a:cubicBezTo>
                  <a:pt x="1" y="94"/>
                  <a:pt x="0" y="95"/>
                  <a:pt x="1" y="96"/>
                </a:cubicBezTo>
                <a:cubicBezTo>
                  <a:pt x="1" y="97"/>
                  <a:pt x="2" y="99"/>
                  <a:pt x="2" y="100"/>
                </a:cubicBezTo>
                <a:cubicBezTo>
                  <a:pt x="3" y="100"/>
                  <a:pt x="4" y="101"/>
                  <a:pt x="4" y="101"/>
                </a:cubicBezTo>
                <a:cubicBezTo>
                  <a:pt x="5" y="102"/>
                  <a:pt x="5" y="103"/>
                  <a:pt x="5" y="104"/>
                </a:cubicBezTo>
                <a:cubicBezTo>
                  <a:pt x="6" y="107"/>
                  <a:pt x="5" y="110"/>
                  <a:pt x="6" y="113"/>
                </a:cubicBezTo>
                <a:cubicBezTo>
                  <a:pt x="6" y="114"/>
                  <a:pt x="7" y="116"/>
                  <a:pt x="8" y="117"/>
                </a:cubicBezTo>
                <a:cubicBezTo>
                  <a:pt x="8" y="118"/>
                  <a:pt x="9" y="118"/>
                  <a:pt x="9" y="118"/>
                </a:cubicBezTo>
                <a:cubicBezTo>
                  <a:pt x="10" y="119"/>
                  <a:pt x="10" y="120"/>
                  <a:pt x="10" y="120"/>
                </a:cubicBezTo>
                <a:cubicBezTo>
                  <a:pt x="10" y="121"/>
                  <a:pt x="10" y="121"/>
                  <a:pt x="10" y="121"/>
                </a:cubicBezTo>
                <a:cubicBezTo>
                  <a:pt x="10" y="122"/>
                  <a:pt x="11" y="122"/>
                  <a:pt x="11" y="122"/>
                </a:cubicBezTo>
                <a:cubicBezTo>
                  <a:pt x="11" y="123"/>
                  <a:pt x="11" y="124"/>
                  <a:pt x="12" y="126"/>
                </a:cubicBezTo>
                <a:cubicBezTo>
                  <a:pt x="13" y="127"/>
                  <a:pt x="13" y="129"/>
                  <a:pt x="13" y="130"/>
                </a:cubicBezTo>
                <a:cubicBezTo>
                  <a:pt x="13" y="130"/>
                  <a:pt x="12" y="131"/>
                  <a:pt x="12" y="131"/>
                </a:cubicBezTo>
                <a:cubicBezTo>
                  <a:pt x="12" y="132"/>
                  <a:pt x="12" y="132"/>
                  <a:pt x="12" y="132"/>
                </a:cubicBezTo>
                <a:cubicBezTo>
                  <a:pt x="11" y="133"/>
                  <a:pt x="10" y="134"/>
                  <a:pt x="9" y="135"/>
                </a:cubicBezTo>
              </a:path>
            </a:pathLst>
          </a:custGeom>
          <a:solidFill>
            <a:srgbClr val="008000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4" name="Freeform 24"/>
          <p:cNvSpPr>
            <a:spLocks noEditPoints="1"/>
          </p:cNvSpPr>
          <p:nvPr/>
        </p:nvSpPr>
        <p:spPr bwMode="auto">
          <a:xfrm>
            <a:off x="6771700" y="4680234"/>
            <a:ext cx="492208" cy="317095"/>
          </a:xfrm>
          <a:custGeom>
            <a:avLst/>
            <a:gdLst/>
            <a:ahLst/>
            <a:cxnLst>
              <a:cxn ang="0">
                <a:pos x="3" y="150"/>
              </a:cxn>
              <a:cxn ang="0">
                <a:pos x="12" y="165"/>
              </a:cxn>
              <a:cxn ang="0">
                <a:pos x="27" y="181"/>
              </a:cxn>
              <a:cxn ang="0">
                <a:pos x="42" y="192"/>
              </a:cxn>
              <a:cxn ang="0">
                <a:pos x="44" y="198"/>
              </a:cxn>
              <a:cxn ang="0">
                <a:pos x="58" y="213"/>
              </a:cxn>
              <a:cxn ang="0">
                <a:pos x="71" y="221"/>
              </a:cxn>
              <a:cxn ang="0">
                <a:pos x="88" y="225"/>
              </a:cxn>
              <a:cxn ang="0">
                <a:pos x="104" y="226"/>
              </a:cxn>
              <a:cxn ang="0">
                <a:pos x="123" y="219"/>
              </a:cxn>
              <a:cxn ang="0">
                <a:pos x="132" y="214"/>
              </a:cxn>
              <a:cxn ang="0">
                <a:pos x="150" y="211"/>
              </a:cxn>
              <a:cxn ang="0">
                <a:pos x="165" y="200"/>
              </a:cxn>
              <a:cxn ang="0">
                <a:pos x="172" y="196"/>
              </a:cxn>
              <a:cxn ang="0">
                <a:pos x="197" y="196"/>
              </a:cxn>
              <a:cxn ang="0">
                <a:pos x="234" y="193"/>
              </a:cxn>
              <a:cxn ang="0">
                <a:pos x="251" y="191"/>
              </a:cxn>
              <a:cxn ang="0">
                <a:pos x="255" y="185"/>
              </a:cxn>
              <a:cxn ang="0">
                <a:pos x="259" y="180"/>
              </a:cxn>
              <a:cxn ang="0">
                <a:pos x="262" y="174"/>
              </a:cxn>
              <a:cxn ang="0">
                <a:pos x="267" y="162"/>
              </a:cxn>
              <a:cxn ang="0">
                <a:pos x="275" y="154"/>
              </a:cxn>
              <a:cxn ang="0">
                <a:pos x="281" y="148"/>
              </a:cxn>
              <a:cxn ang="0">
                <a:pos x="285" y="133"/>
              </a:cxn>
              <a:cxn ang="0">
                <a:pos x="292" y="121"/>
              </a:cxn>
              <a:cxn ang="0">
                <a:pos x="302" y="101"/>
              </a:cxn>
              <a:cxn ang="0">
                <a:pos x="307" y="91"/>
              </a:cxn>
              <a:cxn ang="0">
                <a:pos x="311" y="85"/>
              </a:cxn>
              <a:cxn ang="0">
                <a:pos x="315" y="78"/>
              </a:cxn>
              <a:cxn ang="0">
                <a:pos x="327" y="70"/>
              </a:cxn>
              <a:cxn ang="0">
                <a:pos x="341" y="64"/>
              </a:cxn>
              <a:cxn ang="0">
                <a:pos x="353" y="52"/>
              </a:cxn>
              <a:cxn ang="0">
                <a:pos x="348" y="38"/>
              </a:cxn>
              <a:cxn ang="0">
                <a:pos x="337" y="30"/>
              </a:cxn>
              <a:cxn ang="0">
                <a:pos x="312" y="12"/>
              </a:cxn>
              <a:cxn ang="0">
                <a:pos x="296" y="21"/>
              </a:cxn>
              <a:cxn ang="0">
                <a:pos x="282" y="4"/>
              </a:cxn>
              <a:cxn ang="0">
                <a:pos x="270" y="2"/>
              </a:cxn>
              <a:cxn ang="0">
                <a:pos x="253" y="5"/>
              </a:cxn>
              <a:cxn ang="0">
                <a:pos x="234" y="2"/>
              </a:cxn>
              <a:cxn ang="0">
                <a:pos x="221" y="18"/>
              </a:cxn>
              <a:cxn ang="0">
                <a:pos x="207" y="28"/>
              </a:cxn>
              <a:cxn ang="0">
                <a:pos x="195" y="36"/>
              </a:cxn>
              <a:cxn ang="0">
                <a:pos x="183" y="29"/>
              </a:cxn>
              <a:cxn ang="0">
                <a:pos x="169" y="38"/>
              </a:cxn>
              <a:cxn ang="0">
                <a:pos x="143" y="42"/>
              </a:cxn>
              <a:cxn ang="0">
                <a:pos x="131" y="53"/>
              </a:cxn>
              <a:cxn ang="0">
                <a:pos x="122" y="63"/>
              </a:cxn>
              <a:cxn ang="0">
                <a:pos x="115" y="66"/>
              </a:cxn>
              <a:cxn ang="0">
                <a:pos x="72" y="61"/>
              </a:cxn>
              <a:cxn ang="0">
                <a:pos x="54" y="50"/>
              </a:cxn>
              <a:cxn ang="0">
                <a:pos x="52" y="61"/>
              </a:cxn>
              <a:cxn ang="0">
                <a:pos x="36" y="69"/>
              </a:cxn>
              <a:cxn ang="0">
                <a:pos x="21" y="68"/>
              </a:cxn>
              <a:cxn ang="0">
                <a:pos x="26" y="74"/>
              </a:cxn>
              <a:cxn ang="0">
                <a:pos x="28" y="82"/>
              </a:cxn>
              <a:cxn ang="0">
                <a:pos x="19" y="90"/>
              </a:cxn>
              <a:cxn ang="0">
                <a:pos x="17" y="103"/>
              </a:cxn>
              <a:cxn ang="0">
                <a:pos x="17" y="113"/>
              </a:cxn>
              <a:cxn ang="0">
                <a:pos x="17" y="122"/>
              </a:cxn>
              <a:cxn ang="0">
                <a:pos x="2" y="131"/>
              </a:cxn>
              <a:cxn ang="0">
                <a:pos x="53" y="47"/>
              </a:cxn>
            </a:cxnLst>
            <a:rect l="0" t="0" r="r" b="b"/>
            <a:pathLst>
              <a:path w="353" h="228">
                <a:moveTo>
                  <a:pt x="2" y="136"/>
                </a:moveTo>
                <a:cubicBezTo>
                  <a:pt x="4" y="138"/>
                  <a:pt x="5" y="139"/>
                  <a:pt x="5" y="141"/>
                </a:cubicBezTo>
                <a:cubicBezTo>
                  <a:pt x="5" y="143"/>
                  <a:pt x="4" y="144"/>
                  <a:pt x="4" y="146"/>
                </a:cubicBezTo>
                <a:cubicBezTo>
                  <a:pt x="3" y="147"/>
                  <a:pt x="3" y="148"/>
                  <a:pt x="3" y="150"/>
                </a:cubicBezTo>
                <a:cubicBezTo>
                  <a:pt x="3" y="152"/>
                  <a:pt x="3" y="152"/>
                  <a:pt x="5" y="153"/>
                </a:cubicBezTo>
                <a:cubicBezTo>
                  <a:pt x="6" y="154"/>
                  <a:pt x="7" y="154"/>
                  <a:pt x="8" y="155"/>
                </a:cubicBezTo>
                <a:cubicBezTo>
                  <a:pt x="9" y="159"/>
                  <a:pt x="6" y="162"/>
                  <a:pt x="10" y="165"/>
                </a:cubicBezTo>
                <a:cubicBezTo>
                  <a:pt x="10" y="165"/>
                  <a:pt x="11" y="165"/>
                  <a:pt x="12" y="165"/>
                </a:cubicBezTo>
                <a:cubicBezTo>
                  <a:pt x="12" y="165"/>
                  <a:pt x="13" y="167"/>
                  <a:pt x="13" y="167"/>
                </a:cubicBezTo>
                <a:cubicBezTo>
                  <a:pt x="14" y="168"/>
                  <a:pt x="15" y="169"/>
                  <a:pt x="17" y="170"/>
                </a:cubicBezTo>
                <a:cubicBezTo>
                  <a:pt x="20" y="172"/>
                  <a:pt x="23" y="174"/>
                  <a:pt x="25" y="177"/>
                </a:cubicBezTo>
                <a:cubicBezTo>
                  <a:pt x="26" y="178"/>
                  <a:pt x="26" y="180"/>
                  <a:pt x="27" y="181"/>
                </a:cubicBezTo>
                <a:cubicBezTo>
                  <a:pt x="28" y="182"/>
                  <a:pt x="30" y="183"/>
                  <a:pt x="32" y="183"/>
                </a:cubicBezTo>
                <a:cubicBezTo>
                  <a:pt x="31" y="186"/>
                  <a:pt x="31" y="187"/>
                  <a:pt x="34" y="189"/>
                </a:cubicBezTo>
                <a:cubicBezTo>
                  <a:pt x="35" y="190"/>
                  <a:pt x="37" y="190"/>
                  <a:pt x="38" y="191"/>
                </a:cubicBezTo>
                <a:cubicBezTo>
                  <a:pt x="39" y="191"/>
                  <a:pt x="40" y="193"/>
                  <a:pt x="42" y="192"/>
                </a:cubicBezTo>
                <a:cubicBezTo>
                  <a:pt x="41" y="192"/>
                  <a:pt x="41" y="193"/>
                  <a:pt x="41" y="193"/>
                </a:cubicBezTo>
                <a:cubicBezTo>
                  <a:pt x="42" y="194"/>
                  <a:pt x="43" y="195"/>
                  <a:pt x="43" y="196"/>
                </a:cubicBezTo>
                <a:cubicBezTo>
                  <a:pt x="44" y="196"/>
                  <a:pt x="44" y="196"/>
                  <a:pt x="43" y="197"/>
                </a:cubicBezTo>
                <a:cubicBezTo>
                  <a:pt x="44" y="197"/>
                  <a:pt x="44" y="197"/>
                  <a:pt x="44" y="198"/>
                </a:cubicBezTo>
                <a:cubicBezTo>
                  <a:pt x="45" y="198"/>
                  <a:pt x="45" y="199"/>
                  <a:pt x="46" y="199"/>
                </a:cubicBezTo>
                <a:cubicBezTo>
                  <a:pt x="47" y="201"/>
                  <a:pt x="48" y="201"/>
                  <a:pt x="49" y="203"/>
                </a:cubicBezTo>
                <a:cubicBezTo>
                  <a:pt x="50" y="205"/>
                  <a:pt x="50" y="208"/>
                  <a:pt x="51" y="210"/>
                </a:cubicBezTo>
                <a:cubicBezTo>
                  <a:pt x="53" y="212"/>
                  <a:pt x="56" y="212"/>
                  <a:pt x="58" y="213"/>
                </a:cubicBezTo>
                <a:cubicBezTo>
                  <a:pt x="60" y="214"/>
                  <a:pt x="60" y="215"/>
                  <a:pt x="63" y="215"/>
                </a:cubicBezTo>
                <a:cubicBezTo>
                  <a:pt x="64" y="215"/>
                  <a:pt x="64" y="215"/>
                  <a:pt x="65" y="215"/>
                </a:cubicBezTo>
                <a:cubicBezTo>
                  <a:pt x="66" y="216"/>
                  <a:pt x="66" y="216"/>
                  <a:pt x="66" y="217"/>
                </a:cubicBezTo>
                <a:cubicBezTo>
                  <a:pt x="68" y="218"/>
                  <a:pt x="70" y="219"/>
                  <a:pt x="71" y="221"/>
                </a:cubicBezTo>
                <a:cubicBezTo>
                  <a:pt x="72" y="222"/>
                  <a:pt x="72" y="222"/>
                  <a:pt x="73" y="223"/>
                </a:cubicBezTo>
                <a:cubicBezTo>
                  <a:pt x="75" y="223"/>
                  <a:pt x="77" y="223"/>
                  <a:pt x="78" y="223"/>
                </a:cubicBezTo>
                <a:cubicBezTo>
                  <a:pt x="80" y="223"/>
                  <a:pt x="82" y="224"/>
                  <a:pt x="84" y="224"/>
                </a:cubicBezTo>
                <a:cubicBezTo>
                  <a:pt x="85" y="225"/>
                  <a:pt x="87" y="224"/>
                  <a:pt x="88" y="225"/>
                </a:cubicBezTo>
                <a:cubicBezTo>
                  <a:pt x="89" y="225"/>
                  <a:pt x="89" y="225"/>
                  <a:pt x="90" y="226"/>
                </a:cubicBezTo>
                <a:cubicBezTo>
                  <a:pt x="91" y="226"/>
                  <a:pt x="92" y="226"/>
                  <a:pt x="92" y="226"/>
                </a:cubicBezTo>
                <a:cubicBezTo>
                  <a:pt x="94" y="226"/>
                  <a:pt x="95" y="226"/>
                  <a:pt x="97" y="226"/>
                </a:cubicBezTo>
                <a:cubicBezTo>
                  <a:pt x="99" y="226"/>
                  <a:pt x="101" y="226"/>
                  <a:pt x="104" y="226"/>
                </a:cubicBezTo>
                <a:cubicBezTo>
                  <a:pt x="107" y="225"/>
                  <a:pt x="113" y="228"/>
                  <a:pt x="116" y="226"/>
                </a:cubicBezTo>
                <a:cubicBezTo>
                  <a:pt x="116" y="225"/>
                  <a:pt x="116" y="223"/>
                  <a:pt x="117" y="222"/>
                </a:cubicBezTo>
                <a:cubicBezTo>
                  <a:pt x="117" y="221"/>
                  <a:pt x="118" y="221"/>
                  <a:pt x="119" y="220"/>
                </a:cubicBezTo>
                <a:cubicBezTo>
                  <a:pt x="120" y="220"/>
                  <a:pt x="122" y="219"/>
                  <a:pt x="123" y="219"/>
                </a:cubicBezTo>
                <a:cubicBezTo>
                  <a:pt x="123" y="219"/>
                  <a:pt x="125" y="218"/>
                  <a:pt x="125" y="218"/>
                </a:cubicBezTo>
                <a:cubicBezTo>
                  <a:pt x="126" y="217"/>
                  <a:pt x="127" y="213"/>
                  <a:pt x="129" y="214"/>
                </a:cubicBezTo>
                <a:cubicBezTo>
                  <a:pt x="129" y="215"/>
                  <a:pt x="130" y="215"/>
                  <a:pt x="130" y="215"/>
                </a:cubicBezTo>
                <a:cubicBezTo>
                  <a:pt x="131" y="215"/>
                  <a:pt x="131" y="214"/>
                  <a:pt x="132" y="214"/>
                </a:cubicBezTo>
                <a:cubicBezTo>
                  <a:pt x="133" y="213"/>
                  <a:pt x="136" y="214"/>
                  <a:pt x="138" y="213"/>
                </a:cubicBezTo>
                <a:cubicBezTo>
                  <a:pt x="139" y="210"/>
                  <a:pt x="141" y="206"/>
                  <a:pt x="144" y="204"/>
                </a:cubicBezTo>
                <a:cubicBezTo>
                  <a:pt x="144" y="205"/>
                  <a:pt x="145" y="206"/>
                  <a:pt x="146" y="206"/>
                </a:cubicBezTo>
                <a:cubicBezTo>
                  <a:pt x="147" y="208"/>
                  <a:pt x="148" y="210"/>
                  <a:pt x="150" y="211"/>
                </a:cubicBezTo>
                <a:cubicBezTo>
                  <a:pt x="152" y="212"/>
                  <a:pt x="154" y="211"/>
                  <a:pt x="155" y="209"/>
                </a:cubicBezTo>
                <a:cubicBezTo>
                  <a:pt x="155" y="208"/>
                  <a:pt x="155" y="208"/>
                  <a:pt x="155" y="206"/>
                </a:cubicBezTo>
                <a:cubicBezTo>
                  <a:pt x="156" y="205"/>
                  <a:pt x="157" y="204"/>
                  <a:pt x="158" y="203"/>
                </a:cubicBezTo>
                <a:cubicBezTo>
                  <a:pt x="160" y="202"/>
                  <a:pt x="163" y="202"/>
                  <a:pt x="165" y="200"/>
                </a:cubicBezTo>
                <a:cubicBezTo>
                  <a:pt x="165" y="200"/>
                  <a:pt x="165" y="199"/>
                  <a:pt x="165" y="199"/>
                </a:cubicBezTo>
                <a:cubicBezTo>
                  <a:pt x="166" y="199"/>
                  <a:pt x="166" y="199"/>
                  <a:pt x="166" y="198"/>
                </a:cubicBezTo>
                <a:cubicBezTo>
                  <a:pt x="167" y="198"/>
                  <a:pt x="167" y="197"/>
                  <a:pt x="168" y="197"/>
                </a:cubicBezTo>
                <a:cubicBezTo>
                  <a:pt x="169" y="196"/>
                  <a:pt x="170" y="196"/>
                  <a:pt x="172" y="196"/>
                </a:cubicBezTo>
                <a:cubicBezTo>
                  <a:pt x="173" y="196"/>
                  <a:pt x="175" y="195"/>
                  <a:pt x="176" y="195"/>
                </a:cubicBezTo>
                <a:cubicBezTo>
                  <a:pt x="177" y="196"/>
                  <a:pt x="177" y="197"/>
                  <a:pt x="178" y="197"/>
                </a:cubicBezTo>
                <a:cubicBezTo>
                  <a:pt x="182" y="198"/>
                  <a:pt x="185" y="198"/>
                  <a:pt x="188" y="198"/>
                </a:cubicBezTo>
                <a:cubicBezTo>
                  <a:pt x="191" y="197"/>
                  <a:pt x="193" y="196"/>
                  <a:pt x="197" y="196"/>
                </a:cubicBezTo>
                <a:cubicBezTo>
                  <a:pt x="200" y="196"/>
                  <a:pt x="203" y="198"/>
                  <a:pt x="206" y="198"/>
                </a:cubicBezTo>
                <a:cubicBezTo>
                  <a:pt x="208" y="198"/>
                  <a:pt x="209" y="198"/>
                  <a:pt x="210" y="198"/>
                </a:cubicBezTo>
                <a:cubicBezTo>
                  <a:pt x="212" y="198"/>
                  <a:pt x="212" y="197"/>
                  <a:pt x="213" y="197"/>
                </a:cubicBezTo>
                <a:cubicBezTo>
                  <a:pt x="220" y="196"/>
                  <a:pt x="230" y="202"/>
                  <a:pt x="234" y="193"/>
                </a:cubicBezTo>
                <a:cubicBezTo>
                  <a:pt x="235" y="192"/>
                  <a:pt x="236" y="189"/>
                  <a:pt x="239" y="189"/>
                </a:cubicBezTo>
                <a:cubicBezTo>
                  <a:pt x="240" y="189"/>
                  <a:pt x="241" y="189"/>
                  <a:pt x="242" y="190"/>
                </a:cubicBezTo>
                <a:cubicBezTo>
                  <a:pt x="244" y="191"/>
                  <a:pt x="245" y="191"/>
                  <a:pt x="246" y="191"/>
                </a:cubicBezTo>
                <a:cubicBezTo>
                  <a:pt x="248" y="191"/>
                  <a:pt x="250" y="191"/>
                  <a:pt x="251" y="191"/>
                </a:cubicBezTo>
                <a:cubicBezTo>
                  <a:pt x="253" y="190"/>
                  <a:pt x="253" y="189"/>
                  <a:pt x="254" y="188"/>
                </a:cubicBezTo>
                <a:cubicBezTo>
                  <a:pt x="253" y="188"/>
                  <a:pt x="254" y="187"/>
                  <a:pt x="254" y="187"/>
                </a:cubicBezTo>
                <a:cubicBezTo>
                  <a:pt x="254" y="187"/>
                  <a:pt x="254" y="186"/>
                  <a:pt x="255" y="186"/>
                </a:cubicBezTo>
                <a:cubicBezTo>
                  <a:pt x="254" y="186"/>
                  <a:pt x="255" y="186"/>
                  <a:pt x="255" y="185"/>
                </a:cubicBezTo>
                <a:cubicBezTo>
                  <a:pt x="255" y="185"/>
                  <a:pt x="255" y="186"/>
                  <a:pt x="255" y="186"/>
                </a:cubicBezTo>
                <a:cubicBezTo>
                  <a:pt x="255" y="186"/>
                  <a:pt x="256" y="183"/>
                  <a:pt x="256" y="184"/>
                </a:cubicBezTo>
                <a:cubicBezTo>
                  <a:pt x="256" y="184"/>
                  <a:pt x="257" y="184"/>
                  <a:pt x="257" y="183"/>
                </a:cubicBezTo>
                <a:cubicBezTo>
                  <a:pt x="258" y="182"/>
                  <a:pt x="258" y="181"/>
                  <a:pt x="259" y="180"/>
                </a:cubicBezTo>
                <a:cubicBezTo>
                  <a:pt x="259" y="180"/>
                  <a:pt x="260" y="179"/>
                  <a:pt x="260" y="179"/>
                </a:cubicBezTo>
                <a:cubicBezTo>
                  <a:pt x="261" y="178"/>
                  <a:pt x="261" y="177"/>
                  <a:pt x="261" y="177"/>
                </a:cubicBezTo>
                <a:cubicBezTo>
                  <a:pt x="261" y="176"/>
                  <a:pt x="262" y="176"/>
                  <a:pt x="262" y="176"/>
                </a:cubicBezTo>
                <a:cubicBezTo>
                  <a:pt x="263" y="175"/>
                  <a:pt x="262" y="174"/>
                  <a:pt x="262" y="174"/>
                </a:cubicBezTo>
                <a:cubicBezTo>
                  <a:pt x="262" y="173"/>
                  <a:pt x="263" y="171"/>
                  <a:pt x="263" y="170"/>
                </a:cubicBezTo>
                <a:cubicBezTo>
                  <a:pt x="264" y="168"/>
                  <a:pt x="265" y="167"/>
                  <a:pt x="266" y="166"/>
                </a:cubicBezTo>
                <a:cubicBezTo>
                  <a:pt x="266" y="165"/>
                  <a:pt x="267" y="165"/>
                  <a:pt x="267" y="164"/>
                </a:cubicBezTo>
                <a:cubicBezTo>
                  <a:pt x="267" y="164"/>
                  <a:pt x="267" y="163"/>
                  <a:pt x="267" y="162"/>
                </a:cubicBezTo>
                <a:cubicBezTo>
                  <a:pt x="268" y="161"/>
                  <a:pt x="269" y="161"/>
                  <a:pt x="270" y="160"/>
                </a:cubicBezTo>
                <a:cubicBezTo>
                  <a:pt x="271" y="159"/>
                  <a:pt x="270" y="158"/>
                  <a:pt x="272" y="158"/>
                </a:cubicBezTo>
                <a:cubicBezTo>
                  <a:pt x="272" y="157"/>
                  <a:pt x="272" y="157"/>
                  <a:pt x="272" y="157"/>
                </a:cubicBezTo>
                <a:cubicBezTo>
                  <a:pt x="274" y="157"/>
                  <a:pt x="274" y="154"/>
                  <a:pt x="275" y="154"/>
                </a:cubicBezTo>
                <a:cubicBezTo>
                  <a:pt x="275" y="153"/>
                  <a:pt x="275" y="153"/>
                  <a:pt x="276" y="153"/>
                </a:cubicBezTo>
                <a:cubicBezTo>
                  <a:pt x="276" y="153"/>
                  <a:pt x="276" y="153"/>
                  <a:pt x="277" y="153"/>
                </a:cubicBezTo>
                <a:cubicBezTo>
                  <a:pt x="278" y="152"/>
                  <a:pt x="278" y="152"/>
                  <a:pt x="278" y="151"/>
                </a:cubicBezTo>
                <a:cubicBezTo>
                  <a:pt x="279" y="151"/>
                  <a:pt x="280" y="150"/>
                  <a:pt x="281" y="148"/>
                </a:cubicBezTo>
                <a:cubicBezTo>
                  <a:pt x="282" y="147"/>
                  <a:pt x="282" y="145"/>
                  <a:pt x="282" y="143"/>
                </a:cubicBezTo>
                <a:cubicBezTo>
                  <a:pt x="282" y="142"/>
                  <a:pt x="283" y="140"/>
                  <a:pt x="283" y="138"/>
                </a:cubicBezTo>
                <a:cubicBezTo>
                  <a:pt x="283" y="137"/>
                  <a:pt x="283" y="135"/>
                  <a:pt x="283" y="134"/>
                </a:cubicBezTo>
                <a:cubicBezTo>
                  <a:pt x="284" y="134"/>
                  <a:pt x="284" y="134"/>
                  <a:pt x="285" y="133"/>
                </a:cubicBezTo>
                <a:cubicBezTo>
                  <a:pt x="285" y="132"/>
                  <a:pt x="285" y="131"/>
                  <a:pt x="286" y="130"/>
                </a:cubicBezTo>
                <a:cubicBezTo>
                  <a:pt x="287" y="129"/>
                  <a:pt x="287" y="128"/>
                  <a:pt x="288" y="127"/>
                </a:cubicBezTo>
                <a:cubicBezTo>
                  <a:pt x="288" y="126"/>
                  <a:pt x="288" y="124"/>
                  <a:pt x="289" y="123"/>
                </a:cubicBezTo>
                <a:cubicBezTo>
                  <a:pt x="289" y="122"/>
                  <a:pt x="291" y="121"/>
                  <a:pt x="292" y="121"/>
                </a:cubicBezTo>
                <a:cubicBezTo>
                  <a:pt x="294" y="119"/>
                  <a:pt x="296" y="116"/>
                  <a:pt x="296" y="114"/>
                </a:cubicBezTo>
                <a:cubicBezTo>
                  <a:pt x="297" y="112"/>
                  <a:pt x="296" y="111"/>
                  <a:pt x="297" y="109"/>
                </a:cubicBezTo>
                <a:cubicBezTo>
                  <a:pt x="297" y="108"/>
                  <a:pt x="297" y="107"/>
                  <a:pt x="298" y="106"/>
                </a:cubicBezTo>
                <a:cubicBezTo>
                  <a:pt x="299" y="104"/>
                  <a:pt x="300" y="102"/>
                  <a:pt x="302" y="101"/>
                </a:cubicBezTo>
                <a:cubicBezTo>
                  <a:pt x="303" y="101"/>
                  <a:pt x="305" y="101"/>
                  <a:pt x="306" y="100"/>
                </a:cubicBezTo>
                <a:cubicBezTo>
                  <a:pt x="306" y="99"/>
                  <a:pt x="306" y="98"/>
                  <a:pt x="306" y="96"/>
                </a:cubicBezTo>
                <a:cubicBezTo>
                  <a:pt x="307" y="95"/>
                  <a:pt x="307" y="94"/>
                  <a:pt x="307" y="92"/>
                </a:cubicBezTo>
                <a:cubicBezTo>
                  <a:pt x="307" y="92"/>
                  <a:pt x="307" y="91"/>
                  <a:pt x="307" y="91"/>
                </a:cubicBezTo>
                <a:cubicBezTo>
                  <a:pt x="308" y="90"/>
                  <a:pt x="308" y="89"/>
                  <a:pt x="309" y="88"/>
                </a:cubicBezTo>
                <a:cubicBezTo>
                  <a:pt x="309" y="88"/>
                  <a:pt x="310" y="87"/>
                  <a:pt x="310" y="87"/>
                </a:cubicBezTo>
                <a:cubicBezTo>
                  <a:pt x="310" y="86"/>
                  <a:pt x="310" y="86"/>
                  <a:pt x="310" y="86"/>
                </a:cubicBezTo>
                <a:cubicBezTo>
                  <a:pt x="310" y="86"/>
                  <a:pt x="311" y="85"/>
                  <a:pt x="311" y="85"/>
                </a:cubicBezTo>
                <a:cubicBezTo>
                  <a:pt x="311" y="85"/>
                  <a:pt x="312" y="84"/>
                  <a:pt x="312" y="84"/>
                </a:cubicBezTo>
                <a:cubicBezTo>
                  <a:pt x="313" y="83"/>
                  <a:pt x="312" y="82"/>
                  <a:pt x="312" y="81"/>
                </a:cubicBezTo>
                <a:cubicBezTo>
                  <a:pt x="313" y="80"/>
                  <a:pt x="313" y="80"/>
                  <a:pt x="314" y="80"/>
                </a:cubicBezTo>
                <a:cubicBezTo>
                  <a:pt x="314" y="79"/>
                  <a:pt x="314" y="78"/>
                  <a:pt x="315" y="78"/>
                </a:cubicBezTo>
                <a:cubicBezTo>
                  <a:pt x="316" y="77"/>
                  <a:pt x="316" y="76"/>
                  <a:pt x="317" y="75"/>
                </a:cubicBezTo>
                <a:cubicBezTo>
                  <a:pt x="318" y="73"/>
                  <a:pt x="318" y="73"/>
                  <a:pt x="320" y="73"/>
                </a:cubicBezTo>
                <a:cubicBezTo>
                  <a:pt x="321" y="73"/>
                  <a:pt x="323" y="73"/>
                  <a:pt x="324" y="73"/>
                </a:cubicBezTo>
                <a:cubicBezTo>
                  <a:pt x="326" y="72"/>
                  <a:pt x="326" y="71"/>
                  <a:pt x="327" y="70"/>
                </a:cubicBezTo>
                <a:cubicBezTo>
                  <a:pt x="328" y="68"/>
                  <a:pt x="329" y="68"/>
                  <a:pt x="330" y="68"/>
                </a:cubicBezTo>
                <a:cubicBezTo>
                  <a:pt x="332" y="68"/>
                  <a:pt x="332" y="67"/>
                  <a:pt x="333" y="67"/>
                </a:cubicBezTo>
                <a:cubicBezTo>
                  <a:pt x="335" y="67"/>
                  <a:pt x="338" y="68"/>
                  <a:pt x="340" y="67"/>
                </a:cubicBezTo>
                <a:cubicBezTo>
                  <a:pt x="341" y="66"/>
                  <a:pt x="341" y="65"/>
                  <a:pt x="341" y="64"/>
                </a:cubicBezTo>
                <a:cubicBezTo>
                  <a:pt x="343" y="62"/>
                  <a:pt x="346" y="60"/>
                  <a:pt x="348" y="60"/>
                </a:cubicBezTo>
                <a:cubicBezTo>
                  <a:pt x="348" y="59"/>
                  <a:pt x="349" y="58"/>
                  <a:pt x="349" y="58"/>
                </a:cubicBezTo>
                <a:cubicBezTo>
                  <a:pt x="350" y="57"/>
                  <a:pt x="349" y="56"/>
                  <a:pt x="350" y="55"/>
                </a:cubicBezTo>
                <a:cubicBezTo>
                  <a:pt x="350" y="53"/>
                  <a:pt x="351" y="52"/>
                  <a:pt x="353" y="52"/>
                </a:cubicBezTo>
                <a:cubicBezTo>
                  <a:pt x="353" y="50"/>
                  <a:pt x="353" y="47"/>
                  <a:pt x="353" y="45"/>
                </a:cubicBezTo>
                <a:cubicBezTo>
                  <a:pt x="353" y="44"/>
                  <a:pt x="353" y="42"/>
                  <a:pt x="353" y="41"/>
                </a:cubicBezTo>
                <a:cubicBezTo>
                  <a:pt x="352" y="40"/>
                  <a:pt x="351" y="40"/>
                  <a:pt x="351" y="39"/>
                </a:cubicBezTo>
                <a:cubicBezTo>
                  <a:pt x="350" y="39"/>
                  <a:pt x="349" y="39"/>
                  <a:pt x="348" y="38"/>
                </a:cubicBezTo>
                <a:cubicBezTo>
                  <a:pt x="347" y="38"/>
                  <a:pt x="346" y="38"/>
                  <a:pt x="345" y="38"/>
                </a:cubicBezTo>
                <a:cubicBezTo>
                  <a:pt x="342" y="38"/>
                  <a:pt x="339" y="36"/>
                  <a:pt x="338" y="38"/>
                </a:cubicBezTo>
                <a:cubicBezTo>
                  <a:pt x="336" y="38"/>
                  <a:pt x="337" y="35"/>
                  <a:pt x="337" y="33"/>
                </a:cubicBezTo>
                <a:cubicBezTo>
                  <a:pt x="337" y="32"/>
                  <a:pt x="337" y="31"/>
                  <a:pt x="337" y="30"/>
                </a:cubicBezTo>
                <a:cubicBezTo>
                  <a:pt x="336" y="29"/>
                  <a:pt x="336" y="29"/>
                  <a:pt x="334" y="29"/>
                </a:cubicBezTo>
                <a:cubicBezTo>
                  <a:pt x="314" y="7"/>
                  <a:pt x="314" y="7"/>
                  <a:pt x="314" y="7"/>
                </a:cubicBezTo>
                <a:cubicBezTo>
                  <a:pt x="314" y="7"/>
                  <a:pt x="314" y="7"/>
                  <a:pt x="314" y="8"/>
                </a:cubicBezTo>
                <a:cubicBezTo>
                  <a:pt x="313" y="9"/>
                  <a:pt x="313" y="11"/>
                  <a:pt x="312" y="12"/>
                </a:cubicBezTo>
                <a:cubicBezTo>
                  <a:pt x="312" y="13"/>
                  <a:pt x="311" y="15"/>
                  <a:pt x="310" y="16"/>
                </a:cubicBezTo>
                <a:cubicBezTo>
                  <a:pt x="308" y="17"/>
                  <a:pt x="306" y="16"/>
                  <a:pt x="304" y="16"/>
                </a:cubicBezTo>
                <a:cubicBezTo>
                  <a:pt x="302" y="16"/>
                  <a:pt x="302" y="16"/>
                  <a:pt x="300" y="17"/>
                </a:cubicBezTo>
                <a:cubicBezTo>
                  <a:pt x="299" y="19"/>
                  <a:pt x="298" y="21"/>
                  <a:pt x="296" y="21"/>
                </a:cubicBezTo>
                <a:cubicBezTo>
                  <a:pt x="295" y="20"/>
                  <a:pt x="294" y="19"/>
                  <a:pt x="294" y="18"/>
                </a:cubicBezTo>
                <a:cubicBezTo>
                  <a:pt x="292" y="17"/>
                  <a:pt x="292" y="17"/>
                  <a:pt x="290" y="16"/>
                </a:cubicBezTo>
                <a:cubicBezTo>
                  <a:pt x="289" y="15"/>
                  <a:pt x="287" y="14"/>
                  <a:pt x="286" y="13"/>
                </a:cubicBezTo>
                <a:cubicBezTo>
                  <a:pt x="285" y="10"/>
                  <a:pt x="285" y="6"/>
                  <a:pt x="282" y="4"/>
                </a:cubicBezTo>
                <a:cubicBezTo>
                  <a:pt x="281" y="3"/>
                  <a:pt x="280" y="3"/>
                  <a:pt x="279" y="3"/>
                </a:cubicBezTo>
                <a:cubicBezTo>
                  <a:pt x="279" y="3"/>
                  <a:pt x="279" y="2"/>
                  <a:pt x="278" y="2"/>
                </a:cubicBezTo>
                <a:cubicBezTo>
                  <a:pt x="277" y="1"/>
                  <a:pt x="275" y="2"/>
                  <a:pt x="274" y="2"/>
                </a:cubicBezTo>
                <a:cubicBezTo>
                  <a:pt x="272" y="2"/>
                  <a:pt x="271" y="2"/>
                  <a:pt x="270" y="2"/>
                </a:cubicBezTo>
                <a:cubicBezTo>
                  <a:pt x="269" y="3"/>
                  <a:pt x="268" y="3"/>
                  <a:pt x="267" y="3"/>
                </a:cubicBezTo>
                <a:cubicBezTo>
                  <a:pt x="265" y="3"/>
                  <a:pt x="264" y="5"/>
                  <a:pt x="263" y="5"/>
                </a:cubicBezTo>
                <a:cubicBezTo>
                  <a:pt x="261" y="6"/>
                  <a:pt x="260" y="5"/>
                  <a:pt x="258" y="5"/>
                </a:cubicBezTo>
                <a:cubicBezTo>
                  <a:pt x="257" y="5"/>
                  <a:pt x="255" y="5"/>
                  <a:pt x="253" y="5"/>
                </a:cubicBezTo>
                <a:cubicBezTo>
                  <a:pt x="252" y="5"/>
                  <a:pt x="251" y="5"/>
                  <a:pt x="251" y="5"/>
                </a:cubicBezTo>
                <a:cubicBezTo>
                  <a:pt x="250" y="4"/>
                  <a:pt x="250" y="3"/>
                  <a:pt x="249" y="3"/>
                </a:cubicBezTo>
                <a:cubicBezTo>
                  <a:pt x="248" y="2"/>
                  <a:pt x="247" y="2"/>
                  <a:pt x="245" y="2"/>
                </a:cubicBezTo>
                <a:cubicBezTo>
                  <a:pt x="241" y="2"/>
                  <a:pt x="238" y="2"/>
                  <a:pt x="234" y="2"/>
                </a:cubicBezTo>
                <a:cubicBezTo>
                  <a:pt x="232" y="2"/>
                  <a:pt x="226" y="0"/>
                  <a:pt x="225" y="3"/>
                </a:cubicBezTo>
                <a:cubicBezTo>
                  <a:pt x="224" y="4"/>
                  <a:pt x="225" y="6"/>
                  <a:pt x="224" y="8"/>
                </a:cubicBezTo>
                <a:cubicBezTo>
                  <a:pt x="224" y="10"/>
                  <a:pt x="223" y="11"/>
                  <a:pt x="222" y="13"/>
                </a:cubicBezTo>
                <a:cubicBezTo>
                  <a:pt x="222" y="15"/>
                  <a:pt x="222" y="16"/>
                  <a:pt x="221" y="18"/>
                </a:cubicBezTo>
                <a:cubicBezTo>
                  <a:pt x="220" y="20"/>
                  <a:pt x="219" y="22"/>
                  <a:pt x="217" y="23"/>
                </a:cubicBezTo>
                <a:cubicBezTo>
                  <a:pt x="217" y="24"/>
                  <a:pt x="216" y="25"/>
                  <a:pt x="215" y="25"/>
                </a:cubicBezTo>
                <a:cubicBezTo>
                  <a:pt x="214" y="25"/>
                  <a:pt x="213" y="25"/>
                  <a:pt x="212" y="25"/>
                </a:cubicBezTo>
                <a:cubicBezTo>
                  <a:pt x="210" y="26"/>
                  <a:pt x="209" y="28"/>
                  <a:pt x="207" y="28"/>
                </a:cubicBezTo>
                <a:cubicBezTo>
                  <a:pt x="206" y="28"/>
                  <a:pt x="205" y="28"/>
                  <a:pt x="205" y="28"/>
                </a:cubicBezTo>
                <a:cubicBezTo>
                  <a:pt x="204" y="29"/>
                  <a:pt x="203" y="29"/>
                  <a:pt x="203" y="30"/>
                </a:cubicBezTo>
                <a:cubicBezTo>
                  <a:pt x="201" y="31"/>
                  <a:pt x="200" y="31"/>
                  <a:pt x="199" y="31"/>
                </a:cubicBezTo>
                <a:cubicBezTo>
                  <a:pt x="197" y="33"/>
                  <a:pt x="197" y="35"/>
                  <a:pt x="195" y="36"/>
                </a:cubicBezTo>
                <a:cubicBezTo>
                  <a:pt x="194" y="35"/>
                  <a:pt x="194" y="32"/>
                  <a:pt x="192" y="31"/>
                </a:cubicBezTo>
                <a:cubicBezTo>
                  <a:pt x="191" y="30"/>
                  <a:pt x="188" y="30"/>
                  <a:pt x="186" y="30"/>
                </a:cubicBezTo>
                <a:cubicBezTo>
                  <a:pt x="185" y="30"/>
                  <a:pt x="184" y="31"/>
                  <a:pt x="184" y="30"/>
                </a:cubicBezTo>
                <a:cubicBezTo>
                  <a:pt x="183" y="30"/>
                  <a:pt x="184" y="29"/>
                  <a:pt x="183" y="29"/>
                </a:cubicBezTo>
                <a:cubicBezTo>
                  <a:pt x="183" y="28"/>
                  <a:pt x="180" y="28"/>
                  <a:pt x="179" y="28"/>
                </a:cubicBezTo>
                <a:cubicBezTo>
                  <a:pt x="178" y="28"/>
                  <a:pt x="176" y="28"/>
                  <a:pt x="175" y="29"/>
                </a:cubicBezTo>
                <a:cubicBezTo>
                  <a:pt x="174" y="30"/>
                  <a:pt x="173" y="33"/>
                  <a:pt x="172" y="35"/>
                </a:cubicBezTo>
                <a:cubicBezTo>
                  <a:pt x="172" y="36"/>
                  <a:pt x="170" y="38"/>
                  <a:pt x="169" y="38"/>
                </a:cubicBezTo>
                <a:cubicBezTo>
                  <a:pt x="168" y="39"/>
                  <a:pt x="165" y="38"/>
                  <a:pt x="164" y="38"/>
                </a:cubicBezTo>
                <a:cubicBezTo>
                  <a:pt x="163" y="39"/>
                  <a:pt x="161" y="39"/>
                  <a:pt x="160" y="39"/>
                </a:cubicBezTo>
                <a:cubicBezTo>
                  <a:pt x="158" y="40"/>
                  <a:pt x="156" y="39"/>
                  <a:pt x="155" y="40"/>
                </a:cubicBezTo>
                <a:cubicBezTo>
                  <a:pt x="151" y="40"/>
                  <a:pt x="147" y="41"/>
                  <a:pt x="143" y="42"/>
                </a:cubicBezTo>
                <a:cubicBezTo>
                  <a:pt x="142" y="42"/>
                  <a:pt x="139" y="41"/>
                  <a:pt x="138" y="42"/>
                </a:cubicBezTo>
                <a:cubicBezTo>
                  <a:pt x="137" y="42"/>
                  <a:pt x="135" y="44"/>
                  <a:pt x="135" y="44"/>
                </a:cubicBezTo>
                <a:cubicBezTo>
                  <a:pt x="134" y="46"/>
                  <a:pt x="134" y="48"/>
                  <a:pt x="134" y="50"/>
                </a:cubicBezTo>
                <a:cubicBezTo>
                  <a:pt x="133" y="51"/>
                  <a:pt x="132" y="52"/>
                  <a:pt x="131" y="53"/>
                </a:cubicBezTo>
                <a:cubicBezTo>
                  <a:pt x="131" y="56"/>
                  <a:pt x="134" y="55"/>
                  <a:pt x="135" y="58"/>
                </a:cubicBezTo>
                <a:cubicBezTo>
                  <a:pt x="135" y="59"/>
                  <a:pt x="134" y="61"/>
                  <a:pt x="132" y="61"/>
                </a:cubicBezTo>
                <a:cubicBezTo>
                  <a:pt x="131" y="62"/>
                  <a:pt x="128" y="62"/>
                  <a:pt x="127" y="62"/>
                </a:cubicBezTo>
                <a:cubicBezTo>
                  <a:pt x="125" y="62"/>
                  <a:pt x="124" y="62"/>
                  <a:pt x="122" y="63"/>
                </a:cubicBezTo>
                <a:cubicBezTo>
                  <a:pt x="121" y="63"/>
                  <a:pt x="120" y="63"/>
                  <a:pt x="118" y="64"/>
                </a:cubicBezTo>
                <a:cubicBezTo>
                  <a:pt x="118" y="64"/>
                  <a:pt x="118" y="65"/>
                  <a:pt x="118" y="65"/>
                </a:cubicBezTo>
                <a:cubicBezTo>
                  <a:pt x="118" y="65"/>
                  <a:pt x="117" y="66"/>
                  <a:pt x="117" y="65"/>
                </a:cubicBezTo>
                <a:cubicBezTo>
                  <a:pt x="117" y="65"/>
                  <a:pt x="115" y="66"/>
                  <a:pt x="115" y="66"/>
                </a:cubicBezTo>
                <a:cubicBezTo>
                  <a:pt x="111" y="67"/>
                  <a:pt x="105" y="66"/>
                  <a:pt x="101" y="66"/>
                </a:cubicBezTo>
                <a:cubicBezTo>
                  <a:pt x="93" y="66"/>
                  <a:pt x="86" y="66"/>
                  <a:pt x="79" y="66"/>
                </a:cubicBezTo>
                <a:cubicBezTo>
                  <a:pt x="77" y="66"/>
                  <a:pt x="75" y="67"/>
                  <a:pt x="74" y="66"/>
                </a:cubicBezTo>
                <a:cubicBezTo>
                  <a:pt x="73" y="65"/>
                  <a:pt x="72" y="63"/>
                  <a:pt x="72" y="61"/>
                </a:cubicBezTo>
                <a:cubicBezTo>
                  <a:pt x="71" y="60"/>
                  <a:pt x="70" y="58"/>
                  <a:pt x="68" y="57"/>
                </a:cubicBezTo>
                <a:cubicBezTo>
                  <a:pt x="67" y="57"/>
                  <a:pt x="66" y="57"/>
                  <a:pt x="65" y="57"/>
                </a:cubicBezTo>
                <a:cubicBezTo>
                  <a:pt x="62" y="56"/>
                  <a:pt x="61" y="53"/>
                  <a:pt x="59" y="52"/>
                </a:cubicBezTo>
                <a:cubicBezTo>
                  <a:pt x="58" y="51"/>
                  <a:pt x="56" y="50"/>
                  <a:pt x="54" y="50"/>
                </a:cubicBezTo>
                <a:cubicBezTo>
                  <a:pt x="53" y="49"/>
                  <a:pt x="52" y="49"/>
                  <a:pt x="51" y="49"/>
                </a:cubicBezTo>
                <a:cubicBezTo>
                  <a:pt x="51" y="49"/>
                  <a:pt x="51" y="49"/>
                  <a:pt x="51" y="49"/>
                </a:cubicBezTo>
                <a:cubicBezTo>
                  <a:pt x="49" y="52"/>
                  <a:pt x="46" y="55"/>
                  <a:pt x="48" y="57"/>
                </a:cubicBezTo>
                <a:cubicBezTo>
                  <a:pt x="50" y="59"/>
                  <a:pt x="53" y="58"/>
                  <a:pt x="52" y="61"/>
                </a:cubicBezTo>
                <a:cubicBezTo>
                  <a:pt x="51" y="63"/>
                  <a:pt x="48" y="64"/>
                  <a:pt x="47" y="65"/>
                </a:cubicBezTo>
                <a:cubicBezTo>
                  <a:pt x="46" y="66"/>
                  <a:pt x="45" y="66"/>
                  <a:pt x="44" y="66"/>
                </a:cubicBezTo>
                <a:cubicBezTo>
                  <a:pt x="43" y="67"/>
                  <a:pt x="43" y="67"/>
                  <a:pt x="42" y="67"/>
                </a:cubicBezTo>
                <a:cubicBezTo>
                  <a:pt x="39" y="67"/>
                  <a:pt x="38" y="69"/>
                  <a:pt x="36" y="69"/>
                </a:cubicBezTo>
                <a:cubicBezTo>
                  <a:pt x="35" y="69"/>
                  <a:pt x="34" y="70"/>
                  <a:pt x="33" y="69"/>
                </a:cubicBezTo>
                <a:cubicBezTo>
                  <a:pt x="32" y="69"/>
                  <a:pt x="32" y="67"/>
                  <a:pt x="31" y="66"/>
                </a:cubicBezTo>
                <a:cubicBezTo>
                  <a:pt x="30" y="64"/>
                  <a:pt x="26" y="63"/>
                  <a:pt x="25" y="64"/>
                </a:cubicBezTo>
                <a:cubicBezTo>
                  <a:pt x="23" y="66"/>
                  <a:pt x="24" y="68"/>
                  <a:pt x="21" y="68"/>
                </a:cubicBezTo>
                <a:cubicBezTo>
                  <a:pt x="20" y="68"/>
                  <a:pt x="17" y="67"/>
                  <a:pt x="17" y="68"/>
                </a:cubicBezTo>
                <a:cubicBezTo>
                  <a:pt x="16" y="69"/>
                  <a:pt x="17" y="70"/>
                  <a:pt x="17" y="70"/>
                </a:cubicBezTo>
                <a:cubicBezTo>
                  <a:pt x="18" y="71"/>
                  <a:pt x="19" y="72"/>
                  <a:pt x="21" y="73"/>
                </a:cubicBezTo>
                <a:cubicBezTo>
                  <a:pt x="22" y="74"/>
                  <a:pt x="24" y="73"/>
                  <a:pt x="26" y="74"/>
                </a:cubicBezTo>
                <a:cubicBezTo>
                  <a:pt x="26" y="74"/>
                  <a:pt x="26" y="75"/>
                  <a:pt x="27" y="75"/>
                </a:cubicBezTo>
                <a:cubicBezTo>
                  <a:pt x="27" y="76"/>
                  <a:pt x="27" y="76"/>
                  <a:pt x="27" y="77"/>
                </a:cubicBezTo>
                <a:cubicBezTo>
                  <a:pt x="28" y="78"/>
                  <a:pt x="28" y="78"/>
                  <a:pt x="28" y="79"/>
                </a:cubicBezTo>
                <a:cubicBezTo>
                  <a:pt x="28" y="80"/>
                  <a:pt x="28" y="82"/>
                  <a:pt x="28" y="82"/>
                </a:cubicBezTo>
                <a:cubicBezTo>
                  <a:pt x="28" y="83"/>
                  <a:pt x="27" y="84"/>
                  <a:pt x="26" y="85"/>
                </a:cubicBezTo>
                <a:cubicBezTo>
                  <a:pt x="25" y="86"/>
                  <a:pt x="24" y="88"/>
                  <a:pt x="24" y="89"/>
                </a:cubicBezTo>
                <a:cubicBezTo>
                  <a:pt x="23" y="90"/>
                  <a:pt x="23" y="90"/>
                  <a:pt x="22" y="91"/>
                </a:cubicBezTo>
                <a:cubicBezTo>
                  <a:pt x="21" y="91"/>
                  <a:pt x="20" y="90"/>
                  <a:pt x="19" y="90"/>
                </a:cubicBezTo>
                <a:cubicBezTo>
                  <a:pt x="18" y="90"/>
                  <a:pt x="17" y="91"/>
                  <a:pt x="17" y="91"/>
                </a:cubicBezTo>
                <a:cubicBezTo>
                  <a:pt x="15" y="92"/>
                  <a:pt x="14" y="97"/>
                  <a:pt x="16" y="99"/>
                </a:cubicBezTo>
                <a:cubicBezTo>
                  <a:pt x="16" y="100"/>
                  <a:pt x="20" y="99"/>
                  <a:pt x="19" y="102"/>
                </a:cubicBezTo>
                <a:cubicBezTo>
                  <a:pt x="19" y="102"/>
                  <a:pt x="17" y="103"/>
                  <a:pt x="17" y="103"/>
                </a:cubicBezTo>
                <a:cubicBezTo>
                  <a:pt x="16" y="103"/>
                  <a:pt x="14" y="105"/>
                  <a:pt x="14" y="106"/>
                </a:cubicBezTo>
                <a:cubicBezTo>
                  <a:pt x="13" y="107"/>
                  <a:pt x="14" y="108"/>
                  <a:pt x="14" y="108"/>
                </a:cubicBezTo>
                <a:cubicBezTo>
                  <a:pt x="14" y="109"/>
                  <a:pt x="14" y="110"/>
                  <a:pt x="15" y="110"/>
                </a:cubicBezTo>
                <a:cubicBezTo>
                  <a:pt x="15" y="112"/>
                  <a:pt x="15" y="112"/>
                  <a:pt x="17" y="113"/>
                </a:cubicBezTo>
                <a:cubicBezTo>
                  <a:pt x="18" y="113"/>
                  <a:pt x="18" y="113"/>
                  <a:pt x="18" y="115"/>
                </a:cubicBezTo>
                <a:cubicBezTo>
                  <a:pt x="18" y="116"/>
                  <a:pt x="18" y="117"/>
                  <a:pt x="18" y="117"/>
                </a:cubicBezTo>
                <a:cubicBezTo>
                  <a:pt x="18" y="118"/>
                  <a:pt x="17" y="119"/>
                  <a:pt x="17" y="120"/>
                </a:cubicBezTo>
                <a:cubicBezTo>
                  <a:pt x="17" y="121"/>
                  <a:pt x="17" y="121"/>
                  <a:pt x="17" y="122"/>
                </a:cubicBezTo>
                <a:cubicBezTo>
                  <a:pt x="17" y="124"/>
                  <a:pt x="16" y="124"/>
                  <a:pt x="14" y="124"/>
                </a:cubicBezTo>
                <a:cubicBezTo>
                  <a:pt x="13" y="124"/>
                  <a:pt x="12" y="125"/>
                  <a:pt x="10" y="125"/>
                </a:cubicBezTo>
                <a:cubicBezTo>
                  <a:pt x="8" y="125"/>
                  <a:pt x="8" y="126"/>
                  <a:pt x="6" y="127"/>
                </a:cubicBezTo>
                <a:cubicBezTo>
                  <a:pt x="4" y="128"/>
                  <a:pt x="3" y="128"/>
                  <a:pt x="2" y="131"/>
                </a:cubicBezTo>
                <a:cubicBezTo>
                  <a:pt x="1" y="132"/>
                  <a:pt x="1" y="132"/>
                  <a:pt x="0" y="133"/>
                </a:cubicBezTo>
                <a:cubicBezTo>
                  <a:pt x="1" y="134"/>
                  <a:pt x="2" y="135"/>
                  <a:pt x="2" y="136"/>
                </a:cubicBezTo>
                <a:moveTo>
                  <a:pt x="51" y="49"/>
                </a:moveTo>
                <a:cubicBezTo>
                  <a:pt x="52" y="49"/>
                  <a:pt x="53" y="48"/>
                  <a:pt x="53" y="47"/>
                </a:cubicBezTo>
                <a:cubicBezTo>
                  <a:pt x="53" y="48"/>
                  <a:pt x="52" y="49"/>
                  <a:pt x="51" y="49"/>
                </a:cubicBezTo>
              </a:path>
            </a:pathLst>
          </a:custGeom>
          <a:solidFill>
            <a:srgbClr val="008000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5" name="Freeform 25"/>
          <p:cNvSpPr>
            <a:spLocks/>
          </p:cNvSpPr>
          <p:nvPr/>
        </p:nvSpPr>
        <p:spPr bwMode="auto">
          <a:xfrm>
            <a:off x="6556359" y="4864812"/>
            <a:ext cx="231905" cy="168013"/>
          </a:xfrm>
          <a:custGeom>
            <a:avLst/>
            <a:gdLst/>
            <a:ahLst/>
            <a:cxnLst>
              <a:cxn ang="0">
                <a:pos x="159" y="13"/>
              </a:cxn>
              <a:cxn ang="0">
                <a:pos x="155" y="0"/>
              </a:cxn>
              <a:cxn ang="0">
                <a:pos x="145" y="15"/>
              </a:cxn>
              <a:cxn ang="0">
                <a:pos x="125" y="14"/>
              </a:cxn>
              <a:cxn ang="0">
                <a:pos x="119" y="23"/>
              </a:cxn>
              <a:cxn ang="0">
                <a:pos x="105" y="21"/>
              </a:cxn>
              <a:cxn ang="0">
                <a:pos x="84" y="25"/>
              </a:cxn>
              <a:cxn ang="0">
                <a:pos x="78" y="32"/>
              </a:cxn>
              <a:cxn ang="0">
                <a:pos x="69" y="41"/>
              </a:cxn>
              <a:cxn ang="0">
                <a:pos x="57" y="37"/>
              </a:cxn>
              <a:cxn ang="0">
                <a:pos x="49" y="35"/>
              </a:cxn>
              <a:cxn ang="0">
                <a:pos x="29" y="31"/>
              </a:cxn>
              <a:cxn ang="0">
                <a:pos x="19" y="40"/>
              </a:cxn>
              <a:cxn ang="0">
                <a:pos x="3" y="50"/>
              </a:cxn>
              <a:cxn ang="0">
                <a:pos x="11" y="57"/>
              </a:cxn>
              <a:cxn ang="0">
                <a:pos x="6" y="69"/>
              </a:cxn>
              <a:cxn ang="0">
                <a:pos x="9" y="77"/>
              </a:cxn>
              <a:cxn ang="0">
                <a:pos x="19" y="87"/>
              </a:cxn>
              <a:cxn ang="0">
                <a:pos x="28" y="92"/>
              </a:cxn>
              <a:cxn ang="0">
                <a:pos x="24" y="104"/>
              </a:cxn>
              <a:cxn ang="0">
                <a:pos x="10" y="109"/>
              </a:cxn>
              <a:cxn ang="0">
                <a:pos x="10" y="113"/>
              </a:cxn>
              <a:cxn ang="0">
                <a:pos x="18" y="117"/>
              </a:cxn>
              <a:cxn ang="0">
                <a:pos x="26" y="116"/>
              </a:cxn>
              <a:cxn ang="0">
                <a:pos x="33" y="113"/>
              </a:cxn>
              <a:cxn ang="0">
                <a:pos x="43" y="116"/>
              </a:cxn>
              <a:cxn ang="0">
                <a:pos x="51" y="120"/>
              </a:cxn>
              <a:cxn ang="0">
                <a:pos x="61" y="116"/>
              </a:cxn>
              <a:cxn ang="0">
                <a:pos x="56" y="108"/>
              </a:cxn>
              <a:cxn ang="0">
                <a:pos x="58" y="101"/>
              </a:cxn>
              <a:cxn ang="0">
                <a:pos x="66" y="108"/>
              </a:cxn>
              <a:cxn ang="0">
                <a:pos x="74" y="114"/>
              </a:cxn>
              <a:cxn ang="0">
                <a:pos x="80" y="112"/>
              </a:cxn>
              <a:cxn ang="0">
                <a:pos x="90" y="119"/>
              </a:cxn>
              <a:cxn ang="0">
                <a:pos x="95" y="117"/>
              </a:cxn>
              <a:cxn ang="0">
                <a:pos x="99" y="109"/>
              </a:cxn>
              <a:cxn ang="0">
                <a:pos x="102" y="99"/>
              </a:cxn>
              <a:cxn ang="0">
                <a:pos x="104" y="90"/>
              </a:cxn>
              <a:cxn ang="0">
                <a:pos x="113" y="88"/>
              </a:cxn>
              <a:cxn ang="0">
                <a:pos x="120" y="87"/>
              </a:cxn>
              <a:cxn ang="0">
                <a:pos x="133" y="91"/>
              </a:cxn>
              <a:cxn ang="0">
                <a:pos x="132" y="82"/>
              </a:cxn>
              <a:cxn ang="0">
                <a:pos x="126" y="75"/>
              </a:cxn>
              <a:cxn ang="0">
                <a:pos x="121" y="70"/>
              </a:cxn>
              <a:cxn ang="0">
                <a:pos x="116" y="65"/>
              </a:cxn>
              <a:cxn ang="0">
                <a:pos x="121" y="58"/>
              </a:cxn>
              <a:cxn ang="0">
                <a:pos x="128" y="53"/>
              </a:cxn>
              <a:cxn ang="0">
                <a:pos x="137" y="47"/>
              </a:cxn>
              <a:cxn ang="0">
                <a:pos x="144" y="43"/>
              </a:cxn>
              <a:cxn ang="0">
                <a:pos x="152" y="40"/>
              </a:cxn>
              <a:cxn ang="0">
                <a:pos x="151" y="33"/>
              </a:cxn>
              <a:cxn ang="0">
                <a:pos x="165" y="33"/>
              </a:cxn>
              <a:cxn ang="0">
                <a:pos x="163" y="22"/>
              </a:cxn>
            </a:cxnLst>
            <a:rect l="0" t="0" r="r" b="b"/>
            <a:pathLst>
              <a:path w="167" h="120">
                <a:moveTo>
                  <a:pt x="163" y="22"/>
                </a:moveTo>
                <a:cubicBezTo>
                  <a:pt x="162" y="21"/>
                  <a:pt x="161" y="21"/>
                  <a:pt x="160" y="20"/>
                </a:cubicBezTo>
                <a:cubicBezTo>
                  <a:pt x="158" y="19"/>
                  <a:pt x="158" y="19"/>
                  <a:pt x="158" y="17"/>
                </a:cubicBezTo>
                <a:cubicBezTo>
                  <a:pt x="158" y="15"/>
                  <a:pt x="158" y="14"/>
                  <a:pt x="159" y="13"/>
                </a:cubicBezTo>
                <a:cubicBezTo>
                  <a:pt x="159" y="11"/>
                  <a:pt x="160" y="10"/>
                  <a:pt x="160" y="8"/>
                </a:cubicBezTo>
                <a:cubicBezTo>
                  <a:pt x="160" y="6"/>
                  <a:pt x="159" y="5"/>
                  <a:pt x="157" y="3"/>
                </a:cubicBezTo>
                <a:cubicBezTo>
                  <a:pt x="157" y="2"/>
                  <a:pt x="156" y="1"/>
                  <a:pt x="155" y="0"/>
                </a:cubicBezTo>
                <a:cubicBezTo>
                  <a:pt x="155" y="0"/>
                  <a:pt x="155" y="0"/>
                  <a:pt x="155" y="0"/>
                </a:cubicBezTo>
                <a:cubicBezTo>
                  <a:pt x="154" y="0"/>
                  <a:pt x="154" y="1"/>
                  <a:pt x="153" y="1"/>
                </a:cubicBezTo>
                <a:cubicBezTo>
                  <a:pt x="152" y="3"/>
                  <a:pt x="150" y="2"/>
                  <a:pt x="149" y="3"/>
                </a:cubicBezTo>
                <a:cubicBezTo>
                  <a:pt x="147" y="4"/>
                  <a:pt x="146" y="6"/>
                  <a:pt x="146" y="9"/>
                </a:cubicBezTo>
                <a:cubicBezTo>
                  <a:pt x="146" y="11"/>
                  <a:pt x="146" y="13"/>
                  <a:pt x="145" y="15"/>
                </a:cubicBezTo>
                <a:cubicBezTo>
                  <a:pt x="144" y="18"/>
                  <a:pt x="141" y="18"/>
                  <a:pt x="138" y="18"/>
                </a:cubicBezTo>
                <a:cubicBezTo>
                  <a:pt x="136" y="17"/>
                  <a:pt x="133" y="18"/>
                  <a:pt x="131" y="17"/>
                </a:cubicBezTo>
                <a:cubicBezTo>
                  <a:pt x="129" y="15"/>
                  <a:pt x="131" y="12"/>
                  <a:pt x="129" y="11"/>
                </a:cubicBezTo>
                <a:cubicBezTo>
                  <a:pt x="128" y="10"/>
                  <a:pt x="126" y="13"/>
                  <a:pt x="125" y="14"/>
                </a:cubicBezTo>
                <a:cubicBezTo>
                  <a:pt x="124" y="15"/>
                  <a:pt x="125" y="14"/>
                  <a:pt x="124" y="15"/>
                </a:cubicBezTo>
                <a:cubicBezTo>
                  <a:pt x="124" y="15"/>
                  <a:pt x="123" y="15"/>
                  <a:pt x="123" y="15"/>
                </a:cubicBezTo>
                <a:cubicBezTo>
                  <a:pt x="122" y="15"/>
                  <a:pt x="122" y="15"/>
                  <a:pt x="122" y="16"/>
                </a:cubicBezTo>
                <a:cubicBezTo>
                  <a:pt x="121" y="18"/>
                  <a:pt x="119" y="20"/>
                  <a:pt x="119" y="23"/>
                </a:cubicBezTo>
                <a:cubicBezTo>
                  <a:pt x="118" y="23"/>
                  <a:pt x="118" y="22"/>
                  <a:pt x="116" y="22"/>
                </a:cubicBezTo>
                <a:cubicBezTo>
                  <a:pt x="115" y="21"/>
                  <a:pt x="113" y="22"/>
                  <a:pt x="112" y="22"/>
                </a:cubicBezTo>
                <a:cubicBezTo>
                  <a:pt x="111" y="22"/>
                  <a:pt x="111" y="22"/>
                  <a:pt x="111" y="21"/>
                </a:cubicBezTo>
                <a:cubicBezTo>
                  <a:pt x="109" y="21"/>
                  <a:pt x="107" y="21"/>
                  <a:pt x="105" y="21"/>
                </a:cubicBezTo>
                <a:cubicBezTo>
                  <a:pt x="104" y="21"/>
                  <a:pt x="103" y="20"/>
                  <a:pt x="102" y="20"/>
                </a:cubicBezTo>
                <a:cubicBezTo>
                  <a:pt x="100" y="19"/>
                  <a:pt x="99" y="20"/>
                  <a:pt x="97" y="21"/>
                </a:cubicBezTo>
                <a:cubicBezTo>
                  <a:pt x="95" y="22"/>
                  <a:pt x="93" y="22"/>
                  <a:pt x="90" y="23"/>
                </a:cubicBezTo>
                <a:cubicBezTo>
                  <a:pt x="88" y="23"/>
                  <a:pt x="85" y="23"/>
                  <a:pt x="84" y="25"/>
                </a:cubicBezTo>
                <a:cubicBezTo>
                  <a:pt x="84" y="26"/>
                  <a:pt x="83" y="27"/>
                  <a:pt x="83" y="27"/>
                </a:cubicBezTo>
                <a:cubicBezTo>
                  <a:pt x="83" y="28"/>
                  <a:pt x="82" y="28"/>
                  <a:pt x="82" y="28"/>
                </a:cubicBezTo>
                <a:cubicBezTo>
                  <a:pt x="81" y="29"/>
                  <a:pt x="81" y="29"/>
                  <a:pt x="81" y="30"/>
                </a:cubicBezTo>
                <a:cubicBezTo>
                  <a:pt x="80" y="31"/>
                  <a:pt x="79" y="32"/>
                  <a:pt x="78" y="32"/>
                </a:cubicBezTo>
                <a:cubicBezTo>
                  <a:pt x="77" y="32"/>
                  <a:pt x="76" y="31"/>
                  <a:pt x="76" y="32"/>
                </a:cubicBezTo>
                <a:cubicBezTo>
                  <a:pt x="75" y="32"/>
                  <a:pt x="74" y="33"/>
                  <a:pt x="74" y="33"/>
                </a:cubicBezTo>
                <a:cubicBezTo>
                  <a:pt x="73" y="34"/>
                  <a:pt x="73" y="35"/>
                  <a:pt x="72" y="35"/>
                </a:cubicBezTo>
                <a:cubicBezTo>
                  <a:pt x="71" y="37"/>
                  <a:pt x="72" y="40"/>
                  <a:pt x="69" y="41"/>
                </a:cubicBezTo>
                <a:cubicBezTo>
                  <a:pt x="67" y="41"/>
                  <a:pt x="65" y="40"/>
                  <a:pt x="63" y="39"/>
                </a:cubicBezTo>
                <a:cubicBezTo>
                  <a:pt x="62" y="39"/>
                  <a:pt x="61" y="39"/>
                  <a:pt x="60" y="38"/>
                </a:cubicBezTo>
                <a:cubicBezTo>
                  <a:pt x="60" y="38"/>
                  <a:pt x="60" y="38"/>
                  <a:pt x="60" y="38"/>
                </a:cubicBezTo>
                <a:cubicBezTo>
                  <a:pt x="59" y="37"/>
                  <a:pt x="57" y="38"/>
                  <a:pt x="57" y="37"/>
                </a:cubicBezTo>
                <a:cubicBezTo>
                  <a:pt x="55" y="37"/>
                  <a:pt x="52" y="37"/>
                  <a:pt x="50" y="36"/>
                </a:cubicBezTo>
                <a:cubicBezTo>
                  <a:pt x="49" y="36"/>
                  <a:pt x="48" y="36"/>
                  <a:pt x="47" y="36"/>
                </a:cubicBezTo>
                <a:cubicBezTo>
                  <a:pt x="48" y="36"/>
                  <a:pt x="48" y="35"/>
                  <a:pt x="49" y="35"/>
                </a:cubicBezTo>
                <a:cubicBezTo>
                  <a:pt x="49" y="35"/>
                  <a:pt x="49" y="35"/>
                  <a:pt x="49" y="35"/>
                </a:cubicBezTo>
                <a:cubicBezTo>
                  <a:pt x="49" y="35"/>
                  <a:pt x="49" y="35"/>
                  <a:pt x="48" y="34"/>
                </a:cubicBezTo>
                <a:cubicBezTo>
                  <a:pt x="48" y="34"/>
                  <a:pt x="48" y="34"/>
                  <a:pt x="48" y="34"/>
                </a:cubicBezTo>
                <a:cubicBezTo>
                  <a:pt x="43" y="33"/>
                  <a:pt x="38" y="34"/>
                  <a:pt x="33" y="32"/>
                </a:cubicBezTo>
                <a:cubicBezTo>
                  <a:pt x="32" y="32"/>
                  <a:pt x="31" y="31"/>
                  <a:pt x="29" y="31"/>
                </a:cubicBezTo>
                <a:cubicBezTo>
                  <a:pt x="29" y="30"/>
                  <a:pt x="28" y="31"/>
                  <a:pt x="28" y="31"/>
                </a:cubicBezTo>
                <a:cubicBezTo>
                  <a:pt x="27" y="30"/>
                  <a:pt x="26" y="30"/>
                  <a:pt x="25" y="30"/>
                </a:cubicBezTo>
                <a:cubicBezTo>
                  <a:pt x="24" y="30"/>
                  <a:pt x="22" y="29"/>
                  <a:pt x="21" y="29"/>
                </a:cubicBezTo>
                <a:cubicBezTo>
                  <a:pt x="19" y="40"/>
                  <a:pt x="19" y="40"/>
                  <a:pt x="19" y="40"/>
                </a:cubicBezTo>
                <a:cubicBezTo>
                  <a:pt x="17" y="41"/>
                  <a:pt x="15" y="41"/>
                  <a:pt x="13" y="41"/>
                </a:cubicBezTo>
                <a:cubicBezTo>
                  <a:pt x="10" y="41"/>
                  <a:pt x="8" y="42"/>
                  <a:pt x="6" y="44"/>
                </a:cubicBezTo>
                <a:cubicBezTo>
                  <a:pt x="5" y="45"/>
                  <a:pt x="5" y="46"/>
                  <a:pt x="5" y="48"/>
                </a:cubicBezTo>
                <a:cubicBezTo>
                  <a:pt x="5" y="49"/>
                  <a:pt x="5" y="49"/>
                  <a:pt x="3" y="50"/>
                </a:cubicBezTo>
                <a:cubicBezTo>
                  <a:pt x="2" y="51"/>
                  <a:pt x="1" y="51"/>
                  <a:pt x="1" y="52"/>
                </a:cubicBezTo>
                <a:cubicBezTo>
                  <a:pt x="0" y="53"/>
                  <a:pt x="0" y="54"/>
                  <a:pt x="0" y="55"/>
                </a:cubicBezTo>
                <a:cubicBezTo>
                  <a:pt x="2" y="55"/>
                  <a:pt x="4" y="56"/>
                  <a:pt x="7" y="56"/>
                </a:cubicBezTo>
                <a:cubicBezTo>
                  <a:pt x="8" y="56"/>
                  <a:pt x="9" y="57"/>
                  <a:pt x="11" y="57"/>
                </a:cubicBezTo>
                <a:cubicBezTo>
                  <a:pt x="12" y="58"/>
                  <a:pt x="15" y="59"/>
                  <a:pt x="16" y="60"/>
                </a:cubicBezTo>
                <a:cubicBezTo>
                  <a:pt x="17" y="62"/>
                  <a:pt x="14" y="62"/>
                  <a:pt x="13" y="62"/>
                </a:cubicBezTo>
                <a:cubicBezTo>
                  <a:pt x="11" y="63"/>
                  <a:pt x="10" y="65"/>
                  <a:pt x="9" y="66"/>
                </a:cubicBezTo>
                <a:cubicBezTo>
                  <a:pt x="7" y="67"/>
                  <a:pt x="7" y="68"/>
                  <a:pt x="6" y="69"/>
                </a:cubicBezTo>
                <a:cubicBezTo>
                  <a:pt x="3" y="73"/>
                  <a:pt x="8" y="72"/>
                  <a:pt x="11" y="73"/>
                </a:cubicBezTo>
                <a:cubicBezTo>
                  <a:pt x="11" y="73"/>
                  <a:pt x="11" y="74"/>
                  <a:pt x="11" y="74"/>
                </a:cubicBezTo>
                <a:cubicBezTo>
                  <a:pt x="11" y="76"/>
                  <a:pt x="11" y="75"/>
                  <a:pt x="10" y="76"/>
                </a:cubicBezTo>
                <a:cubicBezTo>
                  <a:pt x="10" y="76"/>
                  <a:pt x="9" y="76"/>
                  <a:pt x="9" y="77"/>
                </a:cubicBezTo>
                <a:cubicBezTo>
                  <a:pt x="9" y="78"/>
                  <a:pt x="9" y="78"/>
                  <a:pt x="9" y="78"/>
                </a:cubicBezTo>
                <a:cubicBezTo>
                  <a:pt x="10" y="79"/>
                  <a:pt x="11" y="81"/>
                  <a:pt x="12" y="82"/>
                </a:cubicBezTo>
                <a:cubicBezTo>
                  <a:pt x="13" y="84"/>
                  <a:pt x="13" y="85"/>
                  <a:pt x="15" y="86"/>
                </a:cubicBezTo>
                <a:cubicBezTo>
                  <a:pt x="16" y="87"/>
                  <a:pt x="18" y="87"/>
                  <a:pt x="19" y="87"/>
                </a:cubicBezTo>
                <a:cubicBezTo>
                  <a:pt x="20" y="87"/>
                  <a:pt x="21" y="87"/>
                  <a:pt x="22" y="87"/>
                </a:cubicBezTo>
                <a:cubicBezTo>
                  <a:pt x="23" y="87"/>
                  <a:pt x="23" y="88"/>
                  <a:pt x="24" y="89"/>
                </a:cubicBezTo>
                <a:cubicBezTo>
                  <a:pt x="25" y="90"/>
                  <a:pt x="27" y="90"/>
                  <a:pt x="27" y="91"/>
                </a:cubicBezTo>
                <a:cubicBezTo>
                  <a:pt x="28" y="92"/>
                  <a:pt x="27" y="92"/>
                  <a:pt x="28" y="92"/>
                </a:cubicBezTo>
                <a:cubicBezTo>
                  <a:pt x="28" y="94"/>
                  <a:pt x="28" y="94"/>
                  <a:pt x="28" y="95"/>
                </a:cubicBezTo>
                <a:cubicBezTo>
                  <a:pt x="28" y="98"/>
                  <a:pt x="28" y="99"/>
                  <a:pt x="27" y="101"/>
                </a:cubicBezTo>
                <a:cubicBezTo>
                  <a:pt x="26" y="102"/>
                  <a:pt x="26" y="102"/>
                  <a:pt x="26" y="102"/>
                </a:cubicBezTo>
                <a:cubicBezTo>
                  <a:pt x="25" y="103"/>
                  <a:pt x="25" y="103"/>
                  <a:pt x="24" y="104"/>
                </a:cubicBezTo>
                <a:cubicBezTo>
                  <a:pt x="23" y="105"/>
                  <a:pt x="22" y="106"/>
                  <a:pt x="20" y="107"/>
                </a:cubicBezTo>
                <a:cubicBezTo>
                  <a:pt x="19" y="107"/>
                  <a:pt x="16" y="107"/>
                  <a:pt x="14" y="107"/>
                </a:cubicBezTo>
                <a:cubicBezTo>
                  <a:pt x="14" y="108"/>
                  <a:pt x="13" y="108"/>
                  <a:pt x="12" y="108"/>
                </a:cubicBezTo>
                <a:cubicBezTo>
                  <a:pt x="12" y="109"/>
                  <a:pt x="11" y="108"/>
                  <a:pt x="10" y="109"/>
                </a:cubicBezTo>
                <a:cubicBezTo>
                  <a:pt x="9" y="109"/>
                  <a:pt x="8" y="110"/>
                  <a:pt x="7" y="110"/>
                </a:cubicBezTo>
                <a:cubicBezTo>
                  <a:pt x="8" y="110"/>
                  <a:pt x="8" y="111"/>
                  <a:pt x="8" y="112"/>
                </a:cubicBezTo>
                <a:cubicBezTo>
                  <a:pt x="9" y="112"/>
                  <a:pt x="9" y="112"/>
                  <a:pt x="9" y="112"/>
                </a:cubicBezTo>
                <a:cubicBezTo>
                  <a:pt x="10" y="113"/>
                  <a:pt x="9" y="113"/>
                  <a:pt x="10" y="113"/>
                </a:cubicBezTo>
                <a:cubicBezTo>
                  <a:pt x="10" y="114"/>
                  <a:pt x="11" y="115"/>
                  <a:pt x="11" y="116"/>
                </a:cubicBezTo>
                <a:cubicBezTo>
                  <a:pt x="12" y="116"/>
                  <a:pt x="13" y="116"/>
                  <a:pt x="13" y="116"/>
                </a:cubicBezTo>
                <a:cubicBezTo>
                  <a:pt x="14" y="117"/>
                  <a:pt x="15" y="117"/>
                  <a:pt x="15" y="117"/>
                </a:cubicBezTo>
                <a:cubicBezTo>
                  <a:pt x="16" y="117"/>
                  <a:pt x="17" y="117"/>
                  <a:pt x="18" y="117"/>
                </a:cubicBezTo>
                <a:cubicBezTo>
                  <a:pt x="19" y="117"/>
                  <a:pt x="20" y="117"/>
                  <a:pt x="21" y="118"/>
                </a:cubicBezTo>
                <a:cubicBezTo>
                  <a:pt x="21" y="118"/>
                  <a:pt x="22" y="119"/>
                  <a:pt x="22" y="119"/>
                </a:cubicBezTo>
                <a:cubicBezTo>
                  <a:pt x="24" y="119"/>
                  <a:pt x="25" y="117"/>
                  <a:pt x="26" y="116"/>
                </a:cubicBezTo>
                <a:cubicBezTo>
                  <a:pt x="26" y="116"/>
                  <a:pt x="26" y="116"/>
                  <a:pt x="26" y="116"/>
                </a:cubicBezTo>
                <a:cubicBezTo>
                  <a:pt x="26" y="115"/>
                  <a:pt x="26" y="115"/>
                  <a:pt x="27" y="115"/>
                </a:cubicBezTo>
                <a:cubicBezTo>
                  <a:pt x="27" y="114"/>
                  <a:pt x="29" y="112"/>
                  <a:pt x="30" y="112"/>
                </a:cubicBezTo>
                <a:cubicBezTo>
                  <a:pt x="30" y="112"/>
                  <a:pt x="31" y="111"/>
                  <a:pt x="31" y="112"/>
                </a:cubicBezTo>
                <a:cubicBezTo>
                  <a:pt x="32" y="112"/>
                  <a:pt x="32" y="112"/>
                  <a:pt x="33" y="113"/>
                </a:cubicBezTo>
                <a:cubicBezTo>
                  <a:pt x="34" y="113"/>
                  <a:pt x="34" y="113"/>
                  <a:pt x="35" y="113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37" y="114"/>
                  <a:pt x="39" y="113"/>
                  <a:pt x="41" y="114"/>
                </a:cubicBezTo>
                <a:cubicBezTo>
                  <a:pt x="42" y="115"/>
                  <a:pt x="42" y="116"/>
                  <a:pt x="43" y="116"/>
                </a:cubicBezTo>
                <a:cubicBezTo>
                  <a:pt x="44" y="117"/>
                  <a:pt x="45" y="117"/>
                  <a:pt x="46" y="118"/>
                </a:cubicBezTo>
                <a:cubicBezTo>
                  <a:pt x="47" y="118"/>
                  <a:pt x="48" y="119"/>
                  <a:pt x="49" y="119"/>
                </a:cubicBezTo>
                <a:cubicBezTo>
                  <a:pt x="49" y="120"/>
                  <a:pt x="50" y="120"/>
                  <a:pt x="50" y="120"/>
                </a:cubicBezTo>
                <a:cubicBezTo>
                  <a:pt x="50" y="120"/>
                  <a:pt x="51" y="120"/>
                  <a:pt x="51" y="120"/>
                </a:cubicBezTo>
                <a:cubicBezTo>
                  <a:pt x="52" y="120"/>
                  <a:pt x="52" y="120"/>
                  <a:pt x="52" y="120"/>
                </a:cubicBezTo>
                <a:cubicBezTo>
                  <a:pt x="53" y="119"/>
                  <a:pt x="53" y="119"/>
                  <a:pt x="53" y="118"/>
                </a:cubicBezTo>
                <a:cubicBezTo>
                  <a:pt x="54" y="118"/>
                  <a:pt x="55" y="119"/>
                  <a:pt x="56" y="119"/>
                </a:cubicBezTo>
                <a:cubicBezTo>
                  <a:pt x="57" y="119"/>
                  <a:pt x="60" y="117"/>
                  <a:pt x="61" y="116"/>
                </a:cubicBezTo>
                <a:cubicBezTo>
                  <a:pt x="61" y="115"/>
                  <a:pt x="61" y="114"/>
                  <a:pt x="60" y="114"/>
                </a:cubicBezTo>
                <a:cubicBezTo>
                  <a:pt x="59" y="113"/>
                  <a:pt x="59" y="112"/>
                  <a:pt x="58" y="112"/>
                </a:cubicBezTo>
                <a:cubicBezTo>
                  <a:pt x="58" y="111"/>
                  <a:pt x="57" y="110"/>
                  <a:pt x="57" y="109"/>
                </a:cubicBezTo>
                <a:cubicBezTo>
                  <a:pt x="57" y="108"/>
                  <a:pt x="57" y="108"/>
                  <a:pt x="56" y="108"/>
                </a:cubicBezTo>
                <a:cubicBezTo>
                  <a:pt x="56" y="108"/>
                  <a:pt x="56" y="107"/>
                  <a:pt x="56" y="107"/>
                </a:cubicBezTo>
                <a:cubicBezTo>
                  <a:pt x="55" y="106"/>
                  <a:pt x="56" y="105"/>
                  <a:pt x="56" y="104"/>
                </a:cubicBezTo>
                <a:cubicBezTo>
                  <a:pt x="57" y="103"/>
                  <a:pt x="57" y="103"/>
                  <a:pt x="58" y="102"/>
                </a:cubicBezTo>
                <a:cubicBezTo>
                  <a:pt x="58" y="102"/>
                  <a:pt x="58" y="101"/>
                  <a:pt x="58" y="101"/>
                </a:cubicBezTo>
                <a:cubicBezTo>
                  <a:pt x="59" y="101"/>
                  <a:pt x="58" y="102"/>
                  <a:pt x="59" y="103"/>
                </a:cubicBezTo>
                <a:cubicBezTo>
                  <a:pt x="60" y="104"/>
                  <a:pt x="61" y="104"/>
                  <a:pt x="62" y="105"/>
                </a:cubicBezTo>
                <a:cubicBezTo>
                  <a:pt x="63" y="105"/>
                  <a:pt x="64" y="106"/>
                  <a:pt x="64" y="107"/>
                </a:cubicBezTo>
                <a:cubicBezTo>
                  <a:pt x="65" y="107"/>
                  <a:pt x="66" y="108"/>
                  <a:pt x="66" y="108"/>
                </a:cubicBezTo>
                <a:cubicBezTo>
                  <a:pt x="67" y="108"/>
                  <a:pt x="67" y="108"/>
                  <a:pt x="68" y="109"/>
                </a:cubicBezTo>
                <a:cubicBezTo>
                  <a:pt x="68" y="110"/>
                  <a:pt x="69" y="111"/>
                  <a:pt x="69" y="112"/>
                </a:cubicBezTo>
                <a:cubicBezTo>
                  <a:pt x="69" y="112"/>
                  <a:pt x="70" y="113"/>
                  <a:pt x="70" y="114"/>
                </a:cubicBezTo>
                <a:cubicBezTo>
                  <a:pt x="71" y="114"/>
                  <a:pt x="73" y="114"/>
                  <a:pt x="74" y="114"/>
                </a:cubicBezTo>
                <a:cubicBezTo>
                  <a:pt x="75" y="114"/>
                  <a:pt x="75" y="114"/>
                  <a:pt x="75" y="113"/>
                </a:cubicBezTo>
                <a:cubicBezTo>
                  <a:pt x="76" y="112"/>
                  <a:pt x="77" y="112"/>
                  <a:pt x="77" y="111"/>
                </a:cubicBezTo>
                <a:cubicBezTo>
                  <a:pt x="77" y="110"/>
                  <a:pt x="77" y="109"/>
                  <a:pt x="78" y="110"/>
                </a:cubicBezTo>
                <a:cubicBezTo>
                  <a:pt x="79" y="111"/>
                  <a:pt x="79" y="112"/>
                  <a:pt x="80" y="112"/>
                </a:cubicBezTo>
                <a:cubicBezTo>
                  <a:pt x="80" y="113"/>
                  <a:pt x="80" y="113"/>
                  <a:pt x="81" y="113"/>
                </a:cubicBezTo>
                <a:cubicBezTo>
                  <a:pt x="81" y="113"/>
                  <a:pt x="81" y="113"/>
                  <a:pt x="82" y="113"/>
                </a:cubicBezTo>
                <a:cubicBezTo>
                  <a:pt x="82" y="114"/>
                  <a:pt x="83" y="115"/>
                  <a:pt x="83" y="115"/>
                </a:cubicBezTo>
                <a:cubicBezTo>
                  <a:pt x="85" y="117"/>
                  <a:pt x="87" y="119"/>
                  <a:pt x="90" y="119"/>
                </a:cubicBezTo>
                <a:cubicBezTo>
                  <a:pt x="91" y="119"/>
                  <a:pt x="91" y="119"/>
                  <a:pt x="92" y="119"/>
                </a:cubicBezTo>
                <a:cubicBezTo>
                  <a:pt x="92" y="119"/>
                  <a:pt x="92" y="118"/>
                  <a:pt x="93" y="118"/>
                </a:cubicBezTo>
                <a:cubicBezTo>
                  <a:pt x="93" y="118"/>
                  <a:pt x="93" y="117"/>
                  <a:pt x="93" y="117"/>
                </a:cubicBezTo>
                <a:cubicBezTo>
                  <a:pt x="94" y="116"/>
                  <a:pt x="94" y="117"/>
                  <a:pt x="95" y="117"/>
                </a:cubicBezTo>
                <a:cubicBezTo>
                  <a:pt x="97" y="117"/>
                  <a:pt x="99" y="115"/>
                  <a:pt x="100" y="114"/>
                </a:cubicBezTo>
                <a:cubicBezTo>
                  <a:pt x="101" y="113"/>
                  <a:pt x="101" y="113"/>
                  <a:pt x="100" y="112"/>
                </a:cubicBezTo>
                <a:cubicBezTo>
                  <a:pt x="99" y="111"/>
                  <a:pt x="99" y="111"/>
                  <a:pt x="99" y="111"/>
                </a:cubicBezTo>
                <a:cubicBezTo>
                  <a:pt x="99" y="110"/>
                  <a:pt x="99" y="110"/>
                  <a:pt x="99" y="109"/>
                </a:cubicBezTo>
                <a:cubicBezTo>
                  <a:pt x="99" y="108"/>
                  <a:pt x="99" y="107"/>
                  <a:pt x="99" y="106"/>
                </a:cubicBezTo>
                <a:cubicBezTo>
                  <a:pt x="99" y="105"/>
                  <a:pt x="99" y="104"/>
                  <a:pt x="99" y="103"/>
                </a:cubicBezTo>
                <a:cubicBezTo>
                  <a:pt x="99" y="103"/>
                  <a:pt x="99" y="103"/>
                  <a:pt x="99" y="102"/>
                </a:cubicBezTo>
                <a:cubicBezTo>
                  <a:pt x="99" y="100"/>
                  <a:pt x="100" y="100"/>
                  <a:pt x="102" y="99"/>
                </a:cubicBezTo>
                <a:cubicBezTo>
                  <a:pt x="102" y="98"/>
                  <a:pt x="102" y="98"/>
                  <a:pt x="102" y="98"/>
                </a:cubicBezTo>
                <a:cubicBezTo>
                  <a:pt x="102" y="96"/>
                  <a:pt x="100" y="96"/>
                  <a:pt x="100" y="94"/>
                </a:cubicBezTo>
                <a:cubicBezTo>
                  <a:pt x="100" y="94"/>
                  <a:pt x="101" y="93"/>
                  <a:pt x="102" y="93"/>
                </a:cubicBezTo>
                <a:cubicBezTo>
                  <a:pt x="102" y="92"/>
                  <a:pt x="103" y="91"/>
                  <a:pt x="104" y="90"/>
                </a:cubicBezTo>
                <a:cubicBezTo>
                  <a:pt x="105" y="90"/>
                  <a:pt x="105" y="89"/>
                  <a:pt x="106" y="89"/>
                </a:cubicBezTo>
                <a:cubicBezTo>
                  <a:pt x="107" y="88"/>
                  <a:pt x="108" y="88"/>
                  <a:pt x="109" y="88"/>
                </a:cubicBezTo>
                <a:cubicBezTo>
                  <a:pt x="110" y="87"/>
                  <a:pt x="110" y="87"/>
                  <a:pt x="111" y="87"/>
                </a:cubicBezTo>
                <a:cubicBezTo>
                  <a:pt x="112" y="87"/>
                  <a:pt x="112" y="87"/>
                  <a:pt x="113" y="88"/>
                </a:cubicBezTo>
                <a:cubicBezTo>
                  <a:pt x="114" y="88"/>
                  <a:pt x="113" y="88"/>
                  <a:pt x="114" y="88"/>
                </a:cubicBezTo>
                <a:cubicBezTo>
                  <a:pt x="116" y="87"/>
                  <a:pt x="117" y="89"/>
                  <a:pt x="119" y="89"/>
                </a:cubicBezTo>
                <a:cubicBezTo>
                  <a:pt x="119" y="88"/>
                  <a:pt x="119" y="87"/>
                  <a:pt x="119" y="87"/>
                </a:cubicBezTo>
                <a:cubicBezTo>
                  <a:pt x="119" y="87"/>
                  <a:pt x="120" y="87"/>
                  <a:pt x="120" y="87"/>
                </a:cubicBezTo>
                <a:cubicBezTo>
                  <a:pt x="120" y="86"/>
                  <a:pt x="123" y="87"/>
                  <a:pt x="123" y="88"/>
                </a:cubicBezTo>
                <a:cubicBezTo>
                  <a:pt x="124" y="88"/>
                  <a:pt x="125" y="89"/>
                  <a:pt x="126" y="89"/>
                </a:cubicBezTo>
                <a:cubicBezTo>
                  <a:pt x="127" y="90"/>
                  <a:pt x="129" y="91"/>
                  <a:pt x="131" y="91"/>
                </a:cubicBezTo>
                <a:cubicBezTo>
                  <a:pt x="132" y="91"/>
                  <a:pt x="133" y="91"/>
                  <a:pt x="133" y="91"/>
                </a:cubicBezTo>
                <a:cubicBezTo>
                  <a:pt x="135" y="91"/>
                  <a:pt x="137" y="91"/>
                  <a:pt x="137" y="89"/>
                </a:cubicBezTo>
                <a:cubicBezTo>
                  <a:pt x="138" y="88"/>
                  <a:pt x="136" y="86"/>
                  <a:pt x="135" y="84"/>
                </a:cubicBezTo>
                <a:cubicBezTo>
                  <a:pt x="135" y="84"/>
                  <a:pt x="135" y="82"/>
                  <a:pt x="135" y="82"/>
                </a:cubicBezTo>
                <a:cubicBezTo>
                  <a:pt x="134" y="82"/>
                  <a:pt x="133" y="82"/>
                  <a:pt x="132" y="82"/>
                </a:cubicBezTo>
                <a:cubicBezTo>
                  <a:pt x="132" y="81"/>
                  <a:pt x="132" y="82"/>
                  <a:pt x="132" y="81"/>
                </a:cubicBezTo>
                <a:cubicBezTo>
                  <a:pt x="131" y="81"/>
                  <a:pt x="131" y="80"/>
                  <a:pt x="131" y="79"/>
                </a:cubicBezTo>
                <a:cubicBezTo>
                  <a:pt x="130" y="78"/>
                  <a:pt x="130" y="76"/>
                  <a:pt x="128" y="75"/>
                </a:cubicBezTo>
                <a:cubicBezTo>
                  <a:pt x="128" y="75"/>
                  <a:pt x="127" y="76"/>
                  <a:pt x="126" y="75"/>
                </a:cubicBezTo>
                <a:cubicBezTo>
                  <a:pt x="125" y="75"/>
                  <a:pt x="125" y="73"/>
                  <a:pt x="124" y="73"/>
                </a:cubicBezTo>
                <a:cubicBezTo>
                  <a:pt x="123" y="72"/>
                  <a:pt x="123" y="71"/>
                  <a:pt x="122" y="71"/>
                </a:cubicBezTo>
                <a:cubicBezTo>
                  <a:pt x="122" y="71"/>
                  <a:pt x="122" y="71"/>
                  <a:pt x="121" y="70"/>
                </a:cubicBezTo>
                <a:cubicBezTo>
                  <a:pt x="121" y="70"/>
                  <a:pt x="121" y="70"/>
                  <a:pt x="121" y="70"/>
                </a:cubicBezTo>
                <a:cubicBezTo>
                  <a:pt x="120" y="70"/>
                  <a:pt x="119" y="70"/>
                  <a:pt x="119" y="69"/>
                </a:cubicBezTo>
                <a:cubicBezTo>
                  <a:pt x="119" y="69"/>
                  <a:pt x="118" y="68"/>
                  <a:pt x="118" y="68"/>
                </a:cubicBezTo>
                <a:cubicBezTo>
                  <a:pt x="118" y="68"/>
                  <a:pt x="118" y="68"/>
                  <a:pt x="118" y="68"/>
                </a:cubicBezTo>
                <a:cubicBezTo>
                  <a:pt x="117" y="67"/>
                  <a:pt x="117" y="66"/>
                  <a:pt x="116" y="65"/>
                </a:cubicBezTo>
                <a:cubicBezTo>
                  <a:pt x="116" y="65"/>
                  <a:pt x="115" y="64"/>
                  <a:pt x="115" y="64"/>
                </a:cubicBezTo>
                <a:cubicBezTo>
                  <a:pt x="115" y="62"/>
                  <a:pt x="116" y="61"/>
                  <a:pt x="117" y="60"/>
                </a:cubicBezTo>
                <a:cubicBezTo>
                  <a:pt x="118" y="59"/>
                  <a:pt x="118" y="58"/>
                  <a:pt x="119" y="58"/>
                </a:cubicBezTo>
                <a:cubicBezTo>
                  <a:pt x="120" y="57"/>
                  <a:pt x="121" y="58"/>
                  <a:pt x="121" y="58"/>
                </a:cubicBezTo>
                <a:cubicBezTo>
                  <a:pt x="122" y="58"/>
                  <a:pt x="123" y="58"/>
                  <a:pt x="123" y="58"/>
                </a:cubicBezTo>
                <a:cubicBezTo>
                  <a:pt x="124" y="57"/>
                  <a:pt x="124" y="55"/>
                  <a:pt x="125" y="55"/>
                </a:cubicBezTo>
                <a:cubicBezTo>
                  <a:pt x="126" y="54"/>
                  <a:pt x="125" y="54"/>
                  <a:pt x="126" y="54"/>
                </a:cubicBezTo>
                <a:cubicBezTo>
                  <a:pt x="127" y="54"/>
                  <a:pt x="128" y="54"/>
                  <a:pt x="128" y="53"/>
                </a:cubicBezTo>
                <a:cubicBezTo>
                  <a:pt x="129" y="53"/>
                  <a:pt x="129" y="53"/>
                  <a:pt x="130" y="52"/>
                </a:cubicBezTo>
                <a:cubicBezTo>
                  <a:pt x="130" y="51"/>
                  <a:pt x="132" y="50"/>
                  <a:pt x="133" y="50"/>
                </a:cubicBezTo>
                <a:cubicBezTo>
                  <a:pt x="134" y="50"/>
                  <a:pt x="135" y="50"/>
                  <a:pt x="136" y="50"/>
                </a:cubicBezTo>
                <a:cubicBezTo>
                  <a:pt x="137" y="49"/>
                  <a:pt x="136" y="47"/>
                  <a:pt x="137" y="47"/>
                </a:cubicBezTo>
                <a:cubicBezTo>
                  <a:pt x="138" y="46"/>
                  <a:pt x="140" y="47"/>
                  <a:pt x="141" y="47"/>
                </a:cubicBezTo>
                <a:cubicBezTo>
                  <a:pt x="142" y="47"/>
                  <a:pt x="142" y="47"/>
                  <a:pt x="142" y="46"/>
                </a:cubicBezTo>
                <a:cubicBezTo>
                  <a:pt x="142" y="46"/>
                  <a:pt x="142" y="45"/>
                  <a:pt x="142" y="45"/>
                </a:cubicBezTo>
                <a:cubicBezTo>
                  <a:pt x="142" y="44"/>
                  <a:pt x="143" y="44"/>
                  <a:pt x="144" y="43"/>
                </a:cubicBezTo>
                <a:cubicBezTo>
                  <a:pt x="146" y="43"/>
                  <a:pt x="148" y="42"/>
                  <a:pt x="150" y="43"/>
                </a:cubicBezTo>
                <a:cubicBezTo>
                  <a:pt x="151" y="43"/>
                  <a:pt x="152" y="43"/>
                  <a:pt x="152" y="43"/>
                </a:cubicBezTo>
                <a:cubicBezTo>
                  <a:pt x="153" y="43"/>
                  <a:pt x="153" y="42"/>
                  <a:pt x="153" y="42"/>
                </a:cubicBezTo>
                <a:cubicBezTo>
                  <a:pt x="153" y="41"/>
                  <a:pt x="152" y="41"/>
                  <a:pt x="152" y="40"/>
                </a:cubicBezTo>
                <a:cubicBezTo>
                  <a:pt x="151" y="39"/>
                  <a:pt x="151" y="38"/>
                  <a:pt x="150" y="37"/>
                </a:cubicBezTo>
                <a:cubicBezTo>
                  <a:pt x="150" y="37"/>
                  <a:pt x="149" y="36"/>
                  <a:pt x="148" y="35"/>
                </a:cubicBezTo>
                <a:cubicBezTo>
                  <a:pt x="148" y="35"/>
                  <a:pt x="148" y="34"/>
                  <a:pt x="149" y="34"/>
                </a:cubicBezTo>
                <a:cubicBezTo>
                  <a:pt x="149" y="33"/>
                  <a:pt x="150" y="33"/>
                  <a:pt x="151" y="33"/>
                </a:cubicBezTo>
                <a:cubicBezTo>
                  <a:pt x="152" y="33"/>
                  <a:pt x="152" y="33"/>
                  <a:pt x="153" y="33"/>
                </a:cubicBezTo>
                <a:cubicBezTo>
                  <a:pt x="153" y="32"/>
                  <a:pt x="154" y="31"/>
                  <a:pt x="155" y="31"/>
                </a:cubicBezTo>
                <a:cubicBezTo>
                  <a:pt x="156" y="30"/>
                  <a:pt x="159" y="32"/>
                  <a:pt x="160" y="33"/>
                </a:cubicBezTo>
                <a:cubicBezTo>
                  <a:pt x="162" y="33"/>
                  <a:pt x="163" y="33"/>
                  <a:pt x="165" y="33"/>
                </a:cubicBezTo>
                <a:cubicBezTo>
                  <a:pt x="165" y="33"/>
                  <a:pt x="166" y="33"/>
                  <a:pt x="167" y="33"/>
                </a:cubicBezTo>
                <a:cubicBezTo>
                  <a:pt x="167" y="32"/>
                  <a:pt x="167" y="32"/>
                  <a:pt x="167" y="32"/>
                </a:cubicBezTo>
                <a:cubicBezTo>
                  <a:pt x="166" y="32"/>
                  <a:pt x="165" y="32"/>
                  <a:pt x="165" y="32"/>
                </a:cubicBezTo>
                <a:cubicBezTo>
                  <a:pt x="161" y="29"/>
                  <a:pt x="164" y="26"/>
                  <a:pt x="163" y="22"/>
                </a:cubicBezTo>
              </a:path>
            </a:pathLst>
          </a:custGeom>
          <a:solidFill>
            <a:srgbClr val="BFBFBF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6" name="Freeform 26"/>
          <p:cNvSpPr>
            <a:spLocks noEditPoints="1"/>
          </p:cNvSpPr>
          <p:nvPr/>
        </p:nvSpPr>
        <p:spPr bwMode="auto">
          <a:xfrm>
            <a:off x="6559909" y="4907406"/>
            <a:ext cx="435414" cy="404651"/>
          </a:xfrm>
          <a:custGeom>
            <a:avLst/>
            <a:gdLst/>
            <a:ahLst/>
            <a:cxnLst>
              <a:cxn ang="0">
                <a:pos x="261" y="120"/>
              </a:cxn>
              <a:cxn ang="0">
                <a:pos x="275" y="132"/>
              </a:cxn>
              <a:cxn ang="0">
                <a:pos x="294" y="124"/>
              </a:cxn>
              <a:cxn ang="0">
                <a:pos x="305" y="104"/>
              </a:cxn>
              <a:cxn ang="0">
                <a:pos x="291" y="87"/>
              </a:cxn>
              <a:cxn ang="0">
                <a:pos x="288" y="72"/>
              </a:cxn>
              <a:cxn ang="0">
                <a:pos x="284" y="56"/>
              </a:cxn>
              <a:cxn ang="0">
                <a:pos x="275" y="56"/>
              </a:cxn>
              <a:cxn ang="0">
                <a:pos x="244" y="63"/>
              </a:cxn>
              <a:cxn ang="0">
                <a:pos x="223" y="58"/>
              </a:cxn>
              <a:cxn ang="0">
                <a:pos x="201" y="40"/>
              </a:cxn>
              <a:cxn ang="0">
                <a:pos x="194" y="29"/>
              </a:cxn>
              <a:cxn ang="0">
                <a:pos x="169" y="7"/>
              </a:cxn>
              <a:cxn ang="0">
                <a:pos x="152" y="1"/>
              </a:cxn>
              <a:cxn ang="0">
                <a:pos x="149" y="10"/>
              </a:cxn>
              <a:cxn ang="0">
                <a:pos x="139" y="16"/>
              </a:cxn>
              <a:cxn ang="0">
                <a:pos x="125" y="23"/>
              </a:cxn>
              <a:cxn ang="0">
                <a:pos x="114" y="30"/>
              </a:cxn>
              <a:cxn ang="0">
                <a:pos x="118" y="40"/>
              </a:cxn>
              <a:cxn ang="0">
                <a:pos x="128" y="49"/>
              </a:cxn>
              <a:cxn ang="0">
                <a:pos x="130" y="61"/>
              </a:cxn>
              <a:cxn ang="0">
                <a:pos x="116" y="59"/>
              </a:cxn>
              <a:cxn ang="0">
                <a:pos x="101" y="60"/>
              </a:cxn>
              <a:cxn ang="0">
                <a:pos x="96" y="73"/>
              </a:cxn>
              <a:cxn ang="0">
                <a:pos x="92" y="87"/>
              </a:cxn>
              <a:cxn ang="0">
                <a:pos x="79" y="83"/>
              </a:cxn>
              <a:cxn ang="0">
                <a:pos x="71" y="84"/>
              </a:cxn>
              <a:cxn ang="0">
                <a:pos x="59" y="75"/>
              </a:cxn>
              <a:cxn ang="0">
                <a:pos x="53" y="78"/>
              </a:cxn>
              <a:cxn ang="0">
                <a:pos x="50" y="88"/>
              </a:cxn>
              <a:cxn ang="0">
                <a:pos x="40" y="86"/>
              </a:cxn>
              <a:cxn ang="0">
                <a:pos x="27" y="82"/>
              </a:cxn>
              <a:cxn ang="0">
                <a:pos x="15" y="87"/>
              </a:cxn>
              <a:cxn ang="0">
                <a:pos x="5" y="82"/>
              </a:cxn>
              <a:cxn ang="0">
                <a:pos x="1" y="87"/>
              </a:cxn>
              <a:cxn ang="0">
                <a:pos x="16" y="127"/>
              </a:cxn>
              <a:cxn ang="0">
                <a:pos x="25" y="131"/>
              </a:cxn>
              <a:cxn ang="0">
                <a:pos x="37" y="109"/>
              </a:cxn>
              <a:cxn ang="0">
                <a:pos x="54" y="109"/>
              </a:cxn>
              <a:cxn ang="0">
                <a:pos x="64" y="125"/>
              </a:cxn>
              <a:cxn ang="0">
                <a:pos x="70" y="130"/>
              </a:cxn>
              <a:cxn ang="0">
                <a:pos x="75" y="151"/>
              </a:cxn>
              <a:cxn ang="0">
                <a:pos x="93" y="179"/>
              </a:cxn>
              <a:cxn ang="0">
                <a:pos x="95" y="203"/>
              </a:cxn>
              <a:cxn ang="0">
                <a:pos x="106" y="217"/>
              </a:cxn>
              <a:cxn ang="0">
                <a:pos x="119" y="235"/>
              </a:cxn>
              <a:cxn ang="0">
                <a:pos x="134" y="242"/>
              </a:cxn>
              <a:cxn ang="0">
                <a:pos x="157" y="246"/>
              </a:cxn>
              <a:cxn ang="0">
                <a:pos x="200" y="287"/>
              </a:cxn>
              <a:cxn ang="0">
                <a:pos x="202" y="278"/>
              </a:cxn>
              <a:cxn ang="0">
                <a:pos x="195" y="264"/>
              </a:cxn>
              <a:cxn ang="0">
                <a:pos x="192" y="250"/>
              </a:cxn>
              <a:cxn ang="0">
                <a:pos x="169" y="224"/>
              </a:cxn>
              <a:cxn ang="0">
                <a:pos x="142" y="196"/>
              </a:cxn>
              <a:cxn ang="0">
                <a:pos x="135" y="175"/>
              </a:cxn>
              <a:cxn ang="0">
                <a:pos x="131" y="151"/>
              </a:cxn>
              <a:cxn ang="0">
                <a:pos x="118" y="134"/>
              </a:cxn>
              <a:cxn ang="0">
                <a:pos x="133" y="107"/>
              </a:cxn>
              <a:cxn ang="0">
                <a:pos x="150" y="118"/>
              </a:cxn>
              <a:cxn ang="0">
                <a:pos x="174" y="105"/>
              </a:cxn>
              <a:cxn ang="0">
                <a:pos x="192" y="114"/>
              </a:cxn>
              <a:cxn ang="0">
                <a:pos x="221" y="116"/>
              </a:cxn>
              <a:cxn ang="0">
                <a:pos x="237" y="114"/>
              </a:cxn>
            </a:cxnLst>
            <a:rect l="0" t="0" r="r" b="b"/>
            <a:pathLst>
              <a:path w="312" h="291">
                <a:moveTo>
                  <a:pt x="9" y="78"/>
                </a:moveTo>
                <a:cubicBezTo>
                  <a:pt x="9" y="78"/>
                  <a:pt x="9" y="78"/>
                  <a:pt x="9" y="78"/>
                </a:cubicBezTo>
                <a:cubicBezTo>
                  <a:pt x="9" y="78"/>
                  <a:pt x="9" y="78"/>
                  <a:pt x="9" y="78"/>
                </a:cubicBezTo>
                <a:moveTo>
                  <a:pt x="255" y="117"/>
                </a:moveTo>
                <a:cubicBezTo>
                  <a:pt x="256" y="117"/>
                  <a:pt x="257" y="118"/>
                  <a:pt x="259" y="118"/>
                </a:cubicBezTo>
                <a:cubicBezTo>
                  <a:pt x="259" y="119"/>
                  <a:pt x="260" y="120"/>
                  <a:pt x="261" y="120"/>
                </a:cubicBezTo>
                <a:cubicBezTo>
                  <a:pt x="263" y="121"/>
                  <a:pt x="266" y="121"/>
                  <a:pt x="267" y="121"/>
                </a:cubicBezTo>
                <a:cubicBezTo>
                  <a:pt x="268" y="118"/>
                  <a:pt x="272" y="120"/>
                  <a:pt x="273" y="122"/>
                </a:cubicBezTo>
                <a:cubicBezTo>
                  <a:pt x="273" y="122"/>
                  <a:pt x="273" y="123"/>
                  <a:pt x="273" y="124"/>
                </a:cubicBezTo>
                <a:cubicBezTo>
                  <a:pt x="273" y="124"/>
                  <a:pt x="274" y="125"/>
                  <a:pt x="274" y="125"/>
                </a:cubicBezTo>
                <a:cubicBezTo>
                  <a:pt x="275" y="126"/>
                  <a:pt x="277" y="127"/>
                  <a:pt x="277" y="128"/>
                </a:cubicBezTo>
                <a:cubicBezTo>
                  <a:pt x="276" y="130"/>
                  <a:pt x="275" y="130"/>
                  <a:pt x="275" y="132"/>
                </a:cubicBezTo>
                <a:cubicBezTo>
                  <a:pt x="275" y="134"/>
                  <a:pt x="276" y="136"/>
                  <a:pt x="278" y="137"/>
                </a:cubicBezTo>
                <a:cubicBezTo>
                  <a:pt x="279" y="137"/>
                  <a:pt x="278" y="137"/>
                  <a:pt x="280" y="138"/>
                </a:cubicBezTo>
                <a:cubicBezTo>
                  <a:pt x="281" y="138"/>
                  <a:pt x="282" y="138"/>
                  <a:pt x="282" y="138"/>
                </a:cubicBezTo>
                <a:cubicBezTo>
                  <a:pt x="284" y="137"/>
                  <a:pt x="286" y="137"/>
                  <a:pt x="288" y="136"/>
                </a:cubicBezTo>
                <a:cubicBezTo>
                  <a:pt x="290" y="135"/>
                  <a:pt x="297" y="134"/>
                  <a:pt x="295" y="131"/>
                </a:cubicBezTo>
                <a:cubicBezTo>
                  <a:pt x="294" y="128"/>
                  <a:pt x="291" y="126"/>
                  <a:pt x="294" y="124"/>
                </a:cubicBezTo>
                <a:cubicBezTo>
                  <a:pt x="294" y="123"/>
                  <a:pt x="296" y="122"/>
                  <a:pt x="296" y="121"/>
                </a:cubicBezTo>
                <a:cubicBezTo>
                  <a:pt x="296" y="120"/>
                  <a:pt x="295" y="119"/>
                  <a:pt x="296" y="118"/>
                </a:cubicBezTo>
                <a:cubicBezTo>
                  <a:pt x="297" y="116"/>
                  <a:pt x="301" y="115"/>
                  <a:pt x="303" y="114"/>
                </a:cubicBezTo>
                <a:cubicBezTo>
                  <a:pt x="305" y="114"/>
                  <a:pt x="312" y="114"/>
                  <a:pt x="310" y="110"/>
                </a:cubicBezTo>
                <a:cubicBezTo>
                  <a:pt x="310" y="109"/>
                  <a:pt x="309" y="109"/>
                  <a:pt x="308" y="108"/>
                </a:cubicBezTo>
                <a:cubicBezTo>
                  <a:pt x="307" y="107"/>
                  <a:pt x="306" y="105"/>
                  <a:pt x="305" y="104"/>
                </a:cubicBezTo>
                <a:cubicBezTo>
                  <a:pt x="303" y="102"/>
                  <a:pt x="303" y="102"/>
                  <a:pt x="301" y="102"/>
                </a:cubicBezTo>
                <a:cubicBezTo>
                  <a:pt x="297" y="101"/>
                  <a:pt x="294" y="99"/>
                  <a:pt x="292" y="98"/>
                </a:cubicBezTo>
                <a:cubicBezTo>
                  <a:pt x="291" y="98"/>
                  <a:pt x="290" y="97"/>
                  <a:pt x="290" y="96"/>
                </a:cubicBezTo>
                <a:cubicBezTo>
                  <a:pt x="288" y="94"/>
                  <a:pt x="292" y="93"/>
                  <a:pt x="292" y="90"/>
                </a:cubicBezTo>
                <a:cubicBezTo>
                  <a:pt x="291" y="89"/>
                  <a:pt x="290" y="89"/>
                  <a:pt x="290" y="88"/>
                </a:cubicBezTo>
                <a:cubicBezTo>
                  <a:pt x="290" y="87"/>
                  <a:pt x="291" y="87"/>
                  <a:pt x="291" y="87"/>
                </a:cubicBezTo>
                <a:cubicBezTo>
                  <a:pt x="292" y="85"/>
                  <a:pt x="291" y="84"/>
                  <a:pt x="290" y="83"/>
                </a:cubicBezTo>
                <a:cubicBezTo>
                  <a:pt x="290" y="82"/>
                  <a:pt x="290" y="82"/>
                  <a:pt x="289" y="82"/>
                </a:cubicBezTo>
                <a:cubicBezTo>
                  <a:pt x="288" y="80"/>
                  <a:pt x="288" y="81"/>
                  <a:pt x="286" y="80"/>
                </a:cubicBezTo>
                <a:cubicBezTo>
                  <a:pt x="286" y="79"/>
                  <a:pt x="286" y="78"/>
                  <a:pt x="286" y="76"/>
                </a:cubicBezTo>
                <a:cubicBezTo>
                  <a:pt x="286" y="75"/>
                  <a:pt x="287" y="75"/>
                  <a:pt x="287" y="74"/>
                </a:cubicBezTo>
                <a:cubicBezTo>
                  <a:pt x="287" y="73"/>
                  <a:pt x="288" y="73"/>
                  <a:pt x="288" y="72"/>
                </a:cubicBezTo>
                <a:cubicBezTo>
                  <a:pt x="288" y="70"/>
                  <a:pt x="286" y="70"/>
                  <a:pt x="286" y="68"/>
                </a:cubicBezTo>
                <a:cubicBezTo>
                  <a:pt x="286" y="67"/>
                  <a:pt x="286" y="65"/>
                  <a:pt x="286" y="64"/>
                </a:cubicBezTo>
                <a:cubicBezTo>
                  <a:pt x="286" y="64"/>
                  <a:pt x="286" y="63"/>
                  <a:pt x="286" y="63"/>
                </a:cubicBezTo>
                <a:cubicBezTo>
                  <a:pt x="286" y="62"/>
                  <a:pt x="285" y="62"/>
                  <a:pt x="285" y="62"/>
                </a:cubicBezTo>
                <a:cubicBezTo>
                  <a:pt x="285" y="62"/>
                  <a:pt x="285" y="61"/>
                  <a:pt x="284" y="60"/>
                </a:cubicBezTo>
                <a:cubicBezTo>
                  <a:pt x="284" y="59"/>
                  <a:pt x="284" y="58"/>
                  <a:pt x="284" y="56"/>
                </a:cubicBezTo>
                <a:cubicBezTo>
                  <a:pt x="284" y="54"/>
                  <a:pt x="284" y="52"/>
                  <a:pt x="284" y="50"/>
                </a:cubicBezTo>
                <a:cubicBezTo>
                  <a:pt x="284" y="50"/>
                  <a:pt x="284" y="50"/>
                  <a:pt x="284" y="51"/>
                </a:cubicBezTo>
                <a:cubicBezTo>
                  <a:pt x="283" y="51"/>
                  <a:pt x="283" y="52"/>
                  <a:pt x="282" y="52"/>
                </a:cubicBezTo>
                <a:cubicBezTo>
                  <a:pt x="282" y="52"/>
                  <a:pt x="281" y="52"/>
                  <a:pt x="281" y="51"/>
                </a:cubicBezTo>
                <a:cubicBezTo>
                  <a:pt x="279" y="50"/>
                  <a:pt x="278" y="54"/>
                  <a:pt x="277" y="55"/>
                </a:cubicBezTo>
                <a:cubicBezTo>
                  <a:pt x="277" y="55"/>
                  <a:pt x="275" y="56"/>
                  <a:pt x="275" y="56"/>
                </a:cubicBezTo>
                <a:cubicBezTo>
                  <a:pt x="274" y="56"/>
                  <a:pt x="272" y="57"/>
                  <a:pt x="271" y="57"/>
                </a:cubicBezTo>
                <a:cubicBezTo>
                  <a:pt x="270" y="58"/>
                  <a:pt x="269" y="58"/>
                  <a:pt x="269" y="59"/>
                </a:cubicBezTo>
                <a:cubicBezTo>
                  <a:pt x="268" y="60"/>
                  <a:pt x="268" y="62"/>
                  <a:pt x="268" y="63"/>
                </a:cubicBezTo>
                <a:cubicBezTo>
                  <a:pt x="265" y="65"/>
                  <a:pt x="259" y="62"/>
                  <a:pt x="256" y="63"/>
                </a:cubicBezTo>
                <a:cubicBezTo>
                  <a:pt x="253" y="63"/>
                  <a:pt x="251" y="63"/>
                  <a:pt x="249" y="63"/>
                </a:cubicBezTo>
                <a:cubicBezTo>
                  <a:pt x="247" y="63"/>
                  <a:pt x="246" y="63"/>
                  <a:pt x="244" y="63"/>
                </a:cubicBezTo>
                <a:cubicBezTo>
                  <a:pt x="244" y="63"/>
                  <a:pt x="243" y="63"/>
                  <a:pt x="242" y="63"/>
                </a:cubicBezTo>
                <a:cubicBezTo>
                  <a:pt x="241" y="62"/>
                  <a:pt x="241" y="62"/>
                  <a:pt x="240" y="62"/>
                </a:cubicBezTo>
                <a:cubicBezTo>
                  <a:pt x="239" y="61"/>
                  <a:pt x="237" y="62"/>
                  <a:pt x="236" y="61"/>
                </a:cubicBezTo>
                <a:cubicBezTo>
                  <a:pt x="234" y="61"/>
                  <a:pt x="232" y="60"/>
                  <a:pt x="230" y="60"/>
                </a:cubicBezTo>
                <a:cubicBezTo>
                  <a:pt x="229" y="60"/>
                  <a:pt x="227" y="60"/>
                  <a:pt x="225" y="60"/>
                </a:cubicBezTo>
                <a:cubicBezTo>
                  <a:pt x="224" y="59"/>
                  <a:pt x="224" y="59"/>
                  <a:pt x="223" y="58"/>
                </a:cubicBezTo>
                <a:cubicBezTo>
                  <a:pt x="222" y="56"/>
                  <a:pt x="220" y="55"/>
                  <a:pt x="218" y="54"/>
                </a:cubicBezTo>
                <a:cubicBezTo>
                  <a:pt x="218" y="53"/>
                  <a:pt x="218" y="53"/>
                  <a:pt x="217" y="52"/>
                </a:cubicBezTo>
                <a:cubicBezTo>
                  <a:pt x="216" y="52"/>
                  <a:pt x="216" y="52"/>
                  <a:pt x="215" y="52"/>
                </a:cubicBezTo>
                <a:cubicBezTo>
                  <a:pt x="212" y="52"/>
                  <a:pt x="212" y="51"/>
                  <a:pt x="210" y="50"/>
                </a:cubicBezTo>
                <a:cubicBezTo>
                  <a:pt x="208" y="49"/>
                  <a:pt x="205" y="49"/>
                  <a:pt x="203" y="47"/>
                </a:cubicBezTo>
                <a:cubicBezTo>
                  <a:pt x="202" y="45"/>
                  <a:pt x="202" y="42"/>
                  <a:pt x="201" y="40"/>
                </a:cubicBezTo>
                <a:cubicBezTo>
                  <a:pt x="200" y="38"/>
                  <a:pt x="199" y="38"/>
                  <a:pt x="198" y="36"/>
                </a:cubicBezTo>
                <a:cubicBezTo>
                  <a:pt x="197" y="36"/>
                  <a:pt x="197" y="35"/>
                  <a:pt x="196" y="35"/>
                </a:cubicBezTo>
                <a:cubicBezTo>
                  <a:pt x="196" y="34"/>
                  <a:pt x="196" y="34"/>
                  <a:pt x="195" y="34"/>
                </a:cubicBezTo>
                <a:cubicBezTo>
                  <a:pt x="196" y="33"/>
                  <a:pt x="196" y="33"/>
                  <a:pt x="195" y="33"/>
                </a:cubicBezTo>
                <a:cubicBezTo>
                  <a:pt x="195" y="32"/>
                  <a:pt x="194" y="31"/>
                  <a:pt x="193" y="30"/>
                </a:cubicBezTo>
                <a:cubicBezTo>
                  <a:pt x="193" y="30"/>
                  <a:pt x="193" y="29"/>
                  <a:pt x="194" y="29"/>
                </a:cubicBezTo>
                <a:cubicBezTo>
                  <a:pt x="192" y="30"/>
                  <a:pt x="191" y="28"/>
                  <a:pt x="190" y="28"/>
                </a:cubicBezTo>
                <a:cubicBezTo>
                  <a:pt x="189" y="27"/>
                  <a:pt x="187" y="27"/>
                  <a:pt x="186" y="26"/>
                </a:cubicBezTo>
                <a:cubicBezTo>
                  <a:pt x="183" y="24"/>
                  <a:pt x="183" y="23"/>
                  <a:pt x="184" y="20"/>
                </a:cubicBezTo>
                <a:cubicBezTo>
                  <a:pt x="182" y="20"/>
                  <a:pt x="180" y="19"/>
                  <a:pt x="179" y="18"/>
                </a:cubicBezTo>
                <a:cubicBezTo>
                  <a:pt x="178" y="17"/>
                  <a:pt x="178" y="15"/>
                  <a:pt x="177" y="14"/>
                </a:cubicBezTo>
                <a:cubicBezTo>
                  <a:pt x="175" y="11"/>
                  <a:pt x="172" y="9"/>
                  <a:pt x="169" y="7"/>
                </a:cubicBezTo>
                <a:cubicBezTo>
                  <a:pt x="167" y="6"/>
                  <a:pt x="166" y="5"/>
                  <a:pt x="165" y="4"/>
                </a:cubicBezTo>
                <a:cubicBezTo>
                  <a:pt x="165" y="4"/>
                  <a:pt x="164" y="2"/>
                  <a:pt x="164" y="2"/>
                </a:cubicBezTo>
                <a:cubicBezTo>
                  <a:pt x="164" y="2"/>
                  <a:pt x="164" y="2"/>
                  <a:pt x="164" y="3"/>
                </a:cubicBezTo>
                <a:cubicBezTo>
                  <a:pt x="163" y="3"/>
                  <a:pt x="162" y="3"/>
                  <a:pt x="162" y="3"/>
                </a:cubicBezTo>
                <a:cubicBezTo>
                  <a:pt x="160" y="3"/>
                  <a:pt x="159" y="3"/>
                  <a:pt x="157" y="3"/>
                </a:cubicBezTo>
                <a:cubicBezTo>
                  <a:pt x="156" y="2"/>
                  <a:pt x="153" y="0"/>
                  <a:pt x="152" y="1"/>
                </a:cubicBezTo>
                <a:cubicBezTo>
                  <a:pt x="151" y="1"/>
                  <a:pt x="150" y="2"/>
                  <a:pt x="150" y="3"/>
                </a:cubicBezTo>
                <a:cubicBezTo>
                  <a:pt x="149" y="3"/>
                  <a:pt x="149" y="3"/>
                  <a:pt x="148" y="3"/>
                </a:cubicBezTo>
                <a:cubicBezTo>
                  <a:pt x="147" y="3"/>
                  <a:pt x="146" y="3"/>
                  <a:pt x="146" y="4"/>
                </a:cubicBezTo>
                <a:cubicBezTo>
                  <a:pt x="145" y="4"/>
                  <a:pt x="145" y="5"/>
                  <a:pt x="145" y="5"/>
                </a:cubicBezTo>
                <a:cubicBezTo>
                  <a:pt x="146" y="6"/>
                  <a:pt x="147" y="7"/>
                  <a:pt x="147" y="7"/>
                </a:cubicBezTo>
                <a:cubicBezTo>
                  <a:pt x="148" y="8"/>
                  <a:pt x="148" y="9"/>
                  <a:pt x="149" y="10"/>
                </a:cubicBezTo>
                <a:cubicBezTo>
                  <a:pt x="149" y="11"/>
                  <a:pt x="150" y="11"/>
                  <a:pt x="150" y="12"/>
                </a:cubicBezTo>
                <a:cubicBezTo>
                  <a:pt x="150" y="12"/>
                  <a:pt x="150" y="13"/>
                  <a:pt x="149" y="13"/>
                </a:cubicBezTo>
                <a:cubicBezTo>
                  <a:pt x="149" y="13"/>
                  <a:pt x="148" y="13"/>
                  <a:pt x="147" y="13"/>
                </a:cubicBezTo>
                <a:cubicBezTo>
                  <a:pt x="145" y="12"/>
                  <a:pt x="143" y="13"/>
                  <a:pt x="141" y="13"/>
                </a:cubicBezTo>
                <a:cubicBezTo>
                  <a:pt x="140" y="14"/>
                  <a:pt x="139" y="14"/>
                  <a:pt x="139" y="15"/>
                </a:cubicBezTo>
                <a:cubicBezTo>
                  <a:pt x="139" y="15"/>
                  <a:pt x="139" y="16"/>
                  <a:pt x="139" y="16"/>
                </a:cubicBezTo>
                <a:cubicBezTo>
                  <a:pt x="139" y="17"/>
                  <a:pt x="139" y="17"/>
                  <a:pt x="138" y="17"/>
                </a:cubicBezTo>
                <a:cubicBezTo>
                  <a:pt x="137" y="17"/>
                  <a:pt x="135" y="16"/>
                  <a:pt x="134" y="17"/>
                </a:cubicBezTo>
                <a:cubicBezTo>
                  <a:pt x="133" y="17"/>
                  <a:pt x="134" y="19"/>
                  <a:pt x="133" y="20"/>
                </a:cubicBezTo>
                <a:cubicBezTo>
                  <a:pt x="132" y="20"/>
                  <a:pt x="131" y="20"/>
                  <a:pt x="130" y="20"/>
                </a:cubicBezTo>
                <a:cubicBezTo>
                  <a:pt x="129" y="20"/>
                  <a:pt x="127" y="21"/>
                  <a:pt x="127" y="22"/>
                </a:cubicBezTo>
                <a:cubicBezTo>
                  <a:pt x="126" y="23"/>
                  <a:pt x="126" y="23"/>
                  <a:pt x="125" y="23"/>
                </a:cubicBezTo>
                <a:cubicBezTo>
                  <a:pt x="125" y="24"/>
                  <a:pt x="124" y="24"/>
                  <a:pt x="123" y="24"/>
                </a:cubicBezTo>
                <a:cubicBezTo>
                  <a:pt x="122" y="24"/>
                  <a:pt x="123" y="24"/>
                  <a:pt x="122" y="25"/>
                </a:cubicBezTo>
                <a:cubicBezTo>
                  <a:pt x="121" y="25"/>
                  <a:pt x="121" y="27"/>
                  <a:pt x="120" y="28"/>
                </a:cubicBezTo>
                <a:cubicBezTo>
                  <a:pt x="120" y="28"/>
                  <a:pt x="119" y="28"/>
                  <a:pt x="118" y="28"/>
                </a:cubicBezTo>
                <a:cubicBezTo>
                  <a:pt x="118" y="28"/>
                  <a:pt x="117" y="27"/>
                  <a:pt x="116" y="28"/>
                </a:cubicBezTo>
                <a:cubicBezTo>
                  <a:pt x="115" y="28"/>
                  <a:pt x="115" y="29"/>
                  <a:pt x="114" y="30"/>
                </a:cubicBezTo>
                <a:cubicBezTo>
                  <a:pt x="113" y="31"/>
                  <a:pt x="112" y="32"/>
                  <a:pt x="112" y="34"/>
                </a:cubicBezTo>
                <a:cubicBezTo>
                  <a:pt x="112" y="34"/>
                  <a:pt x="113" y="35"/>
                  <a:pt x="113" y="35"/>
                </a:cubicBezTo>
                <a:cubicBezTo>
                  <a:pt x="114" y="36"/>
                  <a:pt x="114" y="37"/>
                  <a:pt x="115" y="38"/>
                </a:cubicBezTo>
                <a:cubicBezTo>
                  <a:pt x="115" y="38"/>
                  <a:pt x="115" y="38"/>
                  <a:pt x="115" y="38"/>
                </a:cubicBezTo>
                <a:cubicBezTo>
                  <a:pt x="115" y="38"/>
                  <a:pt x="116" y="39"/>
                  <a:pt x="116" y="39"/>
                </a:cubicBezTo>
                <a:cubicBezTo>
                  <a:pt x="116" y="40"/>
                  <a:pt x="117" y="40"/>
                  <a:pt x="118" y="40"/>
                </a:cubicBezTo>
                <a:cubicBezTo>
                  <a:pt x="118" y="40"/>
                  <a:pt x="118" y="40"/>
                  <a:pt x="118" y="40"/>
                </a:cubicBezTo>
                <a:cubicBezTo>
                  <a:pt x="119" y="41"/>
                  <a:pt x="119" y="41"/>
                  <a:pt x="119" y="41"/>
                </a:cubicBezTo>
                <a:cubicBezTo>
                  <a:pt x="120" y="41"/>
                  <a:pt x="120" y="42"/>
                  <a:pt x="121" y="43"/>
                </a:cubicBezTo>
                <a:cubicBezTo>
                  <a:pt x="122" y="43"/>
                  <a:pt x="122" y="45"/>
                  <a:pt x="123" y="45"/>
                </a:cubicBezTo>
                <a:cubicBezTo>
                  <a:pt x="124" y="46"/>
                  <a:pt x="125" y="45"/>
                  <a:pt x="125" y="45"/>
                </a:cubicBezTo>
                <a:cubicBezTo>
                  <a:pt x="127" y="46"/>
                  <a:pt x="127" y="48"/>
                  <a:pt x="128" y="49"/>
                </a:cubicBezTo>
                <a:cubicBezTo>
                  <a:pt x="128" y="50"/>
                  <a:pt x="128" y="51"/>
                  <a:pt x="129" y="51"/>
                </a:cubicBezTo>
                <a:cubicBezTo>
                  <a:pt x="129" y="52"/>
                  <a:pt x="129" y="51"/>
                  <a:pt x="129" y="52"/>
                </a:cubicBezTo>
                <a:cubicBezTo>
                  <a:pt x="130" y="52"/>
                  <a:pt x="131" y="52"/>
                  <a:pt x="132" y="52"/>
                </a:cubicBezTo>
                <a:cubicBezTo>
                  <a:pt x="132" y="52"/>
                  <a:pt x="132" y="54"/>
                  <a:pt x="132" y="54"/>
                </a:cubicBezTo>
                <a:cubicBezTo>
                  <a:pt x="133" y="56"/>
                  <a:pt x="135" y="58"/>
                  <a:pt x="134" y="59"/>
                </a:cubicBezTo>
                <a:cubicBezTo>
                  <a:pt x="134" y="61"/>
                  <a:pt x="132" y="61"/>
                  <a:pt x="130" y="61"/>
                </a:cubicBezTo>
                <a:cubicBezTo>
                  <a:pt x="130" y="61"/>
                  <a:pt x="129" y="61"/>
                  <a:pt x="128" y="61"/>
                </a:cubicBezTo>
                <a:cubicBezTo>
                  <a:pt x="126" y="61"/>
                  <a:pt x="124" y="60"/>
                  <a:pt x="123" y="59"/>
                </a:cubicBezTo>
                <a:cubicBezTo>
                  <a:pt x="122" y="59"/>
                  <a:pt x="121" y="58"/>
                  <a:pt x="120" y="58"/>
                </a:cubicBezTo>
                <a:cubicBezTo>
                  <a:pt x="120" y="57"/>
                  <a:pt x="117" y="56"/>
                  <a:pt x="117" y="57"/>
                </a:cubicBezTo>
                <a:cubicBezTo>
                  <a:pt x="117" y="57"/>
                  <a:pt x="116" y="57"/>
                  <a:pt x="116" y="57"/>
                </a:cubicBezTo>
                <a:cubicBezTo>
                  <a:pt x="116" y="57"/>
                  <a:pt x="116" y="58"/>
                  <a:pt x="116" y="59"/>
                </a:cubicBezTo>
                <a:cubicBezTo>
                  <a:pt x="114" y="59"/>
                  <a:pt x="113" y="57"/>
                  <a:pt x="111" y="58"/>
                </a:cubicBezTo>
                <a:cubicBezTo>
                  <a:pt x="110" y="58"/>
                  <a:pt x="111" y="58"/>
                  <a:pt x="110" y="58"/>
                </a:cubicBezTo>
                <a:cubicBezTo>
                  <a:pt x="109" y="57"/>
                  <a:pt x="109" y="57"/>
                  <a:pt x="108" y="57"/>
                </a:cubicBezTo>
                <a:cubicBezTo>
                  <a:pt x="107" y="57"/>
                  <a:pt x="107" y="57"/>
                  <a:pt x="106" y="58"/>
                </a:cubicBezTo>
                <a:cubicBezTo>
                  <a:pt x="105" y="58"/>
                  <a:pt x="104" y="58"/>
                  <a:pt x="103" y="59"/>
                </a:cubicBezTo>
                <a:cubicBezTo>
                  <a:pt x="102" y="59"/>
                  <a:pt x="102" y="60"/>
                  <a:pt x="101" y="60"/>
                </a:cubicBezTo>
                <a:cubicBezTo>
                  <a:pt x="100" y="61"/>
                  <a:pt x="99" y="62"/>
                  <a:pt x="99" y="63"/>
                </a:cubicBezTo>
                <a:cubicBezTo>
                  <a:pt x="98" y="63"/>
                  <a:pt x="97" y="64"/>
                  <a:pt x="97" y="64"/>
                </a:cubicBezTo>
                <a:cubicBezTo>
                  <a:pt x="97" y="66"/>
                  <a:pt x="99" y="66"/>
                  <a:pt x="99" y="68"/>
                </a:cubicBezTo>
                <a:cubicBezTo>
                  <a:pt x="99" y="68"/>
                  <a:pt x="99" y="68"/>
                  <a:pt x="99" y="69"/>
                </a:cubicBezTo>
                <a:cubicBezTo>
                  <a:pt x="97" y="70"/>
                  <a:pt x="96" y="70"/>
                  <a:pt x="96" y="72"/>
                </a:cubicBezTo>
                <a:cubicBezTo>
                  <a:pt x="96" y="73"/>
                  <a:pt x="96" y="73"/>
                  <a:pt x="96" y="73"/>
                </a:cubicBezTo>
                <a:cubicBezTo>
                  <a:pt x="96" y="74"/>
                  <a:pt x="96" y="75"/>
                  <a:pt x="96" y="76"/>
                </a:cubicBezTo>
                <a:cubicBezTo>
                  <a:pt x="96" y="77"/>
                  <a:pt x="96" y="78"/>
                  <a:pt x="96" y="79"/>
                </a:cubicBezTo>
                <a:cubicBezTo>
                  <a:pt x="96" y="80"/>
                  <a:pt x="96" y="80"/>
                  <a:pt x="96" y="81"/>
                </a:cubicBezTo>
                <a:cubicBezTo>
                  <a:pt x="96" y="81"/>
                  <a:pt x="96" y="81"/>
                  <a:pt x="97" y="82"/>
                </a:cubicBezTo>
                <a:cubicBezTo>
                  <a:pt x="98" y="83"/>
                  <a:pt x="98" y="83"/>
                  <a:pt x="97" y="84"/>
                </a:cubicBezTo>
                <a:cubicBezTo>
                  <a:pt x="96" y="85"/>
                  <a:pt x="94" y="87"/>
                  <a:pt x="92" y="87"/>
                </a:cubicBezTo>
                <a:cubicBezTo>
                  <a:pt x="91" y="87"/>
                  <a:pt x="91" y="86"/>
                  <a:pt x="90" y="87"/>
                </a:cubicBezTo>
                <a:cubicBezTo>
                  <a:pt x="90" y="87"/>
                  <a:pt x="90" y="88"/>
                  <a:pt x="90" y="88"/>
                </a:cubicBezTo>
                <a:cubicBezTo>
                  <a:pt x="89" y="88"/>
                  <a:pt x="89" y="89"/>
                  <a:pt x="89" y="89"/>
                </a:cubicBezTo>
                <a:cubicBezTo>
                  <a:pt x="88" y="89"/>
                  <a:pt x="88" y="89"/>
                  <a:pt x="87" y="89"/>
                </a:cubicBezTo>
                <a:cubicBezTo>
                  <a:pt x="84" y="89"/>
                  <a:pt x="82" y="87"/>
                  <a:pt x="80" y="85"/>
                </a:cubicBezTo>
                <a:cubicBezTo>
                  <a:pt x="80" y="85"/>
                  <a:pt x="79" y="84"/>
                  <a:pt x="79" y="83"/>
                </a:cubicBezTo>
                <a:cubicBezTo>
                  <a:pt x="78" y="83"/>
                  <a:pt x="78" y="83"/>
                  <a:pt x="78" y="83"/>
                </a:cubicBezTo>
                <a:cubicBezTo>
                  <a:pt x="77" y="83"/>
                  <a:pt x="77" y="83"/>
                  <a:pt x="77" y="82"/>
                </a:cubicBezTo>
                <a:cubicBezTo>
                  <a:pt x="76" y="82"/>
                  <a:pt x="76" y="81"/>
                  <a:pt x="75" y="80"/>
                </a:cubicBezTo>
                <a:cubicBezTo>
                  <a:pt x="74" y="79"/>
                  <a:pt x="74" y="80"/>
                  <a:pt x="74" y="81"/>
                </a:cubicBezTo>
                <a:cubicBezTo>
                  <a:pt x="74" y="82"/>
                  <a:pt x="73" y="82"/>
                  <a:pt x="72" y="83"/>
                </a:cubicBezTo>
                <a:cubicBezTo>
                  <a:pt x="72" y="84"/>
                  <a:pt x="72" y="84"/>
                  <a:pt x="71" y="84"/>
                </a:cubicBezTo>
                <a:cubicBezTo>
                  <a:pt x="70" y="84"/>
                  <a:pt x="68" y="84"/>
                  <a:pt x="67" y="84"/>
                </a:cubicBezTo>
                <a:cubicBezTo>
                  <a:pt x="67" y="83"/>
                  <a:pt x="66" y="82"/>
                  <a:pt x="66" y="82"/>
                </a:cubicBezTo>
                <a:cubicBezTo>
                  <a:pt x="66" y="81"/>
                  <a:pt x="65" y="80"/>
                  <a:pt x="65" y="79"/>
                </a:cubicBezTo>
                <a:cubicBezTo>
                  <a:pt x="64" y="78"/>
                  <a:pt x="64" y="78"/>
                  <a:pt x="63" y="78"/>
                </a:cubicBezTo>
                <a:cubicBezTo>
                  <a:pt x="63" y="78"/>
                  <a:pt x="62" y="77"/>
                  <a:pt x="61" y="77"/>
                </a:cubicBezTo>
                <a:cubicBezTo>
                  <a:pt x="61" y="76"/>
                  <a:pt x="60" y="75"/>
                  <a:pt x="59" y="75"/>
                </a:cubicBezTo>
                <a:cubicBezTo>
                  <a:pt x="58" y="74"/>
                  <a:pt x="57" y="74"/>
                  <a:pt x="56" y="73"/>
                </a:cubicBezTo>
                <a:cubicBezTo>
                  <a:pt x="55" y="72"/>
                  <a:pt x="56" y="71"/>
                  <a:pt x="55" y="71"/>
                </a:cubicBezTo>
                <a:cubicBezTo>
                  <a:pt x="55" y="71"/>
                  <a:pt x="55" y="72"/>
                  <a:pt x="55" y="72"/>
                </a:cubicBezTo>
                <a:cubicBezTo>
                  <a:pt x="54" y="73"/>
                  <a:pt x="54" y="73"/>
                  <a:pt x="53" y="74"/>
                </a:cubicBezTo>
                <a:cubicBezTo>
                  <a:pt x="53" y="75"/>
                  <a:pt x="52" y="76"/>
                  <a:pt x="53" y="77"/>
                </a:cubicBezTo>
                <a:cubicBezTo>
                  <a:pt x="53" y="77"/>
                  <a:pt x="53" y="78"/>
                  <a:pt x="53" y="78"/>
                </a:cubicBezTo>
                <a:cubicBezTo>
                  <a:pt x="54" y="78"/>
                  <a:pt x="54" y="78"/>
                  <a:pt x="54" y="79"/>
                </a:cubicBezTo>
                <a:cubicBezTo>
                  <a:pt x="54" y="80"/>
                  <a:pt x="55" y="81"/>
                  <a:pt x="55" y="82"/>
                </a:cubicBezTo>
                <a:cubicBezTo>
                  <a:pt x="56" y="82"/>
                  <a:pt x="56" y="83"/>
                  <a:pt x="57" y="84"/>
                </a:cubicBezTo>
                <a:cubicBezTo>
                  <a:pt x="58" y="84"/>
                  <a:pt x="58" y="85"/>
                  <a:pt x="58" y="86"/>
                </a:cubicBezTo>
                <a:cubicBezTo>
                  <a:pt x="57" y="87"/>
                  <a:pt x="54" y="89"/>
                  <a:pt x="53" y="89"/>
                </a:cubicBezTo>
                <a:cubicBezTo>
                  <a:pt x="52" y="89"/>
                  <a:pt x="51" y="88"/>
                  <a:pt x="50" y="88"/>
                </a:cubicBezTo>
                <a:cubicBezTo>
                  <a:pt x="50" y="89"/>
                  <a:pt x="50" y="89"/>
                  <a:pt x="49" y="90"/>
                </a:cubicBezTo>
                <a:cubicBezTo>
                  <a:pt x="49" y="90"/>
                  <a:pt x="49" y="90"/>
                  <a:pt x="48" y="90"/>
                </a:cubicBezTo>
                <a:cubicBezTo>
                  <a:pt x="48" y="90"/>
                  <a:pt x="47" y="90"/>
                  <a:pt x="47" y="90"/>
                </a:cubicBezTo>
                <a:cubicBezTo>
                  <a:pt x="47" y="90"/>
                  <a:pt x="46" y="90"/>
                  <a:pt x="46" y="89"/>
                </a:cubicBezTo>
                <a:cubicBezTo>
                  <a:pt x="45" y="89"/>
                  <a:pt x="44" y="88"/>
                  <a:pt x="43" y="88"/>
                </a:cubicBezTo>
                <a:cubicBezTo>
                  <a:pt x="42" y="87"/>
                  <a:pt x="41" y="87"/>
                  <a:pt x="40" y="86"/>
                </a:cubicBezTo>
                <a:cubicBezTo>
                  <a:pt x="39" y="86"/>
                  <a:pt x="39" y="85"/>
                  <a:pt x="38" y="84"/>
                </a:cubicBezTo>
                <a:cubicBezTo>
                  <a:pt x="36" y="83"/>
                  <a:pt x="34" y="84"/>
                  <a:pt x="32" y="83"/>
                </a:cubicBezTo>
                <a:cubicBezTo>
                  <a:pt x="32" y="83"/>
                  <a:pt x="32" y="83"/>
                  <a:pt x="32" y="83"/>
                </a:cubicBezTo>
                <a:cubicBezTo>
                  <a:pt x="31" y="83"/>
                  <a:pt x="31" y="83"/>
                  <a:pt x="30" y="83"/>
                </a:cubicBezTo>
                <a:cubicBezTo>
                  <a:pt x="29" y="82"/>
                  <a:pt x="29" y="82"/>
                  <a:pt x="28" y="82"/>
                </a:cubicBezTo>
                <a:cubicBezTo>
                  <a:pt x="28" y="81"/>
                  <a:pt x="27" y="82"/>
                  <a:pt x="27" y="82"/>
                </a:cubicBezTo>
                <a:cubicBezTo>
                  <a:pt x="26" y="82"/>
                  <a:pt x="24" y="84"/>
                  <a:pt x="24" y="85"/>
                </a:cubicBezTo>
                <a:cubicBezTo>
                  <a:pt x="23" y="85"/>
                  <a:pt x="23" y="85"/>
                  <a:pt x="23" y="86"/>
                </a:cubicBezTo>
                <a:cubicBezTo>
                  <a:pt x="23" y="86"/>
                  <a:pt x="23" y="86"/>
                  <a:pt x="23" y="86"/>
                </a:cubicBezTo>
                <a:cubicBezTo>
                  <a:pt x="22" y="87"/>
                  <a:pt x="21" y="89"/>
                  <a:pt x="19" y="89"/>
                </a:cubicBezTo>
                <a:cubicBezTo>
                  <a:pt x="19" y="89"/>
                  <a:pt x="18" y="88"/>
                  <a:pt x="18" y="88"/>
                </a:cubicBezTo>
                <a:cubicBezTo>
                  <a:pt x="17" y="87"/>
                  <a:pt x="16" y="87"/>
                  <a:pt x="15" y="87"/>
                </a:cubicBezTo>
                <a:cubicBezTo>
                  <a:pt x="14" y="87"/>
                  <a:pt x="13" y="87"/>
                  <a:pt x="12" y="87"/>
                </a:cubicBezTo>
                <a:cubicBezTo>
                  <a:pt x="12" y="87"/>
                  <a:pt x="11" y="87"/>
                  <a:pt x="10" y="86"/>
                </a:cubicBezTo>
                <a:cubicBezTo>
                  <a:pt x="10" y="86"/>
                  <a:pt x="9" y="86"/>
                  <a:pt x="8" y="86"/>
                </a:cubicBezTo>
                <a:cubicBezTo>
                  <a:pt x="8" y="85"/>
                  <a:pt x="7" y="84"/>
                  <a:pt x="7" y="83"/>
                </a:cubicBezTo>
                <a:cubicBezTo>
                  <a:pt x="6" y="83"/>
                  <a:pt x="7" y="83"/>
                  <a:pt x="6" y="82"/>
                </a:cubicBezTo>
                <a:cubicBezTo>
                  <a:pt x="6" y="82"/>
                  <a:pt x="6" y="82"/>
                  <a:pt x="5" y="82"/>
                </a:cubicBezTo>
                <a:cubicBezTo>
                  <a:pt x="5" y="81"/>
                  <a:pt x="5" y="80"/>
                  <a:pt x="4" y="80"/>
                </a:cubicBezTo>
                <a:cubicBezTo>
                  <a:pt x="5" y="80"/>
                  <a:pt x="6" y="79"/>
                  <a:pt x="6" y="79"/>
                </a:cubicBezTo>
                <a:cubicBezTo>
                  <a:pt x="5" y="79"/>
                  <a:pt x="4" y="79"/>
                  <a:pt x="4" y="80"/>
                </a:cubicBezTo>
                <a:cubicBezTo>
                  <a:pt x="3" y="80"/>
                  <a:pt x="3" y="81"/>
                  <a:pt x="2" y="81"/>
                </a:cubicBezTo>
                <a:cubicBezTo>
                  <a:pt x="2" y="82"/>
                  <a:pt x="2" y="82"/>
                  <a:pt x="2" y="83"/>
                </a:cubicBezTo>
                <a:cubicBezTo>
                  <a:pt x="2" y="85"/>
                  <a:pt x="1" y="85"/>
                  <a:pt x="1" y="87"/>
                </a:cubicBezTo>
                <a:cubicBezTo>
                  <a:pt x="0" y="89"/>
                  <a:pt x="0" y="93"/>
                  <a:pt x="2" y="93"/>
                </a:cubicBezTo>
                <a:cubicBezTo>
                  <a:pt x="3" y="94"/>
                  <a:pt x="2" y="96"/>
                  <a:pt x="3" y="98"/>
                </a:cubicBezTo>
                <a:cubicBezTo>
                  <a:pt x="3" y="99"/>
                  <a:pt x="4" y="100"/>
                  <a:pt x="4" y="101"/>
                </a:cubicBezTo>
                <a:cubicBezTo>
                  <a:pt x="4" y="105"/>
                  <a:pt x="3" y="107"/>
                  <a:pt x="1" y="110"/>
                </a:cubicBezTo>
                <a:cubicBezTo>
                  <a:pt x="0" y="112"/>
                  <a:pt x="2" y="113"/>
                  <a:pt x="4" y="114"/>
                </a:cubicBezTo>
                <a:cubicBezTo>
                  <a:pt x="8" y="119"/>
                  <a:pt x="13" y="121"/>
                  <a:pt x="16" y="127"/>
                </a:cubicBezTo>
                <a:cubicBezTo>
                  <a:pt x="18" y="129"/>
                  <a:pt x="19" y="131"/>
                  <a:pt x="19" y="133"/>
                </a:cubicBezTo>
                <a:cubicBezTo>
                  <a:pt x="20" y="134"/>
                  <a:pt x="20" y="137"/>
                  <a:pt x="20" y="137"/>
                </a:cubicBezTo>
                <a:cubicBezTo>
                  <a:pt x="21" y="137"/>
                  <a:pt x="23" y="137"/>
                  <a:pt x="24" y="137"/>
                </a:cubicBezTo>
                <a:cubicBezTo>
                  <a:pt x="24" y="136"/>
                  <a:pt x="23" y="136"/>
                  <a:pt x="23" y="136"/>
                </a:cubicBezTo>
                <a:cubicBezTo>
                  <a:pt x="23" y="135"/>
                  <a:pt x="23" y="135"/>
                  <a:pt x="23" y="134"/>
                </a:cubicBezTo>
                <a:cubicBezTo>
                  <a:pt x="22" y="132"/>
                  <a:pt x="23" y="132"/>
                  <a:pt x="25" y="131"/>
                </a:cubicBezTo>
                <a:cubicBezTo>
                  <a:pt x="26" y="129"/>
                  <a:pt x="27" y="128"/>
                  <a:pt x="27" y="126"/>
                </a:cubicBezTo>
                <a:cubicBezTo>
                  <a:pt x="28" y="125"/>
                  <a:pt x="28" y="123"/>
                  <a:pt x="30" y="124"/>
                </a:cubicBezTo>
                <a:cubicBezTo>
                  <a:pt x="30" y="125"/>
                  <a:pt x="30" y="128"/>
                  <a:pt x="32" y="128"/>
                </a:cubicBezTo>
                <a:cubicBezTo>
                  <a:pt x="33" y="127"/>
                  <a:pt x="32" y="126"/>
                  <a:pt x="32" y="125"/>
                </a:cubicBezTo>
                <a:cubicBezTo>
                  <a:pt x="31" y="122"/>
                  <a:pt x="33" y="118"/>
                  <a:pt x="34" y="115"/>
                </a:cubicBezTo>
                <a:cubicBezTo>
                  <a:pt x="35" y="113"/>
                  <a:pt x="36" y="111"/>
                  <a:pt x="37" y="109"/>
                </a:cubicBezTo>
                <a:cubicBezTo>
                  <a:pt x="39" y="106"/>
                  <a:pt x="41" y="104"/>
                  <a:pt x="42" y="101"/>
                </a:cubicBezTo>
                <a:cubicBezTo>
                  <a:pt x="44" y="98"/>
                  <a:pt x="45" y="96"/>
                  <a:pt x="48" y="96"/>
                </a:cubicBezTo>
                <a:cubicBezTo>
                  <a:pt x="48" y="97"/>
                  <a:pt x="47" y="98"/>
                  <a:pt x="47" y="99"/>
                </a:cubicBezTo>
                <a:cubicBezTo>
                  <a:pt x="47" y="101"/>
                  <a:pt x="49" y="101"/>
                  <a:pt x="50" y="102"/>
                </a:cubicBezTo>
                <a:cubicBezTo>
                  <a:pt x="52" y="103"/>
                  <a:pt x="54" y="104"/>
                  <a:pt x="54" y="106"/>
                </a:cubicBezTo>
                <a:cubicBezTo>
                  <a:pt x="54" y="107"/>
                  <a:pt x="54" y="108"/>
                  <a:pt x="54" y="109"/>
                </a:cubicBezTo>
                <a:cubicBezTo>
                  <a:pt x="54" y="109"/>
                  <a:pt x="52" y="111"/>
                  <a:pt x="52" y="112"/>
                </a:cubicBezTo>
                <a:cubicBezTo>
                  <a:pt x="52" y="112"/>
                  <a:pt x="51" y="113"/>
                  <a:pt x="51" y="114"/>
                </a:cubicBezTo>
                <a:cubicBezTo>
                  <a:pt x="50" y="115"/>
                  <a:pt x="50" y="115"/>
                  <a:pt x="49" y="116"/>
                </a:cubicBezTo>
                <a:cubicBezTo>
                  <a:pt x="48" y="119"/>
                  <a:pt x="50" y="119"/>
                  <a:pt x="53" y="121"/>
                </a:cubicBezTo>
                <a:cubicBezTo>
                  <a:pt x="55" y="122"/>
                  <a:pt x="57" y="123"/>
                  <a:pt x="59" y="123"/>
                </a:cubicBezTo>
                <a:cubicBezTo>
                  <a:pt x="61" y="124"/>
                  <a:pt x="63" y="125"/>
                  <a:pt x="64" y="125"/>
                </a:cubicBezTo>
                <a:cubicBezTo>
                  <a:pt x="65" y="124"/>
                  <a:pt x="65" y="123"/>
                  <a:pt x="67" y="122"/>
                </a:cubicBezTo>
                <a:cubicBezTo>
                  <a:pt x="68" y="122"/>
                  <a:pt x="70" y="122"/>
                  <a:pt x="71" y="123"/>
                </a:cubicBezTo>
                <a:cubicBezTo>
                  <a:pt x="72" y="123"/>
                  <a:pt x="72" y="123"/>
                  <a:pt x="72" y="124"/>
                </a:cubicBezTo>
                <a:cubicBezTo>
                  <a:pt x="72" y="124"/>
                  <a:pt x="72" y="124"/>
                  <a:pt x="73" y="124"/>
                </a:cubicBezTo>
                <a:cubicBezTo>
                  <a:pt x="73" y="125"/>
                  <a:pt x="73" y="124"/>
                  <a:pt x="73" y="125"/>
                </a:cubicBezTo>
                <a:cubicBezTo>
                  <a:pt x="74" y="128"/>
                  <a:pt x="70" y="129"/>
                  <a:pt x="70" y="130"/>
                </a:cubicBezTo>
                <a:cubicBezTo>
                  <a:pt x="70" y="131"/>
                  <a:pt x="71" y="132"/>
                  <a:pt x="71" y="133"/>
                </a:cubicBezTo>
                <a:cubicBezTo>
                  <a:pt x="71" y="134"/>
                  <a:pt x="71" y="136"/>
                  <a:pt x="71" y="137"/>
                </a:cubicBezTo>
                <a:cubicBezTo>
                  <a:pt x="71" y="138"/>
                  <a:pt x="70" y="139"/>
                  <a:pt x="70" y="140"/>
                </a:cubicBezTo>
                <a:cubicBezTo>
                  <a:pt x="70" y="141"/>
                  <a:pt x="71" y="143"/>
                  <a:pt x="72" y="144"/>
                </a:cubicBezTo>
                <a:cubicBezTo>
                  <a:pt x="72" y="146"/>
                  <a:pt x="73" y="148"/>
                  <a:pt x="74" y="150"/>
                </a:cubicBezTo>
                <a:cubicBezTo>
                  <a:pt x="74" y="150"/>
                  <a:pt x="75" y="150"/>
                  <a:pt x="75" y="151"/>
                </a:cubicBezTo>
                <a:cubicBezTo>
                  <a:pt x="75" y="151"/>
                  <a:pt x="75" y="152"/>
                  <a:pt x="76" y="153"/>
                </a:cubicBezTo>
                <a:cubicBezTo>
                  <a:pt x="77" y="157"/>
                  <a:pt x="80" y="160"/>
                  <a:pt x="82" y="163"/>
                </a:cubicBezTo>
                <a:cubicBezTo>
                  <a:pt x="83" y="165"/>
                  <a:pt x="84" y="166"/>
                  <a:pt x="85" y="167"/>
                </a:cubicBezTo>
                <a:cubicBezTo>
                  <a:pt x="86" y="168"/>
                  <a:pt x="89" y="169"/>
                  <a:pt x="90" y="172"/>
                </a:cubicBezTo>
                <a:cubicBezTo>
                  <a:pt x="90" y="173"/>
                  <a:pt x="89" y="174"/>
                  <a:pt x="90" y="175"/>
                </a:cubicBezTo>
                <a:cubicBezTo>
                  <a:pt x="90" y="176"/>
                  <a:pt x="94" y="177"/>
                  <a:pt x="93" y="179"/>
                </a:cubicBezTo>
                <a:cubicBezTo>
                  <a:pt x="93" y="180"/>
                  <a:pt x="92" y="180"/>
                  <a:pt x="92" y="181"/>
                </a:cubicBezTo>
                <a:cubicBezTo>
                  <a:pt x="91" y="181"/>
                  <a:pt x="92" y="182"/>
                  <a:pt x="91" y="182"/>
                </a:cubicBezTo>
                <a:cubicBezTo>
                  <a:pt x="90" y="184"/>
                  <a:pt x="87" y="183"/>
                  <a:pt x="85" y="184"/>
                </a:cubicBezTo>
                <a:cubicBezTo>
                  <a:pt x="82" y="186"/>
                  <a:pt x="85" y="189"/>
                  <a:pt x="86" y="190"/>
                </a:cubicBezTo>
                <a:cubicBezTo>
                  <a:pt x="88" y="193"/>
                  <a:pt x="90" y="197"/>
                  <a:pt x="92" y="200"/>
                </a:cubicBezTo>
                <a:cubicBezTo>
                  <a:pt x="93" y="201"/>
                  <a:pt x="94" y="202"/>
                  <a:pt x="95" y="203"/>
                </a:cubicBezTo>
                <a:cubicBezTo>
                  <a:pt x="96" y="203"/>
                  <a:pt x="96" y="204"/>
                  <a:pt x="97" y="205"/>
                </a:cubicBezTo>
                <a:cubicBezTo>
                  <a:pt x="98" y="206"/>
                  <a:pt x="98" y="207"/>
                  <a:pt x="99" y="208"/>
                </a:cubicBezTo>
                <a:cubicBezTo>
                  <a:pt x="99" y="209"/>
                  <a:pt x="99" y="211"/>
                  <a:pt x="100" y="212"/>
                </a:cubicBezTo>
                <a:cubicBezTo>
                  <a:pt x="101" y="212"/>
                  <a:pt x="103" y="212"/>
                  <a:pt x="103" y="212"/>
                </a:cubicBezTo>
                <a:cubicBezTo>
                  <a:pt x="104" y="213"/>
                  <a:pt x="103" y="214"/>
                  <a:pt x="104" y="215"/>
                </a:cubicBezTo>
                <a:cubicBezTo>
                  <a:pt x="104" y="215"/>
                  <a:pt x="105" y="216"/>
                  <a:pt x="106" y="217"/>
                </a:cubicBezTo>
                <a:cubicBezTo>
                  <a:pt x="107" y="219"/>
                  <a:pt x="111" y="220"/>
                  <a:pt x="111" y="222"/>
                </a:cubicBezTo>
                <a:cubicBezTo>
                  <a:pt x="112" y="223"/>
                  <a:pt x="111" y="224"/>
                  <a:pt x="112" y="225"/>
                </a:cubicBezTo>
                <a:cubicBezTo>
                  <a:pt x="113" y="226"/>
                  <a:pt x="114" y="226"/>
                  <a:pt x="115" y="227"/>
                </a:cubicBezTo>
                <a:cubicBezTo>
                  <a:pt x="116" y="228"/>
                  <a:pt x="116" y="228"/>
                  <a:pt x="117" y="228"/>
                </a:cubicBezTo>
                <a:cubicBezTo>
                  <a:pt x="117" y="229"/>
                  <a:pt x="118" y="229"/>
                  <a:pt x="118" y="230"/>
                </a:cubicBezTo>
                <a:cubicBezTo>
                  <a:pt x="119" y="232"/>
                  <a:pt x="119" y="233"/>
                  <a:pt x="119" y="235"/>
                </a:cubicBezTo>
                <a:cubicBezTo>
                  <a:pt x="119" y="236"/>
                  <a:pt x="119" y="237"/>
                  <a:pt x="120" y="238"/>
                </a:cubicBezTo>
                <a:cubicBezTo>
                  <a:pt x="120" y="240"/>
                  <a:pt x="122" y="240"/>
                  <a:pt x="123" y="240"/>
                </a:cubicBezTo>
                <a:cubicBezTo>
                  <a:pt x="125" y="240"/>
                  <a:pt x="126" y="240"/>
                  <a:pt x="127" y="241"/>
                </a:cubicBezTo>
                <a:cubicBezTo>
                  <a:pt x="128" y="241"/>
                  <a:pt x="128" y="242"/>
                  <a:pt x="128" y="242"/>
                </a:cubicBezTo>
                <a:cubicBezTo>
                  <a:pt x="129" y="242"/>
                  <a:pt x="131" y="242"/>
                  <a:pt x="133" y="242"/>
                </a:cubicBezTo>
                <a:cubicBezTo>
                  <a:pt x="133" y="242"/>
                  <a:pt x="134" y="242"/>
                  <a:pt x="134" y="242"/>
                </a:cubicBezTo>
                <a:cubicBezTo>
                  <a:pt x="135" y="242"/>
                  <a:pt x="135" y="241"/>
                  <a:pt x="136" y="241"/>
                </a:cubicBezTo>
                <a:cubicBezTo>
                  <a:pt x="137" y="241"/>
                  <a:pt x="138" y="241"/>
                  <a:pt x="139" y="241"/>
                </a:cubicBezTo>
                <a:cubicBezTo>
                  <a:pt x="142" y="241"/>
                  <a:pt x="144" y="239"/>
                  <a:pt x="146" y="240"/>
                </a:cubicBezTo>
                <a:cubicBezTo>
                  <a:pt x="148" y="241"/>
                  <a:pt x="149" y="241"/>
                  <a:pt x="150" y="242"/>
                </a:cubicBezTo>
                <a:cubicBezTo>
                  <a:pt x="152" y="243"/>
                  <a:pt x="153" y="243"/>
                  <a:pt x="155" y="244"/>
                </a:cubicBezTo>
                <a:cubicBezTo>
                  <a:pt x="156" y="245"/>
                  <a:pt x="156" y="245"/>
                  <a:pt x="157" y="246"/>
                </a:cubicBezTo>
                <a:cubicBezTo>
                  <a:pt x="159" y="248"/>
                  <a:pt x="160" y="249"/>
                  <a:pt x="163" y="251"/>
                </a:cubicBezTo>
                <a:cubicBezTo>
                  <a:pt x="166" y="253"/>
                  <a:pt x="169" y="253"/>
                  <a:pt x="171" y="254"/>
                </a:cubicBezTo>
                <a:cubicBezTo>
                  <a:pt x="173" y="255"/>
                  <a:pt x="174" y="257"/>
                  <a:pt x="176" y="259"/>
                </a:cubicBezTo>
                <a:cubicBezTo>
                  <a:pt x="178" y="263"/>
                  <a:pt x="182" y="265"/>
                  <a:pt x="185" y="269"/>
                </a:cubicBezTo>
                <a:cubicBezTo>
                  <a:pt x="187" y="271"/>
                  <a:pt x="188" y="273"/>
                  <a:pt x="190" y="275"/>
                </a:cubicBezTo>
                <a:cubicBezTo>
                  <a:pt x="194" y="278"/>
                  <a:pt x="198" y="282"/>
                  <a:pt x="200" y="287"/>
                </a:cubicBezTo>
                <a:cubicBezTo>
                  <a:pt x="201" y="288"/>
                  <a:pt x="202" y="291"/>
                  <a:pt x="204" y="291"/>
                </a:cubicBezTo>
                <a:cubicBezTo>
                  <a:pt x="205" y="291"/>
                  <a:pt x="209" y="291"/>
                  <a:pt x="210" y="290"/>
                </a:cubicBezTo>
                <a:cubicBezTo>
                  <a:pt x="209" y="290"/>
                  <a:pt x="209" y="289"/>
                  <a:pt x="209" y="289"/>
                </a:cubicBezTo>
                <a:cubicBezTo>
                  <a:pt x="209" y="289"/>
                  <a:pt x="208" y="288"/>
                  <a:pt x="208" y="288"/>
                </a:cubicBezTo>
                <a:cubicBezTo>
                  <a:pt x="207" y="287"/>
                  <a:pt x="208" y="286"/>
                  <a:pt x="207" y="285"/>
                </a:cubicBezTo>
                <a:cubicBezTo>
                  <a:pt x="207" y="283"/>
                  <a:pt x="204" y="281"/>
                  <a:pt x="202" y="278"/>
                </a:cubicBezTo>
                <a:cubicBezTo>
                  <a:pt x="202" y="277"/>
                  <a:pt x="202" y="276"/>
                  <a:pt x="201" y="276"/>
                </a:cubicBezTo>
                <a:cubicBezTo>
                  <a:pt x="200" y="275"/>
                  <a:pt x="196" y="275"/>
                  <a:pt x="195" y="274"/>
                </a:cubicBezTo>
                <a:cubicBezTo>
                  <a:pt x="195" y="273"/>
                  <a:pt x="196" y="272"/>
                  <a:pt x="197" y="271"/>
                </a:cubicBezTo>
                <a:cubicBezTo>
                  <a:pt x="197" y="270"/>
                  <a:pt x="197" y="269"/>
                  <a:pt x="197" y="268"/>
                </a:cubicBezTo>
                <a:cubicBezTo>
                  <a:pt x="197" y="267"/>
                  <a:pt x="197" y="266"/>
                  <a:pt x="197" y="265"/>
                </a:cubicBezTo>
                <a:cubicBezTo>
                  <a:pt x="197" y="265"/>
                  <a:pt x="196" y="265"/>
                  <a:pt x="195" y="264"/>
                </a:cubicBezTo>
                <a:cubicBezTo>
                  <a:pt x="195" y="264"/>
                  <a:pt x="195" y="264"/>
                  <a:pt x="195" y="263"/>
                </a:cubicBezTo>
                <a:cubicBezTo>
                  <a:pt x="195" y="263"/>
                  <a:pt x="195" y="262"/>
                  <a:pt x="194" y="261"/>
                </a:cubicBezTo>
                <a:cubicBezTo>
                  <a:pt x="194" y="261"/>
                  <a:pt x="193" y="260"/>
                  <a:pt x="193" y="260"/>
                </a:cubicBezTo>
                <a:cubicBezTo>
                  <a:pt x="193" y="259"/>
                  <a:pt x="193" y="258"/>
                  <a:pt x="193" y="258"/>
                </a:cubicBezTo>
                <a:cubicBezTo>
                  <a:pt x="192" y="256"/>
                  <a:pt x="192" y="255"/>
                  <a:pt x="192" y="253"/>
                </a:cubicBezTo>
                <a:cubicBezTo>
                  <a:pt x="192" y="252"/>
                  <a:pt x="192" y="251"/>
                  <a:pt x="192" y="250"/>
                </a:cubicBezTo>
                <a:cubicBezTo>
                  <a:pt x="192" y="249"/>
                  <a:pt x="192" y="248"/>
                  <a:pt x="191" y="247"/>
                </a:cubicBezTo>
                <a:cubicBezTo>
                  <a:pt x="191" y="246"/>
                  <a:pt x="189" y="246"/>
                  <a:pt x="188" y="245"/>
                </a:cubicBezTo>
                <a:cubicBezTo>
                  <a:pt x="185" y="242"/>
                  <a:pt x="182" y="239"/>
                  <a:pt x="179" y="237"/>
                </a:cubicBezTo>
                <a:cubicBezTo>
                  <a:pt x="179" y="236"/>
                  <a:pt x="178" y="235"/>
                  <a:pt x="178" y="234"/>
                </a:cubicBezTo>
                <a:cubicBezTo>
                  <a:pt x="177" y="233"/>
                  <a:pt x="176" y="232"/>
                  <a:pt x="174" y="231"/>
                </a:cubicBezTo>
                <a:cubicBezTo>
                  <a:pt x="172" y="229"/>
                  <a:pt x="171" y="226"/>
                  <a:pt x="169" y="224"/>
                </a:cubicBezTo>
                <a:cubicBezTo>
                  <a:pt x="169" y="223"/>
                  <a:pt x="168" y="222"/>
                  <a:pt x="167" y="221"/>
                </a:cubicBezTo>
                <a:cubicBezTo>
                  <a:pt x="166" y="220"/>
                  <a:pt x="165" y="219"/>
                  <a:pt x="165" y="219"/>
                </a:cubicBezTo>
                <a:cubicBezTo>
                  <a:pt x="164" y="218"/>
                  <a:pt x="163" y="215"/>
                  <a:pt x="163" y="214"/>
                </a:cubicBezTo>
                <a:cubicBezTo>
                  <a:pt x="161" y="210"/>
                  <a:pt x="159" y="207"/>
                  <a:pt x="155" y="206"/>
                </a:cubicBezTo>
                <a:cubicBezTo>
                  <a:pt x="151" y="205"/>
                  <a:pt x="147" y="202"/>
                  <a:pt x="144" y="199"/>
                </a:cubicBezTo>
                <a:cubicBezTo>
                  <a:pt x="143" y="198"/>
                  <a:pt x="142" y="197"/>
                  <a:pt x="142" y="196"/>
                </a:cubicBezTo>
                <a:cubicBezTo>
                  <a:pt x="142" y="195"/>
                  <a:pt x="142" y="194"/>
                  <a:pt x="142" y="193"/>
                </a:cubicBezTo>
                <a:cubicBezTo>
                  <a:pt x="141" y="191"/>
                  <a:pt x="141" y="189"/>
                  <a:pt x="140" y="188"/>
                </a:cubicBezTo>
                <a:cubicBezTo>
                  <a:pt x="139" y="186"/>
                  <a:pt x="137" y="184"/>
                  <a:pt x="137" y="182"/>
                </a:cubicBezTo>
                <a:cubicBezTo>
                  <a:pt x="137" y="181"/>
                  <a:pt x="137" y="180"/>
                  <a:pt x="137" y="179"/>
                </a:cubicBezTo>
                <a:cubicBezTo>
                  <a:pt x="136" y="178"/>
                  <a:pt x="135" y="178"/>
                  <a:pt x="135" y="177"/>
                </a:cubicBezTo>
                <a:cubicBezTo>
                  <a:pt x="135" y="177"/>
                  <a:pt x="135" y="176"/>
                  <a:pt x="135" y="175"/>
                </a:cubicBezTo>
                <a:cubicBezTo>
                  <a:pt x="135" y="172"/>
                  <a:pt x="135" y="169"/>
                  <a:pt x="135" y="165"/>
                </a:cubicBezTo>
                <a:cubicBezTo>
                  <a:pt x="135" y="165"/>
                  <a:pt x="135" y="164"/>
                  <a:pt x="135" y="163"/>
                </a:cubicBezTo>
                <a:cubicBezTo>
                  <a:pt x="135" y="163"/>
                  <a:pt x="134" y="162"/>
                  <a:pt x="134" y="162"/>
                </a:cubicBezTo>
                <a:cubicBezTo>
                  <a:pt x="134" y="161"/>
                  <a:pt x="134" y="160"/>
                  <a:pt x="134" y="160"/>
                </a:cubicBezTo>
                <a:cubicBezTo>
                  <a:pt x="134" y="157"/>
                  <a:pt x="134" y="155"/>
                  <a:pt x="133" y="153"/>
                </a:cubicBezTo>
                <a:cubicBezTo>
                  <a:pt x="132" y="152"/>
                  <a:pt x="132" y="151"/>
                  <a:pt x="131" y="151"/>
                </a:cubicBezTo>
                <a:cubicBezTo>
                  <a:pt x="131" y="151"/>
                  <a:pt x="130" y="151"/>
                  <a:pt x="130" y="151"/>
                </a:cubicBezTo>
                <a:cubicBezTo>
                  <a:pt x="127" y="151"/>
                  <a:pt x="125" y="147"/>
                  <a:pt x="123" y="145"/>
                </a:cubicBezTo>
                <a:cubicBezTo>
                  <a:pt x="123" y="145"/>
                  <a:pt x="122" y="144"/>
                  <a:pt x="122" y="144"/>
                </a:cubicBezTo>
                <a:cubicBezTo>
                  <a:pt x="122" y="143"/>
                  <a:pt x="121" y="143"/>
                  <a:pt x="121" y="142"/>
                </a:cubicBezTo>
                <a:cubicBezTo>
                  <a:pt x="120" y="141"/>
                  <a:pt x="119" y="140"/>
                  <a:pt x="119" y="139"/>
                </a:cubicBezTo>
                <a:cubicBezTo>
                  <a:pt x="118" y="137"/>
                  <a:pt x="118" y="136"/>
                  <a:pt x="118" y="134"/>
                </a:cubicBezTo>
                <a:cubicBezTo>
                  <a:pt x="118" y="133"/>
                  <a:pt x="117" y="133"/>
                  <a:pt x="117" y="132"/>
                </a:cubicBezTo>
                <a:cubicBezTo>
                  <a:pt x="116" y="129"/>
                  <a:pt x="117" y="126"/>
                  <a:pt x="118" y="124"/>
                </a:cubicBezTo>
                <a:cubicBezTo>
                  <a:pt x="119" y="120"/>
                  <a:pt x="118" y="116"/>
                  <a:pt x="118" y="112"/>
                </a:cubicBezTo>
                <a:cubicBezTo>
                  <a:pt x="118" y="109"/>
                  <a:pt x="121" y="106"/>
                  <a:pt x="125" y="105"/>
                </a:cubicBezTo>
                <a:cubicBezTo>
                  <a:pt x="126" y="105"/>
                  <a:pt x="128" y="106"/>
                  <a:pt x="129" y="106"/>
                </a:cubicBezTo>
                <a:cubicBezTo>
                  <a:pt x="131" y="106"/>
                  <a:pt x="132" y="106"/>
                  <a:pt x="133" y="107"/>
                </a:cubicBezTo>
                <a:cubicBezTo>
                  <a:pt x="134" y="108"/>
                  <a:pt x="134" y="109"/>
                  <a:pt x="135" y="110"/>
                </a:cubicBezTo>
                <a:cubicBezTo>
                  <a:pt x="136" y="112"/>
                  <a:pt x="136" y="113"/>
                  <a:pt x="137" y="114"/>
                </a:cubicBezTo>
                <a:cubicBezTo>
                  <a:pt x="138" y="116"/>
                  <a:pt x="140" y="117"/>
                  <a:pt x="141" y="119"/>
                </a:cubicBezTo>
                <a:cubicBezTo>
                  <a:pt x="142" y="122"/>
                  <a:pt x="143" y="124"/>
                  <a:pt x="146" y="124"/>
                </a:cubicBezTo>
                <a:cubicBezTo>
                  <a:pt x="147" y="123"/>
                  <a:pt x="148" y="122"/>
                  <a:pt x="149" y="121"/>
                </a:cubicBezTo>
                <a:cubicBezTo>
                  <a:pt x="150" y="120"/>
                  <a:pt x="150" y="119"/>
                  <a:pt x="150" y="118"/>
                </a:cubicBezTo>
                <a:cubicBezTo>
                  <a:pt x="151" y="116"/>
                  <a:pt x="152" y="115"/>
                  <a:pt x="152" y="114"/>
                </a:cubicBezTo>
                <a:cubicBezTo>
                  <a:pt x="153" y="112"/>
                  <a:pt x="154" y="111"/>
                  <a:pt x="154" y="110"/>
                </a:cubicBezTo>
                <a:cubicBezTo>
                  <a:pt x="155" y="109"/>
                  <a:pt x="156" y="108"/>
                  <a:pt x="158" y="107"/>
                </a:cubicBezTo>
                <a:cubicBezTo>
                  <a:pt x="160" y="107"/>
                  <a:pt x="162" y="107"/>
                  <a:pt x="164" y="107"/>
                </a:cubicBezTo>
                <a:cubicBezTo>
                  <a:pt x="167" y="107"/>
                  <a:pt x="171" y="109"/>
                  <a:pt x="174" y="109"/>
                </a:cubicBezTo>
                <a:cubicBezTo>
                  <a:pt x="174" y="108"/>
                  <a:pt x="174" y="106"/>
                  <a:pt x="174" y="105"/>
                </a:cubicBezTo>
                <a:cubicBezTo>
                  <a:pt x="175" y="103"/>
                  <a:pt x="178" y="105"/>
                  <a:pt x="179" y="106"/>
                </a:cubicBezTo>
                <a:cubicBezTo>
                  <a:pt x="180" y="107"/>
                  <a:pt x="180" y="107"/>
                  <a:pt x="182" y="107"/>
                </a:cubicBezTo>
                <a:cubicBezTo>
                  <a:pt x="183" y="107"/>
                  <a:pt x="185" y="107"/>
                  <a:pt x="186" y="107"/>
                </a:cubicBezTo>
                <a:cubicBezTo>
                  <a:pt x="186" y="108"/>
                  <a:pt x="186" y="108"/>
                  <a:pt x="186" y="109"/>
                </a:cubicBezTo>
                <a:cubicBezTo>
                  <a:pt x="187" y="110"/>
                  <a:pt x="188" y="110"/>
                  <a:pt x="189" y="112"/>
                </a:cubicBezTo>
                <a:cubicBezTo>
                  <a:pt x="191" y="113"/>
                  <a:pt x="190" y="114"/>
                  <a:pt x="192" y="114"/>
                </a:cubicBezTo>
                <a:cubicBezTo>
                  <a:pt x="196" y="115"/>
                  <a:pt x="195" y="111"/>
                  <a:pt x="197" y="109"/>
                </a:cubicBezTo>
                <a:cubicBezTo>
                  <a:pt x="199" y="109"/>
                  <a:pt x="198" y="111"/>
                  <a:pt x="199" y="112"/>
                </a:cubicBezTo>
                <a:cubicBezTo>
                  <a:pt x="200" y="113"/>
                  <a:pt x="200" y="113"/>
                  <a:pt x="201" y="113"/>
                </a:cubicBezTo>
                <a:cubicBezTo>
                  <a:pt x="203" y="113"/>
                  <a:pt x="204" y="113"/>
                  <a:pt x="205" y="115"/>
                </a:cubicBezTo>
                <a:cubicBezTo>
                  <a:pt x="205" y="115"/>
                  <a:pt x="205" y="116"/>
                  <a:pt x="205" y="117"/>
                </a:cubicBezTo>
                <a:cubicBezTo>
                  <a:pt x="210" y="117"/>
                  <a:pt x="215" y="115"/>
                  <a:pt x="221" y="116"/>
                </a:cubicBezTo>
                <a:cubicBezTo>
                  <a:pt x="223" y="116"/>
                  <a:pt x="224" y="118"/>
                  <a:pt x="225" y="120"/>
                </a:cubicBezTo>
                <a:cubicBezTo>
                  <a:pt x="227" y="120"/>
                  <a:pt x="228" y="119"/>
                  <a:pt x="229" y="119"/>
                </a:cubicBezTo>
                <a:cubicBezTo>
                  <a:pt x="231" y="119"/>
                  <a:pt x="232" y="119"/>
                  <a:pt x="233" y="118"/>
                </a:cubicBezTo>
                <a:cubicBezTo>
                  <a:pt x="233" y="118"/>
                  <a:pt x="233" y="117"/>
                  <a:pt x="233" y="116"/>
                </a:cubicBezTo>
                <a:cubicBezTo>
                  <a:pt x="233" y="116"/>
                  <a:pt x="234" y="116"/>
                  <a:pt x="234" y="115"/>
                </a:cubicBezTo>
                <a:cubicBezTo>
                  <a:pt x="235" y="114"/>
                  <a:pt x="236" y="113"/>
                  <a:pt x="237" y="114"/>
                </a:cubicBezTo>
                <a:cubicBezTo>
                  <a:pt x="239" y="114"/>
                  <a:pt x="239" y="116"/>
                  <a:pt x="240" y="117"/>
                </a:cubicBezTo>
                <a:cubicBezTo>
                  <a:pt x="241" y="119"/>
                  <a:pt x="244" y="120"/>
                  <a:pt x="246" y="120"/>
                </a:cubicBezTo>
                <a:cubicBezTo>
                  <a:pt x="246" y="118"/>
                  <a:pt x="245" y="116"/>
                  <a:pt x="246" y="115"/>
                </a:cubicBezTo>
                <a:cubicBezTo>
                  <a:pt x="249" y="114"/>
                  <a:pt x="252" y="116"/>
                  <a:pt x="255" y="117"/>
                </a:cubicBezTo>
              </a:path>
            </a:pathLst>
          </a:custGeom>
          <a:solidFill>
            <a:schemeClr val="bg1">
              <a:lumMod val="75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7" name="Freeform 27"/>
          <p:cNvSpPr>
            <a:spLocks/>
          </p:cNvSpPr>
          <p:nvPr/>
        </p:nvSpPr>
        <p:spPr bwMode="auto">
          <a:xfrm>
            <a:off x="6722006" y="5050573"/>
            <a:ext cx="283966" cy="313546"/>
          </a:xfrm>
          <a:custGeom>
            <a:avLst/>
            <a:gdLst/>
            <a:ahLst/>
            <a:cxnLst>
              <a:cxn ang="0">
                <a:pos x="193" y="94"/>
              </a:cxn>
              <a:cxn ang="0">
                <a:pos x="188" y="87"/>
              </a:cxn>
              <a:cxn ang="0">
                <a:pos x="192" y="80"/>
              </a:cxn>
              <a:cxn ang="0">
                <a:pos x="181" y="74"/>
              </a:cxn>
              <a:cxn ang="0">
                <a:pos x="179" y="68"/>
              </a:cxn>
              <a:cxn ang="0">
                <a:pos x="191" y="41"/>
              </a:cxn>
              <a:cxn ang="0">
                <a:pos x="164" y="35"/>
              </a:cxn>
              <a:cxn ang="0">
                <a:pos x="158" y="22"/>
              </a:cxn>
              <a:cxn ang="0">
                <a:pos x="145" y="17"/>
              </a:cxn>
              <a:cxn ang="0">
                <a:pos x="130" y="17"/>
              </a:cxn>
              <a:cxn ang="0">
                <a:pos x="117" y="13"/>
              </a:cxn>
              <a:cxn ang="0">
                <a:pos x="105" y="13"/>
              </a:cxn>
              <a:cxn ang="0">
                <a:pos x="83" y="9"/>
              </a:cxn>
              <a:cxn ang="0">
                <a:pos x="70" y="6"/>
              </a:cxn>
              <a:cxn ang="0">
                <a:pos x="58" y="2"/>
              </a:cxn>
              <a:cxn ang="0">
                <a:pos x="38" y="7"/>
              </a:cxn>
              <a:cxn ang="0">
                <a:pos x="30" y="21"/>
              </a:cxn>
              <a:cxn ang="0">
                <a:pos x="17" y="4"/>
              </a:cxn>
              <a:cxn ang="0">
                <a:pos x="2" y="21"/>
              </a:cxn>
              <a:cxn ang="0">
                <a:pos x="5" y="39"/>
              </a:cxn>
              <a:cxn ang="0">
                <a:pos x="15" y="48"/>
              </a:cxn>
              <a:cxn ang="0">
                <a:pos x="19" y="60"/>
              </a:cxn>
              <a:cxn ang="0">
                <a:pos x="21" y="76"/>
              </a:cxn>
              <a:cxn ang="0">
                <a:pos x="26" y="93"/>
              </a:cxn>
              <a:cxn ang="0">
                <a:pos x="49" y="116"/>
              </a:cxn>
              <a:cxn ang="0">
                <a:pos x="62" y="131"/>
              </a:cxn>
              <a:cxn ang="0">
                <a:pos x="76" y="147"/>
              </a:cxn>
              <a:cxn ang="0">
                <a:pos x="78" y="158"/>
              </a:cxn>
              <a:cxn ang="0">
                <a:pos x="81" y="165"/>
              </a:cxn>
              <a:cxn ang="0">
                <a:pos x="86" y="175"/>
              </a:cxn>
              <a:cxn ang="0">
                <a:pos x="94" y="187"/>
              </a:cxn>
              <a:cxn ang="0">
                <a:pos x="98" y="191"/>
              </a:cxn>
              <a:cxn ang="0">
                <a:pos x="104" y="192"/>
              </a:cxn>
              <a:cxn ang="0">
                <a:pos x="112" y="203"/>
              </a:cxn>
              <a:cxn ang="0">
                <a:pos x="131" y="214"/>
              </a:cxn>
              <a:cxn ang="0">
                <a:pos x="140" y="223"/>
              </a:cxn>
              <a:cxn ang="0">
                <a:pos x="143" y="209"/>
              </a:cxn>
              <a:cxn ang="0">
                <a:pos x="140" y="200"/>
              </a:cxn>
              <a:cxn ang="0">
                <a:pos x="143" y="189"/>
              </a:cxn>
              <a:cxn ang="0">
                <a:pos x="147" y="180"/>
              </a:cxn>
              <a:cxn ang="0">
                <a:pos x="150" y="167"/>
              </a:cxn>
              <a:cxn ang="0">
                <a:pos x="163" y="158"/>
              </a:cxn>
              <a:cxn ang="0">
                <a:pos x="171" y="164"/>
              </a:cxn>
              <a:cxn ang="0">
                <a:pos x="168" y="151"/>
              </a:cxn>
              <a:cxn ang="0">
                <a:pos x="166" y="142"/>
              </a:cxn>
              <a:cxn ang="0">
                <a:pos x="178" y="144"/>
              </a:cxn>
              <a:cxn ang="0">
                <a:pos x="184" y="138"/>
              </a:cxn>
              <a:cxn ang="0">
                <a:pos x="193" y="143"/>
              </a:cxn>
              <a:cxn ang="0">
                <a:pos x="197" y="133"/>
              </a:cxn>
              <a:cxn ang="0">
                <a:pos x="189" y="117"/>
              </a:cxn>
              <a:cxn ang="0">
                <a:pos x="183" y="105"/>
              </a:cxn>
              <a:cxn ang="0">
                <a:pos x="203" y="106"/>
              </a:cxn>
            </a:cxnLst>
            <a:rect l="0" t="0" r="r" b="b"/>
            <a:pathLst>
              <a:path w="204" h="225">
                <a:moveTo>
                  <a:pt x="204" y="100"/>
                </a:moveTo>
                <a:cubicBezTo>
                  <a:pt x="204" y="99"/>
                  <a:pt x="201" y="98"/>
                  <a:pt x="200" y="98"/>
                </a:cubicBezTo>
                <a:cubicBezTo>
                  <a:pt x="199" y="98"/>
                  <a:pt x="197" y="97"/>
                  <a:pt x="196" y="96"/>
                </a:cubicBezTo>
                <a:cubicBezTo>
                  <a:pt x="195" y="96"/>
                  <a:pt x="194" y="95"/>
                  <a:pt x="193" y="94"/>
                </a:cubicBezTo>
                <a:cubicBezTo>
                  <a:pt x="193" y="94"/>
                  <a:pt x="192" y="93"/>
                  <a:pt x="192" y="94"/>
                </a:cubicBezTo>
                <a:cubicBezTo>
                  <a:pt x="192" y="93"/>
                  <a:pt x="192" y="93"/>
                  <a:pt x="192" y="93"/>
                </a:cubicBezTo>
                <a:cubicBezTo>
                  <a:pt x="191" y="92"/>
                  <a:pt x="191" y="91"/>
                  <a:pt x="190" y="90"/>
                </a:cubicBezTo>
                <a:cubicBezTo>
                  <a:pt x="189" y="89"/>
                  <a:pt x="188" y="88"/>
                  <a:pt x="188" y="87"/>
                </a:cubicBezTo>
                <a:cubicBezTo>
                  <a:pt x="188" y="86"/>
                  <a:pt x="188" y="84"/>
                  <a:pt x="189" y="83"/>
                </a:cubicBezTo>
                <a:cubicBezTo>
                  <a:pt x="190" y="83"/>
                  <a:pt x="191" y="83"/>
                  <a:pt x="191" y="83"/>
                </a:cubicBezTo>
                <a:cubicBezTo>
                  <a:pt x="191" y="82"/>
                  <a:pt x="191" y="82"/>
                  <a:pt x="192" y="82"/>
                </a:cubicBezTo>
                <a:cubicBezTo>
                  <a:pt x="192" y="81"/>
                  <a:pt x="192" y="81"/>
                  <a:pt x="192" y="80"/>
                </a:cubicBezTo>
                <a:cubicBezTo>
                  <a:pt x="192" y="79"/>
                  <a:pt x="193" y="78"/>
                  <a:pt x="193" y="77"/>
                </a:cubicBezTo>
                <a:cubicBezTo>
                  <a:pt x="192" y="75"/>
                  <a:pt x="189" y="76"/>
                  <a:pt x="187" y="76"/>
                </a:cubicBezTo>
                <a:cubicBezTo>
                  <a:pt x="186" y="76"/>
                  <a:pt x="184" y="75"/>
                  <a:pt x="183" y="75"/>
                </a:cubicBezTo>
                <a:cubicBezTo>
                  <a:pt x="182" y="75"/>
                  <a:pt x="182" y="74"/>
                  <a:pt x="181" y="74"/>
                </a:cubicBezTo>
                <a:cubicBezTo>
                  <a:pt x="180" y="74"/>
                  <a:pt x="181" y="73"/>
                  <a:pt x="181" y="73"/>
                </a:cubicBezTo>
                <a:cubicBezTo>
                  <a:pt x="180" y="72"/>
                  <a:pt x="179" y="72"/>
                  <a:pt x="179" y="71"/>
                </a:cubicBezTo>
                <a:cubicBezTo>
                  <a:pt x="179" y="71"/>
                  <a:pt x="179" y="70"/>
                  <a:pt x="179" y="70"/>
                </a:cubicBezTo>
                <a:cubicBezTo>
                  <a:pt x="179" y="69"/>
                  <a:pt x="179" y="68"/>
                  <a:pt x="179" y="68"/>
                </a:cubicBezTo>
                <a:cubicBezTo>
                  <a:pt x="179" y="67"/>
                  <a:pt x="179" y="67"/>
                  <a:pt x="180" y="66"/>
                </a:cubicBezTo>
                <a:cubicBezTo>
                  <a:pt x="180" y="65"/>
                  <a:pt x="180" y="65"/>
                  <a:pt x="181" y="64"/>
                </a:cubicBezTo>
                <a:cubicBezTo>
                  <a:pt x="182" y="58"/>
                  <a:pt x="185" y="53"/>
                  <a:pt x="189" y="49"/>
                </a:cubicBezTo>
                <a:cubicBezTo>
                  <a:pt x="191" y="41"/>
                  <a:pt x="191" y="41"/>
                  <a:pt x="191" y="41"/>
                </a:cubicBezTo>
                <a:cubicBezTo>
                  <a:pt x="190" y="38"/>
                  <a:pt x="186" y="33"/>
                  <a:pt x="179" y="28"/>
                </a:cubicBezTo>
                <a:cubicBezTo>
                  <a:pt x="180" y="31"/>
                  <a:pt x="174" y="32"/>
                  <a:pt x="172" y="33"/>
                </a:cubicBezTo>
                <a:cubicBezTo>
                  <a:pt x="170" y="34"/>
                  <a:pt x="168" y="34"/>
                  <a:pt x="166" y="35"/>
                </a:cubicBezTo>
                <a:cubicBezTo>
                  <a:pt x="166" y="35"/>
                  <a:pt x="165" y="35"/>
                  <a:pt x="164" y="35"/>
                </a:cubicBezTo>
                <a:cubicBezTo>
                  <a:pt x="162" y="34"/>
                  <a:pt x="163" y="34"/>
                  <a:pt x="162" y="34"/>
                </a:cubicBezTo>
                <a:cubicBezTo>
                  <a:pt x="160" y="33"/>
                  <a:pt x="159" y="31"/>
                  <a:pt x="159" y="29"/>
                </a:cubicBezTo>
                <a:cubicBezTo>
                  <a:pt x="159" y="27"/>
                  <a:pt x="160" y="27"/>
                  <a:pt x="161" y="25"/>
                </a:cubicBezTo>
                <a:cubicBezTo>
                  <a:pt x="161" y="24"/>
                  <a:pt x="159" y="23"/>
                  <a:pt x="158" y="22"/>
                </a:cubicBezTo>
                <a:cubicBezTo>
                  <a:pt x="158" y="22"/>
                  <a:pt x="157" y="21"/>
                  <a:pt x="157" y="21"/>
                </a:cubicBezTo>
                <a:cubicBezTo>
                  <a:pt x="157" y="20"/>
                  <a:pt x="157" y="19"/>
                  <a:pt x="157" y="19"/>
                </a:cubicBezTo>
                <a:cubicBezTo>
                  <a:pt x="156" y="17"/>
                  <a:pt x="152" y="15"/>
                  <a:pt x="151" y="18"/>
                </a:cubicBezTo>
                <a:cubicBezTo>
                  <a:pt x="150" y="18"/>
                  <a:pt x="147" y="18"/>
                  <a:pt x="145" y="17"/>
                </a:cubicBezTo>
                <a:cubicBezTo>
                  <a:pt x="144" y="17"/>
                  <a:pt x="143" y="16"/>
                  <a:pt x="143" y="15"/>
                </a:cubicBezTo>
                <a:cubicBezTo>
                  <a:pt x="141" y="15"/>
                  <a:pt x="140" y="14"/>
                  <a:pt x="139" y="14"/>
                </a:cubicBezTo>
                <a:cubicBezTo>
                  <a:pt x="136" y="13"/>
                  <a:pt x="133" y="11"/>
                  <a:pt x="130" y="12"/>
                </a:cubicBezTo>
                <a:cubicBezTo>
                  <a:pt x="129" y="13"/>
                  <a:pt x="130" y="15"/>
                  <a:pt x="130" y="17"/>
                </a:cubicBezTo>
                <a:cubicBezTo>
                  <a:pt x="128" y="17"/>
                  <a:pt x="125" y="16"/>
                  <a:pt x="124" y="14"/>
                </a:cubicBezTo>
                <a:cubicBezTo>
                  <a:pt x="123" y="13"/>
                  <a:pt x="123" y="11"/>
                  <a:pt x="121" y="11"/>
                </a:cubicBezTo>
                <a:cubicBezTo>
                  <a:pt x="120" y="10"/>
                  <a:pt x="119" y="11"/>
                  <a:pt x="118" y="12"/>
                </a:cubicBezTo>
                <a:cubicBezTo>
                  <a:pt x="118" y="13"/>
                  <a:pt x="117" y="13"/>
                  <a:pt x="117" y="13"/>
                </a:cubicBezTo>
                <a:cubicBezTo>
                  <a:pt x="117" y="14"/>
                  <a:pt x="117" y="15"/>
                  <a:pt x="117" y="15"/>
                </a:cubicBezTo>
                <a:cubicBezTo>
                  <a:pt x="116" y="16"/>
                  <a:pt x="115" y="16"/>
                  <a:pt x="113" y="16"/>
                </a:cubicBezTo>
                <a:cubicBezTo>
                  <a:pt x="112" y="16"/>
                  <a:pt x="111" y="17"/>
                  <a:pt x="109" y="17"/>
                </a:cubicBezTo>
                <a:cubicBezTo>
                  <a:pt x="108" y="15"/>
                  <a:pt x="107" y="13"/>
                  <a:pt x="105" y="13"/>
                </a:cubicBezTo>
                <a:cubicBezTo>
                  <a:pt x="99" y="12"/>
                  <a:pt x="94" y="14"/>
                  <a:pt x="89" y="14"/>
                </a:cubicBezTo>
                <a:cubicBezTo>
                  <a:pt x="89" y="13"/>
                  <a:pt x="89" y="12"/>
                  <a:pt x="89" y="12"/>
                </a:cubicBezTo>
                <a:cubicBezTo>
                  <a:pt x="88" y="10"/>
                  <a:pt x="87" y="10"/>
                  <a:pt x="85" y="10"/>
                </a:cubicBezTo>
                <a:cubicBezTo>
                  <a:pt x="84" y="10"/>
                  <a:pt x="84" y="10"/>
                  <a:pt x="83" y="9"/>
                </a:cubicBezTo>
                <a:cubicBezTo>
                  <a:pt x="82" y="8"/>
                  <a:pt x="83" y="6"/>
                  <a:pt x="81" y="6"/>
                </a:cubicBezTo>
                <a:cubicBezTo>
                  <a:pt x="79" y="8"/>
                  <a:pt x="80" y="12"/>
                  <a:pt x="76" y="11"/>
                </a:cubicBezTo>
                <a:cubicBezTo>
                  <a:pt x="74" y="11"/>
                  <a:pt x="75" y="10"/>
                  <a:pt x="73" y="9"/>
                </a:cubicBezTo>
                <a:cubicBezTo>
                  <a:pt x="72" y="7"/>
                  <a:pt x="71" y="7"/>
                  <a:pt x="70" y="6"/>
                </a:cubicBezTo>
                <a:cubicBezTo>
                  <a:pt x="70" y="5"/>
                  <a:pt x="70" y="5"/>
                  <a:pt x="70" y="4"/>
                </a:cubicBezTo>
                <a:cubicBezTo>
                  <a:pt x="69" y="4"/>
                  <a:pt x="67" y="4"/>
                  <a:pt x="66" y="4"/>
                </a:cubicBezTo>
                <a:cubicBezTo>
                  <a:pt x="64" y="4"/>
                  <a:pt x="64" y="4"/>
                  <a:pt x="63" y="3"/>
                </a:cubicBezTo>
                <a:cubicBezTo>
                  <a:pt x="62" y="2"/>
                  <a:pt x="59" y="0"/>
                  <a:pt x="58" y="2"/>
                </a:cubicBezTo>
                <a:cubicBezTo>
                  <a:pt x="58" y="3"/>
                  <a:pt x="58" y="5"/>
                  <a:pt x="58" y="6"/>
                </a:cubicBezTo>
                <a:cubicBezTo>
                  <a:pt x="55" y="6"/>
                  <a:pt x="51" y="4"/>
                  <a:pt x="48" y="4"/>
                </a:cubicBezTo>
                <a:cubicBezTo>
                  <a:pt x="46" y="4"/>
                  <a:pt x="44" y="4"/>
                  <a:pt x="42" y="4"/>
                </a:cubicBezTo>
                <a:cubicBezTo>
                  <a:pt x="40" y="5"/>
                  <a:pt x="39" y="6"/>
                  <a:pt x="38" y="7"/>
                </a:cubicBezTo>
                <a:cubicBezTo>
                  <a:pt x="38" y="8"/>
                  <a:pt x="37" y="9"/>
                  <a:pt x="36" y="11"/>
                </a:cubicBezTo>
                <a:cubicBezTo>
                  <a:pt x="36" y="12"/>
                  <a:pt x="35" y="13"/>
                  <a:pt x="34" y="15"/>
                </a:cubicBezTo>
                <a:cubicBezTo>
                  <a:pt x="34" y="16"/>
                  <a:pt x="34" y="17"/>
                  <a:pt x="33" y="18"/>
                </a:cubicBezTo>
                <a:cubicBezTo>
                  <a:pt x="32" y="19"/>
                  <a:pt x="31" y="20"/>
                  <a:pt x="30" y="21"/>
                </a:cubicBezTo>
                <a:cubicBezTo>
                  <a:pt x="27" y="21"/>
                  <a:pt x="26" y="19"/>
                  <a:pt x="25" y="16"/>
                </a:cubicBezTo>
                <a:cubicBezTo>
                  <a:pt x="24" y="14"/>
                  <a:pt x="22" y="13"/>
                  <a:pt x="21" y="11"/>
                </a:cubicBezTo>
                <a:cubicBezTo>
                  <a:pt x="20" y="10"/>
                  <a:pt x="20" y="9"/>
                  <a:pt x="19" y="7"/>
                </a:cubicBezTo>
                <a:cubicBezTo>
                  <a:pt x="18" y="6"/>
                  <a:pt x="18" y="5"/>
                  <a:pt x="17" y="4"/>
                </a:cubicBezTo>
                <a:cubicBezTo>
                  <a:pt x="16" y="3"/>
                  <a:pt x="15" y="3"/>
                  <a:pt x="13" y="3"/>
                </a:cubicBezTo>
                <a:cubicBezTo>
                  <a:pt x="12" y="3"/>
                  <a:pt x="10" y="2"/>
                  <a:pt x="9" y="2"/>
                </a:cubicBezTo>
                <a:cubicBezTo>
                  <a:pt x="5" y="3"/>
                  <a:pt x="2" y="6"/>
                  <a:pt x="2" y="9"/>
                </a:cubicBezTo>
                <a:cubicBezTo>
                  <a:pt x="2" y="13"/>
                  <a:pt x="3" y="17"/>
                  <a:pt x="2" y="21"/>
                </a:cubicBezTo>
                <a:cubicBezTo>
                  <a:pt x="1" y="23"/>
                  <a:pt x="0" y="26"/>
                  <a:pt x="1" y="29"/>
                </a:cubicBezTo>
                <a:cubicBezTo>
                  <a:pt x="1" y="30"/>
                  <a:pt x="2" y="30"/>
                  <a:pt x="2" y="31"/>
                </a:cubicBezTo>
                <a:cubicBezTo>
                  <a:pt x="2" y="33"/>
                  <a:pt x="2" y="34"/>
                  <a:pt x="3" y="36"/>
                </a:cubicBezTo>
                <a:cubicBezTo>
                  <a:pt x="3" y="37"/>
                  <a:pt x="4" y="38"/>
                  <a:pt x="5" y="39"/>
                </a:cubicBezTo>
                <a:cubicBezTo>
                  <a:pt x="5" y="40"/>
                  <a:pt x="6" y="40"/>
                  <a:pt x="6" y="41"/>
                </a:cubicBezTo>
                <a:cubicBezTo>
                  <a:pt x="6" y="41"/>
                  <a:pt x="7" y="42"/>
                  <a:pt x="7" y="42"/>
                </a:cubicBezTo>
                <a:cubicBezTo>
                  <a:pt x="9" y="44"/>
                  <a:pt x="11" y="48"/>
                  <a:pt x="14" y="48"/>
                </a:cubicBezTo>
                <a:cubicBezTo>
                  <a:pt x="14" y="48"/>
                  <a:pt x="14" y="48"/>
                  <a:pt x="15" y="48"/>
                </a:cubicBezTo>
                <a:cubicBezTo>
                  <a:pt x="16" y="48"/>
                  <a:pt x="16" y="49"/>
                  <a:pt x="17" y="50"/>
                </a:cubicBezTo>
                <a:cubicBezTo>
                  <a:pt x="18" y="52"/>
                  <a:pt x="18" y="54"/>
                  <a:pt x="18" y="57"/>
                </a:cubicBezTo>
                <a:cubicBezTo>
                  <a:pt x="18" y="57"/>
                  <a:pt x="18" y="58"/>
                  <a:pt x="18" y="59"/>
                </a:cubicBezTo>
                <a:cubicBezTo>
                  <a:pt x="18" y="59"/>
                  <a:pt x="19" y="60"/>
                  <a:pt x="19" y="60"/>
                </a:cubicBezTo>
                <a:cubicBezTo>
                  <a:pt x="19" y="61"/>
                  <a:pt x="19" y="62"/>
                  <a:pt x="19" y="62"/>
                </a:cubicBezTo>
                <a:cubicBezTo>
                  <a:pt x="19" y="66"/>
                  <a:pt x="19" y="69"/>
                  <a:pt x="19" y="72"/>
                </a:cubicBezTo>
                <a:cubicBezTo>
                  <a:pt x="19" y="73"/>
                  <a:pt x="19" y="74"/>
                  <a:pt x="19" y="74"/>
                </a:cubicBezTo>
                <a:cubicBezTo>
                  <a:pt x="19" y="75"/>
                  <a:pt x="20" y="75"/>
                  <a:pt x="21" y="76"/>
                </a:cubicBezTo>
                <a:cubicBezTo>
                  <a:pt x="21" y="77"/>
                  <a:pt x="21" y="78"/>
                  <a:pt x="21" y="79"/>
                </a:cubicBezTo>
                <a:cubicBezTo>
                  <a:pt x="21" y="81"/>
                  <a:pt x="23" y="83"/>
                  <a:pt x="24" y="85"/>
                </a:cubicBezTo>
                <a:cubicBezTo>
                  <a:pt x="25" y="86"/>
                  <a:pt x="25" y="88"/>
                  <a:pt x="26" y="90"/>
                </a:cubicBezTo>
                <a:cubicBezTo>
                  <a:pt x="26" y="91"/>
                  <a:pt x="26" y="92"/>
                  <a:pt x="26" y="93"/>
                </a:cubicBezTo>
                <a:cubicBezTo>
                  <a:pt x="26" y="94"/>
                  <a:pt x="27" y="95"/>
                  <a:pt x="28" y="96"/>
                </a:cubicBezTo>
                <a:cubicBezTo>
                  <a:pt x="31" y="99"/>
                  <a:pt x="35" y="102"/>
                  <a:pt x="39" y="103"/>
                </a:cubicBezTo>
                <a:cubicBezTo>
                  <a:pt x="43" y="104"/>
                  <a:pt x="45" y="107"/>
                  <a:pt x="47" y="111"/>
                </a:cubicBezTo>
                <a:cubicBezTo>
                  <a:pt x="47" y="112"/>
                  <a:pt x="48" y="115"/>
                  <a:pt x="49" y="116"/>
                </a:cubicBezTo>
                <a:cubicBezTo>
                  <a:pt x="49" y="116"/>
                  <a:pt x="50" y="117"/>
                  <a:pt x="51" y="118"/>
                </a:cubicBezTo>
                <a:cubicBezTo>
                  <a:pt x="52" y="119"/>
                  <a:pt x="53" y="120"/>
                  <a:pt x="53" y="121"/>
                </a:cubicBezTo>
                <a:cubicBezTo>
                  <a:pt x="55" y="123"/>
                  <a:pt x="56" y="126"/>
                  <a:pt x="58" y="128"/>
                </a:cubicBezTo>
                <a:cubicBezTo>
                  <a:pt x="60" y="129"/>
                  <a:pt x="61" y="130"/>
                  <a:pt x="62" y="131"/>
                </a:cubicBezTo>
                <a:cubicBezTo>
                  <a:pt x="62" y="132"/>
                  <a:pt x="63" y="133"/>
                  <a:pt x="63" y="134"/>
                </a:cubicBezTo>
                <a:cubicBezTo>
                  <a:pt x="66" y="136"/>
                  <a:pt x="69" y="139"/>
                  <a:pt x="72" y="142"/>
                </a:cubicBezTo>
                <a:cubicBezTo>
                  <a:pt x="73" y="143"/>
                  <a:pt x="75" y="143"/>
                  <a:pt x="75" y="144"/>
                </a:cubicBezTo>
                <a:cubicBezTo>
                  <a:pt x="76" y="145"/>
                  <a:pt x="76" y="146"/>
                  <a:pt x="76" y="147"/>
                </a:cubicBezTo>
                <a:cubicBezTo>
                  <a:pt x="76" y="148"/>
                  <a:pt x="76" y="149"/>
                  <a:pt x="76" y="150"/>
                </a:cubicBezTo>
                <a:cubicBezTo>
                  <a:pt x="76" y="152"/>
                  <a:pt x="76" y="153"/>
                  <a:pt x="77" y="155"/>
                </a:cubicBezTo>
                <a:cubicBezTo>
                  <a:pt x="77" y="155"/>
                  <a:pt x="77" y="156"/>
                  <a:pt x="77" y="157"/>
                </a:cubicBezTo>
                <a:cubicBezTo>
                  <a:pt x="77" y="157"/>
                  <a:pt x="78" y="158"/>
                  <a:pt x="78" y="158"/>
                </a:cubicBezTo>
                <a:cubicBezTo>
                  <a:pt x="79" y="159"/>
                  <a:pt x="79" y="160"/>
                  <a:pt x="79" y="160"/>
                </a:cubicBezTo>
                <a:cubicBezTo>
                  <a:pt x="79" y="161"/>
                  <a:pt x="79" y="161"/>
                  <a:pt x="79" y="161"/>
                </a:cubicBezTo>
                <a:cubicBezTo>
                  <a:pt x="80" y="162"/>
                  <a:pt x="81" y="162"/>
                  <a:pt x="81" y="162"/>
                </a:cubicBezTo>
                <a:cubicBezTo>
                  <a:pt x="81" y="163"/>
                  <a:pt x="81" y="164"/>
                  <a:pt x="81" y="165"/>
                </a:cubicBezTo>
                <a:cubicBezTo>
                  <a:pt x="81" y="166"/>
                  <a:pt x="81" y="167"/>
                  <a:pt x="81" y="168"/>
                </a:cubicBezTo>
                <a:cubicBezTo>
                  <a:pt x="80" y="169"/>
                  <a:pt x="79" y="170"/>
                  <a:pt x="79" y="171"/>
                </a:cubicBezTo>
                <a:cubicBezTo>
                  <a:pt x="80" y="172"/>
                  <a:pt x="84" y="172"/>
                  <a:pt x="85" y="173"/>
                </a:cubicBezTo>
                <a:cubicBezTo>
                  <a:pt x="86" y="173"/>
                  <a:pt x="86" y="174"/>
                  <a:pt x="86" y="175"/>
                </a:cubicBezTo>
                <a:cubicBezTo>
                  <a:pt x="88" y="178"/>
                  <a:pt x="91" y="180"/>
                  <a:pt x="91" y="182"/>
                </a:cubicBezTo>
                <a:cubicBezTo>
                  <a:pt x="92" y="183"/>
                  <a:pt x="91" y="184"/>
                  <a:pt x="92" y="185"/>
                </a:cubicBezTo>
                <a:cubicBezTo>
                  <a:pt x="92" y="185"/>
                  <a:pt x="93" y="186"/>
                  <a:pt x="93" y="186"/>
                </a:cubicBezTo>
                <a:cubicBezTo>
                  <a:pt x="93" y="186"/>
                  <a:pt x="93" y="187"/>
                  <a:pt x="94" y="187"/>
                </a:cubicBezTo>
                <a:cubicBezTo>
                  <a:pt x="93" y="188"/>
                  <a:pt x="89" y="188"/>
                  <a:pt x="88" y="188"/>
                </a:cubicBezTo>
                <a:cubicBezTo>
                  <a:pt x="88" y="189"/>
                  <a:pt x="89" y="190"/>
                  <a:pt x="90" y="191"/>
                </a:cubicBezTo>
                <a:cubicBezTo>
                  <a:pt x="90" y="192"/>
                  <a:pt x="91" y="194"/>
                  <a:pt x="92" y="194"/>
                </a:cubicBezTo>
                <a:cubicBezTo>
                  <a:pt x="93" y="192"/>
                  <a:pt x="97" y="191"/>
                  <a:pt x="98" y="191"/>
                </a:cubicBezTo>
                <a:cubicBezTo>
                  <a:pt x="99" y="191"/>
                  <a:pt x="100" y="190"/>
                  <a:pt x="100" y="190"/>
                </a:cubicBezTo>
                <a:cubicBezTo>
                  <a:pt x="101" y="190"/>
                  <a:pt x="102" y="189"/>
                  <a:pt x="103" y="190"/>
                </a:cubicBezTo>
                <a:cubicBezTo>
                  <a:pt x="103" y="190"/>
                  <a:pt x="103" y="191"/>
                  <a:pt x="103" y="191"/>
                </a:cubicBezTo>
                <a:cubicBezTo>
                  <a:pt x="103" y="191"/>
                  <a:pt x="104" y="191"/>
                  <a:pt x="104" y="192"/>
                </a:cubicBezTo>
                <a:cubicBezTo>
                  <a:pt x="104" y="192"/>
                  <a:pt x="104" y="192"/>
                  <a:pt x="104" y="193"/>
                </a:cubicBezTo>
                <a:cubicBezTo>
                  <a:pt x="105" y="194"/>
                  <a:pt x="106" y="195"/>
                  <a:pt x="107" y="196"/>
                </a:cubicBezTo>
                <a:cubicBezTo>
                  <a:pt x="108" y="197"/>
                  <a:pt x="108" y="198"/>
                  <a:pt x="108" y="199"/>
                </a:cubicBezTo>
                <a:cubicBezTo>
                  <a:pt x="109" y="200"/>
                  <a:pt x="110" y="202"/>
                  <a:pt x="112" y="203"/>
                </a:cubicBezTo>
                <a:cubicBezTo>
                  <a:pt x="113" y="204"/>
                  <a:pt x="115" y="206"/>
                  <a:pt x="117" y="207"/>
                </a:cubicBezTo>
                <a:cubicBezTo>
                  <a:pt x="119" y="209"/>
                  <a:pt x="121" y="210"/>
                  <a:pt x="122" y="211"/>
                </a:cubicBezTo>
                <a:cubicBezTo>
                  <a:pt x="123" y="211"/>
                  <a:pt x="124" y="212"/>
                  <a:pt x="125" y="213"/>
                </a:cubicBezTo>
                <a:cubicBezTo>
                  <a:pt x="125" y="215"/>
                  <a:pt x="130" y="214"/>
                  <a:pt x="131" y="214"/>
                </a:cubicBezTo>
                <a:cubicBezTo>
                  <a:pt x="132" y="214"/>
                  <a:pt x="133" y="216"/>
                  <a:pt x="134" y="217"/>
                </a:cubicBezTo>
                <a:cubicBezTo>
                  <a:pt x="135" y="218"/>
                  <a:pt x="135" y="219"/>
                  <a:pt x="135" y="220"/>
                </a:cubicBezTo>
                <a:cubicBezTo>
                  <a:pt x="136" y="221"/>
                  <a:pt x="137" y="223"/>
                  <a:pt x="138" y="224"/>
                </a:cubicBezTo>
                <a:cubicBezTo>
                  <a:pt x="139" y="225"/>
                  <a:pt x="139" y="224"/>
                  <a:pt x="140" y="223"/>
                </a:cubicBezTo>
                <a:cubicBezTo>
                  <a:pt x="140" y="223"/>
                  <a:pt x="140" y="222"/>
                  <a:pt x="140" y="222"/>
                </a:cubicBezTo>
                <a:cubicBezTo>
                  <a:pt x="141" y="222"/>
                  <a:pt x="141" y="221"/>
                  <a:pt x="141" y="221"/>
                </a:cubicBezTo>
                <a:cubicBezTo>
                  <a:pt x="143" y="219"/>
                  <a:pt x="143" y="214"/>
                  <a:pt x="143" y="211"/>
                </a:cubicBezTo>
                <a:cubicBezTo>
                  <a:pt x="143" y="210"/>
                  <a:pt x="143" y="209"/>
                  <a:pt x="143" y="209"/>
                </a:cubicBezTo>
                <a:cubicBezTo>
                  <a:pt x="143" y="208"/>
                  <a:pt x="142" y="207"/>
                  <a:pt x="142" y="207"/>
                </a:cubicBezTo>
                <a:cubicBezTo>
                  <a:pt x="142" y="206"/>
                  <a:pt x="142" y="206"/>
                  <a:pt x="141" y="206"/>
                </a:cubicBezTo>
                <a:cubicBezTo>
                  <a:pt x="141" y="206"/>
                  <a:pt x="141" y="204"/>
                  <a:pt x="140" y="204"/>
                </a:cubicBezTo>
                <a:cubicBezTo>
                  <a:pt x="140" y="202"/>
                  <a:pt x="140" y="201"/>
                  <a:pt x="140" y="200"/>
                </a:cubicBezTo>
                <a:cubicBezTo>
                  <a:pt x="140" y="198"/>
                  <a:pt x="139" y="198"/>
                  <a:pt x="139" y="197"/>
                </a:cubicBezTo>
                <a:cubicBezTo>
                  <a:pt x="139" y="196"/>
                  <a:pt x="140" y="195"/>
                  <a:pt x="140" y="195"/>
                </a:cubicBezTo>
                <a:cubicBezTo>
                  <a:pt x="141" y="193"/>
                  <a:pt x="142" y="192"/>
                  <a:pt x="143" y="190"/>
                </a:cubicBezTo>
                <a:cubicBezTo>
                  <a:pt x="143" y="190"/>
                  <a:pt x="143" y="189"/>
                  <a:pt x="143" y="189"/>
                </a:cubicBezTo>
                <a:cubicBezTo>
                  <a:pt x="143" y="188"/>
                  <a:pt x="143" y="188"/>
                  <a:pt x="143" y="188"/>
                </a:cubicBezTo>
                <a:cubicBezTo>
                  <a:pt x="144" y="187"/>
                  <a:pt x="144" y="185"/>
                  <a:pt x="144" y="184"/>
                </a:cubicBezTo>
                <a:cubicBezTo>
                  <a:pt x="145" y="183"/>
                  <a:pt x="147" y="183"/>
                  <a:pt x="147" y="182"/>
                </a:cubicBezTo>
                <a:cubicBezTo>
                  <a:pt x="148" y="181"/>
                  <a:pt x="147" y="181"/>
                  <a:pt x="147" y="180"/>
                </a:cubicBezTo>
                <a:cubicBezTo>
                  <a:pt x="148" y="179"/>
                  <a:pt x="148" y="178"/>
                  <a:pt x="148" y="177"/>
                </a:cubicBezTo>
                <a:cubicBezTo>
                  <a:pt x="149" y="176"/>
                  <a:pt x="149" y="175"/>
                  <a:pt x="149" y="173"/>
                </a:cubicBezTo>
                <a:cubicBezTo>
                  <a:pt x="149" y="172"/>
                  <a:pt x="148" y="171"/>
                  <a:pt x="148" y="170"/>
                </a:cubicBezTo>
                <a:cubicBezTo>
                  <a:pt x="148" y="169"/>
                  <a:pt x="149" y="168"/>
                  <a:pt x="150" y="167"/>
                </a:cubicBezTo>
                <a:cubicBezTo>
                  <a:pt x="152" y="166"/>
                  <a:pt x="154" y="164"/>
                  <a:pt x="155" y="163"/>
                </a:cubicBezTo>
                <a:cubicBezTo>
                  <a:pt x="155" y="162"/>
                  <a:pt x="155" y="162"/>
                  <a:pt x="156" y="162"/>
                </a:cubicBezTo>
                <a:cubicBezTo>
                  <a:pt x="156" y="161"/>
                  <a:pt x="157" y="161"/>
                  <a:pt x="157" y="161"/>
                </a:cubicBezTo>
                <a:cubicBezTo>
                  <a:pt x="159" y="160"/>
                  <a:pt x="161" y="158"/>
                  <a:pt x="163" y="158"/>
                </a:cubicBezTo>
                <a:cubicBezTo>
                  <a:pt x="165" y="158"/>
                  <a:pt x="166" y="159"/>
                  <a:pt x="167" y="161"/>
                </a:cubicBezTo>
                <a:cubicBezTo>
                  <a:pt x="167" y="162"/>
                  <a:pt x="167" y="163"/>
                  <a:pt x="168" y="164"/>
                </a:cubicBezTo>
                <a:cubicBezTo>
                  <a:pt x="168" y="164"/>
                  <a:pt x="169" y="165"/>
                  <a:pt x="170" y="165"/>
                </a:cubicBezTo>
                <a:cubicBezTo>
                  <a:pt x="170" y="164"/>
                  <a:pt x="171" y="165"/>
                  <a:pt x="171" y="164"/>
                </a:cubicBezTo>
                <a:cubicBezTo>
                  <a:pt x="172" y="164"/>
                  <a:pt x="172" y="163"/>
                  <a:pt x="172" y="163"/>
                </a:cubicBezTo>
                <a:cubicBezTo>
                  <a:pt x="174" y="161"/>
                  <a:pt x="173" y="160"/>
                  <a:pt x="172" y="158"/>
                </a:cubicBezTo>
                <a:cubicBezTo>
                  <a:pt x="172" y="157"/>
                  <a:pt x="172" y="156"/>
                  <a:pt x="171" y="155"/>
                </a:cubicBezTo>
                <a:cubicBezTo>
                  <a:pt x="170" y="154"/>
                  <a:pt x="169" y="152"/>
                  <a:pt x="168" y="151"/>
                </a:cubicBezTo>
                <a:cubicBezTo>
                  <a:pt x="167" y="150"/>
                  <a:pt x="166" y="150"/>
                  <a:pt x="166" y="148"/>
                </a:cubicBezTo>
                <a:cubicBezTo>
                  <a:pt x="166" y="147"/>
                  <a:pt x="165" y="145"/>
                  <a:pt x="166" y="144"/>
                </a:cubicBezTo>
                <a:cubicBezTo>
                  <a:pt x="166" y="144"/>
                  <a:pt x="166" y="144"/>
                  <a:pt x="167" y="143"/>
                </a:cubicBezTo>
                <a:cubicBezTo>
                  <a:pt x="167" y="143"/>
                  <a:pt x="166" y="142"/>
                  <a:pt x="166" y="142"/>
                </a:cubicBezTo>
                <a:cubicBezTo>
                  <a:pt x="167" y="141"/>
                  <a:pt x="167" y="141"/>
                  <a:pt x="168" y="141"/>
                </a:cubicBezTo>
                <a:cubicBezTo>
                  <a:pt x="170" y="140"/>
                  <a:pt x="172" y="143"/>
                  <a:pt x="173" y="144"/>
                </a:cubicBezTo>
                <a:cubicBezTo>
                  <a:pt x="174" y="145"/>
                  <a:pt x="175" y="145"/>
                  <a:pt x="176" y="145"/>
                </a:cubicBezTo>
                <a:cubicBezTo>
                  <a:pt x="177" y="144"/>
                  <a:pt x="178" y="144"/>
                  <a:pt x="178" y="144"/>
                </a:cubicBezTo>
                <a:cubicBezTo>
                  <a:pt x="179" y="144"/>
                  <a:pt x="180" y="144"/>
                  <a:pt x="180" y="143"/>
                </a:cubicBezTo>
                <a:cubicBezTo>
                  <a:pt x="181" y="143"/>
                  <a:pt x="181" y="142"/>
                  <a:pt x="181" y="141"/>
                </a:cubicBezTo>
                <a:cubicBezTo>
                  <a:pt x="181" y="140"/>
                  <a:pt x="182" y="140"/>
                  <a:pt x="183" y="139"/>
                </a:cubicBezTo>
                <a:cubicBezTo>
                  <a:pt x="184" y="139"/>
                  <a:pt x="184" y="138"/>
                  <a:pt x="184" y="138"/>
                </a:cubicBezTo>
                <a:cubicBezTo>
                  <a:pt x="185" y="137"/>
                  <a:pt x="187" y="135"/>
                  <a:pt x="188" y="136"/>
                </a:cubicBezTo>
                <a:cubicBezTo>
                  <a:pt x="188" y="136"/>
                  <a:pt x="188" y="138"/>
                  <a:pt x="189" y="139"/>
                </a:cubicBezTo>
                <a:cubicBezTo>
                  <a:pt x="190" y="140"/>
                  <a:pt x="191" y="141"/>
                  <a:pt x="191" y="143"/>
                </a:cubicBezTo>
                <a:cubicBezTo>
                  <a:pt x="192" y="143"/>
                  <a:pt x="192" y="144"/>
                  <a:pt x="193" y="143"/>
                </a:cubicBezTo>
                <a:cubicBezTo>
                  <a:pt x="194" y="143"/>
                  <a:pt x="193" y="143"/>
                  <a:pt x="194" y="142"/>
                </a:cubicBezTo>
                <a:cubicBezTo>
                  <a:pt x="194" y="141"/>
                  <a:pt x="195" y="141"/>
                  <a:pt x="196" y="140"/>
                </a:cubicBezTo>
                <a:cubicBezTo>
                  <a:pt x="196" y="139"/>
                  <a:pt x="196" y="138"/>
                  <a:pt x="196" y="137"/>
                </a:cubicBezTo>
                <a:cubicBezTo>
                  <a:pt x="196" y="135"/>
                  <a:pt x="197" y="134"/>
                  <a:pt x="197" y="133"/>
                </a:cubicBezTo>
                <a:cubicBezTo>
                  <a:pt x="197" y="132"/>
                  <a:pt x="196" y="132"/>
                  <a:pt x="196" y="131"/>
                </a:cubicBezTo>
                <a:cubicBezTo>
                  <a:pt x="196" y="131"/>
                  <a:pt x="196" y="130"/>
                  <a:pt x="196" y="130"/>
                </a:cubicBezTo>
                <a:cubicBezTo>
                  <a:pt x="196" y="128"/>
                  <a:pt x="195" y="127"/>
                  <a:pt x="194" y="125"/>
                </a:cubicBezTo>
                <a:cubicBezTo>
                  <a:pt x="192" y="122"/>
                  <a:pt x="190" y="120"/>
                  <a:pt x="189" y="117"/>
                </a:cubicBezTo>
                <a:cubicBezTo>
                  <a:pt x="188" y="116"/>
                  <a:pt x="188" y="115"/>
                  <a:pt x="187" y="114"/>
                </a:cubicBezTo>
                <a:cubicBezTo>
                  <a:pt x="186" y="112"/>
                  <a:pt x="186" y="113"/>
                  <a:pt x="184" y="112"/>
                </a:cubicBezTo>
                <a:cubicBezTo>
                  <a:pt x="183" y="112"/>
                  <a:pt x="182" y="111"/>
                  <a:pt x="182" y="110"/>
                </a:cubicBezTo>
                <a:cubicBezTo>
                  <a:pt x="181" y="109"/>
                  <a:pt x="182" y="106"/>
                  <a:pt x="183" y="105"/>
                </a:cubicBezTo>
                <a:cubicBezTo>
                  <a:pt x="184" y="106"/>
                  <a:pt x="185" y="107"/>
                  <a:pt x="186" y="107"/>
                </a:cubicBezTo>
                <a:cubicBezTo>
                  <a:pt x="188" y="109"/>
                  <a:pt x="192" y="109"/>
                  <a:pt x="195" y="109"/>
                </a:cubicBezTo>
                <a:cubicBezTo>
                  <a:pt x="197" y="109"/>
                  <a:pt x="200" y="109"/>
                  <a:pt x="201" y="108"/>
                </a:cubicBezTo>
                <a:cubicBezTo>
                  <a:pt x="202" y="107"/>
                  <a:pt x="202" y="107"/>
                  <a:pt x="203" y="106"/>
                </a:cubicBezTo>
                <a:cubicBezTo>
                  <a:pt x="204" y="105"/>
                  <a:pt x="204" y="105"/>
                  <a:pt x="204" y="104"/>
                </a:cubicBezTo>
                <a:cubicBezTo>
                  <a:pt x="204" y="104"/>
                  <a:pt x="204" y="103"/>
                  <a:pt x="204" y="102"/>
                </a:cubicBezTo>
                <a:cubicBezTo>
                  <a:pt x="204" y="102"/>
                  <a:pt x="204" y="100"/>
                  <a:pt x="204" y="100"/>
                </a:cubicBezTo>
              </a:path>
            </a:pathLst>
          </a:custGeom>
          <a:solidFill>
            <a:srgbClr val="BFBFBF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8" name="Freeform 28"/>
          <p:cNvSpPr>
            <a:spLocks/>
          </p:cNvSpPr>
          <p:nvPr/>
        </p:nvSpPr>
        <p:spPr bwMode="auto">
          <a:xfrm>
            <a:off x="6849791" y="5245799"/>
            <a:ext cx="209425" cy="188128"/>
          </a:xfrm>
          <a:custGeom>
            <a:avLst/>
            <a:gdLst/>
            <a:ahLst/>
            <a:cxnLst>
              <a:cxn ang="0">
                <a:pos x="145" y="47"/>
              </a:cxn>
              <a:cxn ang="0">
                <a:pos x="135" y="45"/>
              </a:cxn>
              <a:cxn ang="0">
                <a:pos x="132" y="40"/>
              </a:cxn>
              <a:cxn ang="0">
                <a:pos x="121" y="36"/>
              </a:cxn>
              <a:cxn ang="0">
                <a:pos x="116" y="31"/>
              </a:cxn>
              <a:cxn ang="0">
                <a:pos x="110" y="28"/>
              </a:cxn>
              <a:cxn ang="0">
                <a:pos x="105" y="20"/>
              </a:cxn>
              <a:cxn ang="0">
                <a:pos x="94" y="10"/>
              </a:cxn>
              <a:cxn ang="0">
                <a:pos x="88" y="3"/>
              </a:cxn>
              <a:cxn ang="0">
                <a:pos x="84" y="5"/>
              </a:cxn>
              <a:cxn ang="0">
                <a:pos x="74" y="2"/>
              </a:cxn>
              <a:cxn ang="0">
                <a:pos x="74" y="8"/>
              </a:cxn>
              <a:cxn ang="0">
                <a:pos x="80" y="18"/>
              </a:cxn>
              <a:cxn ang="0">
                <a:pos x="78" y="25"/>
              </a:cxn>
              <a:cxn ang="0">
                <a:pos x="71" y="18"/>
              </a:cxn>
              <a:cxn ang="0">
                <a:pos x="63" y="23"/>
              </a:cxn>
              <a:cxn ang="0">
                <a:pos x="57" y="33"/>
              </a:cxn>
              <a:cxn ang="0">
                <a:pos x="55" y="42"/>
              </a:cxn>
              <a:cxn ang="0">
                <a:pos x="51" y="49"/>
              </a:cxn>
              <a:cxn ang="0">
                <a:pos x="47" y="57"/>
              </a:cxn>
              <a:cxn ang="0">
                <a:pos x="49" y="66"/>
              </a:cxn>
              <a:cxn ang="0">
                <a:pos x="51" y="71"/>
              </a:cxn>
              <a:cxn ang="0">
                <a:pos x="48" y="83"/>
              </a:cxn>
              <a:cxn ang="0">
                <a:pos x="42" y="77"/>
              </a:cxn>
              <a:cxn ang="0">
                <a:pos x="30" y="71"/>
              </a:cxn>
              <a:cxn ang="0">
                <a:pos x="16" y="59"/>
              </a:cxn>
              <a:cxn ang="0">
                <a:pos x="12" y="52"/>
              </a:cxn>
              <a:cxn ang="0">
                <a:pos x="8" y="50"/>
              </a:cxn>
              <a:cxn ang="0">
                <a:pos x="0" y="54"/>
              </a:cxn>
              <a:cxn ang="0">
                <a:pos x="5" y="59"/>
              </a:cxn>
              <a:cxn ang="0">
                <a:pos x="12" y="62"/>
              </a:cxn>
              <a:cxn ang="0">
                <a:pos x="17" y="66"/>
              </a:cxn>
              <a:cxn ang="0">
                <a:pos x="26" y="75"/>
              </a:cxn>
              <a:cxn ang="0">
                <a:pos x="34" y="82"/>
              </a:cxn>
              <a:cxn ang="0">
                <a:pos x="53" y="94"/>
              </a:cxn>
              <a:cxn ang="0">
                <a:pos x="62" y="104"/>
              </a:cxn>
              <a:cxn ang="0">
                <a:pos x="68" y="106"/>
              </a:cxn>
              <a:cxn ang="0">
                <a:pos x="76" y="116"/>
              </a:cxn>
              <a:cxn ang="0">
                <a:pos x="82" y="131"/>
              </a:cxn>
              <a:cxn ang="0">
                <a:pos x="91" y="133"/>
              </a:cxn>
              <a:cxn ang="0">
                <a:pos x="90" y="111"/>
              </a:cxn>
              <a:cxn ang="0">
                <a:pos x="95" y="98"/>
              </a:cxn>
              <a:cxn ang="0">
                <a:pos x="101" y="88"/>
              </a:cxn>
              <a:cxn ang="0">
                <a:pos x="109" y="76"/>
              </a:cxn>
              <a:cxn ang="0">
                <a:pos x="113" y="81"/>
              </a:cxn>
              <a:cxn ang="0">
                <a:pos x="126" y="88"/>
              </a:cxn>
              <a:cxn ang="0">
                <a:pos x="132" y="81"/>
              </a:cxn>
              <a:cxn ang="0">
                <a:pos x="132" y="70"/>
              </a:cxn>
              <a:cxn ang="0">
                <a:pos x="133" y="64"/>
              </a:cxn>
              <a:cxn ang="0">
                <a:pos x="142" y="62"/>
              </a:cxn>
              <a:cxn ang="0">
                <a:pos x="148" y="59"/>
              </a:cxn>
            </a:cxnLst>
            <a:rect l="0" t="0" r="r" b="b"/>
            <a:pathLst>
              <a:path w="150" h="135">
                <a:moveTo>
                  <a:pt x="147" y="51"/>
                </a:moveTo>
                <a:cubicBezTo>
                  <a:pt x="146" y="51"/>
                  <a:pt x="146" y="50"/>
                  <a:pt x="146" y="49"/>
                </a:cubicBezTo>
                <a:cubicBezTo>
                  <a:pt x="145" y="49"/>
                  <a:pt x="146" y="47"/>
                  <a:pt x="145" y="47"/>
                </a:cubicBezTo>
                <a:cubicBezTo>
                  <a:pt x="144" y="46"/>
                  <a:pt x="142" y="47"/>
                  <a:pt x="141" y="47"/>
                </a:cubicBezTo>
                <a:cubicBezTo>
                  <a:pt x="140" y="47"/>
                  <a:pt x="136" y="48"/>
                  <a:pt x="136" y="47"/>
                </a:cubicBezTo>
                <a:cubicBezTo>
                  <a:pt x="135" y="46"/>
                  <a:pt x="135" y="46"/>
                  <a:pt x="135" y="45"/>
                </a:cubicBezTo>
                <a:cubicBezTo>
                  <a:pt x="135" y="44"/>
                  <a:pt x="135" y="44"/>
                  <a:pt x="135" y="43"/>
                </a:cubicBezTo>
                <a:cubicBezTo>
                  <a:pt x="134" y="43"/>
                  <a:pt x="134" y="42"/>
                  <a:pt x="133" y="42"/>
                </a:cubicBezTo>
                <a:cubicBezTo>
                  <a:pt x="133" y="41"/>
                  <a:pt x="132" y="41"/>
                  <a:pt x="132" y="40"/>
                </a:cubicBezTo>
                <a:cubicBezTo>
                  <a:pt x="130" y="40"/>
                  <a:pt x="130" y="39"/>
                  <a:pt x="130" y="38"/>
                </a:cubicBezTo>
                <a:cubicBezTo>
                  <a:pt x="129" y="36"/>
                  <a:pt x="128" y="36"/>
                  <a:pt x="127" y="36"/>
                </a:cubicBezTo>
                <a:cubicBezTo>
                  <a:pt x="125" y="36"/>
                  <a:pt x="123" y="37"/>
                  <a:pt x="121" y="36"/>
                </a:cubicBezTo>
                <a:cubicBezTo>
                  <a:pt x="120" y="36"/>
                  <a:pt x="119" y="35"/>
                  <a:pt x="118" y="34"/>
                </a:cubicBezTo>
                <a:cubicBezTo>
                  <a:pt x="117" y="34"/>
                  <a:pt x="117" y="33"/>
                  <a:pt x="116" y="33"/>
                </a:cubicBezTo>
                <a:cubicBezTo>
                  <a:pt x="116" y="32"/>
                  <a:pt x="116" y="32"/>
                  <a:pt x="116" y="31"/>
                </a:cubicBezTo>
                <a:cubicBezTo>
                  <a:pt x="115" y="31"/>
                  <a:pt x="115" y="31"/>
                  <a:pt x="114" y="31"/>
                </a:cubicBezTo>
                <a:cubicBezTo>
                  <a:pt x="113" y="31"/>
                  <a:pt x="113" y="30"/>
                  <a:pt x="112" y="30"/>
                </a:cubicBezTo>
                <a:cubicBezTo>
                  <a:pt x="112" y="29"/>
                  <a:pt x="111" y="29"/>
                  <a:pt x="110" y="28"/>
                </a:cubicBezTo>
                <a:cubicBezTo>
                  <a:pt x="108" y="27"/>
                  <a:pt x="106" y="25"/>
                  <a:pt x="106" y="23"/>
                </a:cubicBezTo>
                <a:cubicBezTo>
                  <a:pt x="108" y="23"/>
                  <a:pt x="108" y="23"/>
                  <a:pt x="108" y="23"/>
                </a:cubicBezTo>
                <a:cubicBezTo>
                  <a:pt x="107" y="22"/>
                  <a:pt x="106" y="21"/>
                  <a:pt x="105" y="20"/>
                </a:cubicBezTo>
                <a:cubicBezTo>
                  <a:pt x="103" y="18"/>
                  <a:pt x="101" y="17"/>
                  <a:pt x="100" y="14"/>
                </a:cubicBezTo>
                <a:cubicBezTo>
                  <a:pt x="99" y="13"/>
                  <a:pt x="99" y="12"/>
                  <a:pt x="98" y="12"/>
                </a:cubicBezTo>
                <a:cubicBezTo>
                  <a:pt x="96" y="11"/>
                  <a:pt x="95" y="11"/>
                  <a:pt x="94" y="10"/>
                </a:cubicBezTo>
                <a:cubicBezTo>
                  <a:pt x="93" y="9"/>
                  <a:pt x="93" y="9"/>
                  <a:pt x="92" y="8"/>
                </a:cubicBezTo>
                <a:cubicBezTo>
                  <a:pt x="90" y="8"/>
                  <a:pt x="90" y="7"/>
                  <a:pt x="90" y="6"/>
                </a:cubicBezTo>
                <a:cubicBezTo>
                  <a:pt x="89" y="5"/>
                  <a:pt x="88" y="4"/>
                  <a:pt x="88" y="3"/>
                </a:cubicBezTo>
                <a:cubicBezTo>
                  <a:pt x="88" y="3"/>
                  <a:pt x="88" y="3"/>
                  <a:pt x="88" y="3"/>
                </a:cubicBezTo>
                <a:cubicBezTo>
                  <a:pt x="88" y="4"/>
                  <a:pt x="87" y="4"/>
                  <a:pt x="86" y="4"/>
                </a:cubicBezTo>
                <a:cubicBezTo>
                  <a:pt x="86" y="4"/>
                  <a:pt x="85" y="4"/>
                  <a:pt x="84" y="5"/>
                </a:cubicBezTo>
                <a:cubicBezTo>
                  <a:pt x="83" y="5"/>
                  <a:pt x="82" y="5"/>
                  <a:pt x="81" y="4"/>
                </a:cubicBezTo>
                <a:cubicBezTo>
                  <a:pt x="80" y="3"/>
                  <a:pt x="78" y="0"/>
                  <a:pt x="76" y="1"/>
                </a:cubicBezTo>
                <a:cubicBezTo>
                  <a:pt x="75" y="1"/>
                  <a:pt x="75" y="1"/>
                  <a:pt x="74" y="2"/>
                </a:cubicBezTo>
                <a:cubicBezTo>
                  <a:pt x="74" y="2"/>
                  <a:pt x="75" y="3"/>
                  <a:pt x="75" y="3"/>
                </a:cubicBezTo>
                <a:cubicBezTo>
                  <a:pt x="74" y="4"/>
                  <a:pt x="74" y="4"/>
                  <a:pt x="74" y="4"/>
                </a:cubicBezTo>
                <a:cubicBezTo>
                  <a:pt x="73" y="5"/>
                  <a:pt x="74" y="7"/>
                  <a:pt x="74" y="8"/>
                </a:cubicBezTo>
                <a:cubicBezTo>
                  <a:pt x="74" y="10"/>
                  <a:pt x="75" y="10"/>
                  <a:pt x="76" y="11"/>
                </a:cubicBezTo>
                <a:cubicBezTo>
                  <a:pt x="77" y="12"/>
                  <a:pt x="78" y="14"/>
                  <a:pt x="79" y="15"/>
                </a:cubicBezTo>
                <a:cubicBezTo>
                  <a:pt x="80" y="16"/>
                  <a:pt x="80" y="17"/>
                  <a:pt x="80" y="18"/>
                </a:cubicBezTo>
                <a:cubicBezTo>
                  <a:pt x="81" y="20"/>
                  <a:pt x="82" y="21"/>
                  <a:pt x="80" y="23"/>
                </a:cubicBezTo>
                <a:cubicBezTo>
                  <a:pt x="80" y="23"/>
                  <a:pt x="80" y="24"/>
                  <a:pt x="79" y="24"/>
                </a:cubicBezTo>
                <a:cubicBezTo>
                  <a:pt x="79" y="25"/>
                  <a:pt x="78" y="24"/>
                  <a:pt x="78" y="25"/>
                </a:cubicBezTo>
                <a:cubicBezTo>
                  <a:pt x="77" y="25"/>
                  <a:pt x="76" y="24"/>
                  <a:pt x="76" y="24"/>
                </a:cubicBezTo>
                <a:cubicBezTo>
                  <a:pt x="75" y="23"/>
                  <a:pt x="75" y="22"/>
                  <a:pt x="75" y="21"/>
                </a:cubicBezTo>
                <a:cubicBezTo>
                  <a:pt x="74" y="19"/>
                  <a:pt x="73" y="18"/>
                  <a:pt x="71" y="18"/>
                </a:cubicBezTo>
                <a:cubicBezTo>
                  <a:pt x="69" y="18"/>
                  <a:pt x="67" y="20"/>
                  <a:pt x="65" y="21"/>
                </a:cubicBezTo>
                <a:cubicBezTo>
                  <a:pt x="65" y="21"/>
                  <a:pt x="64" y="21"/>
                  <a:pt x="64" y="22"/>
                </a:cubicBezTo>
                <a:cubicBezTo>
                  <a:pt x="63" y="22"/>
                  <a:pt x="63" y="22"/>
                  <a:pt x="63" y="23"/>
                </a:cubicBezTo>
                <a:cubicBezTo>
                  <a:pt x="62" y="24"/>
                  <a:pt x="60" y="26"/>
                  <a:pt x="58" y="27"/>
                </a:cubicBezTo>
                <a:cubicBezTo>
                  <a:pt x="57" y="28"/>
                  <a:pt x="56" y="29"/>
                  <a:pt x="56" y="30"/>
                </a:cubicBezTo>
                <a:cubicBezTo>
                  <a:pt x="56" y="31"/>
                  <a:pt x="57" y="32"/>
                  <a:pt x="57" y="33"/>
                </a:cubicBezTo>
                <a:cubicBezTo>
                  <a:pt x="57" y="35"/>
                  <a:pt x="57" y="36"/>
                  <a:pt x="56" y="37"/>
                </a:cubicBezTo>
                <a:cubicBezTo>
                  <a:pt x="56" y="38"/>
                  <a:pt x="56" y="39"/>
                  <a:pt x="55" y="40"/>
                </a:cubicBezTo>
                <a:cubicBezTo>
                  <a:pt x="55" y="41"/>
                  <a:pt x="56" y="41"/>
                  <a:pt x="55" y="42"/>
                </a:cubicBezTo>
                <a:cubicBezTo>
                  <a:pt x="55" y="43"/>
                  <a:pt x="53" y="43"/>
                  <a:pt x="52" y="44"/>
                </a:cubicBezTo>
                <a:cubicBezTo>
                  <a:pt x="52" y="45"/>
                  <a:pt x="52" y="47"/>
                  <a:pt x="51" y="48"/>
                </a:cubicBezTo>
                <a:cubicBezTo>
                  <a:pt x="51" y="48"/>
                  <a:pt x="51" y="48"/>
                  <a:pt x="51" y="49"/>
                </a:cubicBezTo>
                <a:cubicBezTo>
                  <a:pt x="51" y="49"/>
                  <a:pt x="51" y="50"/>
                  <a:pt x="51" y="50"/>
                </a:cubicBezTo>
                <a:cubicBezTo>
                  <a:pt x="50" y="52"/>
                  <a:pt x="49" y="53"/>
                  <a:pt x="48" y="55"/>
                </a:cubicBezTo>
                <a:cubicBezTo>
                  <a:pt x="48" y="55"/>
                  <a:pt x="47" y="56"/>
                  <a:pt x="47" y="57"/>
                </a:cubicBezTo>
                <a:cubicBezTo>
                  <a:pt x="47" y="58"/>
                  <a:pt x="48" y="58"/>
                  <a:pt x="48" y="60"/>
                </a:cubicBezTo>
                <a:cubicBezTo>
                  <a:pt x="48" y="61"/>
                  <a:pt x="48" y="62"/>
                  <a:pt x="48" y="64"/>
                </a:cubicBezTo>
                <a:cubicBezTo>
                  <a:pt x="49" y="64"/>
                  <a:pt x="49" y="66"/>
                  <a:pt x="49" y="66"/>
                </a:cubicBezTo>
                <a:cubicBezTo>
                  <a:pt x="50" y="66"/>
                  <a:pt x="50" y="66"/>
                  <a:pt x="50" y="67"/>
                </a:cubicBezTo>
                <a:cubicBezTo>
                  <a:pt x="50" y="67"/>
                  <a:pt x="51" y="68"/>
                  <a:pt x="51" y="69"/>
                </a:cubicBezTo>
                <a:cubicBezTo>
                  <a:pt x="51" y="69"/>
                  <a:pt x="51" y="70"/>
                  <a:pt x="51" y="71"/>
                </a:cubicBezTo>
                <a:cubicBezTo>
                  <a:pt x="51" y="74"/>
                  <a:pt x="51" y="79"/>
                  <a:pt x="49" y="81"/>
                </a:cubicBezTo>
                <a:cubicBezTo>
                  <a:pt x="49" y="81"/>
                  <a:pt x="49" y="82"/>
                  <a:pt x="48" y="82"/>
                </a:cubicBezTo>
                <a:cubicBezTo>
                  <a:pt x="48" y="82"/>
                  <a:pt x="48" y="83"/>
                  <a:pt x="48" y="83"/>
                </a:cubicBezTo>
                <a:cubicBezTo>
                  <a:pt x="47" y="84"/>
                  <a:pt x="47" y="85"/>
                  <a:pt x="46" y="84"/>
                </a:cubicBezTo>
                <a:cubicBezTo>
                  <a:pt x="45" y="83"/>
                  <a:pt x="44" y="81"/>
                  <a:pt x="43" y="80"/>
                </a:cubicBezTo>
                <a:cubicBezTo>
                  <a:pt x="43" y="79"/>
                  <a:pt x="43" y="78"/>
                  <a:pt x="42" y="77"/>
                </a:cubicBezTo>
                <a:cubicBezTo>
                  <a:pt x="41" y="76"/>
                  <a:pt x="40" y="74"/>
                  <a:pt x="39" y="74"/>
                </a:cubicBezTo>
                <a:cubicBezTo>
                  <a:pt x="38" y="74"/>
                  <a:pt x="33" y="75"/>
                  <a:pt x="33" y="73"/>
                </a:cubicBezTo>
                <a:cubicBezTo>
                  <a:pt x="32" y="72"/>
                  <a:pt x="31" y="71"/>
                  <a:pt x="30" y="71"/>
                </a:cubicBezTo>
                <a:cubicBezTo>
                  <a:pt x="29" y="70"/>
                  <a:pt x="27" y="69"/>
                  <a:pt x="25" y="67"/>
                </a:cubicBezTo>
                <a:cubicBezTo>
                  <a:pt x="23" y="66"/>
                  <a:pt x="21" y="64"/>
                  <a:pt x="20" y="63"/>
                </a:cubicBezTo>
                <a:cubicBezTo>
                  <a:pt x="18" y="62"/>
                  <a:pt x="17" y="60"/>
                  <a:pt x="16" y="59"/>
                </a:cubicBezTo>
                <a:cubicBezTo>
                  <a:pt x="16" y="58"/>
                  <a:pt x="16" y="57"/>
                  <a:pt x="15" y="56"/>
                </a:cubicBezTo>
                <a:cubicBezTo>
                  <a:pt x="14" y="55"/>
                  <a:pt x="13" y="54"/>
                  <a:pt x="12" y="53"/>
                </a:cubicBezTo>
                <a:cubicBezTo>
                  <a:pt x="12" y="52"/>
                  <a:pt x="12" y="52"/>
                  <a:pt x="12" y="52"/>
                </a:cubicBezTo>
                <a:cubicBezTo>
                  <a:pt x="12" y="51"/>
                  <a:pt x="11" y="51"/>
                  <a:pt x="11" y="51"/>
                </a:cubicBezTo>
                <a:cubicBezTo>
                  <a:pt x="11" y="51"/>
                  <a:pt x="11" y="50"/>
                  <a:pt x="11" y="50"/>
                </a:cubicBezTo>
                <a:cubicBezTo>
                  <a:pt x="10" y="49"/>
                  <a:pt x="9" y="50"/>
                  <a:pt x="8" y="50"/>
                </a:cubicBezTo>
                <a:cubicBezTo>
                  <a:pt x="8" y="50"/>
                  <a:pt x="7" y="51"/>
                  <a:pt x="6" y="51"/>
                </a:cubicBezTo>
                <a:cubicBezTo>
                  <a:pt x="5" y="51"/>
                  <a:pt x="1" y="52"/>
                  <a:pt x="0" y="54"/>
                </a:cubicBezTo>
                <a:cubicBezTo>
                  <a:pt x="0" y="54"/>
                  <a:pt x="0" y="54"/>
                  <a:pt x="0" y="54"/>
                </a:cubicBezTo>
                <a:cubicBezTo>
                  <a:pt x="0" y="55"/>
                  <a:pt x="0" y="56"/>
                  <a:pt x="0" y="57"/>
                </a:cubicBezTo>
                <a:cubicBezTo>
                  <a:pt x="1" y="57"/>
                  <a:pt x="2" y="57"/>
                  <a:pt x="3" y="58"/>
                </a:cubicBezTo>
                <a:cubicBezTo>
                  <a:pt x="4" y="58"/>
                  <a:pt x="5" y="58"/>
                  <a:pt x="5" y="59"/>
                </a:cubicBezTo>
                <a:cubicBezTo>
                  <a:pt x="5" y="59"/>
                  <a:pt x="6" y="59"/>
                  <a:pt x="6" y="59"/>
                </a:cubicBezTo>
                <a:cubicBezTo>
                  <a:pt x="7" y="59"/>
                  <a:pt x="9" y="60"/>
                  <a:pt x="10" y="61"/>
                </a:cubicBezTo>
                <a:cubicBezTo>
                  <a:pt x="11" y="62"/>
                  <a:pt x="12" y="62"/>
                  <a:pt x="12" y="62"/>
                </a:cubicBezTo>
                <a:cubicBezTo>
                  <a:pt x="13" y="62"/>
                  <a:pt x="13" y="63"/>
                  <a:pt x="14" y="63"/>
                </a:cubicBezTo>
                <a:cubicBezTo>
                  <a:pt x="14" y="64"/>
                  <a:pt x="15" y="64"/>
                  <a:pt x="15" y="65"/>
                </a:cubicBezTo>
                <a:cubicBezTo>
                  <a:pt x="16" y="65"/>
                  <a:pt x="17" y="65"/>
                  <a:pt x="17" y="66"/>
                </a:cubicBezTo>
                <a:cubicBezTo>
                  <a:pt x="19" y="67"/>
                  <a:pt x="20" y="69"/>
                  <a:pt x="22" y="71"/>
                </a:cubicBezTo>
                <a:cubicBezTo>
                  <a:pt x="23" y="71"/>
                  <a:pt x="24" y="72"/>
                  <a:pt x="24" y="73"/>
                </a:cubicBezTo>
                <a:cubicBezTo>
                  <a:pt x="25" y="73"/>
                  <a:pt x="25" y="74"/>
                  <a:pt x="26" y="75"/>
                </a:cubicBezTo>
                <a:cubicBezTo>
                  <a:pt x="27" y="76"/>
                  <a:pt x="29" y="77"/>
                  <a:pt x="30" y="78"/>
                </a:cubicBezTo>
                <a:cubicBezTo>
                  <a:pt x="31" y="79"/>
                  <a:pt x="32" y="80"/>
                  <a:pt x="33" y="81"/>
                </a:cubicBezTo>
                <a:cubicBezTo>
                  <a:pt x="34" y="81"/>
                  <a:pt x="34" y="82"/>
                  <a:pt x="34" y="82"/>
                </a:cubicBezTo>
                <a:cubicBezTo>
                  <a:pt x="35" y="83"/>
                  <a:pt x="35" y="83"/>
                  <a:pt x="36" y="83"/>
                </a:cubicBezTo>
                <a:cubicBezTo>
                  <a:pt x="40" y="85"/>
                  <a:pt x="43" y="88"/>
                  <a:pt x="47" y="90"/>
                </a:cubicBezTo>
                <a:cubicBezTo>
                  <a:pt x="49" y="91"/>
                  <a:pt x="51" y="93"/>
                  <a:pt x="53" y="94"/>
                </a:cubicBezTo>
                <a:cubicBezTo>
                  <a:pt x="55" y="95"/>
                  <a:pt x="57" y="97"/>
                  <a:pt x="58" y="99"/>
                </a:cubicBezTo>
                <a:cubicBezTo>
                  <a:pt x="59" y="100"/>
                  <a:pt x="59" y="102"/>
                  <a:pt x="60" y="102"/>
                </a:cubicBezTo>
                <a:cubicBezTo>
                  <a:pt x="61" y="103"/>
                  <a:pt x="62" y="103"/>
                  <a:pt x="62" y="104"/>
                </a:cubicBezTo>
                <a:cubicBezTo>
                  <a:pt x="63" y="104"/>
                  <a:pt x="64" y="105"/>
                  <a:pt x="65" y="105"/>
                </a:cubicBezTo>
                <a:cubicBezTo>
                  <a:pt x="67" y="105"/>
                  <a:pt x="66" y="105"/>
                  <a:pt x="67" y="106"/>
                </a:cubicBezTo>
                <a:cubicBezTo>
                  <a:pt x="68" y="106"/>
                  <a:pt x="68" y="106"/>
                  <a:pt x="68" y="106"/>
                </a:cubicBezTo>
                <a:cubicBezTo>
                  <a:pt x="68" y="106"/>
                  <a:pt x="69" y="107"/>
                  <a:pt x="69" y="107"/>
                </a:cubicBezTo>
                <a:cubicBezTo>
                  <a:pt x="71" y="109"/>
                  <a:pt x="72" y="113"/>
                  <a:pt x="74" y="115"/>
                </a:cubicBezTo>
                <a:cubicBezTo>
                  <a:pt x="75" y="116"/>
                  <a:pt x="75" y="116"/>
                  <a:pt x="76" y="116"/>
                </a:cubicBezTo>
                <a:cubicBezTo>
                  <a:pt x="77" y="117"/>
                  <a:pt x="77" y="118"/>
                  <a:pt x="78" y="119"/>
                </a:cubicBezTo>
                <a:cubicBezTo>
                  <a:pt x="79" y="121"/>
                  <a:pt x="79" y="124"/>
                  <a:pt x="80" y="126"/>
                </a:cubicBezTo>
                <a:cubicBezTo>
                  <a:pt x="81" y="128"/>
                  <a:pt x="81" y="129"/>
                  <a:pt x="82" y="131"/>
                </a:cubicBezTo>
                <a:cubicBezTo>
                  <a:pt x="83" y="132"/>
                  <a:pt x="85" y="132"/>
                  <a:pt x="86" y="133"/>
                </a:cubicBezTo>
                <a:cubicBezTo>
                  <a:pt x="87" y="133"/>
                  <a:pt x="88" y="135"/>
                  <a:pt x="90" y="135"/>
                </a:cubicBezTo>
                <a:cubicBezTo>
                  <a:pt x="91" y="134"/>
                  <a:pt x="90" y="134"/>
                  <a:pt x="91" y="133"/>
                </a:cubicBezTo>
                <a:cubicBezTo>
                  <a:pt x="91" y="132"/>
                  <a:pt x="91" y="132"/>
                  <a:pt x="91" y="131"/>
                </a:cubicBezTo>
                <a:cubicBezTo>
                  <a:pt x="93" y="129"/>
                  <a:pt x="96" y="127"/>
                  <a:pt x="95" y="124"/>
                </a:cubicBezTo>
                <a:cubicBezTo>
                  <a:pt x="95" y="120"/>
                  <a:pt x="92" y="115"/>
                  <a:pt x="90" y="111"/>
                </a:cubicBezTo>
                <a:cubicBezTo>
                  <a:pt x="88" y="110"/>
                  <a:pt x="86" y="108"/>
                  <a:pt x="86" y="105"/>
                </a:cubicBezTo>
                <a:cubicBezTo>
                  <a:pt x="87" y="103"/>
                  <a:pt x="91" y="103"/>
                  <a:pt x="93" y="102"/>
                </a:cubicBezTo>
                <a:cubicBezTo>
                  <a:pt x="94" y="101"/>
                  <a:pt x="95" y="100"/>
                  <a:pt x="95" y="98"/>
                </a:cubicBezTo>
                <a:cubicBezTo>
                  <a:pt x="96" y="97"/>
                  <a:pt x="97" y="95"/>
                  <a:pt x="97" y="94"/>
                </a:cubicBezTo>
                <a:cubicBezTo>
                  <a:pt x="98" y="93"/>
                  <a:pt x="98" y="92"/>
                  <a:pt x="99" y="91"/>
                </a:cubicBezTo>
                <a:cubicBezTo>
                  <a:pt x="100" y="90"/>
                  <a:pt x="100" y="89"/>
                  <a:pt x="101" y="88"/>
                </a:cubicBezTo>
                <a:cubicBezTo>
                  <a:pt x="103" y="87"/>
                  <a:pt x="104" y="85"/>
                  <a:pt x="105" y="83"/>
                </a:cubicBezTo>
                <a:cubicBezTo>
                  <a:pt x="107" y="81"/>
                  <a:pt x="108" y="80"/>
                  <a:pt x="109" y="78"/>
                </a:cubicBezTo>
                <a:cubicBezTo>
                  <a:pt x="109" y="77"/>
                  <a:pt x="109" y="77"/>
                  <a:pt x="109" y="76"/>
                </a:cubicBezTo>
                <a:cubicBezTo>
                  <a:pt x="109" y="76"/>
                  <a:pt x="111" y="74"/>
                  <a:pt x="111" y="74"/>
                </a:cubicBezTo>
                <a:cubicBezTo>
                  <a:pt x="112" y="74"/>
                  <a:pt x="112" y="74"/>
                  <a:pt x="112" y="75"/>
                </a:cubicBezTo>
                <a:cubicBezTo>
                  <a:pt x="113" y="77"/>
                  <a:pt x="113" y="79"/>
                  <a:pt x="113" y="81"/>
                </a:cubicBezTo>
                <a:cubicBezTo>
                  <a:pt x="113" y="83"/>
                  <a:pt x="113" y="86"/>
                  <a:pt x="113" y="87"/>
                </a:cubicBezTo>
                <a:cubicBezTo>
                  <a:pt x="114" y="90"/>
                  <a:pt x="116" y="89"/>
                  <a:pt x="118" y="89"/>
                </a:cubicBezTo>
                <a:cubicBezTo>
                  <a:pt x="121" y="89"/>
                  <a:pt x="123" y="89"/>
                  <a:pt x="126" y="88"/>
                </a:cubicBezTo>
                <a:cubicBezTo>
                  <a:pt x="127" y="87"/>
                  <a:pt x="129" y="87"/>
                  <a:pt x="130" y="85"/>
                </a:cubicBezTo>
                <a:cubicBezTo>
                  <a:pt x="131" y="85"/>
                  <a:pt x="131" y="84"/>
                  <a:pt x="131" y="83"/>
                </a:cubicBezTo>
                <a:cubicBezTo>
                  <a:pt x="131" y="82"/>
                  <a:pt x="132" y="82"/>
                  <a:pt x="132" y="81"/>
                </a:cubicBezTo>
                <a:cubicBezTo>
                  <a:pt x="133" y="80"/>
                  <a:pt x="133" y="79"/>
                  <a:pt x="133" y="78"/>
                </a:cubicBezTo>
                <a:cubicBezTo>
                  <a:pt x="134" y="76"/>
                  <a:pt x="135" y="73"/>
                  <a:pt x="134" y="71"/>
                </a:cubicBezTo>
                <a:cubicBezTo>
                  <a:pt x="134" y="71"/>
                  <a:pt x="133" y="70"/>
                  <a:pt x="132" y="70"/>
                </a:cubicBezTo>
                <a:cubicBezTo>
                  <a:pt x="132" y="69"/>
                  <a:pt x="131" y="69"/>
                  <a:pt x="130" y="69"/>
                </a:cubicBezTo>
                <a:cubicBezTo>
                  <a:pt x="129" y="69"/>
                  <a:pt x="129" y="68"/>
                  <a:pt x="129" y="68"/>
                </a:cubicBezTo>
                <a:cubicBezTo>
                  <a:pt x="128" y="66"/>
                  <a:pt x="131" y="64"/>
                  <a:pt x="133" y="64"/>
                </a:cubicBezTo>
                <a:cubicBezTo>
                  <a:pt x="134" y="65"/>
                  <a:pt x="135" y="65"/>
                  <a:pt x="136" y="66"/>
                </a:cubicBezTo>
                <a:cubicBezTo>
                  <a:pt x="138" y="67"/>
                  <a:pt x="139" y="67"/>
                  <a:pt x="141" y="67"/>
                </a:cubicBezTo>
                <a:cubicBezTo>
                  <a:pt x="141" y="65"/>
                  <a:pt x="140" y="62"/>
                  <a:pt x="142" y="62"/>
                </a:cubicBezTo>
                <a:cubicBezTo>
                  <a:pt x="143" y="62"/>
                  <a:pt x="145" y="63"/>
                  <a:pt x="146" y="62"/>
                </a:cubicBezTo>
                <a:cubicBezTo>
                  <a:pt x="146" y="61"/>
                  <a:pt x="145" y="60"/>
                  <a:pt x="146" y="60"/>
                </a:cubicBezTo>
                <a:cubicBezTo>
                  <a:pt x="147" y="59"/>
                  <a:pt x="148" y="59"/>
                  <a:pt x="148" y="59"/>
                </a:cubicBezTo>
                <a:cubicBezTo>
                  <a:pt x="149" y="58"/>
                  <a:pt x="149" y="58"/>
                  <a:pt x="149" y="57"/>
                </a:cubicBezTo>
                <a:cubicBezTo>
                  <a:pt x="150" y="55"/>
                  <a:pt x="148" y="52"/>
                  <a:pt x="147" y="51"/>
                </a:cubicBezTo>
              </a:path>
            </a:pathLst>
          </a:custGeom>
          <a:solidFill>
            <a:srgbClr val="BFBFBF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9" name="Freeform 29"/>
          <p:cNvSpPr>
            <a:spLocks noEditPoints="1"/>
          </p:cNvSpPr>
          <p:nvPr/>
        </p:nvSpPr>
        <p:spPr bwMode="auto">
          <a:xfrm>
            <a:off x="6956278" y="4951185"/>
            <a:ext cx="302897" cy="448430"/>
          </a:xfrm>
          <a:custGeom>
            <a:avLst/>
            <a:gdLst/>
            <a:ahLst/>
            <a:cxnLst>
              <a:cxn ang="0">
                <a:pos x="53" y="277"/>
              </a:cxn>
              <a:cxn ang="0">
                <a:pos x="53" y="278"/>
              </a:cxn>
              <a:cxn ang="0">
                <a:pos x="54" y="276"/>
              </a:cxn>
              <a:cxn ang="0">
                <a:pos x="58" y="282"/>
              </a:cxn>
              <a:cxn ang="0">
                <a:pos x="54" y="280"/>
              </a:cxn>
              <a:cxn ang="0">
                <a:pos x="208" y="236"/>
              </a:cxn>
              <a:cxn ang="0">
                <a:pos x="200" y="227"/>
              </a:cxn>
              <a:cxn ang="0">
                <a:pos x="192" y="213"/>
              </a:cxn>
              <a:cxn ang="0">
                <a:pos x="188" y="190"/>
              </a:cxn>
              <a:cxn ang="0">
                <a:pos x="201" y="176"/>
              </a:cxn>
              <a:cxn ang="0">
                <a:pos x="195" y="148"/>
              </a:cxn>
              <a:cxn ang="0">
                <a:pos x="198" y="139"/>
              </a:cxn>
              <a:cxn ang="0">
                <a:pos x="183" y="129"/>
              </a:cxn>
              <a:cxn ang="0">
                <a:pos x="170" y="135"/>
              </a:cxn>
              <a:cxn ang="0">
                <a:pos x="147" y="122"/>
              </a:cxn>
              <a:cxn ang="0">
                <a:pos x="137" y="115"/>
              </a:cxn>
              <a:cxn ang="0">
                <a:pos x="141" y="103"/>
              </a:cxn>
              <a:cxn ang="0">
                <a:pos x="137" y="90"/>
              </a:cxn>
              <a:cxn ang="0">
                <a:pos x="137" y="76"/>
              </a:cxn>
              <a:cxn ang="0">
                <a:pos x="107" y="61"/>
              </a:cxn>
              <a:cxn ang="0">
                <a:pos x="105" y="40"/>
              </a:cxn>
              <a:cxn ang="0">
                <a:pos x="95" y="29"/>
              </a:cxn>
              <a:cxn ang="0">
                <a:pos x="81" y="12"/>
              </a:cxn>
              <a:cxn ang="0">
                <a:pos x="44" y="0"/>
              </a:cxn>
              <a:cxn ang="0">
                <a:pos x="26" y="8"/>
              </a:cxn>
              <a:cxn ang="0">
                <a:pos x="6" y="18"/>
              </a:cxn>
              <a:cxn ang="0">
                <a:pos x="2" y="31"/>
              </a:cxn>
              <a:cxn ang="0">
                <a:pos x="2" y="48"/>
              </a:cxn>
              <a:cxn ang="0">
                <a:pos x="6" y="64"/>
              </a:cxn>
              <a:cxn ang="0">
                <a:pos x="19" y="82"/>
              </a:cxn>
              <a:cxn ang="0">
                <a:pos x="23" y="112"/>
              </a:cxn>
              <a:cxn ang="0">
                <a:pos x="11" y="142"/>
              </a:cxn>
              <a:cxn ang="0">
                <a:pos x="24" y="151"/>
              </a:cxn>
              <a:cxn ang="0">
                <a:pos x="24" y="164"/>
              </a:cxn>
              <a:cxn ang="0">
                <a:pos x="36" y="173"/>
              </a:cxn>
              <a:cxn ang="0">
                <a:pos x="15" y="176"/>
              </a:cxn>
              <a:cxn ang="0">
                <a:pos x="28" y="201"/>
              </a:cxn>
              <a:cxn ang="0">
                <a:pos x="25" y="214"/>
              </a:cxn>
              <a:cxn ang="0">
                <a:pos x="13" y="212"/>
              </a:cxn>
              <a:cxn ang="0">
                <a:pos x="22" y="223"/>
              </a:cxn>
              <a:cxn ang="0">
                <a:pos x="36" y="241"/>
              </a:cxn>
              <a:cxn ang="0">
                <a:pos x="51" y="247"/>
              </a:cxn>
              <a:cxn ang="0">
                <a:pos x="60" y="258"/>
              </a:cxn>
              <a:cxn ang="0">
                <a:pos x="72" y="270"/>
              </a:cxn>
              <a:cxn ang="0">
                <a:pos x="82" y="262"/>
              </a:cxn>
              <a:cxn ang="0">
                <a:pos x="93" y="244"/>
              </a:cxn>
              <a:cxn ang="0">
                <a:pos x="105" y="245"/>
              </a:cxn>
              <a:cxn ang="0">
                <a:pos x="117" y="255"/>
              </a:cxn>
              <a:cxn ang="0">
                <a:pos x="131" y="272"/>
              </a:cxn>
              <a:cxn ang="0">
                <a:pos x="151" y="289"/>
              </a:cxn>
              <a:cxn ang="0">
                <a:pos x="143" y="305"/>
              </a:cxn>
              <a:cxn ang="0">
                <a:pos x="138" y="321"/>
              </a:cxn>
              <a:cxn ang="0">
                <a:pos x="159" y="316"/>
              </a:cxn>
              <a:cxn ang="0">
                <a:pos x="174" y="312"/>
              </a:cxn>
              <a:cxn ang="0">
                <a:pos x="190" y="299"/>
              </a:cxn>
              <a:cxn ang="0">
                <a:pos x="187" y="276"/>
              </a:cxn>
              <a:cxn ang="0">
                <a:pos x="202" y="269"/>
              </a:cxn>
            </a:cxnLst>
            <a:rect l="0" t="0" r="r" b="b"/>
            <a:pathLst>
              <a:path w="218" h="322">
                <a:moveTo>
                  <a:pt x="53" y="277"/>
                </a:moveTo>
                <a:cubicBezTo>
                  <a:pt x="53" y="276"/>
                  <a:pt x="53" y="276"/>
                  <a:pt x="53" y="276"/>
                </a:cubicBezTo>
                <a:cubicBezTo>
                  <a:pt x="53" y="276"/>
                  <a:pt x="53" y="276"/>
                  <a:pt x="53" y="276"/>
                </a:cubicBezTo>
                <a:cubicBezTo>
                  <a:pt x="53" y="276"/>
                  <a:pt x="53" y="276"/>
                  <a:pt x="53" y="277"/>
                </a:cubicBezTo>
                <a:moveTo>
                  <a:pt x="53" y="277"/>
                </a:moveTo>
                <a:cubicBezTo>
                  <a:pt x="53" y="277"/>
                  <a:pt x="53" y="277"/>
                  <a:pt x="53" y="277"/>
                </a:cubicBezTo>
                <a:cubicBezTo>
                  <a:pt x="53" y="277"/>
                  <a:pt x="53" y="277"/>
                  <a:pt x="53" y="277"/>
                </a:cubicBezTo>
                <a:cubicBezTo>
                  <a:pt x="53" y="277"/>
                  <a:pt x="53" y="277"/>
                  <a:pt x="53" y="276"/>
                </a:cubicBezTo>
                <a:cubicBezTo>
                  <a:pt x="53" y="277"/>
                  <a:pt x="53" y="277"/>
                  <a:pt x="53" y="277"/>
                </a:cubicBezTo>
                <a:moveTo>
                  <a:pt x="53" y="277"/>
                </a:moveTo>
                <a:cubicBezTo>
                  <a:pt x="53" y="277"/>
                  <a:pt x="53" y="277"/>
                  <a:pt x="53" y="277"/>
                </a:cubicBezTo>
                <a:cubicBezTo>
                  <a:pt x="53" y="277"/>
                  <a:pt x="53" y="278"/>
                  <a:pt x="53" y="278"/>
                </a:cubicBezTo>
                <a:cubicBezTo>
                  <a:pt x="53" y="278"/>
                  <a:pt x="53" y="278"/>
                  <a:pt x="53" y="278"/>
                </a:cubicBezTo>
                <a:cubicBezTo>
                  <a:pt x="53" y="278"/>
                  <a:pt x="53" y="277"/>
                  <a:pt x="53" y="277"/>
                </a:cubicBezTo>
                <a:moveTo>
                  <a:pt x="53" y="278"/>
                </a:moveTo>
                <a:cubicBezTo>
                  <a:pt x="53" y="278"/>
                  <a:pt x="53" y="277"/>
                  <a:pt x="53" y="277"/>
                </a:cubicBezTo>
                <a:cubicBezTo>
                  <a:pt x="53" y="277"/>
                  <a:pt x="53" y="278"/>
                  <a:pt x="53" y="278"/>
                </a:cubicBezTo>
                <a:moveTo>
                  <a:pt x="54" y="276"/>
                </a:moveTo>
                <a:cubicBezTo>
                  <a:pt x="54" y="276"/>
                  <a:pt x="54" y="276"/>
                  <a:pt x="54" y="276"/>
                </a:cubicBezTo>
                <a:cubicBezTo>
                  <a:pt x="55" y="275"/>
                  <a:pt x="56" y="275"/>
                  <a:pt x="56" y="275"/>
                </a:cubicBezTo>
                <a:cubicBezTo>
                  <a:pt x="55" y="275"/>
                  <a:pt x="54" y="276"/>
                  <a:pt x="54" y="276"/>
                </a:cubicBezTo>
                <a:moveTo>
                  <a:pt x="58" y="282"/>
                </a:moveTo>
                <a:cubicBezTo>
                  <a:pt x="58" y="283"/>
                  <a:pt x="59" y="284"/>
                  <a:pt x="59" y="285"/>
                </a:cubicBezTo>
                <a:cubicBezTo>
                  <a:pt x="59" y="284"/>
                  <a:pt x="58" y="283"/>
                  <a:pt x="58" y="282"/>
                </a:cubicBezTo>
                <a:moveTo>
                  <a:pt x="56" y="275"/>
                </a:moveTo>
                <a:cubicBezTo>
                  <a:pt x="57" y="275"/>
                  <a:pt x="57" y="275"/>
                  <a:pt x="57" y="275"/>
                </a:cubicBezTo>
                <a:cubicBezTo>
                  <a:pt x="57" y="275"/>
                  <a:pt x="57" y="275"/>
                  <a:pt x="56" y="275"/>
                </a:cubicBezTo>
                <a:moveTo>
                  <a:pt x="54" y="280"/>
                </a:moveTo>
                <a:cubicBezTo>
                  <a:pt x="54" y="280"/>
                  <a:pt x="54" y="280"/>
                  <a:pt x="54" y="280"/>
                </a:cubicBezTo>
                <a:cubicBezTo>
                  <a:pt x="54" y="280"/>
                  <a:pt x="54" y="280"/>
                  <a:pt x="54" y="280"/>
                </a:cubicBezTo>
                <a:moveTo>
                  <a:pt x="217" y="248"/>
                </a:moveTo>
                <a:cubicBezTo>
                  <a:pt x="217" y="248"/>
                  <a:pt x="216" y="248"/>
                  <a:pt x="216" y="247"/>
                </a:cubicBezTo>
                <a:cubicBezTo>
                  <a:pt x="216" y="247"/>
                  <a:pt x="215" y="246"/>
                  <a:pt x="215" y="246"/>
                </a:cubicBezTo>
                <a:cubicBezTo>
                  <a:pt x="215" y="245"/>
                  <a:pt x="214" y="244"/>
                  <a:pt x="213" y="243"/>
                </a:cubicBezTo>
                <a:cubicBezTo>
                  <a:pt x="212" y="242"/>
                  <a:pt x="210" y="240"/>
                  <a:pt x="210" y="238"/>
                </a:cubicBezTo>
                <a:cubicBezTo>
                  <a:pt x="210" y="237"/>
                  <a:pt x="209" y="237"/>
                  <a:pt x="208" y="236"/>
                </a:cubicBezTo>
                <a:cubicBezTo>
                  <a:pt x="207" y="235"/>
                  <a:pt x="207" y="234"/>
                  <a:pt x="206" y="233"/>
                </a:cubicBezTo>
                <a:cubicBezTo>
                  <a:pt x="205" y="232"/>
                  <a:pt x="205" y="231"/>
                  <a:pt x="203" y="231"/>
                </a:cubicBezTo>
                <a:cubicBezTo>
                  <a:pt x="202" y="230"/>
                  <a:pt x="200" y="231"/>
                  <a:pt x="198" y="230"/>
                </a:cubicBezTo>
                <a:cubicBezTo>
                  <a:pt x="197" y="230"/>
                  <a:pt x="195" y="230"/>
                  <a:pt x="194" y="230"/>
                </a:cubicBezTo>
                <a:cubicBezTo>
                  <a:pt x="193" y="229"/>
                  <a:pt x="193" y="226"/>
                  <a:pt x="194" y="226"/>
                </a:cubicBezTo>
                <a:cubicBezTo>
                  <a:pt x="196" y="226"/>
                  <a:pt x="198" y="228"/>
                  <a:pt x="200" y="227"/>
                </a:cubicBezTo>
                <a:cubicBezTo>
                  <a:pt x="199" y="225"/>
                  <a:pt x="198" y="224"/>
                  <a:pt x="197" y="222"/>
                </a:cubicBezTo>
                <a:cubicBezTo>
                  <a:pt x="196" y="221"/>
                  <a:pt x="196" y="221"/>
                  <a:pt x="195" y="220"/>
                </a:cubicBezTo>
                <a:cubicBezTo>
                  <a:pt x="195" y="220"/>
                  <a:pt x="194" y="219"/>
                  <a:pt x="194" y="218"/>
                </a:cubicBezTo>
                <a:cubicBezTo>
                  <a:pt x="194" y="218"/>
                  <a:pt x="193" y="217"/>
                  <a:pt x="193" y="216"/>
                </a:cubicBezTo>
                <a:cubicBezTo>
                  <a:pt x="193" y="215"/>
                  <a:pt x="193" y="214"/>
                  <a:pt x="193" y="214"/>
                </a:cubicBezTo>
                <a:cubicBezTo>
                  <a:pt x="192" y="213"/>
                  <a:pt x="192" y="214"/>
                  <a:pt x="192" y="213"/>
                </a:cubicBezTo>
                <a:cubicBezTo>
                  <a:pt x="191" y="212"/>
                  <a:pt x="192" y="210"/>
                  <a:pt x="191" y="210"/>
                </a:cubicBezTo>
                <a:cubicBezTo>
                  <a:pt x="191" y="209"/>
                  <a:pt x="191" y="209"/>
                  <a:pt x="190" y="209"/>
                </a:cubicBezTo>
                <a:cubicBezTo>
                  <a:pt x="190" y="209"/>
                  <a:pt x="190" y="208"/>
                  <a:pt x="190" y="208"/>
                </a:cubicBezTo>
                <a:cubicBezTo>
                  <a:pt x="189" y="207"/>
                  <a:pt x="188" y="205"/>
                  <a:pt x="187" y="203"/>
                </a:cubicBezTo>
                <a:cubicBezTo>
                  <a:pt x="187" y="201"/>
                  <a:pt x="187" y="196"/>
                  <a:pt x="187" y="194"/>
                </a:cubicBezTo>
                <a:cubicBezTo>
                  <a:pt x="187" y="192"/>
                  <a:pt x="188" y="191"/>
                  <a:pt x="188" y="190"/>
                </a:cubicBezTo>
                <a:cubicBezTo>
                  <a:pt x="189" y="189"/>
                  <a:pt x="190" y="189"/>
                  <a:pt x="191" y="187"/>
                </a:cubicBezTo>
                <a:cubicBezTo>
                  <a:pt x="191" y="186"/>
                  <a:pt x="191" y="186"/>
                  <a:pt x="191" y="185"/>
                </a:cubicBezTo>
                <a:cubicBezTo>
                  <a:pt x="191" y="184"/>
                  <a:pt x="192" y="184"/>
                  <a:pt x="192" y="183"/>
                </a:cubicBezTo>
                <a:cubicBezTo>
                  <a:pt x="194" y="181"/>
                  <a:pt x="194" y="178"/>
                  <a:pt x="196" y="177"/>
                </a:cubicBezTo>
                <a:cubicBezTo>
                  <a:pt x="196" y="176"/>
                  <a:pt x="198" y="176"/>
                  <a:pt x="198" y="176"/>
                </a:cubicBezTo>
                <a:cubicBezTo>
                  <a:pt x="199" y="176"/>
                  <a:pt x="201" y="176"/>
                  <a:pt x="201" y="176"/>
                </a:cubicBezTo>
                <a:cubicBezTo>
                  <a:pt x="202" y="175"/>
                  <a:pt x="202" y="174"/>
                  <a:pt x="202" y="173"/>
                </a:cubicBezTo>
                <a:cubicBezTo>
                  <a:pt x="202" y="169"/>
                  <a:pt x="202" y="165"/>
                  <a:pt x="202" y="161"/>
                </a:cubicBezTo>
                <a:cubicBezTo>
                  <a:pt x="202" y="159"/>
                  <a:pt x="201" y="157"/>
                  <a:pt x="199" y="156"/>
                </a:cubicBezTo>
                <a:cubicBezTo>
                  <a:pt x="199" y="155"/>
                  <a:pt x="198" y="154"/>
                  <a:pt x="198" y="154"/>
                </a:cubicBezTo>
                <a:cubicBezTo>
                  <a:pt x="197" y="153"/>
                  <a:pt x="196" y="153"/>
                  <a:pt x="195" y="152"/>
                </a:cubicBezTo>
                <a:cubicBezTo>
                  <a:pt x="194" y="151"/>
                  <a:pt x="195" y="149"/>
                  <a:pt x="195" y="148"/>
                </a:cubicBezTo>
                <a:cubicBezTo>
                  <a:pt x="194" y="148"/>
                  <a:pt x="193" y="147"/>
                  <a:pt x="193" y="146"/>
                </a:cubicBezTo>
                <a:cubicBezTo>
                  <a:pt x="193" y="145"/>
                  <a:pt x="192" y="145"/>
                  <a:pt x="192" y="144"/>
                </a:cubicBezTo>
                <a:cubicBezTo>
                  <a:pt x="193" y="143"/>
                  <a:pt x="193" y="143"/>
                  <a:pt x="194" y="143"/>
                </a:cubicBezTo>
                <a:cubicBezTo>
                  <a:pt x="194" y="142"/>
                  <a:pt x="194" y="142"/>
                  <a:pt x="194" y="141"/>
                </a:cubicBezTo>
                <a:cubicBezTo>
                  <a:pt x="194" y="140"/>
                  <a:pt x="196" y="140"/>
                  <a:pt x="196" y="140"/>
                </a:cubicBezTo>
                <a:cubicBezTo>
                  <a:pt x="197" y="139"/>
                  <a:pt x="197" y="139"/>
                  <a:pt x="198" y="139"/>
                </a:cubicBezTo>
                <a:cubicBezTo>
                  <a:pt x="199" y="138"/>
                  <a:pt x="200" y="138"/>
                  <a:pt x="201" y="137"/>
                </a:cubicBezTo>
                <a:cubicBezTo>
                  <a:pt x="204" y="137"/>
                  <a:pt x="207" y="137"/>
                  <a:pt x="208" y="135"/>
                </a:cubicBezTo>
                <a:cubicBezTo>
                  <a:pt x="209" y="132"/>
                  <a:pt x="206" y="131"/>
                  <a:pt x="204" y="130"/>
                </a:cubicBezTo>
                <a:cubicBezTo>
                  <a:pt x="201" y="128"/>
                  <a:pt x="199" y="128"/>
                  <a:pt x="196" y="126"/>
                </a:cubicBezTo>
                <a:cubicBezTo>
                  <a:pt x="193" y="125"/>
                  <a:pt x="191" y="122"/>
                  <a:pt x="188" y="123"/>
                </a:cubicBezTo>
                <a:cubicBezTo>
                  <a:pt x="185" y="124"/>
                  <a:pt x="185" y="127"/>
                  <a:pt x="183" y="129"/>
                </a:cubicBezTo>
                <a:cubicBezTo>
                  <a:pt x="182" y="129"/>
                  <a:pt x="182" y="130"/>
                  <a:pt x="181" y="131"/>
                </a:cubicBezTo>
                <a:cubicBezTo>
                  <a:pt x="181" y="131"/>
                  <a:pt x="181" y="132"/>
                  <a:pt x="180" y="133"/>
                </a:cubicBezTo>
                <a:cubicBezTo>
                  <a:pt x="180" y="133"/>
                  <a:pt x="180" y="134"/>
                  <a:pt x="180" y="134"/>
                </a:cubicBezTo>
                <a:cubicBezTo>
                  <a:pt x="179" y="136"/>
                  <a:pt x="179" y="135"/>
                  <a:pt x="178" y="136"/>
                </a:cubicBezTo>
                <a:cubicBezTo>
                  <a:pt x="176" y="138"/>
                  <a:pt x="175" y="138"/>
                  <a:pt x="172" y="137"/>
                </a:cubicBezTo>
                <a:cubicBezTo>
                  <a:pt x="170" y="137"/>
                  <a:pt x="170" y="137"/>
                  <a:pt x="170" y="135"/>
                </a:cubicBezTo>
                <a:cubicBezTo>
                  <a:pt x="169" y="135"/>
                  <a:pt x="169" y="133"/>
                  <a:pt x="169" y="133"/>
                </a:cubicBezTo>
                <a:cubicBezTo>
                  <a:pt x="168" y="132"/>
                  <a:pt x="167" y="132"/>
                  <a:pt x="166" y="131"/>
                </a:cubicBezTo>
                <a:cubicBezTo>
                  <a:pt x="165" y="131"/>
                  <a:pt x="164" y="130"/>
                  <a:pt x="163" y="130"/>
                </a:cubicBezTo>
                <a:cubicBezTo>
                  <a:pt x="161" y="128"/>
                  <a:pt x="159" y="126"/>
                  <a:pt x="156" y="125"/>
                </a:cubicBezTo>
                <a:cubicBezTo>
                  <a:pt x="153" y="124"/>
                  <a:pt x="150" y="123"/>
                  <a:pt x="147" y="122"/>
                </a:cubicBezTo>
                <a:cubicBezTo>
                  <a:pt x="147" y="122"/>
                  <a:pt x="147" y="122"/>
                  <a:pt x="147" y="122"/>
                </a:cubicBezTo>
                <a:cubicBezTo>
                  <a:pt x="147" y="122"/>
                  <a:pt x="146" y="122"/>
                  <a:pt x="146" y="122"/>
                </a:cubicBezTo>
                <a:cubicBezTo>
                  <a:pt x="145" y="121"/>
                  <a:pt x="144" y="121"/>
                  <a:pt x="143" y="120"/>
                </a:cubicBezTo>
                <a:cubicBezTo>
                  <a:pt x="143" y="119"/>
                  <a:pt x="143" y="119"/>
                  <a:pt x="143" y="118"/>
                </a:cubicBezTo>
                <a:cubicBezTo>
                  <a:pt x="143" y="118"/>
                  <a:pt x="142" y="117"/>
                  <a:pt x="142" y="117"/>
                </a:cubicBezTo>
                <a:cubicBezTo>
                  <a:pt x="142" y="116"/>
                  <a:pt x="142" y="116"/>
                  <a:pt x="141" y="115"/>
                </a:cubicBezTo>
                <a:cubicBezTo>
                  <a:pt x="141" y="115"/>
                  <a:pt x="138" y="115"/>
                  <a:pt x="137" y="115"/>
                </a:cubicBezTo>
                <a:cubicBezTo>
                  <a:pt x="136" y="115"/>
                  <a:pt x="135" y="115"/>
                  <a:pt x="134" y="115"/>
                </a:cubicBezTo>
                <a:cubicBezTo>
                  <a:pt x="133" y="114"/>
                  <a:pt x="133" y="113"/>
                  <a:pt x="133" y="112"/>
                </a:cubicBezTo>
                <a:cubicBezTo>
                  <a:pt x="132" y="111"/>
                  <a:pt x="133" y="111"/>
                  <a:pt x="134" y="110"/>
                </a:cubicBezTo>
                <a:cubicBezTo>
                  <a:pt x="135" y="109"/>
                  <a:pt x="135" y="108"/>
                  <a:pt x="136" y="108"/>
                </a:cubicBezTo>
                <a:cubicBezTo>
                  <a:pt x="138" y="107"/>
                  <a:pt x="140" y="108"/>
                  <a:pt x="141" y="108"/>
                </a:cubicBezTo>
                <a:cubicBezTo>
                  <a:pt x="143" y="107"/>
                  <a:pt x="142" y="104"/>
                  <a:pt x="141" y="103"/>
                </a:cubicBezTo>
                <a:cubicBezTo>
                  <a:pt x="140" y="102"/>
                  <a:pt x="139" y="101"/>
                  <a:pt x="139" y="101"/>
                </a:cubicBezTo>
                <a:cubicBezTo>
                  <a:pt x="138" y="100"/>
                  <a:pt x="136" y="100"/>
                  <a:pt x="135" y="99"/>
                </a:cubicBezTo>
                <a:cubicBezTo>
                  <a:pt x="134" y="98"/>
                  <a:pt x="133" y="95"/>
                  <a:pt x="134" y="94"/>
                </a:cubicBezTo>
                <a:cubicBezTo>
                  <a:pt x="134" y="93"/>
                  <a:pt x="135" y="93"/>
                  <a:pt x="136" y="92"/>
                </a:cubicBezTo>
                <a:cubicBezTo>
                  <a:pt x="136" y="92"/>
                  <a:pt x="136" y="92"/>
                  <a:pt x="136" y="91"/>
                </a:cubicBezTo>
                <a:cubicBezTo>
                  <a:pt x="137" y="91"/>
                  <a:pt x="137" y="90"/>
                  <a:pt x="137" y="90"/>
                </a:cubicBezTo>
                <a:cubicBezTo>
                  <a:pt x="137" y="88"/>
                  <a:pt x="138" y="88"/>
                  <a:pt x="139" y="87"/>
                </a:cubicBezTo>
                <a:cubicBezTo>
                  <a:pt x="140" y="86"/>
                  <a:pt x="141" y="85"/>
                  <a:pt x="141" y="84"/>
                </a:cubicBezTo>
                <a:cubicBezTo>
                  <a:pt x="141" y="83"/>
                  <a:pt x="140" y="83"/>
                  <a:pt x="139" y="82"/>
                </a:cubicBezTo>
                <a:cubicBezTo>
                  <a:pt x="138" y="81"/>
                  <a:pt x="138" y="80"/>
                  <a:pt x="138" y="79"/>
                </a:cubicBezTo>
                <a:cubicBezTo>
                  <a:pt x="139" y="78"/>
                  <a:pt x="140" y="78"/>
                  <a:pt x="139" y="77"/>
                </a:cubicBezTo>
                <a:cubicBezTo>
                  <a:pt x="139" y="76"/>
                  <a:pt x="138" y="76"/>
                  <a:pt x="137" y="76"/>
                </a:cubicBezTo>
                <a:cubicBezTo>
                  <a:pt x="137" y="75"/>
                  <a:pt x="137" y="75"/>
                  <a:pt x="136" y="74"/>
                </a:cubicBezTo>
                <a:cubicBezTo>
                  <a:pt x="135" y="73"/>
                  <a:pt x="134" y="73"/>
                  <a:pt x="133" y="73"/>
                </a:cubicBezTo>
                <a:cubicBezTo>
                  <a:pt x="126" y="73"/>
                  <a:pt x="120" y="73"/>
                  <a:pt x="114" y="71"/>
                </a:cubicBezTo>
                <a:cubicBezTo>
                  <a:pt x="112" y="70"/>
                  <a:pt x="111" y="69"/>
                  <a:pt x="110" y="68"/>
                </a:cubicBezTo>
                <a:cubicBezTo>
                  <a:pt x="110" y="67"/>
                  <a:pt x="110" y="66"/>
                  <a:pt x="110" y="65"/>
                </a:cubicBezTo>
                <a:cubicBezTo>
                  <a:pt x="110" y="62"/>
                  <a:pt x="110" y="62"/>
                  <a:pt x="107" y="61"/>
                </a:cubicBezTo>
                <a:cubicBezTo>
                  <a:pt x="105" y="61"/>
                  <a:pt x="104" y="61"/>
                  <a:pt x="104" y="59"/>
                </a:cubicBezTo>
                <a:cubicBezTo>
                  <a:pt x="103" y="58"/>
                  <a:pt x="103" y="57"/>
                  <a:pt x="103" y="56"/>
                </a:cubicBezTo>
                <a:cubicBezTo>
                  <a:pt x="104" y="55"/>
                  <a:pt x="107" y="53"/>
                  <a:pt x="106" y="52"/>
                </a:cubicBezTo>
                <a:cubicBezTo>
                  <a:pt x="104" y="52"/>
                  <a:pt x="103" y="48"/>
                  <a:pt x="104" y="46"/>
                </a:cubicBezTo>
                <a:cubicBezTo>
                  <a:pt x="104" y="45"/>
                  <a:pt x="105" y="45"/>
                  <a:pt x="105" y="44"/>
                </a:cubicBezTo>
                <a:cubicBezTo>
                  <a:pt x="105" y="43"/>
                  <a:pt x="105" y="41"/>
                  <a:pt x="105" y="40"/>
                </a:cubicBezTo>
                <a:cubicBezTo>
                  <a:pt x="105" y="38"/>
                  <a:pt x="106" y="35"/>
                  <a:pt x="105" y="33"/>
                </a:cubicBezTo>
                <a:cubicBezTo>
                  <a:pt x="104" y="32"/>
                  <a:pt x="103" y="32"/>
                  <a:pt x="102" y="32"/>
                </a:cubicBezTo>
                <a:cubicBezTo>
                  <a:pt x="101" y="32"/>
                  <a:pt x="100" y="31"/>
                  <a:pt x="100" y="32"/>
                </a:cubicBezTo>
                <a:cubicBezTo>
                  <a:pt x="99" y="32"/>
                  <a:pt x="99" y="33"/>
                  <a:pt x="98" y="33"/>
                </a:cubicBezTo>
                <a:cubicBezTo>
                  <a:pt x="97" y="33"/>
                  <a:pt x="96" y="31"/>
                  <a:pt x="96" y="30"/>
                </a:cubicBezTo>
                <a:cubicBezTo>
                  <a:pt x="96" y="30"/>
                  <a:pt x="95" y="29"/>
                  <a:pt x="95" y="29"/>
                </a:cubicBezTo>
                <a:cubicBezTo>
                  <a:pt x="94" y="28"/>
                  <a:pt x="95" y="28"/>
                  <a:pt x="94" y="27"/>
                </a:cubicBezTo>
                <a:cubicBezTo>
                  <a:pt x="94" y="26"/>
                  <a:pt x="93" y="25"/>
                  <a:pt x="92" y="25"/>
                </a:cubicBezTo>
                <a:cubicBezTo>
                  <a:pt x="90" y="24"/>
                  <a:pt x="90" y="25"/>
                  <a:pt x="90" y="23"/>
                </a:cubicBezTo>
                <a:cubicBezTo>
                  <a:pt x="89" y="20"/>
                  <a:pt x="86" y="20"/>
                  <a:pt x="84" y="19"/>
                </a:cubicBezTo>
                <a:cubicBezTo>
                  <a:pt x="83" y="19"/>
                  <a:pt x="82" y="19"/>
                  <a:pt x="82" y="18"/>
                </a:cubicBezTo>
                <a:cubicBezTo>
                  <a:pt x="80" y="16"/>
                  <a:pt x="81" y="14"/>
                  <a:pt x="81" y="12"/>
                </a:cubicBezTo>
                <a:cubicBezTo>
                  <a:pt x="76" y="3"/>
                  <a:pt x="76" y="3"/>
                  <a:pt x="76" y="3"/>
                </a:cubicBezTo>
                <a:cubicBezTo>
                  <a:pt x="75" y="3"/>
                  <a:pt x="75" y="3"/>
                  <a:pt x="74" y="3"/>
                </a:cubicBezTo>
                <a:cubicBezTo>
                  <a:pt x="71" y="3"/>
                  <a:pt x="68" y="1"/>
                  <a:pt x="65" y="1"/>
                </a:cubicBezTo>
                <a:cubicBezTo>
                  <a:pt x="61" y="1"/>
                  <a:pt x="59" y="2"/>
                  <a:pt x="56" y="3"/>
                </a:cubicBezTo>
                <a:cubicBezTo>
                  <a:pt x="53" y="3"/>
                  <a:pt x="50" y="3"/>
                  <a:pt x="46" y="2"/>
                </a:cubicBezTo>
                <a:cubicBezTo>
                  <a:pt x="45" y="2"/>
                  <a:pt x="45" y="1"/>
                  <a:pt x="44" y="0"/>
                </a:cubicBezTo>
                <a:cubicBezTo>
                  <a:pt x="43" y="0"/>
                  <a:pt x="41" y="1"/>
                  <a:pt x="40" y="1"/>
                </a:cubicBezTo>
                <a:cubicBezTo>
                  <a:pt x="38" y="1"/>
                  <a:pt x="37" y="1"/>
                  <a:pt x="36" y="2"/>
                </a:cubicBezTo>
                <a:cubicBezTo>
                  <a:pt x="35" y="2"/>
                  <a:pt x="35" y="3"/>
                  <a:pt x="34" y="3"/>
                </a:cubicBezTo>
                <a:cubicBezTo>
                  <a:pt x="34" y="4"/>
                  <a:pt x="34" y="4"/>
                  <a:pt x="33" y="4"/>
                </a:cubicBezTo>
                <a:cubicBezTo>
                  <a:pt x="33" y="4"/>
                  <a:pt x="33" y="5"/>
                  <a:pt x="33" y="5"/>
                </a:cubicBezTo>
                <a:cubicBezTo>
                  <a:pt x="31" y="7"/>
                  <a:pt x="28" y="7"/>
                  <a:pt x="26" y="8"/>
                </a:cubicBezTo>
                <a:cubicBezTo>
                  <a:pt x="25" y="9"/>
                  <a:pt x="24" y="10"/>
                  <a:pt x="23" y="11"/>
                </a:cubicBezTo>
                <a:cubicBezTo>
                  <a:pt x="23" y="13"/>
                  <a:pt x="23" y="13"/>
                  <a:pt x="23" y="14"/>
                </a:cubicBezTo>
                <a:cubicBezTo>
                  <a:pt x="22" y="16"/>
                  <a:pt x="20" y="17"/>
                  <a:pt x="18" y="16"/>
                </a:cubicBezTo>
                <a:cubicBezTo>
                  <a:pt x="16" y="15"/>
                  <a:pt x="15" y="13"/>
                  <a:pt x="14" y="11"/>
                </a:cubicBezTo>
                <a:cubicBezTo>
                  <a:pt x="13" y="11"/>
                  <a:pt x="12" y="10"/>
                  <a:pt x="12" y="9"/>
                </a:cubicBezTo>
                <a:cubicBezTo>
                  <a:pt x="9" y="11"/>
                  <a:pt x="7" y="15"/>
                  <a:pt x="6" y="18"/>
                </a:cubicBezTo>
                <a:cubicBezTo>
                  <a:pt x="4" y="19"/>
                  <a:pt x="1" y="18"/>
                  <a:pt x="0" y="19"/>
                </a:cubicBezTo>
                <a:cubicBezTo>
                  <a:pt x="0" y="18"/>
                  <a:pt x="0" y="18"/>
                  <a:pt x="0" y="18"/>
                </a:cubicBezTo>
                <a:cubicBezTo>
                  <a:pt x="0" y="20"/>
                  <a:pt x="0" y="22"/>
                  <a:pt x="0" y="24"/>
                </a:cubicBezTo>
                <a:cubicBezTo>
                  <a:pt x="0" y="26"/>
                  <a:pt x="0" y="27"/>
                  <a:pt x="0" y="28"/>
                </a:cubicBezTo>
                <a:cubicBezTo>
                  <a:pt x="1" y="29"/>
                  <a:pt x="1" y="30"/>
                  <a:pt x="1" y="30"/>
                </a:cubicBezTo>
                <a:cubicBezTo>
                  <a:pt x="1" y="30"/>
                  <a:pt x="2" y="30"/>
                  <a:pt x="2" y="31"/>
                </a:cubicBezTo>
                <a:cubicBezTo>
                  <a:pt x="2" y="31"/>
                  <a:pt x="2" y="32"/>
                  <a:pt x="2" y="32"/>
                </a:cubicBezTo>
                <a:cubicBezTo>
                  <a:pt x="2" y="33"/>
                  <a:pt x="2" y="35"/>
                  <a:pt x="2" y="36"/>
                </a:cubicBezTo>
                <a:cubicBezTo>
                  <a:pt x="2" y="38"/>
                  <a:pt x="4" y="38"/>
                  <a:pt x="4" y="40"/>
                </a:cubicBezTo>
                <a:cubicBezTo>
                  <a:pt x="4" y="41"/>
                  <a:pt x="3" y="41"/>
                  <a:pt x="3" y="42"/>
                </a:cubicBezTo>
                <a:cubicBezTo>
                  <a:pt x="3" y="43"/>
                  <a:pt x="2" y="43"/>
                  <a:pt x="2" y="44"/>
                </a:cubicBezTo>
                <a:cubicBezTo>
                  <a:pt x="2" y="46"/>
                  <a:pt x="2" y="47"/>
                  <a:pt x="2" y="48"/>
                </a:cubicBezTo>
                <a:cubicBezTo>
                  <a:pt x="4" y="49"/>
                  <a:pt x="4" y="48"/>
                  <a:pt x="5" y="50"/>
                </a:cubicBezTo>
                <a:cubicBezTo>
                  <a:pt x="6" y="50"/>
                  <a:pt x="6" y="50"/>
                  <a:pt x="6" y="51"/>
                </a:cubicBezTo>
                <a:cubicBezTo>
                  <a:pt x="7" y="52"/>
                  <a:pt x="8" y="53"/>
                  <a:pt x="7" y="55"/>
                </a:cubicBezTo>
                <a:cubicBezTo>
                  <a:pt x="7" y="55"/>
                  <a:pt x="6" y="55"/>
                  <a:pt x="6" y="56"/>
                </a:cubicBezTo>
                <a:cubicBezTo>
                  <a:pt x="6" y="57"/>
                  <a:pt x="7" y="57"/>
                  <a:pt x="8" y="58"/>
                </a:cubicBezTo>
                <a:cubicBezTo>
                  <a:pt x="8" y="61"/>
                  <a:pt x="4" y="62"/>
                  <a:pt x="6" y="64"/>
                </a:cubicBezTo>
                <a:cubicBezTo>
                  <a:pt x="6" y="65"/>
                  <a:pt x="7" y="66"/>
                  <a:pt x="8" y="66"/>
                </a:cubicBezTo>
                <a:cubicBezTo>
                  <a:pt x="10" y="67"/>
                  <a:pt x="13" y="69"/>
                  <a:pt x="17" y="70"/>
                </a:cubicBezTo>
                <a:cubicBezTo>
                  <a:pt x="19" y="70"/>
                  <a:pt x="19" y="70"/>
                  <a:pt x="21" y="72"/>
                </a:cubicBezTo>
                <a:cubicBezTo>
                  <a:pt x="22" y="73"/>
                  <a:pt x="23" y="75"/>
                  <a:pt x="24" y="76"/>
                </a:cubicBezTo>
                <a:cubicBezTo>
                  <a:pt x="25" y="77"/>
                  <a:pt x="26" y="77"/>
                  <a:pt x="26" y="78"/>
                </a:cubicBezTo>
                <a:cubicBezTo>
                  <a:pt x="28" y="82"/>
                  <a:pt x="21" y="82"/>
                  <a:pt x="19" y="82"/>
                </a:cubicBezTo>
                <a:cubicBezTo>
                  <a:pt x="17" y="83"/>
                  <a:pt x="13" y="84"/>
                  <a:pt x="12" y="86"/>
                </a:cubicBezTo>
                <a:cubicBezTo>
                  <a:pt x="11" y="87"/>
                  <a:pt x="12" y="88"/>
                  <a:pt x="12" y="89"/>
                </a:cubicBezTo>
                <a:cubicBezTo>
                  <a:pt x="12" y="90"/>
                  <a:pt x="10" y="91"/>
                  <a:pt x="10" y="92"/>
                </a:cubicBezTo>
                <a:cubicBezTo>
                  <a:pt x="7" y="94"/>
                  <a:pt x="10" y="96"/>
                  <a:pt x="11" y="99"/>
                </a:cubicBezTo>
                <a:cubicBezTo>
                  <a:pt x="11" y="99"/>
                  <a:pt x="11" y="99"/>
                  <a:pt x="11" y="99"/>
                </a:cubicBezTo>
                <a:cubicBezTo>
                  <a:pt x="18" y="104"/>
                  <a:pt x="22" y="109"/>
                  <a:pt x="23" y="112"/>
                </a:cubicBezTo>
                <a:cubicBezTo>
                  <a:pt x="21" y="120"/>
                  <a:pt x="21" y="120"/>
                  <a:pt x="21" y="120"/>
                </a:cubicBezTo>
                <a:cubicBezTo>
                  <a:pt x="17" y="124"/>
                  <a:pt x="14" y="129"/>
                  <a:pt x="13" y="135"/>
                </a:cubicBezTo>
                <a:cubicBezTo>
                  <a:pt x="12" y="136"/>
                  <a:pt x="12" y="136"/>
                  <a:pt x="12" y="137"/>
                </a:cubicBezTo>
                <a:cubicBezTo>
                  <a:pt x="11" y="138"/>
                  <a:pt x="11" y="138"/>
                  <a:pt x="11" y="139"/>
                </a:cubicBezTo>
                <a:cubicBezTo>
                  <a:pt x="11" y="139"/>
                  <a:pt x="11" y="140"/>
                  <a:pt x="11" y="141"/>
                </a:cubicBezTo>
                <a:cubicBezTo>
                  <a:pt x="11" y="141"/>
                  <a:pt x="11" y="142"/>
                  <a:pt x="11" y="142"/>
                </a:cubicBezTo>
                <a:cubicBezTo>
                  <a:pt x="11" y="143"/>
                  <a:pt x="12" y="143"/>
                  <a:pt x="13" y="144"/>
                </a:cubicBezTo>
                <a:cubicBezTo>
                  <a:pt x="13" y="144"/>
                  <a:pt x="12" y="145"/>
                  <a:pt x="13" y="145"/>
                </a:cubicBezTo>
                <a:cubicBezTo>
                  <a:pt x="14" y="145"/>
                  <a:pt x="14" y="146"/>
                  <a:pt x="15" y="146"/>
                </a:cubicBezTo>
                <a:cubicBezTo>
                  <a:pt x="16" y="146"/>
                  <a:pt x="18" y="147"/>
                  <a:pt x="19" y="147"/>
                </a:cubicBezTo>
                <a:cubicBezTo>
                  <a:pt x="21" y="147"/>
                  <a:pt x="24" y="146"/>
                  <a:pt x="25" y="148"/>
                </a:cubicBezTo>
                <a:cubicBezTo>
                  <a:pt x="25" y="149"/>
                  <a:pt x="24" y="150"/>
                  <a:pt x="24" y="151"/>
                </a:cubicBezTo>
                <a:cubicBezTo>
                  <a:pt x="24" y="152"/>
                  <a:pt x="24" y="152"/>
                  <a:pt x="24" y="153"/>
                </a:cubicBezTo>
                <a:cubicBezTo>
                  <a:pt x="23" y="153"/>
                  <a:pt x="23" y="153"/>
                  <a:pt x="23" y="154"/>
                </a:cubicBezTo>
                <a:cubicBezTo>
                  <a:pt x="23" y="154"/>
                  <a:pt x="22" y="154"/>
                  <a:pt x="21" y="154"/>
                </a:cubicBezTo>
                <a:cubicBezTo>
                  <a:pt x="20" y="155"/>
                  <a:pt x="20" y="157"/>
                  <a:pt x="20" y="158"/>
                </a:cubicBezTo>
                <a:cubicBezTo>
                  <a:pt x="20" y="159"/>
                  <a:pt x="21" y="160"/>
                  <a:pt x="22" y="161"/>
                </a:cubicBezTo>
                <a:cubicBezTo>
                  <a:pt x="23" y="162"/>
                  <a:pt x="23" y="163"/>
                  <a:pt x="24" y="164"/>
                </a:cubicBezTo>
                <a:cubicBezTo>
                  <a:pt x="24" y="164"/>
                  <a:pt x="24" y="164"/>
                  <a:pt x="24" y="165"/>
                </a:cubicBezTo>
                <a:cubicBezTo>
                  <a:pt x="24" y="164"/>
                  <a:pt x="25" y="165"/>
                  <a:pt x="25" y="165"/>
                </a:cubicBezTo>
                <a:cubicBezTo>
                  <a:pt x="26" y="166"/>
                  <a:pt x="27" y="167"/>
                  <a:pt x="28" y="167"/>
                </a:cubicBezTo>
                <a:cubicBezTo>
                  <a:pt x="29" y="168"/>
                  <a:pt x="31" y="169"/>
                  <a:pt x="32" y="169"/>
                </a:cubicBezTo>
                <a:cubicBezTo>
                  <a:pt x="33" y="169"/>
                  <a:pt x="36" y="170"/>
                  <a:pt x="36" y="171"/>
                </a:cubicBezTo>
                <a:cubicBezTo>
                  <a:pt x="36" y="171"/>
                  <a:pt x="36" y="173"/>
                  <a:pt x="36" y="173"/>
                </a:cubicBezTo>
                <a:cubicBezTo>
                  <a:pt x="36" y="174"/>
                  <a:pt x="36" y="175"/>
                  <a:pt x="36" y="175"/>
                </a:cubicBezTo>
                <a:cubicBezTo>
                  <a:pt x="36" y="176"/>
                  <a:pt x="36" y="176"/>
                  <a:pt x="35" y="177"/>
                </a:cubicBezTo>
                <a:cubicBezTo>
                  <a:pt x="34" y="178"/>
                  <a:pt x="34" y="178"/>
                  <a:pt x="33" y="179"/>
                </a:cubicBezTo>
                <a:cubicBezTo>
                  <a:pt x="32" y="180"/>
                  <a:pt x="29" y="180"/>
                  <a:pt x="27" y="180"/>
                </a:cubicBezTo>
                <a:cubicBezTo>
                  <a:pt x="24" y="180"/>
                  <a:pt x="20" y="180"/>
                  <a:pt x="18" y="178"/>
                </a:cubicBezTo>
                <a:cubicBezTo>
                  <a:pt x="17" y="178"/>
                  <a:pt x="16" y="177"/>
                  <a:pt x="15" y="176"/>
                </a:cubicBezTo>
                <a:cubicBezTo>
                  <a:pt x="14" y="177"/>
                  <a:pt x="13" y="180"/>
                  <a:pt x="14" y="181"/>
                </a:cubicBezTo>
                <a:cubicBezTo>
                  <a:pt x="14" y="182"/>
                  <a:pt x="15" y="183"/>
                  <a:pt x="16" y="183"/>
                </a:cubicBezTo>
                <a:cubicBezTo>
                  <a:pt x="18" y="184"/>
                  <a:pt x="18" y="183"/>
                  <a:pt x="19" y="185"/>
                </a:cubicBezTo>
                <a:cubicBezTo>
                  <a:pt x="20" y="186"/>
                  <a:pt x="20" y="187"/>
                  <a:pt x="21" y="188"/>
                </a:cubicBezTo>
                <a:cubicBezTo>
                  <a:pt x="22" y="191"/>
                  <a:pt x="24" y="193"/>
                  <a:pt x="26" y="196"/>
                </a:cubicBezTo>
                <a:cubicBezTo>
                  <a:pt x="27" y="198"/>
                  <a:pt x="28" y="199"/>
                  <a:pt x="28" y="201"/>
                </a:cubicBezTo>
                <a:cubicBezTo>
                  <a:pt x="28" y="201"/>
                  <a:pt x="28" y="202"/>
                  <a:pt x="28" y="202"/>
                </a:cubicBezTo>
                <a:cubicBezTo>
                  <a:pt x="28" y="203"/>
                  <a:pt x="29" y="203"/>
                  <a:pt x="29" y="204"/>
                </a:cubicBezTo>
                <a:cubicBezTo>
                  <a:pt x="29" y="205"/>
                  <a:pt x="28" y="206"/>
                  <a:pt x="28" y="208"/>
                </a:cubicBezTo>
                <a:cubicBezTo>
                  <a:pt x="28" y="209"/>
                  <a:pt x="28" y="210"/>
                  <a:pt x="28" y="211"/>
                </a:cubicBezTo>
                <a:cubicBezTo>
                  <a:pt x="27" y="212"/>
                  <a:pt x="26" y="212"/>
                  <a:pt x="26" y="213"/>
                </a:cubicBezTo>
                <a:cubicBezTo>
                  <a:pt x="25" y="214"/>
                  <a:pt x="26" y="214"/>
                  <a:pt x="25" y="214"/>
                </a:cubicBezTo>
                <a:cubicBezTo>
                  <a:pt x="24" y="215"/>
                  <a:pt x="24" y="214"/>
                  <a:pt x="23" y="214"/>
                </a:cubicBezTo>
                <a:cubicBezTo>
                  <a:pt x="23" y="212"/>
                  <a:pt x="22" y="211"/>
                  <a:pt x="21" y="210"/>
                </a:cubicBezTo>
                <a:cubicBezTo>
                  <a:pt x="20" y="209"/>
                  <a:pt x="20" y="207"/>
                  <a:pt x="20" y="207"/>
                </a:cubicBezTo>
                <a:cubicBezTo>
                  <a:pt x="19" y="206"/>
                  <a:pt x="17" y="208"/>
                  <a:pt x="16" y="209"/>
                </a:cubicBezTo>
                <a:cubicBezTo>
                  <a:pt x="16" y="209"/>
                  <a:pt x="16" y="210"/>
                  <a:pt x="15" y="210"/>
                </a:cubicBezTo>
                <a:cubicBezTo>
                  <a:pt x="14" y="211"/>
                  <a:pt x="13" y="211"/>
                  <a:pt x="13" y="212"/>
                </a:cubicBezTo>
                <a:cubicBezTo>
                  <a:pt x="13" y="213"/>
                  <a:pt x="13" y="214"/>
                  <a:pt x="12" y="214"/>
                </a:cubicBezTo>
                <a:cubicBezTo>
                  <a:pt x="12" y="214"/>
                  <a:pt x="12" y="214"/>
                  <a:pt x="12" y="214"/>
                </a:cubicBezTo>
                <a:cubicBezTo>
                  <a:pt x="12" y="215"/>
                  <a:pt x="13" y="216"/>
                  <a:pt x="14" y="217"/>
                </a:cubicBezTo>
                <a:cubicBezTo>
                  <a:pt x="14" y="218"/>
                  <a:pt x="14" y="219"/>
                  <a:pt x="16" y="219"/>
                </a:cubicBezTo>
                <a:cubicBezTo>
                  <a:pt x="17" y="220"/>
                  <a:pt x="17" y="220"/>
                  <a:pt x="18" y="221"/>
                </a:cubicBezTo>
                <a:cubicBezTo>
                  <a:pt x="19" y="222"/>
                  <a:pt x="20" y="222"/>
                  <a:pt x="22" y="223"/>
                </a:cubicBezTo>
                <a:cubicBezTo>
                  <a:pt x="23" y="223"/>
                  <a:pt x="23" y="224"/>
                  <a:pt x="24" y="225"/>
                </a:cubicBezTo>
                <a:cubicBezTo>
                  <a:pt x="25" y="228"/>
                  <a:pt x="27" y="229"/>
                  <a:pt x="29" y="231"/>
                </a:cubicBezTo>
                <a:cubicBezTo>
                  <a:pt x="30" y="232"/>
                  <a:pt x="31" y="233"/>
                  <a:pt x="32" y="234"/>
                </a:cubicBezTo>
                <a:cubicBezTo>
                  <a:pt x="30" y="234"/>
                  <a:pt x="30" y="234"/>
                  <a:pt x="30" y="234"/>
                </a:cubicBezTo>
                <a:cubicBezTo>
                  <a:pt x="30" y="236"/>
                  <a:pt x="32" y="238"/>
                  <a:pt x="34" y="239"/>
                </a:cubicBezTo>
                <a:cubicBezTo>
                  <a:pt x="35" y="240"/>
                  <a:pt x="36" y="240"/>
                  <a:pt x="36" y="241"/>
                </a:cubicBezTo>
                <a:cubicBezTo>
                  <a:pt x="37" y="241"/>
                  <a:pt x="37" y="242"/>
                  <a:pt x="38" y="242"/>
                </a:cubicBezTo>
                <a:cubicBezTo>
                  <a:pt x="39" y="242"/>
                  <a:pt x="39" y="242"/>
                  <a:pt x="40" y="242"/>
                </a:cubicBezTo>
                <a:cubicBezTo>
                  <a:pt x="40" y="243"/>
                  <a:pt x="40" y="243"/>
                  <a:pt x="40" y="244"/>
                </a:cubicBezTo>
                <a:cubicBezTo>
                  <a:pt x="41" y="244"/>
                  <a:pt x="41" y="245"/>
                  <a:pt x="42" y="245"/>
                </a:cubicBezTo>
                <a:cubicBezTo>
                  <a:pt x="43" y="246"/>
                  <a:pt x="44" y="247"/>
                  <a:pt x="45" y="247"/>
                </a:cubicBezTo>
                <a:cubicBezTo>
                  <a:pt x="47" y="248"/>
                  <a:pt x="49" y="247"/>
                  <a:pt x="51" y="247"/>
                </a:cubicBezTo>
                <a:cubicBezTo>
                  <a:pt x="52" y="247"/>
                  <a:pt x="53" y="247"/>
                  <a:pt x="54" y="249"/>
                </a:cubicBezTo>
                <a:cubicBezTo>
                  <a:pt x="54" y="250"/>
                  <a:pt x="54" y="251"/>
                  <a:pt x="56" y="251"/>
                </a:cubicBezTo>
                <a:cubicBezTo>
                  <a:pt x="56" y="252"/>
                  <a:pt x="57" y="252"/>
                  <a:pt x="57" y="253"/>
                </a:cubicBezTo>
                <a:cubicBezTo>
                  <a:pt x="58" y="253"/>
                  <a:pt x="58" y="254"/>
                  <a:pt x="59" y="254"/>
                </a:cubicBezTo>
                <a:cubicBezTo>
                  <a:pt x="59" y="255"/>
                  <a:pt x="59" y="255"/>
                  <a:pt x="59" y="256"/>
                </a:cubicBezTo>
                <a:cubicBezTo>
                  <a:pt x="59" y="257"/>
                  <a:pt x="59" y="257"/>
                  <a:pt x="60" y="258"/>
                </a:cubicBezTo>
                <a:cubicBezTo>
                  <a:pt x="60" y="259"/>
                  <a:pt x="64" y="258"/>
                  <a:pt x="65" y="258"/>
                </a:cubicBezTo>
                <a:cubicBezTo>
                  <a:pt x="66" y="258"/>
                  <a:pt x="68" y="257"/>
                  <a:pt x="69" y="258"/>
                </a:cubicBezTo>
                <a:cubicBezTo>
                  <a:pt x="70" y="258"/>
                  <a:pt x="69" y="260"/>
                  <a:pt x="70" y="260"/>
                </a:cubicBezTo>
                <a:cubicBezTo>
                  <a:pt x="70" y="261"/>
                  <a:pt x="70" y="262"/>
                  <a:pt x="71" y="262"/>
                </a:cubicBezTo>
                <a:cubicBezTo>
                  <a:pt x="72" y="263"/>
                  <a:pt x="74" y="266"/>
                  <a:pt x="73" y="268"/>
                </a:cubicBezTo>
                <a:cubicBezTo>
                  <a:pt x="73" y="269"/>
                  <a:pt x="73" y="269"/>
                  <a:pt x="72" y="270"/>
                </a:cubicBezTo>
                <a:cubicBezTo>
                  <a:pt x="72" y="270"/>
                  <a:pt x="72" y="270"/>
                  <a:pt x="72" y="270"/>
                </a:cubicBezTo>
                <a:cubicBezTo>
                  <a:pt x="73" y="270"/>
                  <a:pt x="75" y="271"/>
                  <a:pt x="75" y="270"/>
                </a:cubicBezTo>
                <a:cubicBezTo>
                  <a:pt x="76" y="270"/>
                  <a:pt x="77" y="269"/>
                  <a:pt x="77" y="268"/>
                </a:cubicBezTo>
                <a:cubicBezTo>
                  <a:pt x="78" y="268"/>
                  <a:pt x="78" y="267"/>
                  <a:pt x="79" y="266"/>
                </a:cubicBezTo>
                <a:cubicBezTo>
                  <a:pt x="80" y="265"/>
                  <a:pt x="81" y="266"/>
                  <a:pt x="82" y="264"/>
                </a:cubicBezTo>
                <a:cubicBezTo>
                  <a:pt x="82" y="263"/>
                  <a:pt x="82" y="262"/>
                  <a:pt x="82" y="262"/>
                </a:cubicBezTo>
                <a:cubicBezTo>
                  <a:pt x="82" y="259"/>
                  <a:pt x="84" y="258"/>
                  <a:pt x="86" y="257"/>
                </a:cubicBezTo>
                <a:cubicBezTo>
                  <a:pt x="86" y="256"/>
                  <a:pt x="87" y="256"/>
                  <a:pt x="88" y="256"/>
                </a:cubicBezTo>
                <a:cubicBezTo>
                  <a:pt x="88" y="256"/>
                  <a:pt x="88" y="255"/>
                  <a:pt x="88" y="255"/>
                </a:cubicBezTo>
                <a:cubicBezTo>
                  <a:pt x="88" y="254"/>
                  <a:pt x="89" y="253"/>
                  <a:pt x="90" y="252"/>
                </a:cubicBezTo>
                <a:cubicBezTo>
                  <a:pt x="91" y="251"/>
                  <a:pt x="92" y="251"/>
                  <a:pt x="93" y="249"/>
                </a:cubicBezTo>
                <a:cubicBezTo>
                  <a:pt x="93" y="248"/>
                  <a:pt x="93" y="246"/>
                  <a:pt x="93" y="244"/>
                </a:cubicBezTo>
                <a:cubicBezTo>
                  <a:pt x="93" y="241"/>
                  <a:pt x="93" y="239"/>
                  <a:pt x="95" y="236"/>
                </a:cubicBezTo>
                <a:cubicBezTo>
                  <a:pt x="96" y="235"/>
                  <a:pt x="97" y="232"/>
                  <a:pt x="98" y="234"/>
                </a:cubicBezTo>
                <a:cubicBezTo>
                  <a:pt x="99" y="236"/>
                  <a:pt x="98" y="236"/>
                  <a:pt x="97" y="236"/>
                </a:cubicBezTo>
                <a:cubicBezTo>
                  <a:pt x="96" y="237"/>
                  <a:pt x="96" y="236"/>
                  <a:pt x="96" y="238"/>
                </a:cubicBezTo>
                <a:cubicBezTo>
                  <a:pt x="96" y="241"/>
                  <a:pt x="99" y="244"/>
                  <a:pt x="100" y="247"/>
                </a:cubicBezTo>
                <a:cubicBezTo>
                  <a:pt x="102" y="247"/>
                  <a:pt x="103" y="245"/>
                  <a:pt x="105" y="245"/>
                </a:cubicBezTo>
                <a:cubicBezTo>
                  <a:pt x="106" y="244"/>
                  <a:pt x="107" y="244"/>
                  <a:pt x="107" y="243"/>
                </a:cubicBezTo>
                <a:cubicBezTo>
                  <a:pt x="108" y="242"/>
                  <a:pt x="107" y="241"/>
                  <a:pt x="108" y="241"/>
                </a:cubicBezTo>
                <a:cubicBezTo>
                  <a:pt x="108" y="240"/>
                  <a:pt x="110" y="240"/>
                  <a:pt x="111" y="240"/>
                </a:cubicBezTo>
                <a:cubicBezTo>
                  <a:pt x="113" y="242"/>
                  <a:pt x="112" y="243"/>
                  <a:pt x="112" y="245"/>
                </a:cubicBezTo>
                <a:cubicBezTo>
                  <a:pt x="115" y="250"/>
                  <a:pt x="115" y="250"/>
                  <a:pt x="115" y="250"/>
                </a:cubicBezTo>
                <a:cubicBezTo>
                  <a:pt x="115" y="252"/>
                  <a:pt x="116" y="253"/>
                  <a:pt x="117" y="255"/>
                </a:cubicBezTo>
                <a:cubicBezTo>
                  <a:pt x="117" y="257"/>
                  <a:pt x="116" y="258"/>
                  <a:pt x="118" y="260"/>
                </a:cubicBezTo>
                <a:cubicBezTo>
                  <a:pt x="119" y="261"/>
                  <a:pt x="122" y="261"/>
                  <a:pt x="124" y="263"/>
                </a:cubicBezTo>
                <a:cubicBezTo>
                  <a:pt x="124" y="265"/>
                  <a:pt x="124" y="265"/>
                  <a:pt x="125" y="266"/>
                </a:cubicBezTo>
                <a:cubicBezTo>
                  <a:pt x="126" y="267"/>
                  <a:pt x="126" y="267"/>
                  <a:pt x="127" y="268"/>
                </a:cubicBezTo>
                <a:cubicBezTo>
                  <a:pt x="128" y="267"/>
                  <a:pt x="130" y="267"/>
                  <a:pt x="132" y="267"/>
                </a:cubicBezTo>
                <a:cubicBezTo>
                  <a:pt x="132" y="269"/>
                  <a:pt x="131" y="271"/>
                  <a:pt x="131" y="272"/>
                </a:cubicBezTo>
                <a:cubicBezTo>
                  <a:pt x="131" y="274"/>
                  <a:pt x="131" y="276"/>
                  <a:pt x="131" y="278"/>
                </a:cubicBezTo>
                <a:cubicBezTo>
                  <a:pt x="134" y="278"/>
                  <a:pt x="134" y="282"/>
                  <a:pt x="136" y="282"/>
                </a:cubicBezTo>
                <a:cubicBezTo>
                  <a:pt x="140" y="274"/>
                  <a:pt x="143" y="288"/>
                  <a:pt x="147" y="287"/>
                </a:cubicBezTo>
                <a:cubicBezTo>
                  <a:pt x="148" y="287"/>
                  <a:pt x="149" y="285"/>
                  <a:pt x="150" y="286"/>
                </a:cubicBezTo>
                <a:cubicBezTo>
                  <a:pt x="151" y="286"/>
                  <a:pt x="152" y="287"/>
                  <a:pt x="152" y="287"/>
                </a:cubicBezTo>
                <a:cubicBezTo>
                  <a:pt x="153" y="288"/>
                  <a:pt x="152" y="288"/>
                  <a:pt x="151" y="289"/>
                </a:cubicBezTo>
                <a:cubicBezTo>
                  <a:pt x="150" y="290"/>
                  <a:pt x="150" y="291"/>
                  <a:pt x="149" y="292"/>
                </a:cubicBezTo>
                <a:cubicBezTo>
                  <a:pt x="148" y="293"/>
                  <a:pt x="146" y="294"/>
                  <a:pt x="146" y="296"/>
                </a:cubicBezTo>
                <a:cubicBezTo>
                  <a:pt x="146" y="297"/>
                  <a:pt x="147" y="300"/>
                  <a:pt x="146" y="302"/>
                </a:cubicBezTo>
                <a:cubicBezTo>
                  <a:pt x="146" y="302"/>
                  <a:pt x="146" y="302"/>
                  <a:pt x="146" y="302"/>
                </a:cubicBezTo>
                <a:cubicBezTo>
                  <a:pt x="146" y="302"/>
                  <a:pt x="145" y="304"/>
                  <a:pt x="145" y="304"/>
                </a:cubicBezTo>
                <a:cubicBezTo>
                  <a:pt x="144" y="304"/>
                  <a:pt x="143" y="304"/>
                  <a:pt x="143" y="305"/>
                </a:cubicBezTo>
                <a:cubicBezTo>
                  <a:pt x="142" y="306"/>
                  <a:pt x="142" y="307"/>
                  <a:pt x="142" y="308"/>
                </a:cubicBezTo>
                <a:cubicBezTo>
                  <a:pt x="142" y="308"/>
                  <a:pt x="141" y="309"/>
                  <a:pt x="140" y="309"/>
                </a:cubicBezTo>
                <a:cubicBezTo>
                  <a:pt x="139" y="311"/>
                  <a:pt x="135" y="313"/>
                  <a:pt x="135" y="316"/>
                </a:cubicBezTo>
                <a:cubicBezTo>
                  <a:pt x="136" y="317"/>
                  <a:pt x="137" y="318"/>
                  <a:pt x="137" y="319"/>
                </a:cubicBezTo>
                <a:cubicBezTo>
                  <a:pt x="138" y="319"/>
                  <a:pt x="138" y="319"/>
                  <a:pt x="138" y="320"/>
                </a:cubicBezTo>
                <a:cubicBezTo>
                  <a:pt x="138" y="320"/>
                  <a:pt x="138" y="321"/>
                  <a:pt x="138" y="321"/>
                </a:cubicBezTo>
                <a:cubicBezTo>
                  <a:pt x="138" y="321"/>
                  <a:pt x="138" y="321"/>
                  <a:pt x="138" y="321"/>
                </a:cubicBezTo>
                <a:cubicBezTo>
                  <a:pt x="140" y="322"/>
                  <a:pt x="144" y="322"/>
                  <a:pt x="146" y="321"/>
                </a:cubicBezTo>
                <a:cubicBezTo>
                  <a:pt x="148" y="320"/>
                  <a:pt x="148" y="320"/>
                  <a:pt x="149" y="318"/>
                </a:cubicBezTo>
                <a:cubicBezTo>
                  <a:pt x="149" y="318"/>
                  <a:pt x="149" y="317"/>
                  <a:pt x="150" y="316"/>
                </a:cubicBezTo>
                <a:cubicBezTo>
                  <a:pt x="151" y="315"/>
                  <a:pt x="153" y="315"/>
                  <a:pt x="155" y="314"/>
                </a:cubicBezTo>
                <a:cubicBezTo>
                  <a:pt x="157" y="313"/>
                  <a:pt x="158" y="314"/>
                  <a:pt x="159" y="316"/>
                </a:cubicBezTo>
                <a:cubicBezTo>
                  <a:pt x="160" y="317"/>
                  <a:pt x="159" y="317"/>
                  <a:pt x="160" y="317"/>
                </a:cubicBezTo>
                <a:cubicBezTo>
                  <a:pt x="161" y="318"/>
                  <a:pt x="162" y="318"/>
                  <a:pt x="163" y="319"/>
                </a:cubicBezTo>
                <a:cubicBezTo>
                  <a:pt x="164" y="319"/>
                  <a:pt x="163" y="320"/>
                  <a:pt x="165" y="319"/>
                </a:cubicBezTo>
                <a:cubicBezTo>
                  <a:pt x="165" y="319"/>
                  <a:pt x="166" y="319"/>
                  <a:pt x="167" y="318"/>
                </a:cubicBezTo>
                <a:cubicBezTo>
                  <a:pt x="168" y="317"/>
                  <a:pt x="168" y="315"/>
                  <a:pt x="170" y="314"/>
                </a:cubicBezTo>
                <a:cubicBezTo>
                  <a:pt x="171" y="313"/>
                  <a:pt x="172" y="313"/>
                  <a:pt x="174" y="312"/>
                </a:cubicBezTo>
                <a:cubicBezTo>
                  <a:pt x="178" y="310"/>
                  <a:pt x="181" y="314"/>
                  <a:pt x="184" y="316"/>
                </a:cubicBezTo>
                <a:cubicBezTo>
                  <a:pt x="186" y="317"/>
                  <a:pt x="190" y="317"/>
                  <a:pt x="193" y="315"/>
                </a:cubicBezTo>
                <a:cubicBezTo>
                  <a:pt x="194" y="314"/>
                  <a:pt x="195" y="312"/>
                  <a:pt x="195" y="311"/>
                </a:cubicBezTo>
                <a:cubicBezTo>
                  <a:pt x="195" y="309"/>
                  <a:pt x="195" y="309"/>
                  <a:pt x="194" y="307"/>
                </a:cubicBezTo>
                <a:cubicBezTo>
                  <a:pt x="193" y="306"/>
                  <a:pt x="193" y="304"/>
                  <a:pt x="193" y="303"/>
                </a:cubicBezTo>
                <a:cubicBezTo>
                  <a:pt x="192" y="301"/>
                  <a:pt x="191" y="301"/>
                  <a:pt x="190" y="299"/>
                </a:cubicBezTo>
                <a:cubicBezTo>
                  <a:pt x="190" y="297"/>
                  <a:pt x="190" y="298"/>
                  <a:pt x="189" y="297"/>
                </a:cubicBezTo>
                <a:cubicBezTo>
                  <a:pt x="188" y="296"/>
                  <a:pt x="188" y="296"/>
                  <a:pt x="187" y="295"/>
                </a:cubicBezTo>
                <a:cubicBezTo>
                  <a:pt x="186" y="293"/>
                  <a:pt x="186" y="293"/>
                  <a:pt x="186" y="290"/>
                </a:cubicBezTo>
                <a:cubicBezTo>
                  <a:pt x="186" y="288"/>
                  <a:pt x="187" y="287"/>
                  <a:pt x="187" y="285"/>
                </a:cubicBezTo>
                <a:cubicBezTo>
                  <a:pt x="188" y="283"/>
                  <a:pt x="189" y="281"/>
                  <a:pt x="188" y="279"/>
                </a:cubicBezTo>
                <a:cubicBezTo>
                  <a:pt x="188" y="278"/>
                  <a:pt x="187" y="277"/>
                  <a:pt x="187" y="276"/>
                </a:cubicBezTo>
                <a:cubicBezTo>
                  <a:pt x="187" y="275"/>
                  <a:pt x="187" y="273"/>
                  <a:pt x="187" y="272"/>
                </a:cubicBezTo>
                <a:cubicBezTo>
                  <a:pt x="188" y="271"/>
                  <a:pt x="192" y="270"/>
                  <a:pt x="193" y="270"/>
                </a:cubicBezTo>
                <a:cubicBezTo>
                  <a:pt x="194" y="270"/>
                  <a:pt x="195" y="270"/>
                  <a:pt x="196" y="270"/>
                </a:cubicBezTo>
                <a:cubicBezTo>
                  <a:pt x="197" y="270"/>
                  <a:pt x="197" y="271"/>
                  <a:pt x="198" y="271"/>
                </a:cubicBezTo>
                <a:cubicBezTo>
                  <a:pt x="199" y="270"/>
                  <a:pt x="199" y="270"/>
                  <a:pt x="200" y="270"/>
                </a:cubicBezTo>
                <a:cubicBezTo>
                  <a:pt x="201" y="269"/>
                  <a:pt x="201" y="270"/>
                  <a:pt x="202" y="269"/>
                </a:cubicBezTo>
                <a:cubicBezTo>
                  <a:pt x="202" y="269"/>
                  <a:pt x="204" y="268"/>
                  <a:pt x="205" y="267"/>
                </a:cubicBezTo>
                <a:cubicBezTo>
                  <a:pt x="205" y="267"/>
                  <a:pt x="205" y="265"/>
                  <a:pt x="205" y="264"/>
                </a:cubicBezTo>
                <a:cubicBezTo>
                  <a:pt x="206" y="262"/>
                  <a:pt x="206" y="260"/>
                  <a:pt x="208" y="258"/>
                </a:cubicBezTo>
                <a:cubicBezTo>
                  <a:pt x="210" y="256"/>
                  <a:pt x="213" y="256"/>
                  <a:pt x="214" y="254"/>
                </a:cubicBezTo>
                <a:cubicBezTo>
                  <a:pt x="215" y="253"/>
                  <a:pt x="218" y="251"/>
                  <a:pt x="217" y="248"/>
                </a:cubicBezTo>
              </a:path>
            </a:pathLst>
          </a:custGeom>
          <a:solidFill>
            <a:srgbClr val="BFBFBF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30" name="Freeform 30"/>
          <p:cNvSpPr>
            <a:spLocks noEditPoints="1"/>
          </p:cNvSpPr>
          <p:nvPr/>
        </p:nvSpPr>
        <p:spPr bwMode="auto">
          <a:xfrm>
            <a:off x="7029636" y="5274196"/>
            <a:ext cx="139617" cy="163280"/>
          </a:xfrm>
          <a:custGeom>
            <a:avLst/>
            <a:gdLst/>
            <a:ahLst/>
            <a:cxnLst>
              <a:cxn ang="0">
                <a:pos x="1" y="48"/>
              </a:cxn>
              <a:cxn ang="0">
                <a:pos x="1" y="48"/>
              </a:cxn>
              <a:cxn ang="0">
                <a:pos x="1" y="48"/>
              </a:cxn>
              <a:cxn ang="0">
                <a:pos x="78" y="46"/>
              </a:cxn>
              <a:cxn ang="0">
                <a:pos x="79" y="35"/>
              </a:cxn>
              <a:cxn ang="0">
                <a:pos x="72" y="34"/>
              </a:cxn>
              <a:cxn ang="0">
                <a:pos x="65" y="28"/>
              </a:cxn>
              <a:cxn ang="0">
                <a:pos x="62" y="18"/>
              </a:cxn>
              <a:cxn ang="0">
                <a:pos x="58" y="8"/>
              </a:cxn>
              <a:cxn ang="0">
                <a:pos x="54" y="11"/>
              </a:cxn>
              <a:cxn ang="0">
                <a:pos x="47" y="15"/>
              </a:cxn>
              <a:cxn ang="0">
                <a:pos x="44" y="4"/>
              </a:cxn>
              <a:cxn ang="0">
                <a:pos x="42" y="4"/>
              </a:cxn>
              <a:cxn ang="0">
                <a:pos x="40" y="17"/>
              </a:cxn>
              <a:cxn ang="0">
                <a:pos x="35" y="23"/>
              </a:cxn>
              <a:cxn ang="0">
                <a:pos x="33" y="25"/>
              </a:cxn>
              <a:cxn ang="0">
                <a:pos x="29" y="32"/>
              </a:cxn>
              <a:cxn ang="0">
                <a:pos x="24" y="36"/>
              </a:cxn>
              <a:cxn ang="0">
                <a:pos x="19" y="38"/>
              </a:cxn>
              <a:cxn ang="0">
                <a:pos x="17" y="39"/>
              </a:cxn>
              <a:cxn ang="0">
                <a:pos x="13" y="41"/>
              </a:cxn>
              <a:cxn ang="0">
                <a:pos x="7" y="45"/>
              </a:cxn>
              <a:cxn ang="0">
                <a:pos x="1" y="44"/>
              </a:cxn>
              <a:cxn ang="0">
                <a:pos x="0" y="44"/>
              </a:cxn>
              <a:cxn ang="0">
                <a:pos x="0" y="46"/>
              </a:cxn>
              <a:cxn ang="0">
                <a:pos x="0" y="45"/>
              </a:cxn>
              <a:cxn ang="0">
                <a:pos x="0" y="47"/>
              </a:cxn>
              <a:cxn ang="0">
                <a:pos x="1" y="48"/>
              </a:cxn>
              <a:cxn ang="0">
                <a:pos x="2" y="48"/>
              </a:cxn>
              <a:cxn ang="0">
                <a:pos x="3" y="49"/>
              </a:cxn>
              <a:cxn ang="0">
                <a:pos x="5" y="55"/>
              </a:cxn>
              <a:cxn ang="0">
                <a:pos x="8" y="62"/>
              </a:cxn>
              <a:cxn ang="0">
                <a:pos x="17" y="67"/>
              </a:cxn>
              <a:cxn ang="0">
                <a:pos x="22" y="74"/>
              </a:cxn>
              <a:cxn ang="0">
                <a:pos x="25" y="82"/>
              </a:cxn>
              <a:cxn ang="0">
                <a:pos x="27" y="88"/>
              </a:cxn>
              <a:cxn ang="0">
                <a:pos x="30" y="99"/>
              </a:cxn>
              <a:cxn ang="0">
                <a:pos x="30" y="114"/>
              </a:cxn>
              <a:cxn ang="0">
                <a:pos x="34" y="115"/>
              </a:cxn>
              <a:cxn ang="0">
                <a:pos x="40" y="111"/>
              </a:cxn>
              <a:cxn ang="0">
                <a:pos x="40" y="106"/>
              </a:cxn>
              <a:cxn ang="0">
                <a:pos x="45" y="98"/>
              </a:cxn>
              <a:cxn ang="0">
                <a:pos x="61" y="93"/>
              </a:cxn>
              <a:cxn ang="0">
                <a:pos x="64" y="98"/>
              </a:cxn>
              <a:cxn ang="0">
                <a:pos x="69" y="96"/>
              </a:cxn>
              <a:cxn ang="0">
                <a:pos x="75" y="87"/>
              </a:cxn>
              <a:cxn ang="0">
                <a:pos x="85" y="89"/>
              </a:cxn>
              <a:cxn ang="0">
                <a:pos x="84" y="87"/>
              </a:cxn>
              <a:cxn ang="0">
                <a:pos x="87" y="77"/>
              </a:cxn>
              <a:cxn ang="0">
                <a:pos x="90" y="73"/>
              </a:cxn>
              <a:cxn ang="0">
                <a:pos x="93" y="70"/>
              </a:cxn>
              <a:cxn ang="0">
                <a:pos x="93" y="64"/>
              </a:cxn>
              <a:cxn ang="0">
                <a:pos x="98" y="57"/>
              </a:cxn>
              <a:cxn ang="0">
                <a:pos x="97" y="54"/>
              </a:cxn>
              <a:cxn ang="0">
                <a:pos x="83" y="50"/>
              </a:cxn>
              <a:cxn ang="0">
                <a:pos x="0" y="47"/>
              </a:cxn>
              <a:cxn ang="0">
                <a:pos x="1" y="44"/>
              </a:cxn>
              <a:cxn ang="0">
                <a:pos x="1" y="44"/>
              </a:cxn>
              <a:cxn ang="0">
                <a:pos x="2" y="62"/>
              </a:cxn>
            </a:cxnLst>
            <a:rect l="0" t="0" r="r" b="b"/>
            <a:pathLst>
              <a:path w="100" h="117">
                <a:moveTo>
                  <a:pt x="1" y="48"/>
                </a:moveTo>
                <a:cubicBezTo>
                  <a:pt x="1" y="48"/>
                  <a:pt x="1" y="48"/>
                  <a:pt x="1" y="48"/>
                </a:cubicBezTo>
                <a:cubicBezTo>
                  <a:pt x="1" y="48"/>
                  <a:pt x="1" y="48"/>
                  <a:pt x="1" y="48"/>
                </a:cubicBezTo>
                <a:cubicBezTo>
                  <a:pt x="1" y="48"/>
                  <a:pt x="1" y="48"/>
                  <a:pt x="1" y="48"/>
                </a:cubicBezTo>
                <a:cubicBezTo>
                  <a:pt x="1" y="48"/>
                  <a:pt x="1" y="48"/>
                  <a:pt x="1" y="48"/>
                </a:cubicBezTo>
                <a:cubicBezTo>
                  <a:pt x="1" y="48"/>
                  <a:pt x="1" y="48"/>
                  <a:pt x="1" y="48"/>
                </a:cubicBezTo>
                <a:moveTo>
                  <a:pt x="83" y="50"/>
                </a:moveTo>
                <a:cubicBezTo>
                  <a:pt x="81" y="50"/>
                  <a:pt x="81" y="46"/>
                  <a:pt x="78" y="46"/>
                </a:cubicBezTo>
                <a:cubicBezTo>
                  <a:pt x="78" y="44"/>
                  <a:pt x="78" y="42"/>
                  <a:pt x="78" y="40"/>
                </a:cubicBezTo>
                <a:cubicBezTo>
                  <a:pt x="78" y="39"/>
                  <a:pt x="79" y="37"/>
                  <a:pt x="79" y="35"/>
                </a:cubicBezTo>
                <a:cubicBezTo>
                  <a:pt x="77" y="35"/>
                  <a:pt x="75" y="35"/>
                  <a:pt x="74" y="36"/>
                </a:cubicBezTo>
                <a:cubicBezTo>
                  <a:pt x="73" y="35"/>
                  <a:pt x="73" y="35"/>
                  <a:pt x="72" y="34"/>
                </a:cubicBezTo>
                <a:cubicBezTo>
                  <a:pt x="71" y="33"/>
                  <a:pt x="71" y="33"/>
                  <a:pt x="71" y="31"/>
                </a:cubicBezTo>
                <a:cubicBezTo>
                  <a:pt x="69" y="29"/>
                  <a:pt x="66" y="29"/>
                  <a:pt x="65" y="28"/>
                </a:cubicBezTo>
                <a:cubicBezTo>
                  <a:pt x="63" y="26"/>
                  <a:pt x="64" y="25"/>
                  <a:pt x="64" y="23"/>
                </a:cubicBezTo>
                <a:cubicBezTo>
                  <a:pt x="63" y="21"/>
                  <a:pt x="62" y="20"/>
                  <a:pt x="62" y="18"/>
                </a:cubicBezTo>
                <a:cubicBezTo>
                  <a:pt x="59" y="13"/>
                  <a:pt x="59" y="13"/>
                  <a:pt x="59" y="13"/>
                </a:cubicBezTo>
                <a:cubicBezTo>
                  <a:pt x="59" y="11"/>
                  <a:pt x="60" y="10"/>
                  <a:pt x="58" y="8"/>
                </a:cubicBezTo>
                <a:cubicBezTo>
                  <a:pt x="57" y="8"/>
                  <a:pt x="55" y="8"/>
                  <a:pt x="55" y="9"/>
                </a:cubicBezTo>
                <a:cubicBezTo>
                  <a:pt x="54" y="9"/>
                  <a:pt x="55" y="10"/>
                  <a:pt x="54" y="11"/>
                </a:cubicBezTo>
                <a:cubicBezTo>
                  <a:pt x="54" y="12"/>
                  <a:pt x="53" y="12"/>
                  <a:pt x="52" y="13"/>
                </a:cubicBezTo>
                <a:cubicBezTo>
                  <a:pt x="50" y="13"/>
                  <a:pt x="49" y="15"/>
                  <a:pt x="47" y="15"/>
                </a:cubicBezTo>
                <a:cubicBezTo>
                  <a:pt x="46" y="12"/>
                  <a:pt x="43" y="9"/>
                  <a:pt x="43" y="6"/>
                </a:cubicBezTo>
                <a:cubicBezTo>
                  <a:pt x="43" y="4"/>
                  <a:pt x="43" y="5"/>
                  <a:pt x="44" y="4"/>
                </a:cubicBezTo>
                <a:cubicBezTo>
                  <a:pt x="45" y="4"/>
                  <a:pt x="46" y="4"/>
                  <a:pt x="45" y="2"/>
                </a:cubicBezTo>
                <a:cubicBezTo>
                  <a:pt x="44" y="0"/>
                  <a:pt x="43" y="3"/>
                  <a:pt x="42" y="4"/>
                </a:cubicBezTo>
                <a:cubicBezTo>
                  <a:pt x="40" y="7"/>
                  <a:pt x="40" y="9"/>
                  <a:pt x="40" y="12"/>
                </a:cubicBezTo>
                <a:cubicBezTo>
                  <a:pt x="40" y="14"/>
                  <a:pt x="40" y="16"/>
                  <a:pt x="40" y="17"/>
                </a:cubicBezTo>
                <a:cubicBezTo>
                  <a:pt x="39" y="19"/>
                  <a:pt x="38" y="19"/>
                  <a:pt x="37" y="20"/>
                </a:cubicBezTo>
                <a:cubicBezTo>
                  <a:pt x="36" y="21"/>
                  <a:pt x="35" y="22"/>
                  <a:pt x="35" y="23"/>
                </a:cubicBezTo>
                <a:cubicBezTo>
                  <a:pt x="35" y="23"/>
                  <a:pt x="35" y="24"/>
                  <a:pt x="35" y="24"/>
                </a:cubicBezTo>
                <a:cubicBezTo>
                  <a:pt x="34" y="24"/>
                  <a:pt x="33" y="24"/>
                  <a:pt x="33" y="25"/>
                </a:cubicBezTo>
                <a:cubicBezTo>
                  <a:pt x="31" y="26"/>
                  <a:pt x="29" y="27"/>
                  <a:pt x="29" y="30"/>
                </a:cubicBezTo>
                <a:cubicBezTo>
                  <a:pt x="29" y="30"/>
                  <a:pt x="29" y="31"/>
                  <a:pt x="29" y="32"/>
                </a:cubicBezTo>
                <a:cubicBezTo>
                  <a:pt x="28" y="34"/>
                  <a:pt x="27" y="33"/>
                  <a:pt x="26" y="34"/>
                </a:cubicBezTo>
                <a:cubicBezTo>
                  <a:pt x="25" y="35"/>
                  <a:pt x="25" y="36"/>
                  <a:pt x="24" y="36"/>
                </a:cubicBezTo>
                <a:cubicBezTo>
                  <a:pt x="24" y="37"/>
                  <a:pt x="23" y="38"/>
                  <a:pt x="22" y="38"/>
                </a:cubicBezTo>
                <a:cubicBezTo>
                  <a:pt x="22" y="39"/>
                  <a:pt x="20" y="38"/>
                  <a:pt x="19" y="38"/>
                </a:cubicBezTo>
                <a:cubicBezTo>
                  <a:pt x="19" y="38"/>
                  <a:pt x="19" y="38"/>
                  <a:pt x="19" y="38"/>
                </a:cubicBezTo>
                <a:cubicBezTo>
                  <a:pt x="19" y="38"/>
                  <a:pt x="18" y="38"/>
                  <a:pt x="17" y="39"/>
                </a:cubicBezTo>
                <a:cubicBezTo>
                  <a:pt x="16" y="39"/>
                  <a:pt x="17" y="40"/>
                  <a:pt x="17" y="41"/>
                </a:cubicBezTo>
                <a:cubicBezTo>
                  <a:pt x="16" y="42"/>
                  <a:pt x="14" y="41"/>
                  <a:pt x="13" y="41"/>
                </a:cubicBezTo>
                <a:cubicBezTo>
                  <a:pt x="11" y="41"/>
                  <a:pt x="12" y="44"/>
                  <a:pt x="12" y="46"/>
                </a:cubicBezTo>
                <a:cubicBezTo>
                  <a:pt x="10" y="46"/>
                  <a:pt x="9" y="46"/>
                  <a:pt x="7" y="45"/>
                </a:cubicBezTo>
                <a:cubicBezTo>
                  <a:pt x="6" y="44"/>
                  <a:pt x="5" y="44"/>
                  <a:pt x="4" y="43"/>
                </a:cubicBezTo>
                <a:cubicBezTo>
                  <a:pt x="3" y="43"/>
                  <a:pt x="2" y="43"/>
                  <a:pt x="1" y="44"/>
                </a:cubicBezTo>
                <a:cubicBezTo>
                  <a:pt x="1" y="44"/>
                  <a:pt x="0" y="45"/>
                  <a:pt x="0" y="45"/>
                </a:cubicBezTo>
                <a:cubicBezTo>
                  <a:pt x="0" y="45"/>
                  <a:pt x="0" y="45"/>
                  <a:pt x="0" y="44"/>
                </a:cubicBezTo>
                <a:cubicBezTo>
                  <a:pt x="0" y="45"/>
                  <a:pt x="0" y="45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5"/>
                  <a:pt x="0" y="45"/>
                </a:cubicBezTo>
                <a:cubicBezTo>
                  <a:pt x="0" y="45"/>
                  <a:pt x="0" y="46"/>
                  <a:pt x="0" y="46"/>
                </a:cubicBezTo>
                <a:cubicBezTo>
                  <a:pt x="0" y="46"/>
                  <a:pt x="0" y="46"/>
                  <a:pt x="0" y="47"/>
                </a:cubicBezTo>
                <a:cubicBezTo>
                  <a:pt x="0" y="47"/>
                  <a:pt x="1" y="47"/>
                  <a:pt x="1" y="48"/>
                </a:cubicBezTo>
                <a:cubicBezTo>
                  <a:pt x="1" y="48"/>
                  <a:pt x="1" y="48"/>
                  <a:pt x="1" y="48"/>
                </a:cubicBezTo>
                <a:cubicBezTo>
                  <a:pt x="1" y="48"/>
                  <a:pt x="2" y="48"/>
                  <a:pt x="2" y="48"/>
                </a:cubicBezTo>
                <a:cubicBezTo>
                  <a:pt x="2" y="48"/>
                  <a:pt x="2" y="48"/>
                  <a:pt x="2" y="48"/>
                </a:cubicBezTo>
                <a:cubicBezTo>
                  <a:pt x="2" y="48"/>
                  <a:pt x="2" y="48"/>
                  <a:pt x="2" y="48"/>
                </a:cubicBezTo>
                <a:cubicBezTo>
                  <a:pt x="2" y="49"/>
                  <a:pt x="3" y="49"/>
                  <a:pt x="3" y="49"/>
                </a:cubicBezTo>
                <a:cubicBezTo>
                  <a:pt x="4" y="49"/>
                  <a:pt x="5" y="50"/>
                  <a:pt x="5" y="50"/>
                </a:cubicBezTo>
                <a:cubicBezTo>
                  <a:pt x="6" y="52"/>
                  <a:pt x="6" y="54"/>
                  <a:pt x="5" y="55"/>
                </a:cubicBezTo>
                <a:cubicBezTo>
                  <a:pt x="6" y="56"/>
                  <a:pt x="6" y="57"/>
                  <a:pt x="6" y="58"/>
                </a:cubicBezTo>
                <a:cubicBezTo>
                  <a:pt x="7" y="59"/>
                  <a:pt x="7" y="61"/>
                  <a:pt x="8" y="62"/>
                </a:cubicBezTo>
                <a:cubicBezTo>
                  <a:pt x="10" y="64"/>
                  <a:pt x="13" y="62"/>
                  <a:pt x="15" y="64"/>
                </a:cubicBezTo>
                <a:cubicBezTo>
                  <a:pt x="16" y="65"/>
                  <a:pt x="16" y="66"/>
                  <a:pt x="17" y="67"/>
                </a:cubicBezTo>
                <a:cubicBezTo>
                  <a:pt x="18" y="68"/>
                  <a:pt x="19" y="69"/>
                  <a:pt x="20" y="70"/>
                </a:cubicBezTo>
                <a:cubicBezTo>
                  <a:pt x="21" y="71"/>
                  <a:pt x="21" y="72"/>
                  <a:pt x="22" y="74"/>
                </a:cubicBezTo>
                <a:cubicBezTo>
                  <a:pt x="22" y="75"/>
                  <a:pt x="24" y="77"/>
                  <a:pt x="25" y="79"/>
                </a:cubicBezTo>
                <a:cubicBezTo>
                  <a:pt x="26" y="80"/>
                  <a:pt x="25" y="81"/>
                  <a:pt x="25" y="82"/>
                </a:cubicBezTo>
                <a:cubicBezTo>
                  <a:pt x="25" y="83"/>
                  <a:pt x="26" y="83"/>
                  <a:pt x="26" y="84"/>
                </a:cubicBezTo>
                <a:cubicBezTo>
                  <a:pt x="27" y="86"/>
                  <a:pt x="27" y="87"/>
                  <a:pt x="27" y="88"/>
                </a:cubicBezTo>
                <a:cubicBezTo>
                  <a:pt x="27" y="90"/>
                  <a:pt x="28" y="92"/>
                  <a:pt x="28" y="94"/>
                </a:cubicBezTo>
                <a:cubicBezTo>
                  <a:pt x="28" y="96"/>
                  <a:pt x="29" y="97"/>
                  <a:pt x="30" y="99"/>
                </a:cubicBezTo>
                <a:cubicBezTo>
                  <a:pt x="31" y="101"/>
                  <a:pt x="31" y="104"/>
                  <a:pt x="31" y="106"/>
                </a:cubicBezTo>
                <a:cubicBezTo>
                  <a:pt x="31" y="109"/>
                  <a:pt x="31" y="112"/>
                  <a:pt x="30" y="114"/>
                </a:cubicBezTo>
                <a:cubicBezTo>
                  <a:pt x="30" y="115"/>
                  <a:pt x="30" y="117"/>
                  <a:pt x="31" y="117"/>
                </a:cubicBezTo>
                <a:cubicBezTo>
                  <a:pt x="32" y="117"/>
                  <a:pt x="33" y="116"/>
                  <a:pt x="34" y="115"/>
                </a:cubicBezTo>
                <a:cubicBezTo>
                  <a:pt x="35" y="114"/>
                  <a:pt x="36" y="114"/>
                  <a:pt x="37" y="113"/>
                </a:cubicBezTo>
                <a:cubicBezTo>
                  <a:pt x="38" y="112"/>
                  <a:pt x="39" y="112"/>
                  <a:pt x="40" y="111"/>
                </a:cubicBezTo>
                <a:cubicBezTo>
                  <a:pt x="40" y="110"/>
                  <a:pt x="40" y="109"/>
                  <a:pt x="40" y="108"/>
                </a:cubicBezTo>
                <a:cubicBezTo>
                  <a:pt x="40" y="107"/>
                  <a:pt x="40" y="106"/>
                  <a:pt x="40" y="106"/>
                </a:cubicBezTo>
                <a:cubicBezTo>
                  <a:pt x="40" y="105"/>
                  <a:pt x="41" y="104"/>
                  <a:pt x="41" y="103"/>
                </a:cubicBezTo>
                <a:cubicBezTo>
                  <a:pt x="43" y="101"/>
                  <a:pt x="44" y="99"/>
                  <a:pt x="45" y="98"/>
                </a:cubicBezTo>
                <a:cubicBezTo>
                  <a:pt x="47" y="96"/>
                  <a:pt x="49" y="96"/>
                  <a:pt x="51" y="95"/>
                </a:cubicBezTo>
                <a:cubicBezTo>
                  <a:pt x="54" y="94"/>
                  <a:pt x="58" y="91"/>
                  <a:pt x="61" y="93"/>
                </a:cubicBezTo>
                <a:cubicBezTo>
                  <a:pt x="63" y="94"/>
                  <a:pt x="62" y="94"/>
                  <a:pt x="63" y="95"/>
                </a:cubicBezTo>
                <a:cubicBezTo>
                  <a:pt x="63" y="96"/>
                  <a:pt x="64" y="97"/>
                  <a:pt x="64" y="98"/>
                </a:cubicBezTo>
                <a:cubicBezTo>
                  <a:pt x="65" y="98"/>
                  <a:pt x="67" y="101"/>
                  <a:pt x="68" y="100"/>
                </a:cubicBezTo>
                <a:cubicBezTo>
                  <a:pt x="68" y="99"/>
                  <a:pt x="69" y="97"/>
                  <a:pt x="69" y="96"/>
                </a:cubicBezTo>
                <a:cubicBezTo>
                  <a:pt x="70" y="94"/>
                  <a:pt x="70" y="93"/>
                  <a:pt x="72" y="92"/>
                </a:cubicBezTo>
                <a:cubicBezTo>
                  <a:pt x="71" y="90"/>
                  <a:pt x="75" y="89"/>
                  <a:pt x="75" y="87"/>
                </a:cubicBezTo>
                <a:cubicBezTo>
                  <a:pt x="77" y="86"/>
                  <a:pt x="86" y="86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8"/>
                  <a:pt x="85" y="88"/>
                </a:cubicBezTo>
                <a:cubicBezTo>
                  <a:pt x="85" y="87"/>
                  <a:pt x="85" y="87"/>
                  <a:pt x="84" y="87"/>
                </a:cubicBezTo>
                <a:cubicBezTo>
                  <a:pt x="84" y="86"/>
                  <a:pt x="83" y="85"/>
                  <a:pt x="82" y="84"/>
                </a:cubicBezTo>
                <a:cubicBezTo>
                  <a:pt x="82" y="81"/>
                  <a:pt x="86" y="79"/>
                  <a:pt x="87" y="77"/>
                </a:cubicBezTo>
                <a:cubicBezTo>
                  <a:pt x="88" y="77"/>
                  <a:pt x="89" y="76"/>
                  <a:pt x="89" y="76"/>
                </a:cubicBezTo>
                <a:cubicBezTo>
                  <a:pt x="89" y="75"/>
                  <a:pt x="89" y="74"/>
                  <a:pt x="90" y="73"/>
                </a:cubicBezTo>
                <a:cubicBezTo>
                  <a:pt x="90" y="72"/>
                  <a:pt x="91" y="72"/>
                  <a:pt x="92" y="72"/>
                </a:cubicBezTo>
                <a:cubicBezTo>
                  <a:pt x="92" y="72"/>
                  <a:pt x="93" y="70"/>
                  <a:pt x="93" y="70"/>
                </a:cubicBezTo>
                <a:cubicBezTo>
                  <a:pt x="93" y="70"/>
                  <a:pt x="93" y="70"/>
                  <a:pt x="93" y="70"/>
                </a:cubicBezTo>
                <a:cubicBezTo>
                  <a:pt x="94" y="68"/>
                  <a:pt x="93" y="65"/>
                  <a:pt x="93" y="64"/>
                </a:cubicBezTo>
                <a:cubicBezTo>
                  <a:pt x="93" y="62"/>
                  <a:pt x="95" y="61"/>
                  <a:pt x="96" y="60"/>
                </a:cubicBezTo>
                <a:cubicBezTo>
                  <a:pt x="97" y="59"/>
                  <a:pt x="97" y="58"/>
                  <a:pt x="98" y="57"/>
                </a:cubicBezTo>
                <a:cubicBezTo>
                  <a:pt x="99" y="56"/>
                  <a:pt x="100" y="56"/>
                  <a:pt x="99" y="55"/>
                </a:cubicBezTo>
                <a:cubicBezTo>
                  <a:pt x="99" y="55"/>
                  <a:pt x="98" y="54"/>
                  <a:pt x="97" y="54"/>
                </a:cubicBezTo>
                <a:cubicBezTo>
                  <a:pt x="96" y="53"/>
                  <a:pt x="95" y="55"/>
                  <a:pt x="94" y="55"/>
                </a:cubicBezTo>
                <a:cubicBezTo>
                  <a:pt x="90" y="56"/>
                  <a:pt x="87" y="42"/>
                  <a:pt x="83" y="50"/>
                </a:cubicBezTo>
                <a:moveTo>
                  <a:pt x="0" y="46"/>
                </a:move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6"/>
                </a:cubicBezTo>
                <a:moveTo>
                  <a:pt x="1" y="44"/>
                </a:moveTo>
                <a:cubicBezTo>
                  <a:pt x="1" y="44"/>
                  <a:pt x="1" y="44"/>
                  <a:pt x="0" y="44"/>
                </a:cubicBezTo>
                <a:cubicBezTo>
                  <a:pt x="1" y="44"/>
                  <a:pt x="1" y="44"/>
                  <a:pt x="1" y="44"/>
                </a:cubicBezTo>
                <a:moveTo>
                  <a:pt x="2" y="62"/>
                </a:moveTo>
                <a:cubicBezTo>
                  <a:pt x="2" y="62"/>
                  <a:pt x="2" y="62"/>
                  <a:pt x="2" y="62"/>
                </a:cubicBezTo>
                <a:cubicBezTo>
                  <a:pt x="2" y="62"/>
                  <a:pt x="2" y="62"/>
                  <a:pt x="2" y="62"/>
                </a:cubicBezTo>
              </a:path>
            </a:pathLst>
          </a:custGeom>
          <a:solidFill>
            <a:srgbClr val="BFBFBF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31" name="Freeform 31"/>
          <p:cNvSpPr>
            <a:spLocks noEditPoints="1"/>
          </p:cNvSpPr>
          <p:nvPr/>
        </p:nvSpPr>
        <p:spPr bwMode="auto">
          <a:xfrm>
            <a:off x="6968110" y="5334539"/>
            <a:ext cx="138434" cy="345492"/>
          </a:xfrm>
          <a:custGeom>
            <a:avLst/>
            <a:gdLst/>
            <a:ahLst/>
            <a:cxnLst>
              <a:cxn ang="0">
                <a:pos x="44" y="3"/>
              </a:cxn>
              <a:cxn ang="0">
                <a:pos x="44" y="3"/>
              </a:cxn>
              <a:cxn ang="0">
                <a:pos x="44" y="3"/>
              </a:cxn>
              <a:cxn ang="0">
                <a:pos x="44" y="4"/>
              </a:cxn>
              <a:cxn ang="0">
                <a:pos x="44" y="4"/>
              </a:cxn>
              <a:cxn ang="0">
                <a:pos x="46" y="5"/>
              </a:cxn>
              <a:cxn ang="0">
                <a:pos x="45" y="5"/>
              </a:cxn>
              <a:cxn ang="0">
                <a:pos x="45" y="5"/>
              </a:cxn>
              <a:cxn ang="0">
                <a:pos x="46" y="0"/>
              </a:cxn>
              <a:cxn ang="0">
                <a:pos x="46" y="0"/>
              </a:cxn>
              <a:cxn ang="0">
                <a:pos x="46" y="5"/>
              </a:cxn>
              <a:cxn ang="0">
                <a:pos x="44" y="2"/>
              </a:cxn>
              <a:cxn ang="0">
                <a:pos x="45" y="1"/>
              </a:cxn>
              <a:cxn ang="0">
                <a:pos x="45" y="1"/>
              </a:cxn>
              <a:cxn ang="0">
                <a:pos x="44" y="1"/>
              </a:cxn>
              <a:cxn ang="0">
                <a:pos x="44" y="2"/>
              </a:cxn>
              <a:cxn ang="0">
                <a:pos x="44" y="2"/>
              </a:cxn>
              <a:cxn ang="0">
                <a:pos x="44" y="2"/>
              </a:cxn>
              <a:cxn ang="0">
                <a:pos x="44" y="2"/>
              </a:cxn>
              <a:cxn ang="0">
                <a:pos x="11" y="187"/>
              </a:cxn>
              <a:cxn ang="0">
                <a:pos x="9" y="201"/>
              </a:cxn>
              <a:cxn ang="0">
                <a:pos x="15" y="208"/>
              </a:cxn>
              <a:cxn ang="0">
                <a:pos x="20" y="215"/>
              </a:cxn>
              <a:cxn ang="0">
                <a:pos x="28" y="221"/>
              </a:cxn>
              <a:cxn ang="0">
                <a:pos x="34" y="229"/>
              </a:cxn>
              <a:cxn ang="0">
                <a:pos x="37" y="242"/>
              </a:cxn>
              <a:cxn ang="0">
                <a:pos x="50" y="244"/>
              </a:cxn>
              <a:cxn ang="0">
                <a:pos x="56" y="236"/>
              </a:cxn>
              <a:cxn ang="0">
                <a:pos x="56" y="228"/>
              </a:cxn>
              <a:cxn ang="0">
                <a:pos x="59" y="219"/>
              </a:cxn>
              <a:cxn ang="0">
                <a:pos x="73" y="213"/>
              </a:cxn>
              <a:cxn ang="0">
                <a:pos x="77" y="202"/>
              </a:cxn>
              <a:cxn ang="0">
                <a:pos x="83" y="185"/>
              </a:cxn>
              <a:cxn ang="0">
                <a:pos x="92" y="184"/>
              </a:cxn>
              <a:cxn ang="0">
                <a:pos x="96" y="167"/>
              </a:cxn>
              <a:cxn ang="0">
                <a:pos x="94" y="155"/>
              </a:cxn>
              <a:cxn ang="0">
                <a:pos x="81" y="147"/>
              </a:cxn>
              <a:cxn ang="0">
                <a:pos x="75" y="134"/>
              </a:cxn>
              <a:cxn ang="0">
                <a:pos x="69" y="125"/>
              </a:cxn>
              <a:cxn ang="0">
                <a:pos x="68" y="112"/>
              </a:cxn>
              <a:cxn ang="0">
                <a:pos x="67" y="104"/>
              </a:cxn>
              <a:cxn ang="0">
                <a:pos x="71" y="95"/>
              </a:cxn>
              <a:cxn ang="0">
                <a:pos x="72" y="79"/>
              </a:cxn>
              <a:cxn ang="0">
                <a:pos x="74" y="56"/>
              </a:cxn>
              <a:cxn ang="0">
                <a:pos x="69" y="39"/>
              </a:cxn>
              <a:cxn ang="0">
                <a:pos x="61" y="24"/>
              </a:cxn>
              <a:cxn ang="0">
                <a:pos x="49" y="12"/>
              </a:cxn>
              <a:cxn ang="0">
                <a:pos x="45" y="21"/>
              </a:cxn>
              <a:cxn ang="0">
                <a:pos x="28" y="17"/>
              </a:cxn>
              <a:cxn ang="0">
                <a:pos x="24" y="14"/>
              </a:cxn>
              <a:cxn ang="0">
                <a:pos x="12" y="30"/>
              </a:cxn>
              <a:cxn ang="0">
                <a:pos x="5" y="47"/>
              </a:cxn>
              <a:cxn ang="0">
                <a:pos x="10" y="69"/>
              </a:cxn>
              <a:cxn ang="0">
                <a:pos x="18" y="82"/>
              </a:cxn>
              <a:cxn ang="0">
                <a:pos x="19" y="103"/>
              </a:cxn>
              <a:cxn ang="0">
                <a:pos x="7" y="112"/>
              </a:cxn>
              <a:cxn ang="0">
                <a:pos x="12" y="121"/>
              </a:cxn>
              <a:cxn ang="0">
                <a:pos x="11" y="135"/>
              </a:cxn>
              <a:cxn ang="0">
                <a:pos x="13" y="146"/>
              </a:cxn>
              <a:cxn ang="0">
                <a:pos x="8" y="143"/>
              </a:cxn>
              <a:cxn ang="0">
                <a:pos x="2" y="167"/>
              </a:cxn>
            </a:cxnLst>
            <a:rect l="0" t="0" r="r" b="b"/>
            <a:pathLst>
              <a:path w="99" h="248">
                <a:moveTo>
                  <a:pt x="46" y="5"/>
                </a:moveTo>
                <a:cubicBezTo>
                  <a:pt x="46" y="5"/>
                  <a:pt x="46" y="5"/>
                  <a:pt x="46" y="5"/>
                </a:cubicBezTo>
                <a:cubicBezTo>
                  <a:pt x="46" y="5"/>
                  <a:pt x="46" y="5"/>
                  <a:pt x="46" y="5"/>
                </a:cubicBezTo>
                <a:close/>
                <a:moveTo>
                  <a:pt x="44" y="3"/>
                </a:moveTo>
                <a:cubicBezTo>
                  <a:pt x="44" y="3"/>
                  <a:pt x="44" y="3"/>
                  <a:pt x="44" y="3"/>
                </a:cubicBezTo>
                <a:cubicBezTo>
                  <a:pt x="44" y="3"/>
                  <a:pt x="44" y="2"/>
                  <a:pt x="44" y="2"/>
                </a:cubicBezTo>
                <a:cubicBezTo>
                  <a:pt x="44" y="2"/>
                  <a:pt x="44" y="2"/>
                  <a:pt x="44" y="2"/>
                </a:cubicBezTo>
                <a:cubicBezTo>
                  <a:pt x="44" y="2"/>
                  <a:pt x="44" y="3"/>
                  <a:pt x="44" y="3"/>
                </a:cubicBezTo>
                <a:cubicBezTo>
                  <a:pt x="44" y="3"/>
                  <a:pt x="44" y="3"/>
                  <a:pt x="44" y="3"/>
                </a:cubicBezTo>
                <a:cubicBezTo>
                  <a:pt x="44" y="3"/>
                  <a:pt x="44" y="2"/>
                  <a:pt x="44" y="2"/>
                </a:cubicBezTo>
                <a:cubicBezTo>
                  <a:pt x="44" y="2"/>
                  <a:pt x="44" y="3"/>
                  <a:pt x="44" y="3"/>
                </a:cubicBezTo>
                <a:cubicBezTo>
                  <a:pt x="44" y="3"/>
                  <a:pt x="44" y="3"/>
                  <a:pt x="44" y="3"/>
                </a:cubicBezTo>
                <a:cubicBezTo>
                  <a:pt x="44" y="3"/>
                  <a:pt x="44" y="3"/>
                  <a:pt x="44" y="3"/>
                </a:cubicBezTo>
                <a:moveTo>
                  <a:pt x="45" y="5"/>
                </a:moveTo>
                <a:cubicBezTo>
                  <a:pt x="45" y="5"/>
                  <a:pt x="45" y="5"/>
                  <a:pt x="45" y="5"/>
                </a:cubicBezTo>
                <a:cubicBezTo>
                  <a:pt x="45" y="4"/>
                  <a:pt x="44" y="4"/>
                  <a:pt x="44" y="4"/>
                </a:cubicBezTo>
                <a:cubicBezTo>
                  <a:pt x="44" y="3"/>
                  <a:pt x="44" y="3"/>
                  <a:pt x="44" y="3"/>
                </a:cubicBezTo>
                <a:cubicBezTo>
                  <a:pt x="44" y="3"/>
                  <a:pt x="44" y="3"/>
                  <a:pt x="44" y="3"/>
                </a:cubicBezTo>
                <a:cubicBezTo>
                  <a:pt x="44" y="3"/>
                  <a:pt x="44" y="3"/>
                  <a:pt x="44" y="3"/>
                </a:cubicBezTo>
                <a:cubicBezTo>
                  <a:pt x="44" y="4"/>
                  <a:pt x="44" y="4"/>
                  <a:pt x="44" y="4"/>
                </a:cubicBezTo>
                <a:cubicBezTo>
                  <a:pt x="44" y="4"/>
                  <a:pt x="44" y="5"/>
                  <a:pt x="45" y="5"/>
                </a:cubicBezTo>
                <a:moveTo>
                  <a:pt x="45" y="5"/>
                </a:moveTo>
                <a:cubicBezTo>
                  <a:pt x="45" y="5"/>
                  <a:pt x="45" y="5"/>
                  <a:pt x="45" y="5"/>
                </a:cubicBezTo>
                <a:cubicBezTo>
                  <a:pt x="45" y="5"/>
                  <a:pt x="46" y="5"/>
                  <a:pt x="46" y="5"/>
                </a:cubicBezTo>
                <a:cubicBezTo>
                  <a:pt x="46" y="5"/>
                  <a:pt x="45" y="5"/>
                  <a:pt x="45" y="5"/>
                </a:cubicBezTo>
                <a:cubicBezTo>
                  <a:pt x="45" y="5"/>
                  <a:pt x="45" y="5"/>
                  <a:pt x="45" y="5"/>
                </a:cubicBezTo>
                <a:moveTo>
                  <a:pt x="45" y="5"/>
                </a:moveTo>
                <a:cubicBezTo>
                  <a:pt x="45" y="5"/>
                  <a:pt x="45" y="5"/>
                  <a:pt x="45" y="5"/>
                </a:cubicBezTo>
                <a:cubicBezTo>
                  <a:pt x="45" y="5"/>
                  <a:pt x="45" y="5"/>
                  <a:pt x="45" y="5"/>
                </a:cubicBezTo>
                <a:cubicBezTo>
                  <a:pt x="45" y="5"/>
                  <a:pt x="45" y="5"/>
                  <a:pt x="45" y="5"/>
                </a:cubicBezTo>
                <a:moveTo>
                  <a:pt x="45" y="5"/>
                </a:moveTo>
                <a:cubicBezTo>
                  <a:pt x="45" y="5"/>
                  <a:pt x="45" y="5"/>
                  <a:pt x="45" y="5"/>
                </a:cubicBezTo>
                <a:cubicBezTo>
                  <a:pt x="45" y="5"/>
                  <a:pt x="45" y="5"/>
                  <a:pt x="45" y="5"/>
                </a:cubicBezTo>
                <a:cubicBezTo>
                  <a:pt x="45" y="5"/>
                  <a:pt x="45" y="5"/>
                  <a:pt x="45" y="5"/>
                </a:cubicBezTo>
                <a:moveTo>
                  <a:pt x="46" y="0"/>
                </a:moveTo>
                <a:cubicBezTo>
                  <a:pt x="46" y="0"/>
                  <a:pt x="46" y="0"/>
                  <a:pt x="46" y="0"/>
                </a:cubicBezTo>
                <a:cubicBezTo>
                  <a:pt x="46" y="0"/>
                  <a:pt x="46" y="0"/>
                  <a:pt x="46" y="0"/>
                </a:cubicBezTo>
                <a:cubicBezTo>
                  <a:pt x="46" y="0"/>
                  <a:pt x="46" y="0"/>
                  <a:pt x="46" y="0"/>
                </a:cubicBezTo>
                <a:cubicBezTo>
                  <a:pt x="46" y="0"/>
                  <a:pt x="46" y="0"/>
                  <a:pt x="46" y="0"/>
                </a:cubicBezTo>
                <a:cubicBezTo>
                  <a:pt x="46" y="0"/>
                  <a:pt x="46" y="0"/>
                  <a:pt x="46" y="0"/>
                </a:cubicBezTo>
                <a:cubicBezTo>
                  <a:pt x="46" y="0"/>
                  <a:pt x="46" y="0"/>
                  <a:pt x="46" y="0"/>
                </a:cubicBezTo>
                <a:cubicBezTo>
                  <a:pt x="46" y="0"/>
                  <a:pt x="46" y="0"/>
                  <a:pt x="46" y="0"/>
                </a:cubicBezTo>
                <a:moveTo>
                  <a:pt x="46" y="5"/>
                </a:moveTo>
                <a:cubicBezTo>
                  <a:pt x="46" y="5"/>
                  <a:pt x="46" y="5"/>
                  <a:pt x="46" y="5"/>
                </a:cubicBezTo>
                <a:cubicBezTo>
                  <a:pt x="46" y="5"/>
                  <a:pt x="46" y="5"/>
                  <a:pt x="46" y="5"/>
                </a:cubicBezTo>
                <a:cubicBezTo>
                  <a:pt x="46" y="5"/>
                  <a:pt x="46" y="5"/>
                  <a:pt x="46" y="5"/>
                </a:cubicBezTo>
                <a:moveTo>
                  <a:pt x="44" y="2"/>
                </a:moveTo>
                <a:cubicBezTo>
                  <a:pt x="44" y="2"/>
                  <a:pt x="44" y="2"/>
                  <a:pt x="44" y="2"/>
                </a:cubicBezTo>
                <a:cubicBezTo>
                  <a:pt x="44" y="2"/>
                  <a:pt x="44" y="2"/>
                  <a:pt x="44" y="2"/>
                </a:cubicBezTo>
                <a:cubicBezTo>
                  <a:pt x="44" y="2"/>
                  <a:pt x="44" y="2"/>
                  <a:pt x="44" y="2"/>
                </a:cubicBezTo>
                <a:moveTo>
                  <a:pt x="45" y="1"/>
                </a:moveTo>
                <a:cubicBezTo>
                  <a:pt x="45" y="1"/>
                  <a:pt x="45" y="1"/>
                  <a:pt x="45" y="1"/>
                </a:cubicBezTo>
                <a:cubicBezTo>
                  <a:pt x="45" y="1"/>
                  <a:pt x="46" y="1"/>
                  <a:pt x="46" y="0"/>
                </a:cubicBezTo>
                <a:cubicBezTo>
                  <a:pt x="46" y="1"/>
                  <a:pt x="46" y="1"/>
                  <a:pt x="46" y="1"/>
                </a:cubicBezTo>
                <a:cubicBezTo>
                  <a:pt x="45" y="1"/>
                  <a:pt x="45" y="1"/>
                  <a:pt x="45" y="1"/>
                </a:cubicBezTo>
                <a:cubicBezTo>
                  <a:pt x="45" y="1"/>
                  <a:pt x="45" y="1"/>
                  <a:pt x="45" y="1"/>
                </a:cubicBezTo>
                <a:moveTo>
                  <a:pt x="44" y="2"/>
                </a:moveTo>
                <a:cubicBezTo>
                  <a:pt x="44" y="2"/>
                  <a:pt x="44" y="2"/>
                  <a:pt x="44" y="2"/>
                </a:cubicBezTo>
                <a:cubicBezTo>
                  <a:pt x="45" y="1"/>
                  <a:pt x="45" y="1"/>
                  <a:pt x="45" y="1"/>
                </a:cubicBezTo>
                <a:cubicBezTo>
                  <a:pt x="45" y="1"/>
                  <a:pt x="45" y="1"/>
                  <a:pt x="44" y="1"/>
                </a:cubicBezTo>
                <a:cubicBezTo>
                  <a:pt x="44" y="1"/>
                  <a:pt x="44" y="1"/>
                  <a:pt x="44" y="1"/>
                </a:cubicBezTo>
                <a:cubicBezTo>
                  <a:pt x="44" y="1"/>
                  <a:pt x="44" y="1"/>
                  <a:pt x="44" y="1"/>
                </a:cubicBezTo>
                <a:cubicBezTo>
                  <a:pt x="44" y="1"/>
                  <a:pt x="44" y="1"/>
                  <a:pt x="44" y="2"/>
                </a:cubicBezTo>
                <a:cubicBezTo>
                  <a:pt x="44" y="2"/>
                  <a:pt x="44" y="2"/>
                  <a:pt x="44" y="2"/>
                </a:cubicBezTo>
                <a:moveTo>
                  <a:pt x="44" y="2"/>
                </a:moveTo>
                <a:cubicBezTo>
                  <a:pt x="44" y="2"/>
                  <a:pt x="44" y="2"/>
                  <a:pt x="44" y="2"/>
                </a:cubicBezTo>
                <a:cubicBezTo>
                  <a:pt x="44" y="2"/>
                  <a:pt x="44" y="2"/>
                  <a:pt x="44" y="2"/>
                </a:cubicBezTo>
                <a:cubicBezTo>
                  <a:pt x="44" y="2"/>
                  <a:pt x="44" y="2"/>
                  <a:pt x="44" y="2"/>
                </a:cubicBezTo>
                <a:moveTo>
                  <a:pt x="44" y="2"/>
                </a:moveTo>
                <a:cubicBezTo>
                  <a:pt x="44" y="2"/>
                  <a:pt x="44" y="2"/>
                  <a:pt x="44" y="2"/>
                </a:cubicBezTo>
                <a:cubicBezTo>
                  <a:pt x="44" y="2"/>
                  <a:pt x="44" y="2"/>
                  <a:pt x="44" y="2"/>
                </a:cubicBezTo>
                <a:cubicBezTo>
                  <a:pt x="44" y="2"/>
                  <a:pt x="44" y="2"/>
                  <a:pt x="44" y="2"/>
                </a:cubicBezTo>
                <a:cubicBezTo>
                  <a:pt x="44" y="2"/>
                  <a:pt x="44" y="2"/>
                  <a:pt x="44" y="2"/>
                </a:cubicBezTo>
                <a:cubicBezTo>
                  <a:pt x="44" y="1"/>
                  <a:pt x="44" y="1"/>
                  <a:pt x="44" y="1"/>
                </a:cubicBezTo>
                <a:cubicBezTo>
                  <a:pt x="44" y="1"/>
                  <a:pt x="44" y="1"/>
                  <a:pt x="44" y="1"/>
                </a:cubicBezTo>
                <a:cubicBezTo>
                  <a:pt x="44" y="2"/>
                  <a:pt x="44" y="2"/>
                  <a:pt x="44" y="2"/>
                </a:cubicBezTo>
                <a:moveTo>
                  <a:pt x="2" y="174"/>
                </a:moveTo>
                <a:cubicBezTo>
                  <a:pt x="3" y="176"/>
                  <a:pt x="8" y="176"/>
                  <a:pt x="9" y="178"/>
                </a:cubicBezTo>
                <a:cubicBezTo>
                  <a:pt x="9" y="179"/>
                  <a:pt x="8" y="181"/>
                  <a:pt x="9" y="182"/>
                </a:cubicBezTo>
                <a:cubicBezTo>
                  <a:pt x="9" y="184"/>
                  <a:pt x="11" y="185"/>
                  <a:pt x="11" y="187"/>
                </a:cubicBezTo>
                <a:cubicBezTo>
                  <a:pt x="12" y="188"/>
                  <a:pt x="11" y="189"/>
                  <a:pt x="10" y="190"/>
                </a:cubicBezTo>
                <a:cubicBezTo>
                  <a:pt x="9" y="191"/>
                  <a:pt x="8" y="191"/>
                  <a:pt x="7" y="193"/>
                </a:cubicBezTo>
                <a:cubicBezTo>
                  <a:pt x="7" y="194"/>
                  <a:pt x="7" y="196"/>
                  <a:pt x="8" y="197"/>
                </a:cubicBezTo>
                <a:cubicBezTo>
                  <a:pt x="8" y="199"/>
                  <a:pt x="8" y="200"/>
                  <a:pt x="9" y="201"/>
                </a:cubicBezTo>
                <a:cubicBezTo>
                  <a:pt x="10" y="202"/>
                  <a:pt x="10" y="202"/>
                  <a:pt x="11" y="203"/>
                </a:cubicBezTo>
                <a:cubicBezTo>
                  <a:pt x="11" y="204"/>
                  <a:pt x="11" y="204"/>
                  <a:pt x="11" y="205"/>
                </a:cubicBezTo>
                <a:cubicBezTo>
                  <a:pt x="11" y="205"/>
                  <a:pt x="12" y="206"/>
                  <a:pt x="13" y="206"/>
                </a:cubicBezTo>
                <a:cubicBezTo>
                  <a:pt x="13" y="207"/>
                  <a:pt x="14" y="207"/>
                  <a:pt x="15" y="208"/>
                </a:cubicBezTo>
                <a:cubicBezTo>
                  <a:pt x="15" y="209"/>
                  <a:pt x="15" y="209"/>
                  <a:pt x="16" y="209"/>
                </a:cubicBezTo>
                <a:cubicBezTo>
                  <a:pt x="16" y="210"/>
                  <a:pt x="18" y="210"/>
                  <a:pt x="19" y="211"/>
                </a:cubicBezTo>
                <a:cubicBezTo>
                  <a:pt x="20" y="211"/>
                  <a:pt x="20" y="212"/>
                  <a:pt x="20" y="213"/>
                </a:cubicBezTo>
                <a:cubicBezTo>
                  <a:pt x="20" y="213"/>
                  <a:pt x="20" y="214"/>
                  <a:pt x="20" y="215"/>
                </a:cubicBezTo>
                <a:cubicBezTo>
                  <a:pt x="21" y="215"/>
                  <a:pt x="21" y="215"/>
                  <a:pt x="21" y="216"/>
                </a:cubicBezTo>
                <a:cubicBezTo>
                  <a:pt x="22" y="217"/>
                  <a:pt x="22" y="218"/>
                  <a:pt x="24" y="218"/>
                </a:cubicBezTo>
                <a:cubicBezTo>
                  <a:pt x="24" y="219"/>
                  <a:pt x="25" y="219"/>
                  <a:pt x="26" y="220"/>
                </a:cubicBezTo>
                <a:cubicBezTo>
                  <a:pt x="27" y="220"/>
                  <a:pt x="27" y="221"/>
                  <a:pt x="28" y="221"/>
                </a:cubicBezTo>
                <a:cubicBezTo>
                  <a:pt x="29" y="222"/>
                  <a:pt x="30" y="222"/>
                  <a:pt x="31" y="222"/>
                </a:cubicBezTo>
                <a:cubicBezTo>
                  <a:pt x="33" y="222"/>
                  <a:pt x="32" y="225"/>
                  <a:pt x="32" y="226"/>
                </a:cubicBezTo>
                <a:cubicBezTo>
                  <a:pt x="32" y="228"/>
                  <a:pt x="32" y="228"/>
                  <a:pt x="33" y="229"/>
                </a:cubicBezTo>
                <a:cubicBezTo>
                  <a:pt x="34" y="229"/>
                  <a:pt x="34" y="229"/>
                  <a:pt x="34" y="229"/>
                </a:cubicBezTo>
                <a:cubicBezTo>
                  <a:pt x="35" y="229"/>
                  <a:pt x="36" y="230"/>
                  <a:pt x="37" y="231"/>
                </a:cubicBezTo>
                <a:cubicBezTo>
                  <a:pt x="38" y="232"/>
                  <a:pt x="39" y="233"/>
                  <a:pt x="37" y="234"/>
                </a:cubicBezTo>
                <a:cubicBezTo>
                  <a:pt x="36" y="235"/>
                  <a:pt x="36" y="235"/>
                  <a:pt x="36" y="236"/>
                </a:cubicBezTo>
                <a:cubicBezTo>
                  <a:pt x="35" y="238"/>
                  <a:pt x="36" y="240"/>
                  <a:pt x="37" y="242"/>
                </a:cubicBezTo>
                <a:cubicBezTo>
                  <a:pt x="38" y="245"/>
                  <a:pt x="40" y="244"/>
                  <a:pt x="42" y="245"/>
                </a:cubicBezTo>
                <a:cubicBezTo>
                  <a:pt x="43" y="245"/>
                  <a:pt x="46" y="248"/>
                  <a:pt x="48" y="247"/>
                </a:cubicBezTo>
                <a:cubicBezTo>
                  <a:pt x="48" y="246"/>
                  <a:pt x="48" y="246"/>
                  <a:pt x="49" y="245"/>
                </a:cubicBezTo>
                <a:cubicBezTo>
                  <a:pt x="49" y="245"/>
                  <a:pt x="50" y="245"/>
                  <a:pt x="50" y="244"/>
                </a:cubicBezTo>
                <a:cubicBezTo>
                  <a:pt x="51" y="244"/>
                  <a:pt x="52" y="242"/>
                  <a:pt x="53" y="241"/>
                </a:cubicBezTo>
                <a:cubicBezTo>
                  <a:pt x="53" y="239"/>
                  <a:pt x="53" y="238"/>
                  <a:pt x="54" y="237"/>
                </a:cubicBezTo>
                <a:cubicBezTo>
                  <a:pt x="54" y="237"/>
                  <a:pt x="54" y="237"/>
                  <a:pt x="55" y="237"/>
                </a:cubicBezTo>
                <a:cubicBezTo>
                  <a:pt x="55" y="237"/>
                  <a:pt x="55" y="237"/>
                  <a:pt x="56" y="236"/>
                </a:cubicBezTo>
                <a:cubicBezTo>
                  <a:pt x="56" y="236"/>
                  <a:pt x="56" y="236"/>
                  <a:pt x="57" y="236"/>
                </a:cubicBezTo>
                <a:cubicBezTo>
                  <a:pt x="57" y="235"/>
                  <a:pt x="58" y="235"/>
                  <a:pt x="58" y="234"/>
                </a:cubicBezTo>
                <a:cubicBezTo>
                  <a:pt x="59" y="233"/>
                  <a:pt x="58" y="232"/>
                  <a:pt x="57" y="231"/>
                </a:cubicBezTo>
                <a:cubicBezTo>
                  <a:pt x="57" y="230"/>
                  <a:pt x="57" y="229"/>
                  <a:pt x="56" y="228"/>
                </a:cubicBezTo>
                <a:cubicBezTo>
                  <a:pt x="56" y="227"/>
                  <a:pt x="55" y="227"/>
                  <a:pt x="55" y="226"/>
                </a:cubicBezTo>
                <a:cubicBezTo>
                  <a:pt x="55" y="225"/>
                  <a:pt x="56" y="223"/>
                  <a:pt x="56" y="223"/>
                </a:cubicBezTo>
                <a:cubicBezTo>
                  <a:pt x="57" y="222"/>
                  <a:pt x="57" y="222"/>
                  <a:pt x="57" y="221"/>
                </a:cubicBezTo>
                <a:cubicBezTo>
                  <a:pt x="58" y="220"/>
                  <a:pt x="58" y="220"/>
                  <a:pt x="59" y="219"/>
                </a:cubicBezTo>
                <a:cubicBezTo>
                  <a:pt x="60" y="217"/>
                  <a:pt x="62" y="216"/>
                  <a:pt x="64" y="215"/>
                </a:cubicBezTo>
                <a:cubicBezTo>
                  <a:pt x="65" y="214"/>
                  <a:pt x="66" y="214"/>
                  <a:pt x="68" y="214"/>
                </a:cubicBezTo>
                <a:cubicBezTo>
                  <a:pt x="69" y="214"/>
                  <a:pt x="71" y="215"/>
                  <a:pt x="72" y="215"/>
                </a:cubicBezTo>
                <a:cubicBezTo>
                  <a:pt x="72" y="215"/>
                  <a:pt x="73" y="213"/>
                  <a:pt x="73" y="213"/>
                </a:cubicBezTo>
                <a:cubicBezTo>
                  <a:pt x="73" y="212"/>
                  <a:pt x="73" y="211"/>
                  <a:pt x="74" y="210"/>
                </a:cubicBezTo>
                <a:cubicBezTo>
                  <a:pt x="74" y="209"/>
                  <a:pt x="75" y="209"/>
                  <a:pt x="75" y="207"/>
                </a:cubicBezTo>
                <a:cubicBezTo>
                  <a:pt x="75" y="207"/>
                  <a:pt x="74" y="206"/>
                  <a:pt x="75" y="206"/>
                </a:cubicBezTo>
                <a:cubicBezTo>
                  <a:pt x="75" y="204"/>
                  <a:pt x="76" y="203"/>
                  <a:pt x="77" y="202"/>
                </a:cubicBezTo>
                <a:cubicBezTo>
                  <a:pt x="77" y="201"/>
                  <a:pt x="77" y="200"/>
                  <a:pt x="78" y="199"/>
                </a:cubicBezTo>
                <a:cubicBezTo>
                  <a:pt x="79" y="197"/>
                  <a:pt x="79" y="196"/>
                  <a:pt x="79" y="194"/>
                </a:cubicBezTo>
                <a:cubicBezTo>
                  <a:pt x="79" y="192"/>
                  <a:pt x="80" y="190"/>
                  <a:pt x="81" y="188"/>
                </a:cubicBezTo>
                <a:cubicBezTo>
                  <a:pt x="82" y="187"/>
                  <a:pt x="82" y="186"/>
                  <a:pt x="83" y="185"/>
                </a:cubicBezTo>
                <a:cubicBezTo>
                  <a:pt x="84" y="185"/>
                  <a:pt x="85" y="186"/>
                  <a:pt x="86" y="185"/>
                </a:cubicBezTo>
                <a:cubicBezTo>
                  <a:pt x="86" y="185"/>
                  <a:pt x="87" y="185"/>
                  <a:pt x="87" y="184"/>
                </a:cubicBezTo>
                <a:cubicBezTo>
                  <a:pt x="87" y="184"/>
                  <a:pt x="88" y="184"/>
                  <a:pt x="88" y="184"/>
                </a:cubicBezTo>
                <a:cubicBezTo>
                  <a:pt x="89" y="184"/>
                  <a:pt x="91" y="184"/>
                  <a:pt x="92" y="184"/>
                </a:cubicBezTo>
                <a:cubicBezTo>
                  <a:pt x="94" y="183"/>
                  <a:pt x="93" y="181"/>
                  <a:pt x="94" y="179"/>
                </a:cubicBezTo>
                <a:cubicBezTo>
                  <a:pt x="94" y="177"/>
                  <a:pt x="94" y="177"/>
                  <a:pt x="96" y="176"/>
                </a:cubicBezTo>
                <a:cubicBezTo>
                  <a:pt x="96" y="176"/>
                  <a:pt x="97" y="175"/>
                  <a:pt x="98" y="175"/>
                </a:cubicBezTo>
                <a:cubicBezTo>
                  <a:pt x="99" y="173"/>
                  <a:pt x="97" y="168"/>
                  <a:pt x="96" y="167"/>
                </a:cubicBezTo>
                <a:cubicBezTo>
                  <a:pt x="95" y="165"/>
                  <a:pt x="90" y="162"/>
                  <a:pt x="92" y="160"/>
                </a:cubicBezTo>
                <a:cubicBezTo>
                  <a:pt x="92" y="159"/>
                  <a:pt x="93" y="159"/>
                  <a:pt x="93" y="158"/>
                </a:cubicBezTo>
                <a:cubicBezTo>
                  <a:pt x="93" y="158"/>
                  <a:pt x="93" y="157"/>
                  <a:pt x="93" y="157"/>
                </a:cubicBezTo>
                <a:cubicBezTo>
                  <a:pt x="93" y="156"/>
                  <a:pt x="93" y="156"/>
                  <a:pt x="94" y="155"/>
                </a:cubicBezTo>
                <a:cubicBezTo>
                  <a:pt x="94" y="153"/>
                  <a:pt x="93" y="151"/>
                  <a:pt x="92" y="150"/>
                </a:cubicBezTo>
                <a:cubicBezTo>
                  <a:pt x="91" y="149"/>
                  <a:pt x="89" y="147"/>
                  <a:pt x="87" y="148"/>
                </a:cubicBezTo>
                <a:cubicBezTo>
                  <a:pt x="86" y="148"/>
                  <a:pt x="85" y="150"/>
                  <a:pt x="84" y="149"/>
                </a:cubicBezTo>
                <a:cubicBezTo>
                  <a:pt x="82" y="149"/>
                  <a:pt x="82" y="147"/>
                  <a:pt x="81" y="147"/>
                </a:cubicBezTo>
                <a:cubicBezTo>
                  <a:pt x="80" y="147"/>
                  <a:pt x="79" y="147"/>
                  <a:pt x="79" y="147"/>
                </a:cubicBezTo>
                <a:cubicBezTo>
                  <a:pt x="78" y="147"/>
                  <a:pt x="78" y="146"/>
                  <a:pt x="78" y="146"/>
                </a:cubicBezTo>
                <a:cubicBezTo>
                  <a:pt x="77" y="143"/>
                  <a:pt x="78" y="140"/>
                  <a:pt x="78" y="137"/>
                </a:cubicBezTo>
                <a:cubicBezTo>
                  <a:pt x="77" y="136"/>
                  <a:pt x="76" y="135"/>
                  <a:pt x="75" y="134"/>
                </a:cubicBezTo>
                <a:cubicBezTo>
                  <a:pt x="74" y="133"/>
                  <a:pt x="74" y="131"/>
                  <a:pt x="72" y="131"/>
                </a:cubicBezTo>
                <a:cubicBezTo>
                  <a:pt x="71" y="131"/>
                  <a:pt x="70" y="132"/>
                  <a:pt x="69" y="131"/>
                </a:cubicBezTo>
                <a:cubicBezTo>
                  <a:pt x="69" y="130"/>
                  <a:pt x="69" y="129"/>
                  <a:pt x="69" y="129"/>
                </a:cubicBezTo>
                <a:cubicBezTo>
                  <a:pt x="69" y="127"/>
                  <a:pt x="69" y="126"/>
                  <a:pt x="69" y="125"/>
                </a:cubicBezTo>
                <a:cubicBezTo>
                  <a:pt x="68" y="123"/>
                  <a:pt x="68" y="122"/>
                  <a:pt x="67" y="120"/>
                </a:cubicBezTo>
                <a:cubicBezTo>
                  <a:pt x="67" y="119"/>
                  <a:pt x="66" y="118"/>
                  <a:pt x="67" y="116"/>
                </a:cubicBezTo>
                <a:cubicBezTo>
                  <a:pt x="67" y="116"/>
                  <a:pt x="67" y="115"/>
                  <a:pt x="68" y="114"/>
                </a:cubicBezTo>
                <a:cubicBezTo>
                  <a:pt x="68" y="113"/>
                  <a:pt x="68" y="113"/>
                  <a:pt x="68" y="112"/>
                </a:cubicBezTo>
                <a:cubicBezTo>
                  <a:pt x="69" y="111"/>
                  <a:pt x="70" y="111"/>
                  <a:pt x="70" y="110"/>
                </a:cubicBezTo>
                <a:cubicBezTo>
                  <a:pt x="70" y="109"/>
                  <a:pt x="69" y="108"/>
                  <a:pt x="69" y="108"/>
                </a:cubicBezTo>
                <a:cubicBezTo>
                  <a:pt x="69" y="107"/>
                  <a:pt x="69" y="107"/>
                  <a:pt x="68" y="106"/>
                </a:cubicBezTo>
                <a:cubicBezTo>
                  <a:pt x="68" y="105"/>
                  <a:pt x="67" y="105"/>
                  <a:pt x="67" y="104"/>
                </a:cubicBezTo>
                <a:cubicBezTo>
                  <a:pt x="67" y="103"/>
                  <a:pt x="66" y="102"/>
                  <a:pt x="66" y="101"/>
                </a:cubicBezTo>
                <a:cubicBezTo>
                  <a:pt x="66" y="101"/>
                  <a:pt x="66" y="100"/>
                  <a:pt x="66" y="100"/>
                </a:cubicBezTo>
                <a:cubicBezTo>
                  <a:pt x="67" y="99"/>
                  <a:pt x="66" y="97"/>
                  <a:pt x="68" y="97"/>
                </a:cubicBezTo>
                <a:cubicBezTo>
                  <a:pt x="69" y="96"/>
                  <a:pt x="70" y="96"/>
                  <a:pt x="71" y="95"/>
                </a:cubicBezTo>
                <a:cubicBezTo>
                  <a:pt x="71" y="95"/>
                  <a:pt x="71" y="94"/>
                  <a:pt x="71" y="94"/>
                </a:cubicBezTo>
                <a:cubicBezTo>
                  <a:pt x="71" y="92"/>
                  <a:pt x="71" y="91"/>
                  <a:pt x="71" y="89"/>
                </a:cubicBezTo>
                <a:cubicBezTo>
                  <a:pt x="71" y="88"/>
                  <a:pt x="71" y="86"/>
                  <a:pt x="71" y="85"/>
                </a:cubicBezTo>
                <a:cubicBezTo>
                  <a:pt x="71" y="83"/>
                  <a:pt x="72" y="81"/>
                  <a:pt x="72" y="79"/>
                </a:cubicBezTo>
                <a:cubicBezTo>
                  <a:pt x="74" y="73"/>
                  <a:pt x="74" y="73"/>
                  <a:pt x="74" y="73"/>
                </a:cubicBezTo>
                <a:cubicBezTo>
                  <a:pt x="74" y="72"/>
                  <a:pt x="74" y="72"/>
                  <a:pt x="74" y="71"/>
                </a:cubicBezTo>
                <a:cubicBezTo>
                  <a:pt x="75" y="69"/>
                  <a:pt x="75" y="66"/>
                  <a:pt x="75" y="63"/>
                </a:cubicBezTo>
                <a:cubicBezTo>
                  <a:pt x="75" y="61"/>
                  <a:pt x="75" y="58"/>
                  <a:pt x="74" y="56"/>
                </a:cubicBezTo>
                <a:cubicBezTo>
                  <a:pt x="73" y="54"/>
                  <a:pt x="72" y="53"/>
                  <a:pt x="72" y="51"/>
                </a:cubicBezTo>
                <a:cubicBezTo>
                  <a:pt x="72" y="49"/>
                  <a:pt x="71" y="47"/>
                  <a:pt x="71" y="45"/>
                </a:cubicBezTo>
                <a:cubicBezTo>
                  <a:pt x="71" y="44"/>
                  <a:pt x="71" y="43"/>
                  <a:pt x="70" y="41"/>
                </a:cubicBezTo>
                <a:cubicBezTo>
                  <a:pt x="70" y="40"/>
                  <a:pt x="69" y="40"/>
                  <a:pt x="69" y="39"/>
                </a:cubicBezTo>
                <a:cubicBezTo>
                  <a:pt x="69" y="38"/>
                  <a:pt x="70" y="37"/>
                  <a:pt x="69" y="36"/>
                </a:cubicBezTo>
                <a:cubicBezTo>
                  <a:pt x="68" y="34"/>
                  <a:pt x="66" y="32"/>
                  <a:pt x="66" y="31"/>
                </a:cubicBezTo>
                <a:cubicBezTo>
                  <a:pt x="65" y="29"/>
                  <a:pt x="65" y="28"/>
                  <a:pt x="64" y="27"/>
                </a:cubicBezTo>
                <a:cubicBezTo>
                  <a:pt x="63" y="26"/>
                  <a:pt x="62" y="25"/>
                  <a:pt x="61" y="24"/>
                </a:cubicBezTo>
                <a:cubicBezTo>
                  <a:pt x="60" y="23"/>
                  <a:pt x="60" y="22"/>
                  <a:pt x="59" y="21"/>
                </a:cubicBezTo>
                <a:cubicBezTo>
                  <a:pt x="57" y="19"/>
                  <a:pt x="54" y="21"/>
                  <a:pt x="52" y="19"/>
                </a:cubicBezTo>
                <a:cubicBezTo>
                  <a:pt x="51" y="18"/>
                  <a:pt x="51" y="16"/>
                  <a:pt x="50" y="15"/>
                </a:cubicBezTo>
                <a:cubicBezTo>
                  <a:pt x="50" y="14"/>
                  <a:pt x="50" y="13"/>
                  <a:pt x="49" y="12"/>
                </a:cubicBezTo>
                <a:cubicBezTo>
                  <a:pt x="49" y="13"/>
                  <a:pt x="49" y="13"/>
                  <a:pt x="48" y="14"/>
                </a:cubicBezTo>
                <a:cubicBezTo>
                  <a:pt x="48" y="15"/>
                  <a:pt x="48" y="16"/>
                  <a:pt x="47" y="17"/>
                </a:cubicBezTo>
                <a:cubicBezTo>
                  <a:pt x="47" y="18"/>
                  <a:pt x="46" y="18"/>
                  <a:pt x="46" y="19"/>
                </a:cubicBezTo>
                <a:cubicBezTo>
                  <a:pt x="46" y="20"/>
                  <a:pt x="46" y="21"/>
                  <a:pt x="45" y="21"/>
                </a:cubicBezTo>
                <a:cubicBezTo>
                  <a:pt x="44" y="23"/>
                  <a:pt x="42" y="23"/>
                  <a:pt x="41" y="24"/>
                </a:cubicBezTo>
                <a:cubicBezTo>
                  <a:pt x="38" y="25"/>
                  <a:pt x="36" y="25"/>
                  <a:pt x="33" y="25"/>
                </a:cubicBezTo>
                <a:cubicBezTo>
                  <a:pt x="31" y="25"/>
                  <a:pt x="29" y="26"/>
                  <a:pt x="28" y="23"/>
                </a:cubicBezTo>
                <a:cubicBezTo>
                  <a:pt x="28" y="22"/>
                  <a:pt x="28" y="19"/>
                  <a:pt x="28" y="17"/>
                </a:cubicBezTo>
                <a:cubicBezTo>
                  <a:pt x="28" y="15"/>
                  <a:pt x="28" y="13"/>
                  <a:pt x="27" y="11"/>
                </a:cubicBezTo>
                <a:cubicBezTo>
                  <a:pt x="27" y="10"/>
                  <a:pt x="27" y="10"/>
                  <a:pt x="26" y="10"/>
                </a:cubicBezTo>
                <a:cubicBezTo>
                  <a:pt x="26" y="10"/>
                  <a:pt x="24" y="12"/>
                  <a:pt x="24" y="12"/>
                </a:cubicBezTo>
                <a:cubicBezTo>
                  <a:pt x="24" y="13"/>
                  <a:pt x="24" y="13"/>
                  <a:pt x="24" y="14"/>
                </a:cubicBezTo>
                <a:cubicBezTo>
                  <a:pt x="23" y="16"/>
                  <a:pt x="22" y="17"/>
                  <a:pt x="20" y="19"/>
                </a:cubicBezTo>
                <a:cubicBezTo>
                  <a:pt x="19" y="21"/>
                  <a:pt x="18" y="23"/>
                  <a:pt x="16" y="24"/>
                </a:cubicBezTo>
                <a:cubicBezTo>
                  <a:pt x="15" y="25"/>
                  <a:pt x="15" y="26"/>
                  <a:pt x="14" y="27"/>
                </a:cubicBezTo>
                <a:cubicBezTo>
                  <a:pt x="13" y="28"/>
                  <a:pt x="13" y="29"/>
                  <a:pt x="12" y="30"/>
                </a:cubicBezTo>
                <a:cubicBezTo>
                  <a:pt x="12" y="31"/>
                  <a:pt x="11" y="33"/>
                  <a:pt x="10" y="34"/>
                </a:cubicBezTo>
                <a:cubicBezTo>
                  <a:pt x="10" y="36"/>
                  <a:pt x="9" y="37"/>
                  <a:pt x="8" y="38"/>
                </a:cubicBezTo>
                <a:cubicBezTo>
                  <a:pt x="6" y="39"/>
                  <a:pt x="2" y="39"/>
                  <a:pt x="1" y="41"/>
                </a:cubicBezTo>
                <a:cubicBezTo>
                  <a:pt x="1" y="44"/>
                  <a:pt x="3" y="46"/>
                  <a:pt x="5" y="47"/>
                </a:cubicBezTo>
                <a:cubicBezTo>
                  <a:pt x="7" y="51"/>
                  <a:pt x="10" y="56"/>
                  <a:pt x="10" y="60"/>
                </a:cubicBezTo>
                <a:cubicBezTo>
                  <a:pt x="11" y="63"/>
                  <a:pt x="8" y="65"/>
                  <a:pt x="7" y="67"/>
                </a:cubicBezTo>
                <a:cubicBezTo>
                  <a:pt x="7" y="67"/>
                  <a:pt x="7" y="67"/>
                  <a:pt x="7" y="67"/>
                </a:cubicBezTo>
                <a:cubicBezTo>
                  <a:pt x="8" y="68"/>
                  <a:pt x="9" y="68"/>
                  <a:pt x="10" y="69"/>
                </a:cubicBezTo>
                <a:cubicBezTo>
                  <a:pt x="13" y="70"/>
                  <a:pt x="16" y="68"/>
                  <a:pt x="19" y="70"/>
                </a:cubicBezTo>
                <a:cubicBezTo>
                  <a:pt x="20" y="72"/>
                  <a:pt x="20" y="76"/>
                  <a:pt x="19" y="77"/>
                </a:cubicBezTo>
                <a:cubicBezTo>
                  <a:pt x="18" y="78"/>
                  <a:pt x="18" y="78"/>
                  <a:pt x="18" y="79"/>
                </a:cubicBezTo>
                <a:cubicBezTo>
                  <a:pt x="18" y="80"/>
                  <a:pt x="18" y="81"/>
                  <a:pt x="18" y="82"/>
                </a:cubicBezTo>
                <a:cubicBezTo>
                  <a:pt x="18" y="86"/>
                  <a:pt x="19" y="90"/>
                  <a:pt x="18" y="93"/>
                </a:cubicBezTo>
                <a:cubicBezTo>
                  <a:pt x="18" y="95"/>
                  <a:pt x="18" y="97"/>
                  <a:pt x="18" y="99"/>
                </a:cubicBezTo>
                <a:cubicBezTo>
                  <a:pt x="18" y="100"/>
                  <a:pt x="18" y="100"/>
                  <a:pt x="18" y="101"/>
                </a:cubicBezTo>
                <a:cubicBezTo>
                  <a:pt x="18" y="101"/>
                  <a:pt x="19" y="102"/>
                  <a:pt x="19" y="103"/>
                </a:cubicBezTo>
                <a:cubicBezTo>
                  <a:pt x="19" y="104"/>
                  <a:pt x="19" y="105"/>
                  <a:pt x="18" y="103"/>
                </a:cubicBezTo>
                <a:cubicBezTo>
                  <a:pt x="16" y="104"/>
                  <a:pt x="13" y="103"/>
                  <a:pt x="10" y="104"/>
                </a:cubicBezTo>
                <a:cubicBezTo>
                  <a:pt x="8" y="104"/>
                  <a:pt x="8" y="107"/>
                  <a:pt x="8" y="108"/>
                </a:cubicBezTo>
                <a:cubicBezTo>
                  <a:pt x="8" y="110"/>
                  <a:pt x="7" y="111"/>
                  <a:pt x="7" y="112"/>
                </a:cubicBezTo>
                <a:cubicBezTo>
                  <a:pt x="8" y="113"/>
                  <a:pt x="9" y="114"/>
                  <a:pt x="10" y="115"/>
                </a:cubicBezTo>
                <a:cubicBezTo>
                  <a:pt x="11" y="116"/>
                  <a:pt x="11" y="117"/>
                  <a:pt x="12" y="119"/>
                </a:cubicBezTo>
                <a:cubicBezTo>
                  <a:pt x="12" y="119"/>
                  <a:pt x="12" y="119"/>
                  <a:pt x="12" y="119"/>
                </a:cubicBezTo>
                <a:cubicBezTo>
                  <a:pt x="12" y="120"/>
                  <a:pt x="12" y="120"/>
                  <a:pt x="12" y="121"/>
                </a:cubicBezTo>
                <a:cubicBezTo>
                  <a:pt x="12" y="121"/>
                  <a:pt x="12" y="123"/>
                  <a:pt x="13" y="123"/>
                </a:cubicBezTo>
                <a:cubicBezTo>
                  <a:pt x="13" y="124"/>
                  <a:pt x="15" y="124"/>
                  <a:pt x="15" y="125"/>
                </a:cubicBezTo>
                <a:cubicBezTo>
                  <a:pt x="15" y="126"/>
                  <a:pt x="15" y="127"/>
                  <a:pt x="14" y="128"/>
                </a:cubicBezTo>
                <a:cubicBezTo>
                  <a:pt x="13" y="131"/>
                  <a:pt x="11" y="133"/>
                  <a:pt x="11" y="135"/>
                </a:cubicBezTo>
                <a:cubicBezTo>
                  <a:pt x="11" y="136"/>
                  <a:pt x="11" y="138"/>
                  <a:pt x="12" y="139"/>
                </a:cubicBezTo>
                <a:cubicBezTo>
                  <a:pt x="12" y="139"/>
                  <a:pt x="13" y="140"/>
                  <a:pt x="13" y="140"/>
                </a:cubicBezTo>
                <a:cubicBezTo>
                  <a:pt x="14" y="141"/>
                  <a:pt x="13" y="142"/>
                  <a:pt x="13" y="143"/>
                </a:cubicBezTo>
                <a:cubicBezTo>
                  <a:pt x="13" y="144"/>
                  <a:pt x="13" y="145"/>
                  <a:pt x="13" y="146"/>
                </a:cubicBezTo>
                <a:cubicBezTo>
                  <a:pt x="13" y="146"/>
                  <a:pt x="12" y="148"/>
                  <a:pt x="12" y="148"/>
                </a:cubicBezTo>
                <a:cubicBezTo>
                  <a:pt x="11" y="147"/>
                  <a:pt x="11" y="146"/>
                  <a:pt x="11" y="145"/>
                </a:cubicBezTo>
                <a:cubicBezTo>
                  <a:pt x="11" y="144"/>
                  <a:pt x="11" y="143"/>
                  <a:pt x="11" y="142"/>
                </a:cubicBezTo>
                <a:cubicBezTo>
                  <a:pt x="10" y="142"/>
                  <a:pt x="8" y="142"/>
                  <a:pt x="8" y="143"/>
                </a:cubicBezTo>
                <a:cubicBezTo>
                  <a:pt x="7" y="143"/>
                  <a:pt x="6" y="144"/>
                  <a:pt x="5" y="144"/>
                </a:cubicBezTo>
                <a:cubicBezTo>
                  <a:pt x="2" y="148"/>
                  <a:pt x="3" y="152"/>
                  <a:pt x="3" y="156"/>
                </a:cubicBezTo>
                <a:cubicBezTo>
                  <a:pt x="3" y="159"/>
                  <a:pt x="2" y="162"/>
                  <a:pt x="1" y="165"/>
                </a:cubicBezTo>
                <a:cubicBezTo>
                  <a:pt x="1" y="166"/>
                  <a:pt x="2" y="167"/>
                  <a:pt x="2" y="167"/>
                </a:cubicBezTo>
                <a:cubicBezTo>
                  <a:pt x="2" y="169"/>
                  <a:pt x="0" y="173"/>
                  <a:pt x="2" y="174"/>
                </a:cubicBezTo>
              </a:path>
            </a:pathLst>
          </a:custGeom>
          <a:solidFill>
            <a:srgbClr val="BFBFBF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32" name="Freeform 32"/>
          <p:cNvSpPr>
            <a:spLocks/>
          </p:cNvSpPr>
          <p:nvPr/>
        </p:nvSpPr>
        <p:spPr bwMode="auto">
          <a:xfrm>
            <a:off x="7060399" y="5383049"/>
            <a:ext cx="198776" cy="176296"/>
          </a:xfrm>
          <a:custGeom>
            <a:avLst/>
            <a:gdLst/>
            <a:ahLst/>
            <a:cxnLst>
              <a:cxn ang="0">
                <a:pos x="137" y="46"/>
              </a:cxn>
              <a:cxn ang="0">
                <a:pos x="136" y="39"/>
              </a:cxn>
              <a:cxn ang="0">
                <a:pos x="135" y="32"/>
              </a:cxn>
              <a:cxn ang="0">
                <a:pos x="132" y="28"/>
              </a:cxn>
              <a:cxn ang="0">
                <a:pos x="122" y="25"/>
              </a:cxn>
              <a:cxn ang="0">
                <a:pos x="117" y="20"/>
              </a:cxn>
              <a:cxn ang="0">
                <a:pos x="115" y="18"/>
              </a:cxn>
              <a:cxn ang="0">
                <a:pos x="113" y="12"/>
              </a:cxn>
              <a:cxn ang="0">
                <a:pos x="99" y="2"/>
              </a:cxn>
              <a:cxn ang="0">
                <a:pos x="90" y="9"/>
              </a:cxn>
              <a:cxn ang="0">
                <a:pos x="84" y="6"/>
              </a:cxn>
              <a:cxn ang="0">
                <a:pos x="74" y="8"/>
              </a:cxn>
              <a:cxn ang="0">
                <a:pos x="53" y="9"/>
              </a:cxn>
              <a:cxn ang="0">
                <a:pos x="46" y="22"/>
              </a:cxn>
              <a:cxn ang="0">
                <a:pos x="39" y="15"/>
              </a:cxn>
              <a:cxn ang="0">
                <a:pos x="19" y="25"/>
              </a:cxn>
              <a:cxn ang="0">
                <a:pos x="18" y="33"/>
              </a:cxn>
              <a:cxn ang="0">
                <a:pos x="9" y="39"/>
              </a:cxn>
              <a:cxn ang="0">
                <a:pos x="5" y="50"/>
              </a:cxn>
              <a:cxn ang="0">
                <a:pos x="5" y="60"/>
              </a:cxn>
              <a:cxn ang="0">
                <a:pos x="0" y="66"/>
              </a:cxn>
              <a:cxn ang="0">
                <a:pos x="3" y="73"/>
              </a:cxn>
              <a:cxn ang="0">
                <a:pos x="2" y="79"/>
              </a:cxn>
              <a:cxn ang="0">
                <a:pos x="3" y="90"/>
              </a:cxn>
              <a:cxn ang="0">
                <a:pos x="6" y="96"/>
              </a:cxn>
              <a:cxn ang="0">
                <a:pos x="12" y="111"/>
              </a:cxn>
              <a:cxn ang="0">
                <a:pos x="18" y="114"/>
              </a:cxn>
              <a:cxn ang="0">
                <a:pos x="28" y="120"/>
              </a:cxn>
              <a:cxn ang="0">
                <a:pos x="26" y="125"/>
              </a:cxn>
              <a:cxn ang="0">
                <a:pos x="36" y="119"/>
              </a:cxn>
              <a:cxn ang="0">
                <a:pos x="50" y="116"/>
              </a:cxn>
              <a:cxn ang="0">
                <a:pos x="58" y="115"/>
              </a:cxn>
              <a:cxn ang="0">
                <a:pos x="66" y="115"/>
              </a:cxn>
              <a:cxn ang="0">
                <a:pos x="74" y="108"/>
              </a:cxn>
              <a:cxn ang="0">
                <a:pos x="87" y="96"/>
              </a:cxn>
              <a:cxn ang="0">
                <a:pos x="95" y="97"/>
              </a:cxn>
              <a:cxn ang="0">
                <a:pos x="104" y="98"/>
              </a:cxn>
              <a:cxn ang="0">
                <a:pos x="115" y="99"/>
              </a:cxn>
              <a:cxn ang="0">
                <a:pos x="124" y="99"/>
              </a:cxn>
              <a:cxn ang="0">
                <a:pos x="126" y="89"/>
              </a:cxn>
              <a:cxn ang="0">
                <a:pos x="130" y="85"/>
              </a:cxn>
              <a:cxn ang="0">
                <a:pos x="137" y="80"/>
              </a:cxn>
              <a:cxn ang="0">
                <a:pos x="139" y="65"/>
              </a:cxn>
              <a:cxn ang="0">
                <a:pos x="142" y="54"/>
              </a:cxn>
            </a:cxnLst>
            <a:rect l="0" t="0" r="r" b="b"/>
            <a:pathLst>
              <a:path w="143" h="126">
                <a:moveTo>
                  <a:pt x="143" y="52"/>
                </a:moveTo>
                <a:cubicBezTo>
                  <a:pt x="143" y="50"/>
                  <a:pt x="140" y="50"/>
                  <a:pt x="139" y="49"/>
                </a:cubicBezTo>
                <a:cubicBezTo>
                  <a:pt x="138" y="48"/>
                  <a:pt x="138" y="47"/>
                  <a:pt x="137" y="46"/>
                </a:cubicBezTo>
                <a:cubicBezTo>
                  <a:pt x="137" y="45"/>
                  <a:pt x="137" y="44"/>
                  <a:pt x="137" y="44"/>
                </a:cubicBezTo>
                <a:cubicBezTo>
                  <a:pt x="137" y="43"/>
                  <a:pt x="137" y="42"/>
                  <a:pt x="137" y="41"/>
                </a:cubicBezTo>
                <a:cubicBezTo>
                  <a:pt x="137" y="40"/>
                  <a:pt x="136" y="40"/>
                  <a:pt x="136" y="39"/>
                </a:cubicBezTo>
                <a:cubicBezTo>
                  <a:pt x="136" y="38"/>
                  <a:pt x="136" y="37"/>
                  <a:pt x="136" y="37"/>
                </a:cubicBezTo>
                <a:cubicBezTo>
                  <a:pt x="136" y="36"/>
                  <a:pt x="135" y="36"/>
                  <a:pt x="135" y="35"/>
                </a:cubicBezTo>
                <a:cubicBezTo>
                  <a:pt x="135" y="34"/>
                  <a:pt x="135" y="33"/>
                  <a:pt x="135" y="32"/>
                </a:cubicBezTo>
                <a:cubicBezTo>
                  <a:pt x="135" y="31"/>
                  <a:pt x="134" y="30"/>
                  <a:pt x="134" y="30"/>
                </a:cubicBezTo>
                <a:cubicBezTo>
                  <a:pt x="134" y="29"/>
                  <a:pt x="134" y="29"/>
                  <a:pt x="134" y="29"/>
                </a:cubicBezTo>
                <a:cubicBezTo>
                  <a:pt x="133" y="28"/>
                  <a:pt x="133" y="28"/>
                  <a:pt x="132" y="28"/>
                </a:cubicBezTo>
                <a:cubicBezTo>
                  <a:pt x="131" y="28"/>
                  <a:pt x="130" y="27"/>
                  <a:pt x="129" y="27"/>
                </a:cubicBezTo>
                <a:cubicBezTo>
                  <a:pt x="128" y="26"/>
                  <a:pt x="127" y="25"/>
                  <a:pt x="126" y="25"/>
                </a:cubicBezTo>
                <a:cubicBezTo>
                  <a:pt x="124" y="24"/>
                  <a:pt x="123" y="25"/>
                  <a:pt x="122" y="25"/>
                </a:cubicBezTo>
                <a:cubicBezTo>
                  <a:pt x="121" y="24"/>
                  <a:pt x="120" y="24"/>
                  <a:pt x="119" y="24"/>
                </a:cubicBezTo>
                <a:cubicBezTo>
                  <a:pt x="118" y="23"/>
                  <a:pt x="118" y="22"/>
                  <a:pt x="118" y="21"/>
                </a:cubicBezTo>
                <a:cubicBezTo>
                  <a:pt x="117" y="21"/>
                  <a:pt x="117" y="20"/>
                  <a:pt x="117" y="20"/>
                </a:cubicBezTo>
                <a:cubicBezTo>
                  <a:pt x="116" y="20"/>
                  <a:pt x="115" y="20"/>
                  <a:pt x="115" y="20"/>
                </a:cubicBezTo>
                <a:cubicBezTo>
                  <a:pt x="115" y="19"/>
                  <a:pt x="115" y="19"/>
                  <a:pt x="115" y="19"/>
                </a:cubicBezTo>
                <a:cubicBezTo>
                  <a:pt x="115" y="18"/>
                  <a:pt x="115" y="18"/>
                  <a:pt x="115" y="18"/>
                </a:cubicBezTo>
                <a:cubicBezTo>
                  <a:pt x="115" y="18"/>
                  <a:pt x="115" y="17"/>
                  <a:pt x="115" y="17"/>
                </a:cubicBezTo>
                <a:cubicBezTo>
                  <a:pt x="114" y="16"/>
                  <a:pt x="114" y="16"/>
                  <a:pt x="114" y="15"/>
                </a:cubicBezTo>
                <a:cubicBezTo>
                  <a:pt x="113" y="14"/>
                  <a:pt x="113" y="13"/>
                  <a:pt x="113" y="12"/>
                </a:cubicBezTo>
                <a:cubicBezTo>
                  <a:pt x="112" y="7"/>
                  <a:pt x="112" y="7"/>
                  <a:pt x="112" y="7"/>
                </a:cubicBezTo>
                <a:cubicBezTo>
                  <a:pt x="111" y="7"/>
                  <a:pt x="110" y="6"/>
                  <a:pt x="109" y="6"/>
                </a:cubicBezTo>
                <a:cubicBezTo>
                  <a:pt x="106" y="4"/>
                  <a:pt x="103" y="0"/>
                  <a:pt x="99" y="2"/>
                </a:cubicBezTo>
                <a:cubicBezTo>
                  <a:pt x="97" y="3"/>
                  <a:pt x="96" y="3"/>
                  <a:pt x="95" y="4"/>
                </a:cubicBezTo>
                <a:cubicBezTo>
                  <a:pt x="93" y="5"/>
                  <a:pt x="93" y="7"/>
                  <a:pt x="92" y="8"/>
                </a:cubicBezTo>
                <a:cubicBezTo>
                  <a:pt x="91" y="9"/>
                  <a:pt x="90" y="9"/>
                  <a:pt x="90" y="9"/>
                </a:cubicBezTo>
                <a:cubicBezTo>
                  <a:pt x="88" y="10"/>
                  <a:pt x="89" y="9"/>
                  <a:pt x="88" y="9"/>
                </a:cubicBezTo>
                <a:cubicBezTo>
                  <a:pt x="87" y="8"/>
                  <a:pt x="86" y="8"/>
                  <a:pt x="85" y="7"/>
                </a:cubicBezTo>
                <a:cubicBezTo>
                  <a:pt x="84" y="7"/>
                  <a:pt x="85" y="7"/>
                  <a:pt x="84" y="6"/>
                </a:cubicBezTo>
                <a:cubicBezTo>
                  <a:pt x="83" y="4"/>
                  <a:pt x="82" y="3"/>
                  <a:pt x="80" y="4"/>
                </a:cubicBezTo>
                <a:cubicBezTo>
                  <a:pt x="78" y="5"/>
                  <a:pt x="76" y="5"/>
                  <a:pt x="75" y="6"/>
                </a:cubicBezTo>
                <a:cubicBezTo>
                  <a:pt x="74" y="7"/>
                  <a:pt x="74" y="8"/>
                  <a:pt x="74" y="8"/>
                </a:cubicBezTo>
                <a:cubicBezTo>
                  <a:pt x="73" y="10"/>
                  <a:pt x="73" y="10"/>
                  <a:pt x="71" y="11"/>
                </a:cubicBezTo>
                <a:cubicBezTo>
                  <a:pt x="69" y="12"/>
                  <a:pt x="65" y="12"/>
                  <a:pt x="63" y="11"/>
                </a:cubicBezTo>
                <a:cubicBezTo>
                  <a:pt x="64" y="8"/>
                  <a:pt x="55" y="8"/>
                  <a:pt x="53" y="9"/>
                </a:cubicBezTo>
                <a:cubicBezTo>
                  <a:pt x="53" y="11"/>
                  <a:pt x="49" y="12"/>
                  <a:pt x="50" y="14"/>
                </a:cubicBezTo>
                <a:cubicBezTo>
                  <a:pt x="48" y="15"/>
                  <a:pt x="48" y="16"/>
                  <a:pt x="47" y="18"/>
                </a:cubicBezTo>
                <a:cubicBezTo>
                  <a:pt x="47" y="19"/>
                  <a:pt x="46" y="21"/>
                  <a:pt x="46" y="22"/>
                </a:cubicBezTo>
                <a:cubicBezTo>
                  <a:pt x="45" y="23"/>
                  <a:pt x="43" y="20"/>
                  <a:pt x="42" y="20"/>
                </a:cubicBezTo>
                <a:cubicBezTo>
                  <a:pt x="42" y="19"/>
                  <a:pt x="41" y="18"/>
                  <a:pt x="41" y="17"/>
                </a:cubicBezTo>
                <a:cubicBezTo>
                  <a:pt x="40" y="16"/>
                  <a:pt x="41" y="16"/>
                  <a:pt x="39" y="15"/>
                </a:cubicBezTo>
                <a:cubicBezTo>
                  <a:pt x="36" y="13"/>
                  <a:pt x="32" y="16"/>
                  <a:pt x="29" y="17"/>
                </a:cubicBezTo>
                <a:cubicBezTo>
                  <a:pt x="27" y="18"/>
                  <a:pt x="25" y="18"/>
                  <a:pt x="23" y="20"/>
                </a:cubicBezTo>
                <a:cubicBezTo>
                  <a:pt x="22" y="21"/>
                  <a:pt x="21" y="23"/>
                  <a:pt x="19" y="25"/>
                </a:cubicBezTo>
                <a:cubicBezTo>
                  <a:pt x="19" y="26"/>
                  <a:pt x="18" y="27"/>
                  <a:pt x="18" y="28"/>
                </a:cubicBezTo>
                <a:cubicBezTo>
                  <a:pt x="18" y="28"/>
                  <a:pt x="18" y="29"/>
                  <a:pt x="18" y="30"/>
                </a:cubicBezTo>
                <a:cubicBezTo>
                  <a:pt x="18" y="31"/>
                  <a:pt x="18" y="32"/>
                  <a:pt x="18" y="33"/>
                </a:cubicBezTo>
                <a:cubicBezTo>
                  <a:pt x="17" y="34"/>
                  <a:pt x="16" y="34"/>
                  <a:pt x="15" y="35"/>
                </a:cubicBezTo>
                <a:cubicBezTo>
                  <a:pt x="14" y="36"/>
                  <a:pt x="13" y="36"/>
                  <a:pt x="12" y="37"/>
                </a:cubicBezTo>
                <a:cubicBezTo>
                  <a:pt x="11" y="38"/>
                  <a:pt x="10" y="39"/>
                  <a:pt x="9" y="39"/>
                </a:cubicBezTo>
                <a:cubicBezTo>
                  <a:pt x="9" y="39"/>
                  <a:pt x="8" y="38"/>
                  <a:pt x="8" y="38"/>
                </a:cubicBezTo>
                <a:cubicBezTo>
                  <a:pt x="6" y="44"/>
                  <a:pt x="6" y="44"/>
                  <a:pt x="6" y="44"/>
                </a:cubicBezTo>
                <a:cubicBezTo>
                  <a:pt x="6" y="46"/>
                  <a:pt x="5" y="48"/>
                  <a:pt x="5" y="50"/>
                </a:cubicBezTo>
                <a:cubicBezTo>
                  <a:pt x="5" y="51"/>
                  <a:pt x="5" y="53"/>
                  <a:pt x="5" y="54"/>
                </a:cubicBezTo>
                <a:cubicBezTo>
                  <a:pt x="5" y="56"/>
                  <a:pt x="5" y="57"/>
                  <a:pt x="5" y="59"/>
                </a:cubicBezTo>
                <a:cubicBezTo>
                  <a:pt x="5" y="59"/>
                  <a:pt x="5" y="60"/>
                  <a:pt x="5" y="60"/>
                </a:cubicBezTo>
                <a:cubicBezTo>
                  <a:pt x="4" y="61"/>
                  <a:pt x="3" y="61"/>
                  <a:pt x="2" y="62"/>
                </a:cubicBezTo>
                <a:cubicBezTo>
                  <a:pt x="0" y="62"/>
                  <a:pt x="1" y="64"/>
                  <a:pt x="0" y="65"/>
                </a:cubicBezTo>
                <a:cubicBezTo>
                  <a:pt x="0" y="65"/>
                  <a:pt x="0" y="66"/>
                  <a:pt x="0" y="66"/>
                </a:cubicBezTo>
                <a:cubicBezTo>
                  <a:pt x="0" y="67"/>
                  <a:pt x="1" y="68"/>
                  <a:pt x="1" y="69"/>
                </a:cubicBezTo>
                <a:cubicBezTo>
                  <a:pt x="1" y="70"/>
                  <a:pt x="2" y="70"/>
                  <a:pt x="2" y="71"/>
                </a:cubicBezTo>
                <a:cubicBezTo>
                  <a:pt x="3" y="72"/>
                  <a:pt x="3" y="72"/>
                  <a:pt x="3" y="73"/>
                </a:cubicBezTo>
                <a:cubicBezTo>
                  <a:pt x="3" y="73"/>
                  <a:pt x="4" y="74"/>
                  <a:pt x="4" y="75"/>
                </a:cubicBezTo>
                <a:cubicBezTo>
                  <a:pt x="4" y="76"/>
                  <a:pt x="3" y="76"/>
                  <a:pt x="2" y="77"/>
                </a:cubicBezTo>
                <a:cubicBezTo>
                  <a:pt x="2" y="78"/>
                  <a:pt x="2" y="78"/>
                  <a:pt x="2" y="79"/>
                </a:cubicBezTo>
                <a:cubicBezTo>
                  <a:pt x="1" y="80"/>
                  <a:pt x="1" y="81"/>
                  <a:pt x="1" y="81"/>
                </a:cubicBezTo>
                <a:cubicBezTo>
                  <a:pt x="0" y="83"/>
                  <a:pt x="1" y="84"/>
                  <a:pt x="1" y="85"/>
                </a:cubicBezTo>
                <a:cubicBezTo>
                  <a:pt x="2" y="87"/>
                  <a:pt x="2" y="88"/>
                  <a:pt x="3" y="90"/>
                </a:cubicBezTo>
                <a:cubicBezTo>
                  <a:pt x="3" y="91"/>
                  <a:pt x="3" y="92"/>
                  <a:pt x="3" y="94"/>
                </a:cubicBezTo>
                <a:cubicBezTo>
                  <a:pt x="3" y="94"/>
                  <a:pt x="3" y="95"/>
                  <a:pt x="3" y="96"/>
                </a:cubicBezTo>
                <a:cubicBezTo>
                  <a:pt x="4" y="97"/>
                  <a:pt x="5" y="96"/>
                  <a:pt x="6" y="96"/>
                </a:cubicBezTo>
                <a:cubicBezTo>
                  <a:pt x="8" y="96"/>
                  <a:pt x="8" y="98"/>
                  <a:pt x="9" y="99"/>
                </a:cubicBezTo>
                <a:cubicBezTo>
                  <a:pt x="10" y="100"/>
                  <a:pt x="11" y="101"/>
                  <a:pt x="12" y="102"/>
                </a:cubicBezTo>
                <a:cubicBezTo>
                  <a:pt x="12" y="105"/>
                  <a:pt x="11" y="108"/>
                  <a:pt x="12" y="111"/>
                </a:cubicBezTo>
                <a:cubicBezTo>
                  <a:pt x="12" y="111"/>
                  <a:pt x="12" y="112"/>
                  <a:pt x="13" y="112"/>
                </a:cubicBezTo>
                <a:cubicBezTo>
                  <a:pt x="13" y="112"/>
                  <a:pt x="14" y="112"/>
                  <a:pt x="15" y="112"/>
                </a:cubicBezTo>
                <a:cubicBezTo>
                  <a:pt x="16" y="112"/>
                  <a:pt x="16" y="114"/>
                  <a:pt x="18" y="114"/>
                </a:cubicBezTo>
                <a:cubicBezTo>
                  <a:pt x="19" y="115"/>
                  <a:pt x="20" y="113"/>
                  <a:pt x="21" y="113"/>
                </a:cubicBezTo>
                <a:cubicBezTo>
                  <a:pt x="23" y="112"/>
                  <a:pt x="25" y="114"/>
                  <a:pt x="26" y="115"/>
                </a:cubicBezTo>
                <a:cubicBezTo>
                  <a:pt x="27" y="116"/>
                  <a:pt x="28" y="118"/>
                  <a:pt x="28" y="120"/>
                </a:cubicBezTo>
                <a:cubicBezTo>
                  <a:pt x="27" y="121"/>
                  <a:pt x="27" y="121"/>
                  <a:pt x="27" y="122"/>
                </a:cubicBezTo>
                <a:cubicBezTo>
                  <a:pt x="27" y="122"/>
                  <a:pt x="27" y="123"/>
                  <a:pt x="27" y="123"/>
                </a:cubicBezTo>
                <a:cubicBezTo>
                  <a:pt x="27" y="124"/>
                  <a:pt x="26" y="124"/>
                  <a:pt x="26" y="125"/>
                </a:cubicBezTo>
                <a:cubicBezTo>
                  <a:pt x="25" y="125"/>
                  <a:pt x="25" y="126"/>
                  <a:pt x="25" y="126"/>
                </a:cubicBezTo>
                <a:cubicBezTo>
                  <a:pt x="27" y="125"/>
                  <a:pt x="29" y="123"/>
                  <a:pt x="31" y="121"/>
                </a:cubicBezTo>
                <a:cubicBezTo>
                  <a:pt x="32" y="120"/>
                  <a:pt x="34" y="119"/>
                  <a:pt x="36" y="119"/>
                </a:cubicBezTo>
                <a:cubicBezTo>
                  <a:pt x="37" y="118"/>
                  <a:pt x="39" y="117"/>
                  <a:pt x="40" y="116"/>
                </a:cubicBezTo>
                <a:cubicBezTo>
                  <a:pt x="42" y="116"/>
                  <a:pt x="44" y="116"/>
                  <a:pt x="45" y="116"/>
                </a:cubicBezTo>
                <a:cubicBezTo>
                  <a:pt x="47" y="116"/>
                  <a:pt x="48" y="116"/>
                  <a:pt x="50" y="116"/>
                </a:cubicBezTo>
                <a:cubicBezTo>
                  <a:pt x="52" y="116"/>
                  <a:pt x="53" y="117"/>
                  <a:pt x="55" y="117"/>
                </a:cubicBezTo>
                <a:cubicBezTo>
                  <a:pt x="56" y="117"/>
                  <a:pt x="57" y="117"/>
                  <a:pt x="57" y="117"/>
                </a:cubicBezTo>
                <a:cubicBezTo>
                  <a:pt x="58" y="116"/>
                  <a:pt x="57" y="116"/>
                  <a:pt x="58" y="115"/>
                </a:cubicBezTo>
                <a:cubicBezTo>
                  <a:pt x="58" y="115"/>
                  <a:pt x="59" y="115"/>
                  <a:pt x="59" y="115"/>
                </a:cubicBezTo>
                <a:cubicBezTo>
                  <a:pt x="60" y="115"/>
                  <a:pt x="61" y="116"/>
                  <a:pt x="62" y="115"/>
                </a:cubicBezTo>
                <a:cubicBezTo>
                  <a:pt x="63" y="115"/>
                  <a:pt x="65" y="115"/>
                  <a:pt x="66" y="115"/>
                </a:cubicBezTo>
                <a:cubicBezTo>
                  <a:pt x="67" y="115"/>
                  <a:pt x="69" y="114"/>
                  <a:pt x="70" y="113"/>
                </a:cubicBezTo>
                <a:cubicBezTo>
                  <a:pt x="71" y="113"/>
                  <a:pt x="72" y="111"/>
                  <a:pt x="73" y="111"/>
                </a:cubicBezTo>
                <a:cubicBezTo>
                  <a:pt x="73" y="110"/>
                  <a:pt x="73" y="109"/>
                  <a:pt x="74" y="108"/>
                </a:cubicBezTo>
                <a:cubicBezTo>
                  <a:pt x="75" y="106"/>
                  <a:pt x="78" y="105"/>
                  <a:pt x="79" y="103"/>
                </a:cubicBezTo>
                <a:cubicBezTo>
                  <a:pt x="80" y="102"/>
                  <a:pt x="81" y="101"/>
                  <a:pt x="82" y="100"/>
                </a:cubicBezTo>
                <a:cubicBezTo>
                  <a:pt x="83" y="98"/>
                  <a:pt x="85" y="96"/>
                  <a:pt x="87" y="96"/>
                </a:cubicBezTo>
                <a:cubicBezTo>
                  <a:pt x="87" y="96"/>
                  <a:pt x="88" y="96"/>
                  <a:pt x="89" y="97"/>
                </a:cubicBezTo>
                <a:cubicBezTo>
                  <a:pt x="90" y="97"/>
                  <a:pt x="92" y="98"/>
                  <a:pt x="93" y="98"/>
                </a:cubicBezTo>
                <a:cubicBezTo>
                  <a:pt x="94" y="98"/>
                  <a:pt x="95" y="97"/>
                  <a:pt x="95" y="97"/>
                </a:cubicBezTo>
                <a:cubicBezTo>
                  <a:pt x="96" y="96"/>
                  <a:pt x="97" y="96"/>
                  <a:pt x="98" y="96"/>
                </a:cubicBezTo>
                <a:cubicBezTo>
                  <a:pt x="99" y="97"/>
                  <a:pt x="101" y="97"/>
                  <a:pt x="102" y="98"/>
                </a:cubicBezTo>
                <a:cubicBezTo>
                  <a:pt x="103" y="98"/>
                  <a:pt x="103" y="98"/>
                  <a:pt x="104" y="98"/>
                </a:cubicBezTo>
                <a:cubicBezTo>
                  <a:pt x="104" y="98"/>
                  <a:pt x="105" y="98"/>
                  <a:pt x="105" y="98"/>
                </a:cubicBezTo>
                <a:cubicBezTo>
                  <a:pt x="107" y="98"/>
                  <a:pt x="109" y="98"/>
                  <a:pt x="111" y="98"/>
                </a:cubicBezTo>
                <a:cubicBezTo>
                  <a:pt x="112" y="98"/>
                  <a:pt x="113" y="99"/>
                  <a:pt x="115" y="99"/>
                </a:cubicBezTo>
                <a:cubicBezTo>
                  <a:pt x="116" y="99"/>
                  <a:pt x="117" y="99"/>
                  <a:pt x="118" y="99"/>
                </a:cubicBezTo>
                <a:cubicBezTo>
                  <a:pt x="118" y="98"/>
                  <a:pt x="121" y="96"/>
                  <a:pt x="122" y="96"/>
                </a:cubicBezTo>
                <a:cubicBezTo>
                  <a:pt x="123" y="97"/>
                  <a:pt x="123" y="99"/>
                  <a:pt x="124" y="99"/>
                </a:cubicBezTo>
                <a:cubicBezTo>
                  <a:pt x="125" y="98"/>
                  <a:pt x="125" y="97"/>
                  <a:pt x="125" y="96"/>
                </a:cubicBezTo>
                <a:cubicBezTo>
                  <a:pt x="125" y="94"/>
                  <a:pt x="125" y="93"/>
                  <a:pt x="126" y="91"/>
                </a:cubicBezTo>
                <a:cubicBezTo>
                  <a:pt x="126" y="90"/>
                  <a:pt x="126" y="90"/>
                  <a:pt x="126" y="89"/>
                </a:cubicBezTo>
                <a:cubicBezTo>
                  <a:pt x="126" y="89"/>
                  <a:pt x="126" y="89"/>
                  <a:pt x="127" y="88"/>
                </a:cubicBezTo>
                <a:cubicBezTo>
                  <a:pt x="127" y="88"/>
                  <a:pt x="126" y="86"/>
                  <a:pt x="127" y="86"/>
                </a:cubicBezTo>
                <a:cubicBezTo>
                  <a:pt x="127" y="84"/>
                  <a:pt x="129" y="85"/>
                  <a:pt x="130" y="85"/>
                </a:cubicBezTo>
                <a:cubicBezTo>
                  <a:pt x="131" y="85"/>
                  <a:pt x="132" y="83"/>
                  <a:pt x="133" y="83"/>
                </a:cubicBezTo>
                <a:cubicBezTo>
                  <a:pt x="134" y="82"/>
                  <a:pt x="134" y="82"/>
                  <a:pt x="135" y="81"/>
                </a:cubicBezTo>
                <a:cubicBezTo>
                  <a:pt x="136" y="81"/>
                  <a:pt x="137" y="81"/>
                  <a:pt x="137" y="80"/>
                </a:cubicBezTo>
                <a:cubicBezTo>
                  <a:pt x="138" y="80"/>
                  <a:pt x="138" y="79"/>
                  <a:pt x="138" y="78"/>
                </a:cubicBezTo>
                <a:cubicBezTo>
                  <a:pt x="138" y="74"/>
                  <a:pt x="139" y="71"/>
                  <a:pt x="139" y="67"/>
                </a:cubicBezTo>
                <a:cubicBezTo>
                  <a:pt x="139" y="66"/>
                  <a:pt x="139" y="65"/>
                  <a:pt x="139" y="65"/>
                </a:cubicBezTo>
                <a:cubicBezTo>
                  <a:pt x="138" y="63"/>
                  <a:pt x="137" y="61"/>
                  <a:pt x="137" y="60"/>
                </a:cubicBezTo>
                <a:cubicBezTo>
                  <a:pt x="137" y="58"/>
                  <a:pt x="139" y="57"/>
                  <a:pt x="140" y="56"/>
                </a:cubicBezTo>
                <a:cubicBezTo>
                  <a:pt x="141" y="55"/>
                  <a:pt x="142" y="55"/>
                  <a:pt x="142" y="54"/>
                </a:cubicBezTo>
                <a:cubicBezTo>
                  <a:pt x="142" y="54"/>
                  <a:pt x="142" y="54"/>
                  <a:pt x="142" y="54"/>
                </a:cubicBezTo>
                <a:cubicBezTo>
                  <a:pt x="142" y="53"/>
                  <a:pt x="143" y="53"/>
                  <a:pt x="143" y="52"/>
                </a:cubicBezTo>
              </a:path>
            </a:pathLst>
          </a:custGeom>
          <a:solidFill>
            <a:srgbClr val="008000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33" name="Freeform 33"/>
          <p:cNvSpPr>
            <a:spLocks noEditPoints="1"/>
          </p:cNvSpPr>
          <p:nvPr/>
        </p:nvSpPr>
        <p:spPr bwMode="auto">
          <a:xfrm>
            <a:off x="7215397" y="5179540"/>
            <a:ext cx="496940" cy="337210"/>
          </a:xfrm>
          <a:custGeom>
            <a:avLst/>
            <a:gdLst/>
            <a:ahLst/>
            <a:cxnLst>
              <a:cxn ang="0">
                <a:pos x="357" y="62"/>
              </a:cxn>
              <a:cxn ang="0">
                <a:pos x="346" y="45"/>
              </a:cxn>
              <a:cxn ang="0">
                <a:pos x="318" y="38"/>
              </a:cxn>
              <a:cxn ang="0">
                <a:pos x="312" y="26"/>
              </a:cxn>
              <a:cxn ang="0">
                <a:pos x="298" y="24"/>
              </a:cxn>
              <a:cxn ang="0">
                <a:pos x="287" y="21"/>
              </a:cxn>
              <a:cxn ang="0">
                <a:pos x="272" y="13"/>
              </a:cxn>
              <a:cxn ang="0">
                <a:pos x="241" y="16"/>
              </a:cxn>
              <a:cxn ang="0">
                <a:pos x="206" y="25"/>
              </a:cxn>
              <a:cxn ang="0">
                <a:pos x="190" y="41"/>
              </a:cxn>
              <a:cxn ang="0">
                <a:pos x="173" y="50"/>
              </a:cxn>
              <a:cxn ang="0">
                <a:pos x="147" y="44"/>
              </a:cxn>
              <a:cxn ang="0">
                <a:pos x="111" y="44"/>
              </a:cxn>
              <a:cxn ang="0">
                <a:pos x="79" y="36"/>
              </a:cxn>
              <a:cxn ang="0">
                <a:pos x="38" y="33"/>
              </a:cxn>
              <a:cxn ang="0">
                <a:pos x="31" y="15"/>
              </a:cxn>
              <a:cxn ang="0">
                <a:pos x="16" y="9"/>
              </a:cxn>
              <a:cxn ang="0">
                <a:pos x="5" y="21"/>
              </a:cxn>
              <a:cxn ang="0">
                <a:pos x="4" y="44"/>
              </a:cxn>
              <a:cxn ang="0">
                <a:pos x="7" y="52"/>
              </a:cxn>
              <a:cxn ang="0">
                <a:pos x="8" y="62"/>
              </a:cxn>
              <a:cxn ang="0">
                <a:pos x="22" y="72"/>
              </a:cxn>
              <a:cxn ang="0">
                <a:pos x="31" y="84"/>
              </a:cxn>
              <a:cxn ang="0">
                <a:pos x="16" y="105"/>
              </a:cxn>
              <a:cxn ang="0">
                <a:pos x="1" y="108"/>
              </a:cxn>
              <a:cxn ang="0">
                <a:pos x="1" y="131"/>
              </a:cxn>
              <a:cxn ang="0">
                <a:pos x="9" y="147"/>
              </a:cxn>
              <a:cxn ang="0">
                <a:pos x="4" y="163"/>
              </a:cxn>
              <a:cxn ang="0">
                <a:pos x="7" y="167"/>
              </a:cxn>
              <a:cxn ang="0">
                <a:pos x="21" y="174"/>
              </a:cxn>
              <a:cxn ang="0">
                <a:pos x="25" y="183"/>
              </a:cxn>
              <a:cxn ang="0">
                <a:pos x="28" y="195"/>
              </a:cxn>
              <a:cxn ang="0">
                <a:pos x="26" y="206"/>
              </a:cxn>
              <a:cxn ang="0">
                <a:pos x="27" y="226"/>
              </a:cxn>
              <a:cxn ang="0">
                <a:pos x="49" y="230"/>
              </a:cxn>
              <a:cxn ang="0">
                <a:pos x="76" y="226"/>
              </a:cxn>
              <a:cxn ang="0">
                <a:pos x="91" y="216"/>
              </a:cxn>
              <a:cxn ang="0">
                <a:pos x="105" y="216"/>
              </a:cxn>
              <a:cxn ang="0">
                <a:pos x="116" y="223"/>
              </a:cxn>
              <a:cxn ang="0">
                <a:pos x="129" y="235"/>
              </a:cxn>
              <a:cxn ang="0">
                <a:pos x="146" y="237"/>
              </a:cxn>
              <a:cxn ang="0">
                <a:pos x="162" y="242"/>
              </a:cxn>
              <a:cxn ang="0">
                <a:pos x="189" y="238"/>
              </a:cxn>
              <a:cxn ang="0">
                <a:pos x="206" y="227"/>
              </a:cxn>
              <a:cxn ang="0">
                <a:pos x="209" y="205"/>
              </a:cxn>
              <a:cxn ang="0">
                <a:pos x="230" y="198"/>
              </a:cxn>
              <a:cxn ang="0">
                <a:pos x="238" y="189"/>
              </a:cxn>
              <a:cxn ang="0">
                <a:pos x="266" y="179"/>
              </a:cxn>
              <a:cxn ang="0">
                <a:pos x="286" y="191"/>
              </a:cxn>
              <a:cxn ang="0">
                <a:pos x="310" y="189"/>
              </a:cxn>
              <a:cxn ang="0">
                <a:pos x="302" y="169"/>
              </a:cxn>
              <a:cxn ang="0">
                <a:pos x="301" y="156"/>
              </a:cxn>
              <a:cxn ang="0">
                <a:pos x="284" y="148"/>
              </a:cxn>
              <a:cxn ang="0">
                <a:pos x="292" y="140"/>
              </a:cxn>
              <a:cxn ang="0">
                <a:pos x="299" y="132"/>
              </a:cxn>
              <a:cxn ang="0">
                <a:pos x="313" y="121"/>
              </a:cxn>
              <a:cxn ang="0">
                <a:pos x="310" y="108"/>
              </a:cxn>
              <a:cxn ang="0">
                <a:pos x="314" y="90"/>
              </a:cxn>
              <a:cxn ang="0">
                <a:pos x="320" y="76"/>
              </a:cxn>
              <a:cxn ang="0">
                <a:pos x="339" y="74"/>
              </a:cxn>
              <a:cxn ang="0">
                <a:pos x="356" y="69"/>
              </a:cxn>
            </a:cxnLst>
            <a:rect l="0" t="0" r="r" b="b"/>
            <a:pathLst>
              <a:path w="357" h="242">
                <a:moveTo>
                  <a:pt x="345" y="45"/>
                </a:moveTo>
                <a:cubicBezTo>
                  <a:pt x="345" y="45"/>
                  <a:pt x="346" y="45"/>
                  <a:pt x="346" y="45"/>
                </a:cubicBezTo>
                <a:cubicBezTo>
                  <a:pt x="346" y="45"/>
                  <a:pt x="347" y="45"/>
                  <a:pt x="347" y="45"/>
                </a:cubicBezTo>
                <a:lnTo>
                  <a:pt x="345" y="45"/>
                </a:lnTo>
                <a:close/>
                <a:moveTo>
                  <a:pt x="357" y="62"/>
                </a:moveTo>
                <a:cubicBezTo>
                  <a:pt x="357" y="62"/>
                  <a:pt x="357" y="61"/>
                  <a:pt x="356" y="60"/>
                </a:cubicBezTo>
                <a:cubicBezTo>
                  <a:pt x="356" y="59"/>
                  <a:pt x="354" y="59"/>
                  <a:pt x="354" y="58"/>
                </a:cubicBezTo>
                <a:cubicBezTo>
                  <a:pt x="353" y="57"/>
                  <a:pt x="353" y="54"/>
                  <a:pt x="352" y="53"/>
                </a:cubicBezTo>
                <a:cubicBezTo>
                  <a:pt x="351" y="51"/>
                  <a:pt x="350" y="50"/>
                  <a:pt x="350" y="48"/>
                </a:cubicBezTo>
                <a:cubicBezTo>
                  <a:pt x="349" y="48"/>
                  <a:pt x="347" y="46"/>
                  <a:pt x="346" y="45"/>
                </a:cubicBezTo>
                <a:cubicBezTo>
                  <a:pt x="343" y="45"/>
                  <a:pt x="339" y="45"/>
                  <a:pt x="336" y="45"/>
                </a:cubicBezTo>
                <a:cubicBezTo>
                  <a:pt x="333" y="44"/>
                  <a:pt x="331" y="43"/>
                  <a:pt x="329" y="43"/>
                </a:cubicBezTo>
                <a:cubicBezTo>
                  <a:pt x="326" y="42"/>
                  <a:pt x="323" y="42"/>
                  <a:pt x="321" y="41"/>
                </a:cubicBezTo>
                <a:cubicBezTo>
                  <a:pt x="320" y="41"/>
                  <a:pt x="319" y="40"/>
                  <a:pt x="319" y="39"/>
                </a:cubicBezTo>
                <a:cubicBezTo>
                  <a:pt x="318" y="39"/>
                  <a:pt x="319" y="38"/>
                  <a:pt x="318" y="38"/>
                </a:cubicBezTo>
                <a:cubicBezTo>
                  <a:pt x="318" y="36"/>
                  <a:pt x="317" y="36"/>
                  <a:pt x="316" y="35"/>
                </a:cubicBezTo>
                <a:cubicBezTo>
                  <a:pt x="316" y="35"/>
                  <a:pt x="316" y="34"/>
                  <a:pt x="316" y="34"/>
                </a:cubicBezTo>
                <a:cubicBezTo>
                  <a:pt x="315" y="34"/>
                  <a:pt x="315" y="34"/>
                  <a:pt x="314" y="33"/>
                </a:cubicBezTo>
                <a:cubicBezTo>
                  <a:pt x="313" y="32"/>
                  <a:pt x="314" y="31"/>
                  <a:pt x="313" y="30"/>
                </a:cubicBezTo>
                <a:cubicBezTo>
                  <a:pt x="313" y="28"/>
                  <a:pt x="313" y="28"/>
                  <a:pt x="312" y="26"/>
                </a:cubicBezTo>
                <a:cubicBezTo>
                  <a:pt x="311" y="26"/>
                  <a:pt x="311" y="25"/>
                  <a:pt x="311" y="25"/>
                </a:cubicBezTo>
                <a:cubicBezTo>
                  <a:pt x="311" y="24"/>
                  <a:pt x="311" y="24"/>
                  <a:pt x="311" y="23"/>
                </a:cubicBezTo>
                <a:cubicBezTo>
                  <a:pt x="310" y="21"/>
                  <a:pt x="305" y="25"/>
                  <a:pt x="304" y="26"/>
                </a:cubicBezTo>
                <a:cubicBezTo>
                  <a:pt x="303" y="26"/>
                  <a:pt x="301" y="26"/>
                  <a:pt x="300" y="26"/>
                </a:cubicBezTo>
                <a:cubicBezTo>
                  <a:pt x="300" y="26"/>
                  <a:pt x="299" y="24"/>
                  <a:pt x="298" y="24"/>
                </a:cubicBezTo>
                <a:cubicBezTo>
                  <a:pt x="298" y="23"/>
                  <a:pt x="297" y="23"/>
                  <a:pt x="297" y="22"/>
                </a:cubicBezTo>
                <a:cubicBezTo>
                  <a:pt x="296" y="20"/>
                  <a:pt x="297" y="20"/>
                  <a:pt x="294" y="20"/>
                </a:cubicBezTo>
                <a:cubicBezTo>
                  <a:pt x="293" y="20"/>
                  <a:pt x="292" y="20"/>
                  <a:pt x="291" y="20"/>
                </a:cubicBezTo>
                <a:cubicBezTo>
                  <a:pt x="291" y="20"/>
                  <a:pt x="289" y="21"/>
                  <a:pt x="289" y="21"/>
                </a:cubicBezTo>
                <a:cubicBezTo>
                  <a:pt x="288" y="21"/>
                  <a:pt x="288" y="21"/>
                  <a:pt x="287" y="21"/>
                </a:cubicBezTo>
                <a:cubicBezTo>
                  <a:pt x="286" y="20"/>
                  <a:pt x="284" y="19"/>
                  <a:pt x="283" y="19"/>
                </a:cubicBezTo>
                <a:cubicBezTo>
                  <a:pt x="282" y="19"/>
                  <a:pt x="280" y="19"/>
                  <a:pt x="280" y="19"/>
                </a:cubicBezTo>
                <a:cubicBezTo>
                  <a:pt x="279" y="19"/>
                  <a:pt x="278" y="18"/>
                  <a:pt x="277" y="18"/>
                </a:cubicBezTo>
                <a:cubicBezTo>
                  <a:pt x="276" y="17"/>
                  <a:pt x="275" y="17"/>
                  <a:pt x="274" y="16"/>
                </a:cubicBezTo>
                <a:cubicBezTo>
                  <a:pt x="273" y="15"/>
                  <a:pt x="273" y="14"/>
                  <a:pt x="272" y="13"/>
                </a:cubicBezTo>
                <a:cubicBezTo>
                  <a:pt x="270" y="12"/>
                  <a:pt x="268" y="11"/>
                  <a:pt x="267" y="11"/>
                </a:cubicBezTo>
                <a:cubicBezTo>
                  <a:pt x="266" y="10"/>
                  <a:pt x="264" y="9"/>
                  <a:pt x="263" y="9"/>
                </a:cubicBezTo>
                <a:cubicBezTo>
                  <a:pt x="260" y="8"/>
                  <a:pt x="258" y="10"/>
                  <a:pt x="256" y="11"/>
                </a:cubicBezTo>
                <a:cubicBezTo>
                  <a:pt x="253" y="13"/>
                  <a:pt x="251" y="14"/>
                  <a:pt x="248" y="15"/>
                </a:cubicBezTo>
                <a:cubicBezTo>
                  <a:pt x="246" y="16"/>
                  <a:pt x="244" y="16"/>
                  <a:pt x="241" y="16"/>
                </a:cubicBezTo>
                <a:cubicBezTo>
                  <a:pt x="239" y="16"/>
                  <a:pt x="236" y="16"/>
                  <a:pt x="234" y="16"/>
                </a:cubicBezTo>
                <a:cubicBezTo>
                  <a:pt x="231" y="16"/>
                  <a:pt x="228" y="18"/>
                  <a:pt x="225" y="19"/>
                </a:cubicBezTo>
                <a:cubicBezTo>
                  <a:pt x="224" y="20"/>
                  <a:pt x="223" y="20"/>
                  <a:pt x="221" y="21"/>
                </a:cubicBezTo>
                <a:cubicBezTo>
                  <a:pt x="218" y="21"/>
                  <a:pt x="216" y="21"/>
                  <a:pt x="214" y="22"/>
                </a:cubicBezTo>
                <a:cubicBezTo>
                  <a:pt x="211" y="23"/>
                  <a:pt x="208" y="23"/>
                  <a:pt x="206" y="25"/>
                </a:cubicBezTo>
                <a:cubicBezTo>
                  <a:pt x="205" y="25"/>
                  <a:pt x="204" y="26"/>
                  <a:pt x="203" y="27"/>
                </a:cubicBezTo>
                <a:cubicBezTo>
                  <a:pt x="201" y="28"/>
                  <a:pt x="199" y="29"/>
                  <a:pt x="198" y="30"/>
                </a:cubicBezTo>
                <a:cubicBezTo>
                  <a:pt x="198" y="31"/>
                  <a:pt x="198" y="32"/>
                  <a:pt x="198" y="33"/>
                </a:cubicBezTo>
                <a:cubicBezTo>
                  <a:pt x="198" y="35"/>
                  <a:pt x="197" y="36"/>
                  <a:pt x="195" y="37"/>
                </a:cubicBezTo>
                <a:cubicBezTo>
                  <a:pt x="194" y="38"/>
                  <a:pt x="191" y="39"/>
                  <a:pt x="190" y="41"/>
                </a:cubicBezTo>
                <a:cubicBezTo>
                  <a:pt x="190" y="42"/>
                  <a:pt x="191" y="43"/>
                  <a:pt x="190" y="44"/>
                </a:cubicBezTo>
                <a:cubicBezTo>
                  <a:pt x="189" y="46"/>
                  <a:pt x="187" y="45"/>
                  <a:pt x="185" y="45"/>
                </a:cubicBezTo>
                <a:cubicBezTo>
                  <a:pt x="183" y="45"/>
                  <a:pt x="182" y="45"/>
                  <a:pt x="180" y="47"/>
                </a:cubicBezTo>
                <a:cubicBezTo>
                  <a:pt x="179" y="48"/>
                  <a:pt x="178" y="48"/>
                  <a:pt x="176" y="49"/>
                </a:cubicBezTo>
                <a:cubicBezTo>
                  <a:pt x="175" y="50"/>
                  <a:pt x="175" y="50"/>
                  <a:pt x="173" y="50"/>
                </a:cubicBezTo>
                <a:cubicBezTo>
                  <a:pt x="171" y="50"/>
                  <a:pt x="168" y="48"/>
                  <a:pt x="165" y="48"/>
                </a:cubicBezTo>
                <a:cubicBezTo>
                  <a:pt x="165" y="48"/>
                  <a:pt x="165" y="48"/>
                  <a:pt x="164" y="48"/>
                </a:cubicBezTo>
                <a:cubicBezTo>
                  <a:pt x="163" y="48"/>
                  <a:pt x="162" y="47"/>
                  <a:pt x="161" y="47"/>
                </a:cubicBezTo>
                <a:cubicBezTo>
                  <a:pt x="159" y="46"/>
                  <a:pt x="156" y="45"/>
                  <a:pt x="153" y="44"/>
                </a:cubicBezTo>
                <a:cubicBezTo>
                  <a:pt x="151" y="44"/>
                  <a:pt x="149" y="44"/>
                  <a:pt x="147" y="44"/>
                </a:cubicBezTo>
                <a:cubicBezTo>
                  <a:pt x="145" y="44"/>
                  <a:pt x="143" y="41"/>
                  <a:pt x="141" y="40"/>
                </a:cubicBezTo>
                <a:cubicBezTo>
                  <a:pt x="138" y="39"/>
                  <a:pt x="138" y="40"/>
                  <a:pt x="136" y="41"/>
                </a:cubicBezTo>
                <a:cubicBezTo>
                  <a:pt x="134" y="42"/>
                  <a:pt x="132" y="42"/>
                  <a:pt x="130" y="42"/>
                </a:cubicBezTo>
                <a:cubicBezTo>
                  <a:pt x="126" y="41"/>
                  <a:pt x="122" y="40"/>
                  <a:pt x="118" y="41"/>
                </a:cubicBezTo>
                <a:cubicBezTo>
                  <a:pt x="115" y="41"/>
                  <a:pt x="113" y="43"/>
                  <a:pt x="111" y="44"/>
                </a:cubicBezTo>
                <a:cubicBezTo>
                  <a:pt x="109" y="45"/>
                  <a:pt x="105" y="45"/>
                  <a:pt x="103" y="45"/>
                </a:cubicBezTo>
                <a:cubicBezTo>
                  <a:pt x="99" y="44"/>
                  <a:pt x="97" y="40"/>
                  <a:pt x="93" y="40"/>
                </a:cubicBezTo>
                <a:cubicBezTo>
                  <a:pt x="92" y="40"/>
                  <a:pt x="92" y="41"/>
                  <a:pt x="91" y="41"/>
                </a:cubicBezTo>
                <a:cubicBezTo>
                  <a:pt x="90" y="41"/>
                  <a:pt x="88" y="40"/>
                  <a:pt x="87" y="39"/>
                </a:cubicBezTo>
                <a:cubicBezTo>
                  <a:pt x="84" y="38"/>
                  <a:pt x="82" y="37"/>
                  <a:pt x="79" y="36"/>
                </a:cubicBezTo>
                <a:cubicBezTo>
                  <a:pt x="78" y="35"/>
                  <a:pt x="76" y="35"/>
                  <a:pt x="75" y="35"/>
                </a:cubicBezTo>
                <a:cubicBezTo>
                  <a:pt x="73" y="34"/>
                  <a:pt x="72" y="33"/>
                  <a:pt x="70" y="33"/>
                </a:cubicBezTo>
                <a:cubicBezTo>
                  <a:pt x="67" y="31"/>
                  <a:pt x="64" y="31"/>
                  <a:pt x="61" y="31"/>
                </a:cubicBezTo>
                <a:cubicBezTo>
                  <a:pt x="56" y="31"/>
                  <a:pt x="52" y="30"/>
                  <a:pt x="47" y="30"/>
                </a:cubicBezTo>
                <a:cubicBezTo>
                  <a:pt x="43" y="30"/>
                  <a:pt x="41" y="34"/>
                  <a:pt x="38" y="33"/>
                </a:cubicBezTo>
                <a:cubicBezTo>
                  <a:pt x="36" y="33"/>
                  <a:pt x="35" y="32"/>
                  <a:pt x="33" y="32"/>
                </a:cubicBezTo>
                <a:cubicBezTo>
                  <a:pt x="31" y="32"/>
                  <a:pt x="30" y="32"/>
                  <a:pt x="28" y="31"/>
                </a:cubicBezTo>
                <a:cubicBezTo>
                  <a:pt x="26" y="29"/>
                  <a:pt x="26" y="24"/>
                  <a:pt x="26" y="22"/>
                </a:cubicBezTo>
                <a:cubicBezTo>
                  <a:pt x="26" y="21"/>
                  <a:pt x="26" y="18"/>
                  <a:pt x="27" y="18"/>
                </a:cubicBezTo>
                <a:cubicBezTo>
                  <a:pt x="28" y="17"/>
                  <a:pt x="30" y="16"/>
                  <a:pt x="31" y="15"/>
                </a:cubicBezTo>
                <a:cubicBezTo>
                  <a:pt x="33" y="14"/>
                  <a:pt x="36" y="13"/>
                  <a:pt x="35" y="10"/>
                </a:cubicBezTo>
                <a:cubicBezTo>
                  <a:pt x="34" y="7"/>
                  <a:pt x="29" y="6"/>
                  <a:pt x="26" y="4"/>
                </a:cubicBezTo>
                <a:cubicBezTo>
                  <a:pt x="25" y="3"/>
                  <a:pt x="24" y="2"/>
                  <a:pt x="22" y="1"/>
                </a:cubicBezTo>
                <a:cubicBezTo>
                  <a:pt x="20" y="1"/>
                  <a:pt x="18" y="0"/>
                  <a:pt x="16" y="0"/>
                </a:cubicBezTo>
                <a:cubicBezTo>
                  <a:pt x="16" y="3"/>
                  <a:pt x="16" y="6"/>
                  <a:pt x="16" y="9"/>
                </a:cubicBezTo>
                <a:cubicBezTo>
                  <a:pt x="16" y="10"/>
                  <a:pt x="16" y="11"/>
                  <a:pt x="15" y="12"/>
                </a:cubicBezTo>
                <a:cubicBezTo>
                  <a:pt x="15" y="12"/>
                  <a:pt x="13" y="12"/>
                  <a:pt x="12" y="12"/>
                </a:cubicBezTo>
                <a:cubicBezTo>
                  <a:pt x="12" y="12"/>
                  <a:pt x="10" y="12"/>
                  <a:pt x="10" y="13"/>
                </a:cubicBezTo>
                <a:cubicBezTo>
                  <a:pt x="8" y="14"/>
                  <a:pt x="8" y="17"/>
                  <a:pt x="6" y="19"/>
                </a:cubicBezTo>
                <a:cubicBezTo>
                  <a:pt x="6" y="20"/>
                  <a:pt x="5" y="20"/>
                  <a:pt x="5" y="21"/>
                </a:cubicBezTo>
                <a:cubicBezTo>
                  <a:pt x="5" y="22"/>
                  <a:pt x="5" y="22"/>
                  <a:pt x="5" y="23"/>
                </a:cubicBezTo>
                <a:cubicBezTo>
                  <a:pt x="4" y="25"/>
                  <a:pt x="3" y="25"/>
                  <a:pt x="2" y="26"/>
                </a:cubicBezTo>
                <a:cubicBezTo>
                  <a:pt x="2" y="27"/>
                  <a:pt x="1" y="28"/>
                  <a:pt x="1" y="30"/>
                </a:cubicBezTo>
                <a:cubicBezTo>
                  <a:pt x="1" y="32"/>
                  <a:pt x="1" y="37"/>
                  <a:pt x="1" y="39"/>
                </a:cubicBezTo>
                <a:cubicBezTo>
                  <a:pt x="2" y="41"/>
                  <a:pt x="3" y="43"/>
                  <a:pt x="4" y="44"/>
                </a:cubicBezTo>
                <a:cubicBezTo>
                  <a:pt x="4" y="44"/>
                  <a:pt x="4" y="45"/>
                  <a:pt x="4" y="45"/>
                </a:cubicBezTo>
                <a:cubicBezTo>
                  <a:pt x="5" y="45"/>
                  <a:pt x="5" y="45"/>
                  <a:pt x="5" y="46"/>
                </a:cubicBezTo>
                <a:cubicBezTo>
                  <a:pt x="6" y="46"/>
                  <a:pt x="5" y="48"/>
                  <a:pt x="6" y="49"/>
                </a:cubicBezTo>
                <a:cubicBezTo>
                  <a:pt x="6" y="50"/>
                  <a:pt x="6" y="49"/>
                  <a:pt x="7" y="50"/>
                </a:cubicBezTo>
                <a:cubicBezTo>
                  <a:pt x="7" y="50"/>
                  <a:pt x="7" y="51"/>
                  <a:pt x="7" y="52"/>
                </a:cubicBezTo>
                <a:cubicBezTo>
                  <a:pt x="7" y="53"/>
                  <a:pt x="8" y="54"/>
                  <a:pt x="8" y="54"/>
                </a:cubicBezTo>
                <a:cubicBezTo>
                  <a:pt x="8" y="55"/>
                  <a:pt x="9" y="56"/>
                  <a:pt x="9" y="56"/>
                </a:cubicBezTo>
                <a:cubicBezTo>
                  <a:pt x="10" y="57"/>
                  <a:pt x="10" y="57"/>
                  <a:pt x="11" y="58"/>
                </a:cubicBezTo>
                <a:cubicBezTo>
                  <a:pt x="12" y="60"/>
                  <a:pt x="13" y="61"/>
                  <a:pt x="14" y="63"/>
                </a:cubicBezTo>
                <a:cubicBezTo>
                  <a:pt x="12" y="64"/>
                  <a:pt x="10" y="62"/>
                  <a:pt x="8" y="62"/>
                </a:cubicBezTo>
                <a:cubicBezTo>
                  <a:pt x="7" y="62"/>
                  <a:pt x="7" y="65"/>
                  <a:pt x="8" y="66"/>
                </a:cubicBezTo>
                <a:cubicBezTo>
                  <a:pt x="9" y="66"/>
                  <a:pt x="11" y="66"/>
                  <a:pt x="12" y="66"/>
                </a:cubicBezTo>
                <a:cubicBezTo>
                  <a:pt x="14" y="67"/>
                  <a:pt x="16" y="66"/>
                  <a:pt x="17" y="67"/>
                </a:cubicBezTo>
                <a:cubicBezTo>
                  <a:pt x="19" y="67"/>
                  <a:pt x="19" y="68"/>
                  <a:pt x="20" y="69"/>
                </a:cubicBezTo>
                <a:cubicBezTo>
                  <a:pt x="21" y="70"/>
                  <a:pt x="21" y="71"/>
                  <a:pt x="22" y="72"/>
                </a:cubicBezTo>
                <a:cubicBezTo>
                  <a:pt x="23" y="73"/>
                  <a:pt x="24" y="73"/>
                  <a:pt x="24" y="74"/>
                </a:cubicBezTo>
                <a:cubicBezTo>
                  <a:pt x="24" y="76"/>
                  <a:pt x="26" y="78"/>
                  <a:pt x="27" y="79"/>
                </a:cubicBezTo>
                <a:cubicBezTo>
                  <a:pt x="28" y="80"/>
                  <a:pt x="29" y="81"/>
                  <a:pt x="29" y="82"/>
                </a:cubicBezTo>
                <a:cubicBezTo>
                  <a:pt x="29" y="82"/>
                  <a:pt x="30" y="83"/>
                  <a:pt x="30" y="83"/>
                </a:cubicBezTo>
                <a:cubicBezTo>
                  <a:pt x="30" y="84"/>
                  <a:pt x="31" y="84"/>
                  <a:pt x="31" y="84"/>
                </a:cubicBezTo>
                <a:cubicBezTo>
                  <a:pt x="32" y="87"/>
                  <a:pt x="29" y="89"/>
                  <a:pt x="28" y="90"/>
                </a:cubicBezTo>
                <a:cubicBezTo>
                  <a:pt x="27" y="92"/>
                  <a:pt x="24" y="92"/>
                  <a:pt x="22" y="94"/>
                </a:cubicBezTo>
                <a:cubicBezTo>
                  <a:pt x="20" y="96"/>
                  <a:pt x="20" y="98"/>
                  <a:pt x="19" y="100"/>
                </a:cubicBezTo>
                <a:cubicBezTo>
                  <a:pt x="19" y="101"/>
                  <a:pt x="19" y="103"/>
                  <a:pt x="19" y="103"/>
                </a:cubicBezTo>
                <a:cubicBezTo>
                  <a:pt x="18" y="104"/>
                  <a:pt x="16" y="105"/>
                  <a:pt x="16" y="105"/>
                </a:cubicBezTo>
                <a:cubicBezTo>
                  <a:pt x="15" y="106"/>
                  <a:pt x="15" y="105"/>
                  <a:pt x="14" y="106"/>
                </a:cubicBezTo>
                <a:cubicBezTo>
                  <a:pt x="13" y="106"/>
                  <a:pt x="13" y="106"/>
                  <a:pt x="12" y="107"/>
                </a:cubicBezTo>
                <a:cubicBezTo>
                  <a:pt x="11" y="107"/>
                  <a:pt x="11" y="106"/>
                  <a:pt x="10" y="106"/>
                </a:cubicBezTo>
                <a:cubicBezTo>
                  <a:pt x="9" y="106"/>
                  <a:pt x="8" y="106"/>
                  <a:pt x="7" y="106"/>
                </a:cubicBezTo>
                <a:cubicBezTo>
                  <a:pt x="6" y="106"/>
                  <a:pt x="2" y="107"/>
                  <a:pt x="1" y="108"/>
                </a:cubicBezTo>
                <a:cubicBezTo>
                  <a:pt x="1" y="109"/>
                  <a:pt x="1" y="111"/>
                  <a:pt x="1" y="112"/>
                </a:cubicBezTo>
                <a:cubicBezTo>
                  <a:pt x="1" y="113"/>
                  <a:pt x="2" y="114"/>
                  <a:pt x="2" y="115"/>
                </a:cubicBezTo>
                <a:cubicBezTo>
                  <a:pt x="3" y="117"/>
                  <a:pt x="2" y="119"/>
                  <a:pt x="1" y="121"/>
                </a:cubicBezTo>
                <a:cubicBezTo>
                  <a:pt x="1" y="123"/>
                  <a:pt x="0" y="124"/>
                  <a:pt x="0" y="126"/>
                </a:cubicBezTo>
                <a:cubicBezTo>
                  <a:pt x="0" y="129"/>
                  <a:pt x="0" y="129"/>
                  <a:pt x="1" y="131"/>
                </a:cubicBezTo>
                <a:cubicBezTo>
                  <a:pt x="2" y="132"/>
                  <a:pt x="2" y="132"/>
                  <a:pt x="3" y="133"/>
                </a:cubicBezTo>
                <a:cubicBezTo>
                  <a:pt x="4" y="134"/>
                  <a:pt x="4" y="133"/>
                  <a:pt x="4" y="135"/>
                </a:cubicBezTo>
                <a:cubicBezTo>
                  <a:pt x="5" y="137"/>
                  <a:pt x="6" y="137"/>
                  <a:pt x="7" y="139"/>
                </a:cubicBezTo>
                <a:cubicBezTo>
                  <a:pt x="7" y="140"/>
                  <a:pt x="7" y="142"/>
                  <a:pt x="8" y="143"/>
                </a:cubicBezTo>
                <a:cubicBezTo>
                  <a:pt x="9" y="145"/>
                  <a:pt x="9" y="145"/>
                  <a:pt x="9" y="147"/>
                </a:cubicBezTo>
                <a:cubicBezTo>
                  <a:pt x="9" y="148"/>
                  <a:pt x="8" y="150"/>
                  <a:pt x="7" y="151"/>
                </a:cubicBezTo>
                <a:cubicBezTo>
                  <a:pt x="5" y="152"/>
                  <a:pt x="3" y="153"/>
                  <a:pt x="1" y="153"/>
                </a:cubicBezTo>
                <a:cubicBezTo>
                  <a:pt x="2" y="158"/>
                  <a:pt x="2" y="158"/>
                  <a:pt x="2" y="158"/>
                </a:cubicBezTo>
                <a:cubicBezTo>
                  <a:pt x="2" y="159"/>
                  <a:pt x="2" y="160"/>
                  <a:pt x="3" y="161"/>
                </a:cubicBezTo>
                <a:cubicBezTo>
                  <a:pt x="3" y="162"/>
                  <a:pt x="3" y="162"/>
                  <a:pt x="4" y="163"/>
                </a:cubicBezTo>
                <a:cubicBezTo>
                  <a:pt x="4" y="163"/>
                  <a:pt x="4" y="164"/>
                  <a:pt x="4" y="164"/>
                </a:cubicBezTo>
                <a:cubicBezTo>
                  <a:pt x="4" y="164"/>
                  <a:pt x="4" y="164"/>
                  <a:pt x="4" y="165"/>
                </a:cubicBezTo>
                <a:cubicBezTo>
                  <a:pt x="4" y="165"/>
                  <a:pt x="4" y="165"/>
                  <a:pt x="4" y="166"/>
                </a:cubicBezTo>
                <a:cubicBezTo>
                  <a:pt x="4" y="166"/>
                  <a:pt x="5" y="166"/>
                  <a:pt x="6" y="166"/>
                </a:cubicBezTo>
                <a:cubicBezTo>
                  <a:pt x="6" y="166"/>
                  <a:pt x="6" y="167"/>
                  <a:pt x="7" y="167"/>
                </a:cubicBezTo>
                <a:cubicBezTo>
                  <a:pt x="7" y="168"/>
                  <a:pt x="7" y="169"/>
                  <a:pt x="8" y="170"/>
                </a:cubicBezTo>
                <a:cubicBezTo>
                  <a:pt x="9" y="170"/>
                  <a:pt x="10" y="170"/>
                  <a:pt x="11" y="171"/>
                </a:cubicBezTo>
                <a:cubicBezTo>
                  <a:pt x="12" y="171"/>
                  <a:pt x="13" y="170"/>
                  <a:pt x="15" y="171"/>
                </a:cubicBezTo>
                <a:cubicBezTo>
                  <a:pt x="16" y="171"/>
                  <a:pt x="17" y="172"/>
                  <a:pt x="18" y="173"/>
                </a:cubicBezTo>
                <a:cubicBezTo>
                  <a:pt x="19" y="173"/>
                  <a:pt x="20" y="174"/>
                  <a:pt x="21" y="174"/>
                </a:cubicBezTo>
                <a:cubicBezTo>
                  <a:pt x="22" y="174"/>
                  <a:pt x="22" y="174"/>
                  <a:pt x="23" y="175"/>
                </a:cubicBezTo>
                <a:cubicBezTo>
                  <a:pt x="23" y="175"/>
                  <a:pt x="23" y="175"/>
                  <a:pt x="23" y="176"/>
                </a:cubicBezTo>
                <a:cubicBezTo>
                  <a:pt x="23" y="176"/>
                  <a:pt x="24" y="177"/>
                  <a:pt x="24" y="178"/>
                </a:cubicBezTo>
                <a:cubicBezTo>
                  <a:pt x="24" y="179"/>
                  <a:pt x="24" y="180"/>
                  <a:pt x="24" y="181"/>
                </a:cubicBezTo>
                <a:cubicBezTo>
                  <a:pt x="24" y="182"/>
                  <a:pt x="25" y="182"/>
                  <a:pt x="25" y="183"/>
                </a:cubicBezTo>
                <a:cubicBezTo>
                  <a:pt x="25" y="183"/>
                  <a:pt x="25" y="184"/>
                  <a:pt x="25" y="185"/>
                </a:cubicBezTo>
                <a:cubicBezTo>
                  <a:pt x="25" y="186"/>
                  <a:pt x="26" y="186"/>
                  <a:pt x="26" y="187"/>
                </a:cubicBezTo>
                <a:cubicBezTo>
                  <a:pt x="26" y="188"/>
                  <a:pt x="26" y="189"/>
                  <a:pt x="26" y="190"/>
                </a:cubicBezTo>
                <a:cubicBezTo>
                  <a:pt x="26" y="190"/>
                  <a:pt x="26" y="191"/>
                  <a:pt x="26" y="192"/>
                </a:cubicBezTo>
                <a:cubicBezTo>
                  <a:pt x="27" y="193"/>
                  <a:pt x="27" y="194"/>
                  <a:pt x="28" y="195"/>
                </a:cubicBezTo>
                <a:cubicBezTo>
                  <a:pt x="29" y="196"/>
                  <a:pt x="32" y="196"/>
                  <a:pt x="32" y="198"/>
                </a:cubicBezTo>
                <a:cubicBezTo>
                  <a:pt x="32" y="199"/>
                  <a:pt x="31" y="199"/>
                  <a:pt x="31" y="200"/>
                </a:cubicBezTo>
                <a:cubicBezTo>
                  <a:pt x="31" y="200"/>
                  <a:pt x="31" y="200"/>
                  <a:pt x="31" y="200"/>
                </a:cubicBezTo>
                <a:cubicBezTo>
                  <a:pt x="31" y="201"/>
                  <a:pt x="30" y="201"/>
                  <a:pt x="29" y="202"/>
                </a:cubicBezTo>
                <a:cubicBezTo>
                  <a:pt x="28" y="203"/>
                  <a:pt x="26" y="204"/>
                  <a:pt x="26" y="206"/>
                </a:cubicBezTo>
                <a:cubicBezTo>
                  <a:pt x="26" y="207"/>
                  <a:pt x="27" y="209"/>
                  <a:pt x="28" y="211"/>
                </a:cubicBezTo>
                <a:cubicBezTo>
                  <a:pt x="28" y="211"/>
                  <a:pt x="28" y="212"/>
                  <a:pt x="28" y="213"/>
                </a:cubicBezTo>
                <a:cubicBezTo>
                  <a:pt x="28" y="217"/>
                  <a:pt x="27" y="220"/>
                  <a:pt x="27" y="224"/>
                </a:cubicBezTo>
                <a:cubicBezTo>
                  <a:pt x="27" y="225"/>
                  <a:pt x="27" y="225"/>
                  <a:pt x="27" y="226"/>
                </a:cubicBezTo>
                <a:cubicBezTo>
                  <a:pt x="27" y="226"/>
                  <a:pt x="27" y="226"/>
                  <a:pt x="27" y="226"/>
                </a:cubicBezTo>
                <a:cubicBezTo>
                  <a:pt x="28" y="227"/>
                  <a:pt x="29" y="228"/>
                  <a:pt x="30" y="229"/>
                </a:cubicBezTo>
                <a:cubicBezTo>
                  <a:pt x="31" y="229"/>
                  <a:pt x="31" y="230"/>
                  <a:pt x="32" y="231"/>
                </a:cubicBezTo>
                <a:cubicBezTo>
                  <a:pt x="33" y="232"/>
                  <a:pt x="34" y="231"/>
                  <a:pt x="36" y="231"/>
                </a:cubicBezTo>
                <a:cubicBezTo>
                  <a:pt x="37" y="231"/>
                  <a:pt x="39" y="231"/>
                  <a:pt x="41" y="231"/>
                </a:cubicBezTo>
                <a:cubicBezTo>
                  <a:pt x="44" y="231"/>
                  <a:pt x="46" y="231"/>
                  <a:pt x="49" y="230"/>
                </a:cubicBezTo>
                <a:cubicBezTo>
                  <a:pt x="51" y="229"/>
                  <a:pt x="55" y="227"/>
                  <a:pt x="57" y="228"/>
                </a:cubicBezTo>
                <a:cubicBezTo>
                  <a:pt x="58" y="228"/>
                  <a:pt x="59" y="229"/>
                  <a:pt x="60" y="229"/>
                </a:cubicBezTo>
                <a:cubicBezTo>
                  <a:pt x="62" y="229"/>
                  <a:pt x="63" y="229"/>
                  <a:pt x="64" y="229"/>
                </a:cubicBezTo>
                <a:cubicBezTo>
                  <a:pt x="66" y="228"/>
                  <a:pt x="68" y="229"/>
                  <a:pt x="70" y="228"/>
                </a:cubicBezTo>
                <a:cubicBezTo>
                  <a:pt x="72" y="228"/>
                  <a:pt x="75" y="227"/>
                  <a:pt x="76" y="226"/>
                </a:cubicBezTo>
                <a:cubicBezTo>
                  <a:pt x="77" y="225"/>
                  <a:pt x="77" y="224"/>
                  <a:pt x="78" y="224"/>
                </a:cubicBezTo>
                <a:cubicBezTo>
                  <a:pt x="79" y="224"/>
                  <a:pt x="80" y="224"/>
                  <a:pt x="80" y="224"/>
                </a:cubicBezTo>
                <a:cubicBezTo>
                  <a:pt x="81" y="224"/>
                  <a:pt x="82" y="223"/>
                  <a:pt x="83" y="222"/>
                </a:cubicBezTo>
                <a:cubicBezTo>
                  <a:pt x="85" y="224"/>
                  <a:pt x="88" y="223"/>
                  <a:pt x="89" y="220"/>
                </a:cubicBezTo>
                <a:cubicBezTo>
                  <a:pt x="89" y="219"/>
                  <a:pt x="88" y="215"/>
                  <a:pt x="91" y="216"/>
                </a:cubicBezTo>
                <a:cubicBezTo>
                  <a:pt x="92" y="217"/>
                  <a:pt x="93" y="218"/>
                  <a:pt x="94" y="218"/>
                </a:cubicBezTo>
                <a:cubicBezTo>
                  <a:pt x="95" y="218"/>
                  <a:pt x="97" y="218"/>
                  <a:pt x="98" y="218"/>
                </a:cubicBezTo>
                <a:cubicBezTo>
                  <a:pt x="100" y="218"/>
                  <a:pt x="101" y="219"/>
                  <a:pt x="103" y="218"/>
                </a:cubicBezTo>
                <a:cubicBezTo>
                  <a:pt x="103" y="218"/>
                  <a:pt x="103" y="217"/>
                  <a:pt x="104" y="217"/>
                </a:cubicBezTo>
                <a:cubicBezTo>
                  <a:pt x="104" y="216"/>
                  <a:pt x="105" y="217"/>
                  <a:pt x="105" y="216"/>
                </a:cubicBezTo>
                <a:cubicBezTo>
                  <a:pt x="107" y="216"/>
                  <a:pt x="106" y="218"/>
                  <a:pt x="108" y="218"/>
                </a:cubicBezTo>
                <a:cubicBezTo>
                  <a:pt x="109" y="218"/>
                  <a:pt x="110" y="216"/>
                  <a:pt x="110" y="218"/>
                </a:cubicBezTo>
                <a:cubicBezTo>
                  <a:pt x="111" y="217"/>
                  <a:pt x="113" y="216"/>
                  <a:pt x="114" y="217"/>
                </a:cubicBezTo>
                <a:cubicBezTo>
                  <a:pt x="115" y="218"/>
                  <a:pt x="114" y="221"/>
                  <a:pt x="115" y="222"/>
                </a:cubicBezTo>
                <a:cubicBezTo>
                  <a:pt x="115" y="222"/>
                  <a:pt x="116" y="223"/>
                  <a:pt x="116" y="223"/>
                </a:cubicBezTo>
                <a:cubicBezTo>
                  <a:pt x="116" y="224"/>
                  <a:pt x="117" y="225"/>
                  <a:pt x="118" y="225"/>
                </a:cubicBezTo>
                <a:cubicBezTo>
                  <a:pt x="120" y="226"/>
                  <a:pt x="122" y="226"/>
                  <a:pt x="124" y="228"/>
                </a:cubicBezTo>
                <a:cubicBezTo>
                  <a:pt x="124" y="229"/>
                  <a:pt x="125" y="230"/>
                  <a:pt x="126" y="231"/>
                </a:cubicBezTo>
                <a:cubicBezTo>
                  <a:pt x="126" y="231"/>
                  <a:pt x="126" y="231"/>
                  <a:pt x="127" y="232"/>
                </a:cubicBezTo>
                <a:cubicBezTo>
                  <a:pt x="128" y="232"/>
                  <a:pt x="128" y="234"/>
                  <a:pt x="129" y="235"/>
                </a:cubicBezTo>
                <a:cubicBezTo>
                  <a:pt x="130" y="236"/>
                  <a:pt x="130" y="235"/>
                  <a:pt x="131" y="234"/>
                </a:cubicBezTo>
                <a:cubicBezTo>
                  <a:pt x="133" y="234"/>
                  <a:pt x="135" y="233"/>
                  <a:pt x="137" y="233"/>
                </a:cubicBezTo>
                <a:cubicBezTo>
                  <a:pt x="138" y="234"/>
                  <a:pt x="138" y="235"/>
                  <a:pt x="139" y="235"/>
                </a:cubicBezTo>
                <a:cubicBezTo>
                  <a:pt x="140" y="236"/>
                  <a:pt x="141" y="236"/>
                  <a:pt x="142" y="236"/>
                </a:cubicBezTo>
                <a:cubicBezTo>
                  <a:pt x="143" y="238"/>
                  <a:pt x="144" y="237"/>
                  <a:pt x="146" y="237"/>
                </a:cubicBezTo>
                <a:cubicBezTo>
                  <a:pt x="147" y="237"/>
                  <a:pt x="148" y="238"/>
                  <a:pt x="148" y="238"/>
                </a:cubicBezTo>
                <a:cubicBezTo>
                  <a:pt x="150" y="239"/>
                  <a:pt x="151" y="241"/>
                  <a:pt x="152" y="241"/>
                </a:cubicBezTo>
                <a:cubicBezTo>
                  <a:pt x="153" y="242"/>
                  <a:pt x="154" y="241"/>
                  <a:pt x="155" y="241"/>
                </a:cubicBezTo>
                <a:cubicBezTo>
                  <a:pt x="155" y="242"/>
                  <a:pt x="156" y="242"/>
                  <a:pt x="156" y="242"/>
                </a:cubicBezTo>
                <a:cubicBezTo>
                  <a:pt x="158" y="242"/>
                  <a:pt x="160" y="242"/>
                  <a:pt x="162" y="242"/>
                </a:cubicBezTo>
                <a:cubicBezTo>
                  <a:pt x="167" y="242"/>
                  <a:pt x="173" y="241"/>
                  <a:pt x="178" y="241"/>
                </a:cubicBezTo>
                <a:cubicBezTo>
                  <a:pt x="178" y="239"/>
                  <a:pt x="178" y="237"/>
                  <a:pt x="176" y="236"/>
                </a:cubicBezTo>
                <a:cubicBezTo>
                  <a:pt x="179" y="235"/>
                  <a:pt x="181" y="239"/>
                  <a:pt x="184" y="238"/>
                </a:cubicBezTo>
                <a:cubicBezTo>
                  <a:pt x="185" y="237"/>
                  <a:pt x="185" y="237"/>
                  <a:pt x="186" y="237"/>
                </a:cubicBezTo>
                <a:cubicBezTo>
                  <a:pt x="187" y="237"/>
                  <a:pt x="188" y="238"/>
                  <a:pt x="189" y="238"/>
                </a:cubicBezTo>
                <a:cubicBezTo>
                  <a:pt x="191" y="239"/>
                  <a:pt x="192" y="240"/>
                  <a:pt x="195" y="239"/>
                </a:cubicBezTo>
                <a:cubicBezTo>
                  <a:pt x="196" y="239"/>
                  <a:pt x="198" y="238"/>
                  <a:pt x="199" y="238"/>
                </a:cubicBezTo>
                <a:cubicBezTo>
                  <a:pt x="200" y="237"/>
                  <a:pt x="201" y="236"/>
                  <a:pt x="202" y="236"/>
                </a:cubicBezTo>
                <a:cubicBezTo>
                  <a:pt x="203" y="235"/>
                  <a:pt x="204" y="235"/>
                  <a:pt x="205" y="235"/>
                </a:cubicBezTo>
                <a:cubicBezTo>
                  <a:pt x="207" y="233"/>
                  <a:pt x="206" y="230"/>
                  <a:pt x="206" y="227"/>
                </a:cubicBezTo>
                <a:cubicBezTo>
                  <a:pt x="206" y="227"/>
                  <a:pt x="206" y="226"/>
                  <a:pt x="206" y="226"/>
                </a:cubicBezTo>
                <a:cubicBezTo>
                  <a:pt x="206" y="224"/>
                  <a:pt x="207" y="224"/>
                  <a:pt x="207" y="223"/>
                </a:cubicBezTo>
                <a:cubicBezTo>
                  <a:pt x="208" y="221"/>
                  <a:pt x="207" y="220"/>
                  <a:pt x="207" y="218"/>
                </a:cubicBezTo>
                <a:cubicBezTo>
                  <a:pt x="207" y="215"/>
                  <a:pt x="204" y="214"/>
                  <a:pt x="203" y="211"/>
                </a:cubicBezTo>
                <a:cubicBezTo>
                  <a:pt x="202" y="207"/>
                  <a:pt x="205" y="205"/>
                  <a:pt x="209" y="205"/>
                </a:cubicBezTo>
                <a:cubicBezTo>
                  <a:pt x="211" y="205"/>
                  <a:pt x="213" y="207"/>
                  <a:pt x="215" y="208"/>
                </a:cubicBezTo>
                <a:cubicBezTo>
                  <a:pt x="217" y="208"/>
                  <a:pt x="220" y="210"/>
                  <a:pt x="223" y="210"/>
                </a:cubicBezTo>
                <a:cubicBezTo>
                  <a:pt x="223" y="208"/>
                  <a:pt x="223" y="206"/>
                  <a:pt x="223" y="204"/>
                </a:cubicBezTo>
                <a:cubicBezTo>
                  <a:pt x="224" y="202"/>
                  <a:pt x="224" y="201"/>
                  <a:pt x="225" y="200"/>
                </a:cubicBezTo>
                <a:cubicBezTo>
                  <a:pt x="227" y="198"/>
                  <a:pt x="227" y="198"/>
                  <a:pt x="230" y="198"/>
                </a:cubicBezTo>
                <a:cubicBezTo>
                  <a:pt x="229" y="197"/>
                  <a:pt x="230" y="197"/>
                  <a:pt x="230" y="197"/>
                </a:cubicBezTo>
                <a:cubicBezTo>
                  <a:pt x="230" y="196"/>
                  <a:pt x="231" y="196"/>
                  <a:pt x="231" y="196"/>
                </a:cubicBezTo>
                <a:cubicBezTo>
                  <a:pt x="232" y="195"/>
                  <a:pt x="232" y="195"/>
                  <a:pt x="233" y="194"/>
                </a:cubicBezTo>
                <a:cubicBezTo>
                  <a:pt x="233" y="194"/>
                  <a:pt x="233" y="193"/>
                  <a:pt x="233" y="193"/>
                </a:cubicBezTo>
                <a:cubicBezTo>
                  <a:pt x="235" y="191"/>
                  <a:pt x="237" y="190"/>
                  <a:pt x="238" y="189"/>
                </a:cubicBezTo>
                <a:cubicBezTo>
                  <a:pt x="240" y="189"/>
                  <a:pt x="242" y="189"/>
                  <a:pt x="244" y="188"/>
                </a:cubicBezTo>
                <a:cubicBezTo>
                  <a:pt x="245" y="188"/>
                  <a:pt x="246" y="187"/>
                  <a:pt x="247" y="187"/>
                </a:cubicBezTo>
                <a:cubicBezTo>
                  <a:pt x="249" y="188"/>
                  <a:pt x="249" y="188"/>
                  <a:pt x="251" y="187"/>
                </a:cubicBezTo>
                <a:cubicBezTo>
                  <a:pt x="254" y="185"/>
                  <a:pt x="256" y="183"/>
                  <a:pt x="260" y="181"/>
                </a:cubicBezTo>
                <a:cubicBezTo>
                  <a:pt x="262" y="180"/>
                  <a:pt x="263" y="177"/>
                  <a:pt x="266" y="179"/>
                </a:cubicBezTo>
                <a:cubicBezTo>
                  <a:pt x="268" y="180"/>
                  <a:pt x="270" y="183"/>
                  <a:pt x="273" y="183"/>
                </a:cubicBezTo>
                <a:cubicBezTo>
                  <a:pt x="275" y="183"/>
                  <a:pt x="276" y="182"/>
                  <a:pt x="277" y="183"/>
                </a:cubicBezTo>
                <a:cubicBezTo>
                  <a:pt x="278" y="183"/>
                  <a:pt x="278" y="184"/>
                  <a:pt x="279" y="185"/>
                </a:cubicBezTo>
                <a:cubicBezTo>
                  <a:pt x="281" y="185"/>
                  <a:pt x="281" y="185"/>
                  <a:pt x="282" y="187"/>
                </a:cubicBezTo>
                <a:cubicBezTo>
                  <a:pt x="283" y="188"/>
                  <a:pt x="285" y="190"/>
                  <a:pt x="286" y="191"/>
                </a:cubicBezTo>
                <a:cubicBezTo>
                  <a:pt x="287" y="193"/>
                  <a:pt x="286" y="193"/>
                  <a:pt x="288" y="193"/>
                </a:cubicBezTo>
                <a:cubicBezTo>
                  <a:pt x="290" y="193"/>
                  <a:pt x="291" y="192"/>
                  <a:pt x="292" y="192"/>
                </a:cubicBezTo>
                <a:cubicBezTo>
                  <a:pt x="294" y="191"/>
                  <a:pt x="296" y="190"/>
                  <a:pt x="298" y="190"/>
                </a:cubicBezTo>
                <a:cubicBezTo>
                  <a:pt x="301" y="190"/>
                  <a:pt x="303" y="189"/>
                  <a:pt x="306" y="188"/>
                </a:cubicBezTo>
                <a:cubicBezTo>
                  <a:pt x="308" y="188"/>
                  <a:pt x="309" y="189"/>
                  <a:pt x="310" y="189"/>
                </a:cubicBezTo>
                <a:cubicBezTo>
                  <a:pt x="311" y="189"/>
                  <a:pt x="314" y="189"/>
                  <a:pt x="315" y="188"/>
                </a:cubicBezTo>
                <a:cubicBezTo>
                  <a:pt x="316" y="187"/>
                  <a:pt x="315" y="182"/>
                  <a:pt x="314" y="181"/>
                </a:cubicBezTo>
                <a:cubicBezTo>
                  <a:pt x="313" y="181"/>
                  <a:pt x="312" y="181"/>
                  <a:pt x="311" y="180"/>
                </a:cubicBezTo>
                <a:cubicBezTo>
                  <a:pt x="309" y="179"/>
                  <a:pt x="308" y="177"/>
                  <a:pt x="307" y="175"/>
                </a:cubicBezTo>
                <a:cubicBezTo>
                  <a:pt x="305" y="173"/>
                  <a:pt x="303" y="171"/>
                  <a:pt x="302" y="169"/>
                </a:cubicBezTo>
                <a:cubicBezTo>
                  <a:pt x="301" y="168"/>
                  <a:pt x="300" y="167"/>
                  <a:pt x="301" y="166"/>
                </a:cubicBezTo>
                <a:cubicBezTo>
                  <a:pt x="301" y="167"/>
                  <a:pt x="302" y="165"/>
                  <a:pt x="302" y="165"/>
                </a:cubicBezTo>
                <a:cubicBezTo>
                  <a:pt x="303" y="165"/>
                  <a:pt x="304" y="164"/>
                  <a:pt x="304" y="164"/>
                </a:cubicBezTo>
                <a:cubicBezTo>
                  <a:pt x="305" y="163"/>
                  <a:pt x="305" y="162"/>
                  <a:pt x="304" y="161"/>
                </a:cubicBezTo>
                <a:cubicBezTo>
                  <a:pt x="304" y="159"/>
                  <a:pt x="302" y="158"/>
                  <a:pt x="301" y="156"/>
                </a:cubicBezTo>
                <a:cubicBezTo>
                  <a:pt x="301" y="155"/>
                  <a:pt x="302" y="154"/>
                  <a:pt x="300" y="154"/>
                </a:cubicBezTo>
                <a:cubicBezTo>
                  <a:pt x="298" y="153"/>
                  <a:pt x="297" y="154"/>
                  <a:pt x="295" y="153"/>
                </a:cubicBezTo>
                <a:cubicBezTo>
                  <a:pt x="294" y="152"/>
                  <a:pt x="293" y="151"/>
                  <a:pt x="292" y="150"/>
                </a:cubicBezTo>
                <a:cubicBezTo>
                  <a:pt x="291" y="149"/>
                  <a:pt x="286" y="146"/>
                  <a:pt x="285" y="147"/>
                </a:cubicBezTo>
                <a:cubicBezTo>
                  <a:pt x="284" y="147"/>
                  <a:pt x="284" y="148"/>
                  <a:pt x="284" y="148"/>
                </a:cubicBezTo>
                <a:cubicBezTo>
                  <a:pt x="283" y="148"/>
                  <a:pt x="282" y="148"/>
                  <a:pt x="282" y="148"/>
                </a:cubicBezTo>
                <a:cubicBezTo>
                  <a:pt x="281" y="146"/>
                  <a:pt x="281" y="145"/>
                  <a:pt x="283" y="144"/>
                </a:cubicBezTo>
                <a:cubicBezTo>
                  <a:pt x="284" y="144"/>
                  <a:pt x="285" y="143"/>
                  <a:pt x="286" y="143"/>
                </a:cubicBezTo>
                <a:cubicBezTo>
                  <a:pt x="287" y="142"/>
                  <a:pt x="289" y="143"/>
                  <a:pt x="290" y="143"/>
                </a:cubicBezTo>
                <a:cubicBezTo>
                  <a:pt x="292" y="142"/>
                  <a:pt x="291" y="142"/>
                  <a:pt x="292" y="140"/>
                </a:cubicBezTo>
                <a:cubicBezTo>
                  <a:pt x="292" y="139"/>
                  <a:pt x="292" y="138"/>
                  <a:pt x="293" y="137"/>
                </a:cubicBezTo>
                <a:cubicBezTo>
                  <a:pt x="293" y="136"/>
                  <a:pt x="293" y="134"/>
                  <a:pt x="294" y="135"/>
                </a:cubicBezTo>
                <a:cubicBezTo>
                  <a:pt x="295" y="136"/>
                  <a:pt x="297" y="138"/>
                  <a:pt x="298" y="138"/>
                </a:cubicBezTo>
                <a:cubicBezTo>
                  <a:pt x="300" y="138"/>
                  <a:pt x="299" y="136"/>
                  <a:pt x="299" y="135"/>
                </a:cubicBezTo>
                <a:cubicBezTo>
                  <a:pt x="299" y="134"/>
                  <a:pt x="299" y="133"/>
                  <a:pt x="299" y="132"/>
                </a:cubicBezTo>
                <a:cubicBezTo>
                  <a:pt x="299" y="130"/>
                  <a:pt x="300" y="131"/>
                  <a:pt x="301" y="131"/>
                </a:cubicBezTo>
                <a:cubicBezTo>
                  <a:pt x="303" y="131"/>
                  <a:pt x="305" y="130"/>
                  <a:pt x="306" y="128"/>
                </a:cubicBezTo>
                <a:cubicBezTo>
                  <a:pt x="306" y="126"/>
                  <a:pt x="304" y="125"/>
                  <a:pt x="304" y="123"/>
                </a:cubicBezTo>
                <a:cubicBezTo>
                  <a:pt x="307" y="123"/>
                  <a:pt x="310" y="123"/>
                  <a:pt x="312" y="122"/>
                </a:cubicBezTo>
                <a:cubicBezTo>
                  <a:pt x="313" y="121"/>
                  <a:pt x="313" y="121"/>
                  <a:pt x="313" y="121"/>
                </a:cubicBezTo>
                <a:cubicBezTo>
                  <a:pt x="313" y="120"/>
                  <a:pt x="313" y="120"/>
                  <a:pt x="312" y="120"/>
                </a:cubicBezTo>
                <a:cubicBezTo>
                  <a:pt x="312" y="119"/>
                  <a:pt x="312" y="119"/>
                  <a:pt x="312" y="118"/>
                </a:cubicBezTo>
                <a:cubicBezTo>
                  <a:pt x="311" y="117"/>
                  <a:pt x="311" y="117"/>
                  <a:pt x="310" y="116"/>
                </a:cubicBezTo>
                <a:cubicBezTo>
                  <a:pt x="310" y="116"/>
                  <a:pt x="310" y="114"/>
                  <a:pt x="310" y="114"/>
                </a:cubicBezTo>
                <a:cubicBezTo>
                  <a:pt x="310" y="112"/>
                  <a:pt x="310" y="110"/>
                  <a:pt x="310" y="108"/>
                </a:cubicBezTo>
                <a:cubicBezTo>
                  <a:pt x="310" y="107"/>
                  <a:pt x="311" y="107"/>
                  <a:pt x="310" y="106"/>
                </a:cubicBezTo>
                <a:cubicBezTo>
                  <a:pt x="310" y="105"/>
                  <a:pt x="310" y="105"/>
                  <a:pt x="310" y="104"/>
                </a:cubicBezTo>
                <a:cubicBezTo>
                  <a:pt x="310" y="103"/>
                  <a:pt x="310" y="102"/>
                  <a:pt x="311" y="101"/>
                </a:cubicBezTo>
                <a:cubicBezTo>
                  <a:pt x="312" y="100"/>
                  <a:pt x="313" y="98"/>
                  <a:pt x="314" y="96"/>
                </a:cubicBezTo>
                <a:cubicBezTo>
                  <a:pt x="315" y="94"/>
                  <a:pt x="315" y="92"/>
                  <a:pt x="314" y="90"/>
                </a:cubicBezTo>
                <a:cubicBezTo>
                  <a:pt x="313" y="88"/>
                  <a:pt x="314" y="87"/>
                  <a:pt x="315" y="85"/>
                </a:cubicBezTo>
                <a:cubicBezTo>
                  <a:pt x="316" y="84"/>
                  <a:pt x="316" y="82"/>
                  <a:pt x="318" y="80"/>
                </a:cubicBezTo>
                <a:cubicBezTo>
                  <a:pt x="318" y="80"/>
                  <a:pt x="318" y="79"/>
                  <a:pt x="318" y="79"/>
                </a:cubicBezTo>
                <a:cubicBezTo>
                  <a:pt x="319" y="79"/>
                  <a:pt x="319" y="79"/>
                  <a:pt x="319" y="78"/>
                </a:cubicBezTo>
                <a:cubicBezTo>
                  <a:pt x="319" y="78"/>
                  <a:pt x="320" y="76"/>
                  <a:pt x="320" y="76"/>
                </a:cubicBezTo>
                <a:cubicBezTo>
                  <a:pt x="322" y="75"/>
                  <a:pt x="325" y="76"/>
                  <a:pt x="327" y="76"/>
                </a:cubicBezTo>
                <a:cubicBezTo>
                  <a:pt x="329" y="76"/>
                  <a:pt x="330" y="77"/>
                  <a:pt x="332" y="77"/>
                </a:cubicBezTo>
                <a:cubicBezTo>
                  <a:pt x="333" y="77"/>
                  <a:pt x="334" y="77"/>
                  <a:pt x="335" y="77"/>
                </a:cubicBezTo>
                <a:cubicBezTo>
                  <a:pt x="336" y="77"/>
                  <a:pt x="336" y="77"/>
                  <a:pt x="337" y="75"/>
                </a:cubicBezTo>
                <a:cubicBezTo>
                  <a:pt x="338" y="75"/>
                  <a:pt x="338" y="74"/>
                  <a:pt x="339" y="74"/>
                </a:cubicBezTo>
                <a:cubicBezTo>
                  <a:pt x="341" y="74"/>
                  <a:pt x="343" y="76"/>
                  <a:pt x="345" y="76"/>
                </a:cubicBezTo>
                <a:cubicBezTo>
                  <a:pt x="347" y="76"/>
                  <a:pt x="348" y="74"/>
                  <a:pt x="348" y="72"/>
                </a:cubicBezTo>
                <a:cubicBezTo>
                  <a:pt x="349" y="72"/>
                  <a:pt x="351" y="73"/>
                  <a:pt x="352" y="73"/>
                </a:cubicBezTo>
                <a:cubicBezTo>
                  <a:pt x="352" y="74"/>
                  <a:pt x="353" y="75"/>
                  <a:pt x="354" y="74"/>
                </a:cubicBezTo>
                <a:cubicBezTo>
                  <a:pt x="355" y="74"/>
                  <a:pt x="356" y="69"/>
                  <a:pt x="356" y="69"/>
                </a:cubicBezTo>
                <a:cubicBezTo>
                  <a:pt x="357" y="67"/>
                  <a:pt x="357" y="64"/>
                  <a:pt x="357" y="62"/>
                </a:cubicBezTo>
              </a:path>
            </a:pathLst>
          </a:custGeom>
          <a:solidFill>
            <a:schemeClr val="tx2">
              <a:lumMod val="60000"/>
              <a:lumOff val="40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34" name="Freeform 34"/>
          <p:cNvSpPr>
            <a:spLocks/>
          </p:cNvSpPr>
          <p:nvPr/>
        </p:nvSpPr>
        <p:spPr bwMode="auto">
          <a:xfrm>
            <a:off x="7061582" y="4714547"/>
            <a:ext cx="731212" cy="534802"/>
          </a:xfrm>
          <a:custGeom>
            <a:avLst/>
            <a:gdLst/>
            <a:ahLst/>
            <a:cxnLst>
              <a:cxn ang="0">
                <a:pos x="474" y="252"/>
              </a:cxn>
              <a:cxn ang="0">
                <a:pos x="437" y="239"/>
              </a:cxn>
              <a:cxn ang="0">
                <a:pos x="438" y="138"/>
              </a:cxn>
              <a:cxn ang="0">
                <a:pos x="412" y="87"/>
              </a:cxn>
              <a:cxn ang="0">
                <a:pos x="392" y="65"/>
              </a:cxn>
              <a:cxn ang="0">
                <a:pos x="379" y="32"/>
              </a:cxn>
              <a:cxn ang="0">
                <a:pos x="336" y="10"/>
              </a:cxn>
              <a:cxn ang="0">
                <a:pos x="295" y="30"/>
              </a:cxn>
              <a:cxn ang="0">
                <a:pos x="245" y="34"/>
              </a:cxn>
              <a:cxn ang="0">
                <a:pos x="212" y="27"/>
              </a:cxn>
              <a:cxn ang="0">
                <a:pos x="175" y="24"/>
              </a:cxn>
              <a:cxn ang="0">
                <a:pos x="145" y="27"/>
              </a:cxn>
              <a:cxn ang="0">
                <a:pos x="125" y="42"/>
              </a:cxn>
              <a:cxn ang="0">
                <a:pos x="107" y="53"/>
              </a:cxn>
              <a:cxn ang="0">
                <a:pos x="102" y="62"/>
              </a:cxn>
              <a:cxn ang="0">
                <a:pos x="94" y="76"/>
              </a:cxn>
              <a:cxn ang="0">
                <a:pos x="80" y="102"/>
              </a:cxn>
              <a:cxn ang="0">
                <a:pos x="73" y="123"/>
              </a:cxn>
              <a:cxn ang="0">
                <a:pos x="64" y="133"/>
              </a:cxn>
              <a:cxn ang="0">
                <a:pos x="54" y="149"/>
              </a:cxn>
              <a:cxn ang="0">
                <a:pos x="48" y="159"/>
              </a:cxn>
              <a:cxn ang="0">
                <a:pos x="34" y="165"/>
              </a:cxn>
              <a:cxn ang="0">
                <a:pos x="5" y="182"/>
              </a:cxn>
              <a:cxn ang="0">
                <a:pos x="19" y="199"/>
              </a:cxn>
              <a:cxn ang="0">
                <a:pos x="29" y="210"/>
              </a:cxn>
              <a:cxn ang="0">
                <a:pos x="31" y="231"/>
              </a:cxn>
              <a:cxn ang="0">
                <a:pos x="61" y="246"/>
              </a:cxn>
              <a:cxn ang="0">
                <a:pos x="61" y="260"/>
              </a:cxn>
              <a:cxn ang="0">
                <a:pos x="65" y="273"/>
              </a:cxn>
              <a:cxn ang="0">
                <a:pos x="61" y="285"/>
              </a:cxn>
              <a:cxn ang="0">
                <a:pos x="71" y="292"/>
              </a:cxn>
              <a:cxn ang="0">
                <a:pos x="94" y="305"/>
              </a:cxn>
              <a:cxn ang="0">
                <a:pos x="107" y="299"/>
              </a:cxn>
              <a:cxn ang="0">
                <a:pos x="122" y="309"/>
              </a:cxn>
              <a:cxn ang="0">
                <a:pos x="119" y="318"/>
              </a:cxn>
              <a:cxn ang="0">
                <a:pos x="132" y="335"/>
              </a:cxn>
              <a:cxn ang="0">
                <a:pos x="138" y="365"/>
              </a:cxn>
              <a:cxn ang="0">
                <a:pos x="185" y="369"/>
              </a:cxn>
              <a:cxn ang="0">
                <a:pos x="221" y="378"/>
              </a:cxn>
              <a:cxn ang="0">
                <a:pos x="263" y="378"/>
              </a:cxn>
              <a:cxn ang="0">
                <a:pos x="290" y="381"/>
              </a:cxn>
              <a:cxn ang="0">
                <a:pos x="308" y="364"/>
              </a:cxn>
              <a:cxn ang="0">
                <a:pos x="344" y="350"/>
              </a:cxn>
              <a:cxn ang="0">
                <a:pos x="382" y="347"/>
              </a:cxn>
              <a:cxn ang="0">
                <a:pos x="399" y="355"/>
              </a:cxn>
              <a:cxn ang="0">
                <a:pos x="414" y="360"/>
              </a:cxn>
              <a:cxn ang="0">
                <a:pos x="426" y="368"/>
              </a:cxn>
              <a:cxn ang="0">
                <a:pos x="446" y="379"/>
              </a:cxn>
              <a:cxn ang="0">
                <a:pos x="458" y="366"/>
              </a:cxn>
              <a:cxn ang="0">
                <a:pos x="468" y="316"/>
              </a:cxn>
              <a:cxn ang="0">
                <a:pos x="476" y="294"/>
              </a:cxn>
              <a:cxn ang="0">
                <a:pos x="491" y="289"/>
              </a:cxn>
              <a:cxn ang="0">
                <a:pos x="518" y="280"/>
              </a:cxn>
            </a:cxnLst>
            <a:rect l="0" t="0" r="r" b="b"/>
            <a:pathLst>
              <a:path w="525" h="384">
                <a:moveTo>
                  <a:pt x="525" y="255"/>
                </a:moveTo>
                <a:cubicBezTo>
                  <a:pt x="525" y="252"/>
                  <a:pt x="515" y="249"/>
                  <a:pt x="512" y="247"/>
                </a:cubicBezTo>
                <a:cubicBezTo>
                  <a:pt x="507" y="244"/>
                  <a:pt x="503" y="241"/>
                  <a:pt x="496" y="243"/>
                </a:cubicBezTo>
                <a:cubicBezTo>
                  <a:pt x="493" y="243"/>
                  <a:pt x="493" y="244"/>
                  <a:pt x="491" y="246"/>
                </a:cubicBezTo>
                <a:cubicBezTo>
                  <a:pt x="490" y="247"/>
                  <a:pt x="487" y="249"/>
                  <a:pt x="483" y="250"/>
                </a:cubicBezTo>
                <a:cubicBezTo>
                  <a:pt x="478" y="252"/>
                  <a:pt x="476" y="252"/>
                  <a:pt x="474" y="252"/>
                </a:cubicBezTo>
                <a:cubicBezTo>
                  <a:pt x="472" y="252"/>
                  <a:pt x="470" y="251"/>
                  <a:pt x="468" y="252"/>
                </a:cubicBezTo>
                <a:cubicBezTo>
                  <a:pt x="467" y="252"/>
                  <a:pt x="467" y="255"/>
                  <a:pt x="466" y="256"/>
                </a:cubicBezTo>
                <a:cubicBezTo>
                  <a:pt x="463" y="259"/>
                  <a:pt x="462" y="257"/>
                  <a:pt x="459" y="256"/>
                </a:cubicBezTo>
                <a:cubicBezTo>
                  <a:pt x="457" y="254"/>
                  <a:pt x="455" y="253"/>
                  <a:pt x="453" y="252"/>
                </a:cubicBezTo>
                <a:cubicBezTo>
                  <a:pt x="451" y="252"/>
                  <a:pt x="445" y="249"/>
                  <a:pt x="443" y="248"/>
                </a:cubicBezTo>
                <a:cubicBezTo>
                  <a:pt x="443" y="247"/>
                  <a:pt x="438" y="239"/>
                  <a:pt x="437" y="239"/>
                </a:cubicBezTo>
                <a:cubicBezTo>
                  <a:pt x="433" y="234"/>
                  <a:pt x="428" y="230"/>
                  <a:pt x="432" y="223"/>
                </a:cubicBezTo>
                <a:cubicBezTo>
                  <a:pt x="433" y="219"/>
                  <a:pt x="433" y="211"/>
                  <a:pt x="431" y="208"/>
                </a:cubicBezTo>
                <a:cubicBezTo>
                  <a:pt x="429" y="204"/>
                  <a:pt x="430" y="191"/>
                  <a:pt x="430" y="185"/>
                </a:cubicBezTo>
                <a:cubicBezTo>
                  <a:pt x="431" y="175"/>
                  <a:pt x="433" y="171"/>
                  <a:pt x="437" y="161"/>
                </a:cubicBezTo>
                <a:cubicBezTo>
                  <a:pt x="438" y="159"/>
                  <a:pt x="439" y="151"/>
                  <a:pt x="437" y="148"/>
                </a:cubicBezTo>
                <a:cubicBezTo>
                  <a:pt x="436" y="146"/>
                  <a:pt x="438" y="141"/>
                  <a:pt x="438" y="138"/>
                </a:cubicBezTo>
                <a:cubicBezTo>
                  <a:pt x="438" y="136"/>
                  <a:pt x="434" y="130"/>
                  <a:pt x="434" y="128"/>
                </a:cubicBezTo>
                <a:cubicBezTo>
                  <a:pt x="432" y="125"/>
                  <a:pt x="434" y="121"/>
                  <a:pt x="431" y="121"/>
                </a:cubicBezTo>
                <a:cubicBezTo>
                  <a:pt x="427" y="121"/>
                  <a:pt x="424" y="119"/>
                  <a:pt x="422" y="115"/>
                </a:cubicBezTo>
                <a:cubicBezTo>
                  <a:pt x="420" y="112"/>
                  <a:pt x="421" y="109"/>
                  <a:pt x="421" y="106"/>
                </a:cubicBezTo>
                <a:cubicBezTo>
                  <a:pt x="420" y="101"/>
                  <a:pt x="419" y="96"/>
                  <a:pt x="416" y="92"/>
                </a:cubicBezTo>
                <a:cubicBezTo>
                  <a:pt x="414" y="91"/>
                  <a:pt x="414" y="90"/>
                  <a:pt x="412" y="87"/>
                </a:cubicBezTo>
                <a:cubicBezTo>
                  <a:pt x="411" y="86"/>
                  <a:pt x="409" y="85"/>
                  <a:pt x="408" y="84"/>
                </a:cubicBezTo>
                <a:cubicBezTo>
                  <a:pt x="407" y="83"/>
                  <a:pt x="406" y="81"/>
                  <a:pt x="405" y="79"/>
                </a:cubicBezTo>
                <a:cubicBezTo>
                  <a:pt x="403" y="77"/>
                  <a:pt x="403" y="73"/>
                  <a:pt x="401" y="72"/>
                </a:cubicBezTo>
                <a:cubicBezTo>
                  <a:pt x="399" y="70"/>
                  <a:pt x="396" y="70"/>
                  <a:pt x="394" y="68"/>
                </a:cubicBezTo>
                <a:cubicBezTo>
                  <a:pt x="394" y="68"/>
                  <a:pt x="395" y="67"/>
                  <a:pt x="394" y="67"/>
                </a:cubicBezTo>
                <a:cubicBezTo>
                  <a:pt x="394" y="66"/>
                  <a:pt x="393" y="66"/>
                  <a:pt x="392" y="65"/>
                </a:cubicBezTo>
                <a:cubicBezTo>
                  <a:pt x="391" y="65"/>
                  <a:pt x="392" y="64"/>
                  <a:pt x="391" y="63"/>
                </a:cubicBezTo>
                <a:cubicBezTo>
                  <a:pt x="391" y="62"/>
                  <a:pt x="390" y="62"/>
                  <a:pt x="390" y="60"/>
                </a:cubicBezTo>
                <a:cubicBezTo>
                  <a:pt x="389" y="59"/>
                  <a:pt x="390" y="58"/>
                  <a:pt x="390" y="57"/>
                </a:cubicBezTo>
                <a:cubicBezTo>
                  <a:pt x="390" y="53"/>
                  <a:pt x="390" y="49"/>
                  <a:pt x="388" y="46"/>
                </a:cubicBezTo>
                <a:cubicBezTo>
                  <a:pt x="386" y="42"/>
                  <a:pt x="383" y="40"/>
                  <a:pt x="381" y="37"/>
                </a:cubicBezTo>
                <a:cubicBezTo>
                  <a:pt x="380" y="36"/>
                  <a:pt x="380" y="34"/>
                  <a:pt x="379" y="32"/>
                </a:cubicBezTo>
                <a:cubicBezTo>
                  <a:pt x="378" y="27"/>
                  <a:pt x="374" y="26"/>
                  <a:pt x="372" y="22"/>
                </a:cubicBezTo>
                <a:cubicBezTo>
                  <a:pt x="369" y="19"/>
                  <a:pt x="367" y="17"/>
                  <a:pt x="365" y="14"/>
                </a:cubicBezTo>
                <a:cubicBezTo>
                  <a:pt x="362" y="10"/>
                  <a:pt x="361" y="4"/>
                  <a:pt x="357" y="2"/>
                </a:cubicBezTo>
                <a:cubicBezTo>
                  <a:pt x="353" y="0"/>
                  <a:pt x="348" y="5"/>
                  <a:pt x="344" y="6"/>
                </a:cubicBezTo>
                <a:cubicBezTo>
                  <a:pt x="344" y="6"/>
                  <a:pt x="344" y="6"/>
                  <a:pt x="344" y="6"/>
                </a:cubicBezTo>
                <a:cubicBezTo>
                  <a:pt x="341" y="7"/>
                  <a:pt x="339" y="8"/>
                  <a:pt x="336" y="10"/>
                </a:cubicBezTo>
                <a:cubicBezTo>
                  <a:pt x="333" y="11"/>
                  <a:pt x="329" y="13"/>
                  <a:pt x="328" y="16"/>
                </a:cubicBezTo>
                <a:cubicBezTo>
                  <a:pt x="326" y="18"/>
                  <a:pt x="326" y="21"/>
                  <a:pt x="324" y="23"/>
                </a:cubicBezTo>
                <a:cubicBezTo>
                  <a:pt x="322" y="26"/>
                  <a:pt x="321" y="25"/>
                  <a:pt x="317" y="25"/>
                </a:cubicBezTo>
                <a:cubicBezTo>
                  <a:pt x="313" y="25"/>
                  <a:pt x="308" y="27"/>
                  <a:pt x="303" y="27"/>
                </a:cubicBezTo>
                <a:cubicBezTo>
                  <a:pt x="301" y="27"/>
                  <a:pt x="298" y="28"/>
                  <a:pt x="296" y="29"/>
                </a:cubicBezTo>
                <a:cubicBezTo>
                  <a:pt x="296" y="29"/>
                  <a:pt x="296" y="30"/>
                  <a:pt x="295" y="30"/>
                </a:cubicBezTo>
                <a:cubicBezTo>
                  <a:pt x="295" y="30"/>
                  <a:pt x="293" y="30"/>
                  <a:pt x="293" y="30"/>
                </a:cubicBezTo>
                <a:cubicBezTo>
                  <a:pt x="287" y="30"/>
                  <a:pt x="281" y="30"/>
                  <a:pt x="276" y="30"/>
                </a:cubicBezTo>
                <a:cubicBezTo>
                  <a:pt x="272" y="30"/>
                  <a:pt x="271" y="32"/>
                  <a:pt x="269" y="35"/>
                </a:cubicBezTo>
                <a:cubicBezTo>
                  <a:pt x="268" y="37"/>
                  <a:pt x="267" y="41"/>
                  <a:pt x="264" y="42"/>
                </a:cubicBezTo>
                <a:cubicBezTo>
                  <a:pt x="259" y="44"/>
                  <a:pt x="253" y="42"/>
                  <a:pt x="249" y="39"/>
                </a:cubicBezTo>
                <a:cubicBezTo>
                  <a:pt x="247" y="37"/>
                  <a:pt x="246" y="35"/>
                  <a:pt x="245" y="34"/>
                </a:cubicBezTo>
                <a:cubicBezTo>
                  <a:pt x="244" y="33"/>
                  <a:pt x="242" y="32"/>
                  <a:pt x="241" y="31"/>
                </a:cubicBezTo>
                <a:cubicBezTo>
                  <a:pt x="240" y="30"/>
                  <a:pt x="241" y="29"/>
                  <a:pt x="238" y="29"/>
                </a:cubicBezTo>
                <a:cubicBezTo>
                  <a:pt x="239" y="25"/>
                  <a:pt x="229" y="29"/>
                  <a:pt x="228" y="29"/>
                </a:cubicBezTo>
                <a:cubicBezTo>
                  <a:pt x="223" y="31"/>
                  <a:pt x="220" y="31"/>
                  <a:pt x="216" y="29"/>
                </a:cubicBezTo>
                <a:cubicBezTo>
                  <a:pt x="215" y="29"/>
                  <a:pt x="214" y="29"/>
                  <a:pt x="214" y="29"/>
                </a:cubicBezTo>
                <a:cubicBezTo>
                  <a:pt x="213" y="29"/>
                  <a:pt x="213" y="28"/>
                  <a:pt x="212" y="27"/>
                </a:cubicBezTo>
                <a:cubicBezTo>
                  <a:pt x="210" y="26"/>
                  <a:pt x="205" y="26"/>
                  <a:pt x="203" y="26"/>
                </a:cubicBezTo>
                <a:cubicBezTo>
                  <a:pt x="201" y="26"/>
                  <a:pt x="199" y="26"/>
                  <a:pt x="197" y="26"/>
                </a:cubicBezTo>
                <a:cubicBezTo>
                  <a:pt x="195" y="26"/>
                  <a:pt x="195" y="27"/>
                  <a:pt x="194" y="29"/>
                </a:cubicBezTo>
                <a:cubicBezTo>
                  <a:pt x="194" y="28"/>
                  <a:pt x="192" y="24"/>
                  <a:pt x="191" y="24"/>
                </a:cubicBezTo>
                <a:cubicBezTo>
                  <a:pt x="189" y="22"/>
                  <a:pt x="187" y="23"/>
                  <a:pt x="186" y="23"/>
                </a:cubicBezTo>
                <a:cubicBezTo>
                  <a:pt x="182" y="23"/>
                  <a:pt x="179" y="24"/>
                  <a:pt x="175" y="24"/>
                </a:cubicBezTo>
                <a:cubicBezTo>
                  <a:pt x="171" y="23"/>
                  <a:pt x="172" y="21"/>
                  <a:pt x="170" y="18"/>
                </a:cubicBezTo>
                <a:cubicBezTo>
                  <a:pt x="168" y="16"/>
                  <a:pt x="165" y="15"/>
                  <a:pt x="162" y="17"/>
                </a:cubicBezTo>
                <a:cubicBezTo>
                  <a:pt x="160" y="18"/>
                  <a:pt x="159" y="19"/>
                  <a:pt x="158" y="20"/>
                </a:cubicBezTo>
                <a:cubicBezTo>
                  <a:pt x="157" y="21"/>
                  <a:pt x="156" y="22"/>
                  <a:pt x="155" y="23"/>
                </a:cubicBezTo>
                <a:cubicBezTo>
                  <a:pt x="152" y="24"/>
                  <a:pt x="148" y="22"/>
                  <a:pt x="145" y="23"/>
                </a:cubicBezTo>
                <a:cubicBezTo>
                  <a:pt x="145" y="24"/>
                  <a:pt x="145" y="25"/>
                  <a:pt x="145" y="27"/>
                </a:cubicBezTo>
                <a:cubicBezTo>
                  <a:pt x="143" y="27"/>
                  <a:pt x="142" y="28"/>
                  <a:pt x="142" y="30"/>
                </a:cubicBezTo>
                <a:cubicBezTo>
                  <a:pt x="141" y="31"/>
                  <a:pt x="142" y="32"/>
                  <a:pt x="141" y="33"/>
                </a:cubicBezTo>
                <a:cubicBezTo>
                  <a:pt x="141" y="33"/>
                  <a:pt x="140" y="34"/>
                  <a:pt x="140" y="35"/>
                </a:cubicBezTo>
                <a:cubicBezTo>
                  <a:pt x="138" y="35"/>
                  <a:pt x="135" y="37"/>
                  <a:pt x="133" y="39"/>
                </a:cubicBezTo>
                <a:cubicBezTo>
                  <a:pt x="133" y="40"/>
                  <a:pt x="133" y="41"/>
                  <a:pt x="132" y="42"/>
                </a:cubicBezTo>
                <a:cubicBezTo>
                  <a:pt x="130" y="43"/>
                  <a:pt x="127" y="42"/>
                  <a:pt x="125" y="42"/>
                </a:cubicBezTo>
                <a:cubicBezTo>
                  <a:pt x="124" y="42"/>
                  <a:pt x="124" y="43"/>
                  <a:pt x="122" y="43"/>
                </a:cubicBezTo>
                <a:cubicBezTo>
                  <a:pt x="121" y="43"/>
                  <a:pt x="120" y="43"/>
                  <a:pt x="119" y="45"/>
                </a:cubicBezTo>
                <a:cubicBezTo>
                  <a:pt x="118" y="46"/>
                  <a:pt x="118" y="47"/>
                  <a:pt x="116" y="48"/>
                </a:cubicBezTo>
                <a:cubicBezTo>
                  <a:pt x="115" y="48"/>
                  <a:pt x="113" y="48"/>
                  <a:pt x="112" y="48"/>
                </a:cubicBezTo>
                <a:cubicBezTo>
                  <a:pt x="110" y="48"/>
                  <a:pt x="110" y="48"/>
                  <a:pt x="109" y="50"/>
                </a:cubicBezTo>
                <a:cubicBezTo>
                  <a:pt x="108" y="51"/>
                  <a:pt x="108" y="52"/>
                  <a:pt x="107" y="53"/>
                </a:cubicBezTo>
                <a:cubicBezTo>
                  <a:pt x="106" y="53"/>
                  <a:pt x="106" y="54"/>
                  <a:pt x="106" y="55"/>
                </a:cubicBezTo>
                <a:cubicBezTo>
                  <a:pt x="105" y="55"/>
                  <a:pt x="105" y="55"/>
                  <a:pt x="104" y="56"/>
                </a:cubicBezTo>
                <a:cubicBezTo>
                  <a:pt x="104" y="57"/>
                  <a:pt x="105" y="58"/>
                  <a:pt x="104" y="59"/>
                </a:cubicBezTo>
                <a:cubicBezTo>
                  <a:pt x="104" y="59"/>
                  <a:pt x="103" y="60"/>
                  <a:pt x="103" y="60"/>
                </a:cubicBezTo>
                <a:cubicBezTo>
                  <a:pt x="103" y="60"/>
                  <a:pt x="102" y="61"/>
                  <a:pt x="102" y="61"/>
                </a:cubicBezTo>
                <a:cubicBezTo>
                  <a:pt x="102" y="62"/>
                  <a:pt x="102" y="62"/>
                  <a:pt x="102" y="62"/>
                </a:cubicBezTo>
                <a:cubicBezTo>
                  <a:pt x="102" y="62"/>
                  <a:pt x="101" y="63"/>
                  <a:pt x="101" y="63"/>
                </a:cubicBezTo>
                <a:cubicBezTo>
                  <a:pt x="100" y="64"/>
                  <a:pt x="100" y="65"/>
                  <a:pt x="99" y="66"/>
                </a:cubicBezTo>
                <a:cubicBezTo>
                  <a:pt x="99" y="66"/>
                  <a:pt x="99" y="67"/>
                  <a:pt x="99" y="67"/>
                </a:cubicBezTo>
                <a:cubicBezTo>
                  <a:pt x="99" y="69"/>
                  <a:pt x="99" y="70"/>
                  <a:pt x="98" y="71"/>
                </a:cubicBezTo>
                <a:cubicBezTo>
                  <a:pt x="98" y="73"/>
                  <a:pt x="98" y="74"/>
                  <a:pt x="98" y="75"/>
                </a:cubicBezTo>
                <a:cubicBezTo>
                  <a:pt x="97" y="76"/>
                  <a:pt x="95" y="76"/>
                  <a:pt x="94" y="76"/>
                </a:cubicBezTo>
                <a:cubicBezTo>
                  <a:pt x="92" y="77"/>
                  <a:pt x="91" y="79"/>
                  <a:pt x="90" y="81"/>
                </a:cubicBezTo>
                <a:cubicBezTo>
                  <a:pt x="89" y="82"/>
                  <a:pt x="89" y="83"/>
                  <a:pt x="89" y="84"/>
                </a:cubicBezTo>
                <a:cubicBezTo>
                  <a:pt x="88" y="86"/>
                  <a:pt x="89" y="87"/>
                  <a:pt x="88" y="89"/>
                </a:cubicBezTo>
                <a:cubicBezTo>
                  <a:pt x="88" y="91"/>
                  <a:pt x="86" y="94"/>
                  <a:pt x="84" y="96"/>
                </a:cubicBezTo>
                <a:cubicBezTo>
                  <a:pt x="83" y="96"/>
                  <a:pt x="81" y="97"/>
                  <a:pt x="81" y="98"/>
                </a:cubicBezTo>
                <a:cubicBezTo>
                  <a:pt x="80" y="99"/>
                  <a:pt x="80" y="101"/>
                  <a:pt x="80" y="102"/>
                </a:cubicBezTo>
                <a:cubicBezTo>
                  <a:pt x="79" y="103"/>
                  <a:pt x="79" y="104"/>
                  <a:pt x="78" y="105"/>
                </a:cubicBezTo>
                <a:cubicBezTo>
                  <a:pt x="77" y="106"/>
                  <a:pt x="77" y="107"/>
                  <a:pt x="77" y="108"/>
                </a:cubicBezTo>
                <a:cubicBezTo>
                  <a:pt x="76" y="109"/>
                  <a:pt x="76" y="109"/>
                  <a:pt x="75" y="109"/>
                </a:cubicBezTo>
                <a:cubicBezTo>
                  <a:pt x="75" y="110"/>
                  <a:pt x="75" y="112"/>
                  <a:pt x="75" y="113"/>
                </a:cubicBezTo>
                <a:cubicBezTo>
                  <a:pt x="75" y="115"/>
                  <a:pt x="74" y="117"/>
                  <a:pt x="74" y="118"/>
                </a:cubicBezTo>
                <a:cubicBezTo>
                  <a:pt x="74" y="120"/>
                  <a:pt x="74" y="122"/>
                  <a:pt x="73" y="123"/>
                </a:cubicBezTo>
                <a:cubicBezTo>
                  <a:pt x="72" y="125"/>
                  <a:pt x="71" y="126"/>
                  <a:pt x="70" y="126"/>
                </a:cubicBezTo>
                <a:cubicBezTo>
                  <a:pt x="70" y="127"/>
                  <a:pt x="70" y="127"/>
                  <a:pt x="69" y="128"/>
                </a:cubicBezTo>
                <a:cubicBezTo>
                  <a:pt x="68" y="128"/>
                  <a:pt x="68" y="128"/>
                  <a:pt x="68" y="128"/>
                </a:cubicBezTo>
                <a:cubicBezTo>
                  <a:pt x="67" y="128"/>
                  <a:pt x="67" y="128"/>
                  <a:pt x="67" y="129"/>
                </a:cubicBezTo>
                <a:cubicBezTo>
                  <a:pt x="66" y="129"/>
                  <a:pt x="66" y="132"/>
                  <a:pt x="64" y="132"/>
                </a:cubicBezTo>
                <a:cubicBezTo>
                  <a:pt x="64" y="132"/>
                  <a:pt x="64" y="132"/>
                  <a:pt x="64" y="133"/>
                </a:cubicBezTo>
                <a:cubicBezTo>
                  <a:pt x="62" y="133"/>
                  <a:pt x="63" y="134"/>
                  <a:pt x="62" y="135"/>
                </a:cubicBezTo>
                <a:cubicBezTo>
                  <a:pt x="61" y="136"/>
                  <a:pt x="60" y="136"/>
                  <a:pt x="59" y="137"/>
                </a:cubicBezTo>
                <a:cubicBezTo>
                  <a:pt x="59" y="138"/>
                  <a:pt x="59" y="139"/>
                  <a:pt x="59" y="139"/>
                </a:cubicBezTo>
                <a:cubicBezTo>
                  <a:pt x="59" y="140"/>
                  <a:pt x="58" y="140"/>
                  <a:pt x="58" y="141"/>
                </a:cubicBezTo>
                <a:cubicBezTo>
                  <a:pt x="57" y="142"/>
                  <a:pt x="56" y="143"/>
                  <a:pt x="55" y="145"/>
                </a:cubicBezTo>
                <a:cubicBezTo>
                  <a:pt x="55" y="146"/>
                  <a:pt x="54" y="148"/>
                  <a:pt x="54" y="149"/>
                </a:cubicBezTo>
                <a:cubicBezTo>
                  <a:pt x="54" y="149"/>
                  <a:pt x="55" y="150"/>
                  <a:pt x="54" y="151"/>
                </a:cubicBezTo>
                <a:cubicBezTo>
                  <a:pt x="54" y="151"/>
                  <a:pt x="53" y="151"/>
                  <a:pt x="53" y="152"/>
                </a:cubicBezTo>
                <a:cubicBezTo>
                  <a:pt x="53" y="152"/>
                  <a:pt x="53" y="153"/>
                  <a:pt x="52" y="154"/>
                </a:cubicBezTo>
                <a:cubicBezTo>
                  <a:pt x="52" y="154"/>
                  <a:pt x="51" y="155"/>
                  <a:pt x="51" y="155"/>
                </a:cubicBezTo>
                <a:cubicBezTo>
                  <a:pt x="50" y="156"/>
                  <a:pt x="50" y="157"/>
                  <a:pt x="49" y="158"/>
                </a:cubicBezTo>
                <a:cubicBezTo>
                  <a:pt x="49" y="159"/>
                  <a:pt x="48" y="159"/>
                  <a:pt x="48" y="159"/>
                </a:cubicBezTo>
                <a:cubicBezTo>
                  <a:pt x="48" y="158"/>
                  <a:pt x="47" y="161"/>
                  <a:pt x="47" y="161"/>
                </a:cubicBezTo>
                <a:cubicBezTo>
                  <a:pt x="46" y="161"/>
                  <a:pt x="46" y="162"/>
                  <a:pt x="46" y="162"/>
                </a:cubicBezTo>
                <a:cubicBezTo>
                  <a:pt x="46" y="162"/>
                  <a:pt x="45" y="163"/>
                  <a:pt x="46" y="163"/>
                </a:cubicBezTo>
                <a:cubicBezTo>
                  <a:pt x="45" y="164"/>
                  <a:pt x="45" y="165"/>
                  <a:pt x="43" y="166"/>
                </a:cubicBezTo>
                <a:cubicBezTo>
                  <a:pt x="42" y="166"/>
                  <a:pt x="40" y="166"/>
                  <a:pt x="38" y="166"/>
                </a:cubicBezTo>
                <a:cubicBezTo>
                  <a:pt x="37" y="166"/>
                  <a:pt x="36" y="166"/>
                  <a:pt x="34" y="165"/>
                </a:cubicBezTo>
                <a:cubicBezTo>
                  <a:pt x="33" y="164"/>
                  <a:pt x="32" y="164"/>
                  <a:pt x="31" y="164"/>
                </a:cubicBezTo>
                <a:cubicBezTo>
                  <a:pt x="28" y="164"/>
                  <a:pt x="27" y="167"/>
                  <a:pt x="26" y="168"/>
                </a:cubicBezTo>
                <a:cubicBezTo>
                  <a:pt x="22" y="177"/>
                  <a:pt x="12" y="171"/>
                  <a:pt x="5" y="172"/>
                </a:cubicBezTo>
                <a:cubicBezTo>
                  <a:pt x="4" y="172"/>
                  <a:pt x="4" y="173"/>
                  <a:pt x="2" y="173"/>
                </a:cubicBezTo>
                <a:cubicBezTo>
                  <a:pt x="2" y="173"/>
                  <a:pt x="1" y="173"/>
                  <a:pt x="0" y="173"/>
                </a:cubicBezTo>
                <a:cubicBezTo>
                  <a:pt x="5" y="182"/>
                  <a:pt x="5" y="182"/>
                  <a:pt x="5" y="182"/>
                </a:cubicBezTo>
                <a:cubicBezTo>
                  <a:pt x="5" y="184"/>
                  <a:pt x="4" y="186"/>
                  <a:pt x="6" y="188"/>
                </a:cubicBezTo>
                <a:cubicBezTo>
                  <a:pt x="6" y="189"/>
                  <a:pt x="7" y="189"/>
                  <a:pt x="8" y="189"/>
                </a:cubicBezTo>
                <a:cubicBezTo>
                  <a:pt x="10" y="190"/>
                  <a:pt x="13" y="190"/>
                  <a:pt x="14" y="193"/>
                </a:cubicBezTo>
                <a:cubicBezTo>
                  <a:pt x="14" y="195"/>
                  <a:pt x="14" y="194"/>
                  <a:pt x="16" y="195"/>
                </a:cubicBezTo>
                <a:cubicBezTo>
                  <a:pt x="17" y="195"/>
                  <a:pt x="18" y="196"/>
                  <a:pt x="18" y="197"/>
                </a:cubicBezTo>
                <a:cubicBezTo>
                  <a:pt x="19" y="198"/>
                  <a:pt x="18" y="198"/>
                  <a:pt x="19" y="199"/>
                </a:cubicBezTo>
                <a:cubicBezTo>
                  <a:pt x="19" y="199"/>
                  <a:pt x="20" y="200"/>
                  <a:pt x="20" y="200"/>
                </a:cubicBezTo>
                <a:cubicBezTo>
                  <a:pt x="20" y="201"/>
                  <a:pt x="21" y="203"/>
                  <a:pt x="22" y="203"/>
                </a:cubicBezTo>
                <a:cubicBezTo>
                  <a:pt x="23" y="203"/>
                  <a:pt x="23" y="202"/>
                  <a:pt x="24" y="202"/>
                </a:cubicBezTo>
                <a:cubicBezTo>
                  <a:pt x="24" y="201"/>
                  <a:pt x="25" y="202"/>
                  <a:pt x="26" y="202"/>
                </a:cubicBezTo>
                <a:cubicBezTo>
                  <a:pt x="27" y="202"/>
                  <a:pt x="28" y="202"/>
                  <a:pt x="29" y="203"/>
                </a:cubicBezTo>
                <a:cubicBezTo>
                  <a:pt x="30" y="205"/>
                  <a:pt x="29" y="208"/>
                  <a:pt x="29" y="210"/>
                </a:cubicBezTo>
                <a:cubicBezTo>
                  <a:pt x="29" y="211"/>
                  <a:pt x="29" y="213"/>
                  <a:pt x="29" y="214"/>
                </a:cubicBezTo>
                <a:cubicBezTo>
                  <a:pt x="29" y="215"/>
                  <a:pt x="28" y="215"/>
                  <a:pt x="28" y="216"/>
                </a:cubicBezTo>
                <a:cubicBezTo>
                  <a:pt x="27" y="218"/>
                  <a:pt x="28" y="222"/>
                  <a:pt x="30" y="222"/>
                </a:cubicBezTo>
                <a:cubicBezTo>
                  <a:pt x="31" y="223"/>
                  <a:pt x="28" y="225"/>
                  <a:pt x="27" y="226"/>
                </a:cubicBezTo>
                <a:cubicBezTo>
                  <a:pt x="27" y="227"/>
                  <a:pt x="27" y="228"/>
                  <a:pt x="28" y="229"/>
                </a:cubicBezTo>
                <a:cubicBezTo>
                  <a:pt x="28" y="231"/>
                  <a:pt x="29" y="231"/>
                  <a:pt x="31" y="231"/>
                </a:cubicBezTo>
                <a:cubicBezTo>
                  <a:pt x="34" y="232"/>
                  <a:pt x="34" y="232"/>
                  <a:pt x="34" y="235"/>
                </a:cubicBezTo>
                <a:cubicBezTo>
                  <a:pt x="34" y="236"/>
                  <a:pt x="34" y="237"/>
                  <a:pt x="34" y="238"/>
                </a:cubicBezTo>
                <a:cubicBezTo>
                  <a:pt x="35" y="239"/>
                  <a:pt x="36" y="240"/>
                  <a:pt x="38" y="241"/>
                </a:cubicBezTo>
                <a:cubicBezTo>
                  <a:pt x="44" y="243"/>
                  <a:pt x="50" y="243"/>
                  <a:pt x="57" y="243"/>
                </a:cubicBezTo>
                <a:cubicBezTo>
                  <a:pt x="58" y="243"/>
                  <a:pt x="59" y="243"/>
                  <a:pt x="60" y="244"/>
                </a:cubicBezTo>
                <a:cubicBezTo>
                  <a:pt x="61" y="245"/>
                  <a:pt x="61" y="245"/>
                  <a:pt x="61" y="246"/>
                </a:cubicBezTo>
                <a:cubicBezTo>
                  <a:pt x="62" y="246"/>
                  <a:pt x="63" y="246"/>
                  <a:pt x="63" y="247"/>
                </a:cubicBezTo>
                <a:cubicBezTo>
                  <a:pt x="64" y="248"/>
                  <a:pt x="63" y="248"/>
                  <a:pt x="62" y="249"/>
                </a:cubicBezTo>
                <a:cubicBezTo>
                  <a:pt x="62" y="250"/>
                  <a:pt x="62" y="251"/>
                  <a:pt x="63" y="252"/>
                </a:cubicBezTo>
                <a:cubicBezTo>
                  <a:pt x="64" y="253"/>
                  <a:pt x="65" y="253"/>
                  <a:pt x="65" y="254"/>
                </a:cubicBezTo>
                <a:cubicBezTo>
                  <a:pt x="65" y="255"/>
                  <a:pt x="64" y="256"/>
                  <a:pt x="63" y="257"/>
                </a:cubicBezTo>
                <a:cubicBezTo>
                  <a:pt x="62" y="258"/>
                  <a:pt x="61" y="258"/>
                  <a:pt x="61" y="260"/>
                </a:cubicBezTo>
                <a:cubicBezTo>
                  <a:pt x="61" y="260"/>
                  <a:pt x="61" y="261"/>
                  <a:pt x="60" y="261"/>
                </a:cubicBezTo>
                <a:cubicBezTo>
                  <a:pt x="60" y="262"/>
                  <a:pt x="60" y="262"/>
                  <a:pt x="60" y="262"/>
                </a:cubicBezTo>
                <a:cubicBezTo>
                  <a:pt x="59" y="263"/>
                  <a:pt x="58" y="263"/>
                  <a:pt x="58" y="264"/>
                </a:cubicBezTo>
                <a:cubicBezTo>
                  <a:pt x="57" y="265"/>
                  <a:pt x="58" y="268"/>
                  <a:pt x="59" y="269"/>
                </a:cubicBezTo>
                <a:cubicBezTo>
                  <a:pt x="60" y="270"/>
                  <a:pt x="62" y="270"/>
                  <a:pt x="63" y="271"/>
                </a:cubicBezTo>
                <a:cubicBezTo>
                  <a:pt x="63" y="271"/>
                  <a:pt x="64" y="272"/>
                  <a:pt x="65" y="273"/>
                </a:cubicBezTo>
                <a:cubicBezTo>
                  <a:pt x="66" y="274"/>
                  <a:pt x="67" y="277"/>
                  <a:pt x="65" y="278"/>
                </a:cubicBezTo>
                <a:cubicBezTo>
                  <a:pt x="64" y="278"/>
                  <a:pt x="62" y="277"/>
                  <a:pt x="60" y="278"/>
                </a:cubicBezTo>
                <a:cubicBezTo>
                  <a:pt x="59" y="278"/>
                  <a:pt x="59" y="279"/>
                  <a:pt x="58" y="280"/>
                </a:cubicBezTo>
                <a:cubicBezTo>
                  <a:pt x="57" y="281"/>
                  <a:pt x="56" y="281"/>
                  <a:pt x="57" y="282"/>
                </a:cubicBezTo>
                <a:cubicBezTo>
                  <a:pt x="57" y="283"/>
                  <a:pt x="57" y="284"/>
                  <a:pt x="58" y="285"/>
                </a:cubicBezTo>
                <a:cubicBezTo>
                  <a:pt x="59" y="285"/>
                  <a:pt x="60" y="285"/>
                  <a:pt x="61" y="285"/>
                </a:cubicBezTo>
                <a:cubicBezTo>
                  <a:pt x="62" y="285"/>
                  <a:pt x="65" y="285"/>
                  <a:pt x="65" y="285"/>
                </a:cubicBezTo>
                <a:cubicBezTo>
                  <a:pt x="66" y="286"/>
                  <a:pt x="66" y="286"/>
                  <a:pt x="66" y="287"/>
                </a:cubicBezTo>
                <a:cubicBezTo>
                  <a:pt x="66" y="287"/>
                  <a:pt x="67" y="288"/>
                  <a:pt x="67" y="288"/>
                </a:cubicBezTo>
                <a:cubicBezTo>
                  <a:pt x="67" y="289"/>
                  <a:pt x="67" y="289"/>
                  <a:pt x="67" y="290"/>
                </a:cubicBezTo>
                <a:cubicBezTo>
                  <a:pt x="68" y="291"/>
                  <a:pt x="69" y="291"/>
                  <a:pt x="70" y="292"/>
                </a:cubicBezTo>
                <a:cubicBezTo>
                  <a:pt x="70" y="292"/>
                  <a:pt x="71" y="292"/>
                  <a:pt x="71" y="292"/>
                </a:cubicBezTo>
                <a:cubicBezTo>
                  <a:pt x="71" y="292"/>
                  <a:pt x="71" y="292"/>
                  <a:pt x="71" y="292"/>
                </a:cubicBezTo>
                <a:cubicBezTo>
                  <a:pt x="74" y="293"/>
                  <a:pt x="77" y="294"/>
                  <a:pt x="80" y="295"/>
                </a:cubicBezTo>
                <a:cubicBezTo>
                  <a:pt x="83" y="296"/>
                  <a:pt x="85" y="298"/>
                  <a:pt x="87" y="300"/>
                </a:cubicBezTo>
                <a:cubicBezTo>
                  <a:pt x="88" y="300"/>
                  <a:pt x="89" y="301"/>
                  <a:pt x="90" y="301"/>
                </a:cubicBezTo>
                <a:cubicBezTo>
                  <a:pt x="91" y="302"/>
                  <a:pt x="92" y="302"/>
                  <a:pt x="93" y="303"/>
                </a:cubicBezTo>
                <a:cubicBezTo>
                  <a:pt x="93" y="303"/>
                  <a:pt x="93" y="305"/>
                  <a:pt x="94" y="305"/>
                </a:cubicBezTo>
                <a:cubicBezTo>
                  <a:pt x="94" y="307"/>
                  <a:pt x="94" y="307"/>
                  <a:pt x="96" y="307"/>
                </a:cubicBezTo>
                <a:cubicBezTo>
                  <a:pt x="99" y="308"/>
                  <a:pt x="100" y="308"/>
                  <a:pt x="102" y="306"/>
                </a:cubicBezTo>
                <a:cubicBezTo>
                  <a:pt x="103" y="305"/>
                  <a:pt x="103" y="306"/>
                  <a:pt x="104" y="304"/>
                </a:cubicBezTo>
                <a:cubicBezTo>
                  <a:pt x="104" y="304"/>
                  <a:pt x="104" y="303"/>
                  <a:pt x="104" y="303"/>
                </a:cubicBezTo>
                <a:cubicBezTo>
                  <a:pt x="105" y="302"/>
                  <a:pt x="105" y="301"/>
                  <a:pt x="105" y="301"/>
                </a:cubicBezTo>
                <a:cubicBezTo>
                  <a:pt x="106" y="300"/>
                  <a:pt x="106" y="299"/>
                  <a:pt x="107" y="299"/>
                </a:cubicBezTo>
                <a:cubicBezTo>
                  <a:pt x="109" y="297"/>
                  <a:pt x="109" y="294"/>
                  <a:pt x="112" y="293"/>
                </a:cubicBezTo>
                <a:cubicBezTo>
                  <a:pt x="115" y="292"/>
                  <a:pt x="117" y="295"/>
                  <a:pt x="120" y="296"/>
                </a:cubicBezTo>
                <a:cubicBezTo>
                  <a:pt x="123" y="298"/>
                  <a:pt x="125" y="298"/>
                  <a:pt x="128" y="300"/>
                </a:cubicBezTo>
                <a:cubicBezTo>
                  <a:pt x="130" y="301"/>
                  <a:pt x="133" y="302"/>
                  <a:pt x="132" y="305"/>
                </a:cubicBezTo>
                <a:cubicBezTo>
                  <a:pt x="131" y="307"/>
                  <a:pt x="128" y="307"/>
                  <a:pt x="125" y="307"/>
                </a:cubicBezTo>
                <a:cubicBezTo>
                  <a:pt x="124" y="308"/>
                  <a:pt x="123" y="308"/>
                  <a:pt x="122" y="309"/>
                </a:cubicBezTo>
                <a:cubicBezTo>
                  <a:pt x="121" y="309"/>
                  <a:pt x="121" y="309"/>
                  <a:pt x="120" y="310"/>
                </a:cubicBezTo>
                <a:cubicBezTo>
                  <a:pt x="120" y="310"/>
                  <a:pt x="118" y="310"/>
                  <a:pt x="118" y="311"/>
                </a:cubicBezTo>
                <a:cubicBezTo>
                  <a:pt x="118" y="312"/>
                  <a:pt x="118" y="312"/>
                  <a:pt x="118" y="313"/>
                </a:cubicBezTo>
                <a:cubicBezTo>
                  <a:pt x="117" y="313"/>
                  <a:pt x="117" y="313"/>
                  <a:pt x="116" y="314"/>
                </a:cubicBezTo>
                <a:cubicBezTo>
                  <a:pt x="116" y="315"/>
                  <a:pt x="117" y="315"/>
                  <a:pt x="117" y="316"/>
                </a:cubicBezTo>
                <a:cubicBezTo>
                  <a:pt x="117" y="317"/>
                  <a:pt x="118" y="318"/>
                  <a:pt x="119" y="318"/>
                </a:cubicBezTo>
                <a:cubicBezTo>
                  <a:pt x="119" y="319"/>
                  <a:pt x="118" y="321"/>
                  <a:pt x="119" y="322"/>
                </a:cubicBezTo>
                <a:cubicBezTo>
                  <a:pt x="120" y="323"/>
                  <a:pt x="121" y="323"/>
                  <a:pt x="122" y="324"/>
                </a:cubicBezTo>
                <a:cubicBezTo>
                  <a:pt x="122" y="324"/>
                  <a:pt x="123" y="325"/>
                  <a:pt x="123" y="326"/>
                </a:cubicBezTo>
                <a:cubicBezTo>
                  <a:pt x="125" y="327"/>
                  <a:pt x="126" y="329"/>
                  <a:pt x="126" y="331"/>
                </a:cubicBezTo>
                <a:cubicBezTo>
                  <a:pt x="126" y="332"/>
                  <a:pt x="126" y="333"/>
                  <a:pt x="126" y="334"/>
                </a:cubicBezTo>
                <a:cubicBezTo>
                  <a:pt x="128" y="334"/>
                  <a:pt x="130" y="335"/>
                  <a:pt x="132" y="335"/>
                </a:cubicBezTo>
                <a:cubicBezTo>
                  <a:pt x="134" y="336"/>
                  <a:pt x="135" y="337"/>
                  <a:pt x="136" y="338"/>
                </a:cubicBezTo>
                <a:cubicBezTo>
                  <a:pt x="139" y="340"/>
                  <a:pt x="144" y="341"/>
                  <a:pt x="145" y="344"/>
                </a:cubicBezTo>
                <a:cubicBezTo>
                  <a:pt x="146" y="347"/>
                  <a:pt x="143" y="348"/>
                  <a:pt x="141" y="349"/>
                </a:cubicBezTo>
                <a:cubicBezTo>
                  <a:pt x="140" y="350"/>
                  <a:pt x="138" y="351"/>
                  <a:pt x="137" y="352"/>
                </a:cubicBezTo>
                <a:cubicBezTo>
                  <a:pt x="136" y="352"/>
                  <a:pt x="136" y="355"/>
                  <a:pt x="136" y="356"/>
                </a:cubicBezTo>
                <a:cubicBezTo>
                  <a:pt x="136" y="358"/>
                  <a:pt x="136" y="363"/>
                  <a:pt x="138" y="365"/>
                </a:cubicBezTo>
                <a:cubicBezTo>
                  <a:pt x="140" y="366"/>
                  <a:pt x="141" y="366"/>
                  <a:pt x="143" y="366"/>
                </a:cubicBezTo>
                <a:cubicBezTo>
                  <a:pt x="145" y="366"/>
                  <a:pt x="146" y="367"/>
                  <a:pt x="148" y="367"/>
                </a:cubicBezTo>
                <a:cubicBezTo>
                  <a:pt x="151" y="368"/>
                  <a:pt x="153" y="364"/>
                  <a:pt x="157" y="364"/>
                </a:cubicBezTo>
                <a:cubicBezTo>
                  <a:pt x="162" y="364"/>
                  <a:pt x="166" y="365"/>
                  <a:pt x="171" y="365"/>
                </a:cubicBezTo>
                <a:cubicBezTo>
                  <a:pt x="174" y="365"/>
                  <a:pt x="177" y="365"/>
                  <a:pt x="180" y="367"/>
                </a:cubicBezTo>
                <a:cubicBezTo>
                  <a:pt x="182" y="367"/>
                  <a:pt x="183" y="368"/>
                  <a:pt x="185" y="369"/>
                </a:cubicBezTo>
                <a:cubicBezTo>
                  <a:pt x="186" y="369"/>
                  <a:pt x="188" y="369"/>
                  <a:pt x="189" y="370"/>
                </a:cubicBezTo>
                <a:cubicBezTo>
                  <a:pt x="192" y="371"/>
                  <a:pt x="194" y="372"/>
                  <a:pt x="197" y="373"/>
                </a:cubicBezTo>
                <a:cubicBezTo>
                  <a:pt x="198" y="374"/>
                  <a:pt x="200" y="375"/>
                  <a:pt x="201" y="375"/>
                </a:cubicBezTo>
                <a:cubicBezTo>
                  <a:pt x="202" y="375"/>
                  <a:pt x="202" y="374"/>
                  <a:pt x="203" y="374"/>
                </a:cubicBezTo>
                <a:cubicBezTo>
                  <a:pt x="207" y="374"/>
                  <a:pt x="209" y="378"/>
                  <a:pt x="213" y="379"/>
                </a:cubicBezTo>
                <a:cubicBezTo>
                  <a:pt x="215" y="379"/>
                  <a:pt x="219" y="379"/>
                  <a:pt x="221" y="378"/>
                </a:cubicBezTo>
                <a:cubicBezTo>
                  <a:pt x="223" y="377"/>
                  <a:pt x="225" y="375"/>
                  <a:pt x="228" y="375"/>
                </a:cubicBezTo>
                <a:cubicBezTo>
                  <a:pt x="232" y="374"/>
                  <a:pt x="236" y="375"/>
                  <a:pt x="240" y="376"/>
                </a:cubicBezTo>
                <a:cubicBezTo>
                  <a:pt x="242" y="376"/>
                  <a:pt x="244" y="376"/>
                  <a:pt x="246" y="375"/>
                </a:cubicBezTo>
                <a:cubicBezTo>
                  <a:pt x="248" y="374"/>
                  <a:pt x="248" y="373"/>
                  <a:pt x="251" y="374"/>
                </a:cubicBezTo>
                <a:cubicBezTo>
                  <a:pt x="253" y="375"/>
                  <a:pt x="255" y="378"/>
                  <a:pt x="257" y="378"/>
                </a:cubicBezTo>
                <a:cubicBezTo>
                  <a:pt x="259" y="378"/>
                  <a:pt x="261" y="378"/>
                  <a:pt x="263" y="378"/>
                </a:cubicBezTo>
                <a:cubicBezTo>
                  <a:pt x="266" y="379"/>
                  <a:pt x="269" y="380"/>
                  <a:pt x="271" y="381"/>
                </a:cubicBezTo>
                <a:cubicBezTo>
                  <a:pt x="272" y="381"/>
                  <a:pt x="273" y="382"/>
                  <a:pt x="274" y="382"/>
                </a:cubicBezTo>
                <a:cubicBezTo>
                  <a:pt x="275" y="382"/>
                  <a:pt x="275" y="382"/>
                  <a:pt x="275" y="382"/>
                </a:cubicBezTo>
                <a:cubicBezTo>
                  <a:pt x="278" y="382"/>
                  <a:pt x="281" y="384"/>
                  <a:pt x="283" y="384"/>
                </a:cubicBezTo>
                <a:cubicBezTo>
                  <a:pt x="285" y="384"/>
                  <a:pt x="285" y="384"/>
                  <a:pt x="286" y="383"/>
                </a:cubicBezTo>
                <a:cubicBezTo>
                  <a:pt x="288" y="382"/>
                  <a:pt x="289" y="382"/>
                  <a:pt x="290" y="381"/>
                </a:cubicBezTo>
                <a:cubicBezTo>
                  <a:pt x="292" y="379"/>
                  <a:pt x="293" y="379"/>
                  <a:pt x="295" y="379"/>
                </a:cubicBezTo>
                <a:cubicBezTo>
                  <a:pt x="297" y="379"/>
                  <a:pt x="299" y="380"/>
                  <a:pt x="300" y="378"/>
                </a:cubicBezTo>
                <a:cubicBezTo>
                  <a:pt x="301" y="377"/>
                  <a:pt x="300" y="376"/>
                  <a:pt x="300" y="375"/>
                </a:cubicBezTo>
                <a:cubicBezTo>
                  <a:pt x="301" y="373"/>
                  <a:pt x="304" y="372"/>
                  <a:pt x="305" y="371"/>
                </a:cubicBezTo>
                <a:cubicBezTo>
                  <a:pt x="307" y="370"/>
                  <a:pt x="308" y="369"/>
                  <a:pt x="308" y="367"/>
                </a:cubicBezTo>
                <a:cubicBezTo>
                  <a:pt x="308" y="366"/>
                  <a:pt x="308" y="365"/>
                  <a:pt x="308" y="364"/>
                </a:cubicBezTo>
                <a:cubicBezTo>
                  <a:pt x="309" y="363"/>
                  <a:pt x="311" y="362"/>
                  <a:pt x="313" y="361"/>
                </a:cubicBezTo>
                <a:cubicBezTo>
                  <a:pt x="314" y="360"/>
                  <a:pt x="315" y="359"/>
                  <a:pt x="316" y="359"/>
                </a:cubicBezTo>
                <a:cubicBezTo>
                  <a:pt x="318" y="357"/>
                  <a:pt x="321" y="357"/>
                  <a:pt x="324" y="356"/>
                </a:cubicBezTo>
                <a:cubicBezTo>
                  <a:pt x="326" y="355"/>
                  <a:pt x="328" y="355"/>
                  <a:pt x="331" y="355"/>
                </a:cubicBezTo>
                <a:cubicBezTo>
                  <a:pt x="333" y="354"/>
                  <a:pt x="334" y="354"/>
                  <a:pt x="335" y="353"/>
                </a:cubicBezTo>
                <a:cubicBezTo>
                  <a:pt x="338" y="352"/>
                  <a:pt x="341" y="350"/>
                  <a:pt x="344" y="350"/>
                </a:cubicBezTo>
                <a:cubicBezTo>
                  <a:pt x="346" y="350"/>
                  <a:pt x="349" y="350"/>
                  <a:pt x="351" y="350"/>
                </a:cubicBezTo>
                <a:cubicBezTo>
                  <a:pt x="354" y="350"/>
                  <a:pt x="356" y="350"/>
                  <a:pt x="358" y="349"/>
                </a:cubicBezTo>
                <a:cubicBezTo>
                  <a:pt x="361" y="348"/>
                  <a:pt x="363" y="347"/>
                  <a:pt x="366" y="345"/>
                </a:cubicBezTo>
                <a:cubicBezTo>
                  <a:pt x="368" y="344"/>
                  <a:pt x="370" y="342"/>
                  <a:pt x="373" y="343"/>
                </a:cubicBezTo>
                <a:cubicBezTo>
                  <a:pt x="374" y="343"/>
                  <a:pt x="376" y="344"/>
                  <a:pt x="377" y="345"/>
                </a:cubicBezTo>
                <a:cubicBezTo>
                  <a:pt x="378" y="345"/>
                  <a:pt x="380" y="346"/>
                  <a:pt x="382" y="347"/>
                </a:cubicBezTo>
                <a:cubicBezTo>
                  <a:pt x="383" y="348"/>
                  <a:pt x="383" y="349"/>
                  <a:pt x="384" y="350"/>
                </a:cubicBezTo>
                <a:cubicBezTo>
                  <a:pt x="385" y="351"/>
                  <a:pt x="386" y="351"/>
                  <a:pt x="387" y="352"/>
                </a:cubicBezTo>
                <a:cubicBezTo>
                  <a:pt x="388" y="352"/>
                  <a:pt x="389" y="353"/>
                  <a:pt x="390" y="353"/>
                </a:cubicBezTo>
                <a:cubicBezTo>
                  <a:pt x="390" y="353"/>
                  <a:pt x="392" y="353"/>
                  <a:pt x="393" y="353"/>
                </a:cubicBezTo>
                <a:cubicBezTo>
                  <a:pt x="394" y="353"/>
                  <a:pt x="396" y="354"/>
                  <a:pt x="397" y="355"/>
                </a:cubicBezTo>
                <a:cubicBezTo>
                  <a:pt x="398" y="355"/>
                  <a:pt x="398" y="355"/>
                  <a:pt x="399" y="355"/>
                </a:cubicBezTo>
                <a:cubicBezTo>
                  <a:pt x="399" y="355"/>
                  <a:pt x="401" y="354"/>
                  <a:pt x="401" y="354"/>
                </a:cubicBezTo>
                <a:cubicBezTo>
                  <a:pt x="402" y="354"/>
                  <a:pt x="403" y="354"/>
                  <a:pt x="404" y="354"/>
                </a:cubicBezTo>
                <a:cubicBezTo>
                  <a:pt x="407" y="354"/>
                  <a:pt x="406" y="354"/>
                  <a:pt x="407" y="356"/>
                </a:cubicBezTo>
                <a:cubicBezTo>
                  <a:pt x="407" y="357"/>
                  <a:pt x="408" y="357"/>
                  <a:pt x="408" y="358"/>
                </a:cubicBezTo>
                <a:cubicBezTo>
                  <a:pt x="409" y="358"/>
                  <a:pt x="410" y="360"/>
                  <a:pt x="410" y="360"/>
                </a:cubicBezTo>
                <a:cubicBezTo>
                  <a:pt x="411" y="360"/>
                  <a:pt x="413" y="360"/>
                  <a:pt x="414" y="360"/>
                </a:cubicBezTo>
                <a:cubicBezTo>
                  <a:pt x="415" y="359"/>
                  <a:pt x="420" y="355"/>
                  <a:pt x="421" y="357"/>
                </a:cubicBezTo>
                <a:cubicBezTo>
                  <a:pt x="421" y="358"/>
                  <a:pt x="421" y="358"/>
                  <a:pt x="421" y="359"/>
                </a:cubicBezTo>
                <a:cubicBezTo>
                  <a:pt x="421" y="359"/>
                  <a:pt x="421" y="360"/>
                  <a:pt x="422" y="360"/>
                </a:cubicBezTo>
                <a:cubicBezTo>
                  <a:pt x="423" y="362"/>
                  <a:pt x="423" y="362"/>
                  <a:pt x="423" y="364"/>
                </a:cubicBezTo>
                <a:cubicBezTo>
                  <a:pt x="424" y="365"/>
                  <a:pt x="423" y="366"/>
                  <a:pt x="424" y="367"/>
                </a:cubicBezTo>
                <a:cubicBezTo>
                  <a:pt x="425" y="368"/>
                  <a:pt x="425" y="368"/>
                  <a:pt x="426" y="368"/>
                </a:cubicBezTo>
                <a:cubicBezTo>
                  <a:pt x="426" y="368"/>
                  <a:pt x="426" y="369"/>
                  <a:pt x="426" y="369"/>
                </a:cubicBezTo>
                <a:cubicBezTo>
                  <a:pt x="427" y="370"/>
                  <a:pt x="428" y="370"/>
                  <a:pt x="428" y="372"/>
                </a:cubicBezTo>
                <a:cubicBezTo>
                  <a:pt x="429" y="372"/>
                  <a:pt x="428" y="373"/>
                  <a:pt x="429" y="373"/>
                </a:cubicBezTo>
                <a:cubicBezTo>
                  <a:pt x="429" y="374"/>
                  <a:pt x="430" y="375"/>
                  <a:pt x="431" y="375"/>
                </a:cubicBezTo>
                <a:cubicBezTo>
                  <a:pt x="433" y="376"/>
                  <a:pt x="436" y="376"/>
                  <a:pt x="439" y="377"/>
                </a:cubicBezTo>
                <a:cubicBezTo>
                  <a:pt x="441" y="377"/>
                  <a:pt x="443" y="378"/>
                  <a:pt x="446" y="379"/>
                </a:cubicBezTo>
                <a:cubicBezTo>
                  <a:pt x="449" y="379"/>
                  <a:pt x="452" y="379"/>
                  <a:pt x="456" y="379"/>
                </a:cubicBezTo>
                <a:cubicBezTo>
                  <a:pt x="456" y="379"/>
                  <a:pt x="456" y="379"/>
                  <a:pt x="456" y="379"/>
                </a:cubicBezTo>
                <a:cubicBezTo>
                  <a:pt x="456" y="379"/>
                  <a:pt x="455" y="379"/>
                  <a:pt x="455" y="379"/>
                </a:cubicBezTo>
                <a:cubicBezTo>
                  <a:pt x="456" y="379"/>
                  <a:pt x="456" y="379"/>
                  <a:pt x="456" y="379"/>
                </a:cubicBezTo>
                <a:cubicBezTo>
                  <a:pt x="456" y="378"/>
                  <a:pt x="456" y="377"/>
                  <a:pt x="456" y="376"/>
                </a:cubicBezTo>
                <a:cubicBezTo>
                  <a:pt x="457" y="372"/>
                  <a:pt x="458" y="369"/>
                  <a:pt x="458" y="366"/>
                </a:cubicBezTo>
                <a:cubicBezTo>
                  <a:pt x="458" y="362"/>
                  <a:pt x="458" y="359"/>
                  <a:pt x="458" y="356"/>
                </a:cubicBezTo>
                <a:cubicBezTo>
                  <a:pt x="458" y="347"/>
                  <a:pt x="457" y="340"/>
                  <a:pt x="462" y="332"/>
                </a:cubicBezTo>
                <a:cubicBezTo>
                  <a:pt x="465" y="330"/>
                  <a:pt x="466" y="328"/>
                  <a:pt x="466" y="325"/>
                </a:cubicBezTo>
                <a:cubicBezTo>
                  <a:pt x="466" y="323"/>
                  <a:pt x="466" y="322"/>
                  <a:pt x="466" y="321"/>
                </a:cubicBezTo>
                <a:cubicBezTo>
                  <a:pt x="466" y="321"/>
                  <a:pt x="467" y="319"/>
                  <a:pt x="467" y="319"/>
                </a:cubicBezTo>
                <a:cubicBezTo>
                  <a:pt x="467" y="318"/>
                  <a:pt x="467" y="317"/>
                  <a:pt x="468" y="316"/>
                </a:cubicBezTo>
                <a:cubicBezTo>
                  <a:pt x="469" y="314"/>
                  <a:pt x="469" y="312"/>
                  <a:pt x="469" y="309"/>
                </a:cubicBezTo>
                <a:cubicBezTo>
                  <a:pt x="469" y="308"/>
                  <a:pt x="468" y="306"/>
                  <a:pt x="467" y="305"/>
                </a:cubicBezTo>
                <a:cubicBezTo>
                  <a:pt x="466" y="304"/>
                  <a:pt x="465" y="304"/>
                  <a:pt x="464" y="302"/>
                </a:cubicBezTo>
                <a:cubicBezTo>
                  <a:pt x="466" y="302"/>
                  <a:pt x="468" y="302"/>
                  <a:pt x="470" y="302"/>
                </a:cubicBezTo>
                <a:cubicBezTo>
                  <a:pt x="472" y="302"/>
                  <a:pt x="472" y="301"/>
                  <a:pt x="474" y="299"/>
                </a:cubicBezTo>
                <a:cubicBezTo>
                  <a:pt x="475" y="297"/>
                  <a:pt x="476" y="296"/>
                  <a:pt x="476" y="294"/>
                </a:cubicBezTo>
                <a:cubicBezTo>
                  <a:pt x="476" y="291"/>
                  <a:pt x="473" y="290"/>
                  <a:pt x="472" y="288"/>
                </a:cubicBezTo>
                <a:cubicBezTo>
                  <a:pt x="471" y="284"/>
                  <a:pt x="472" y="279"/>
                  <a:pt x="475" y="278"/>
                </a:cubicBezTo>
                <a:cubicBezTo>
                  <a:pt x="477" y="277"/>
                  <a:pt x="479" y="278"/>
                  <a:pt x="481" y="277"/>
                </a:cubicBezTo>
                <a:cubicBezTo>
                  <a:pt x="483" y="277"/>
                  <a:pt x="482" y="274"/>
                  <a:pt x="484" y="274"/>
                </a:cubicBezTo>
                <a:cubicBezTo>
                  <a:pt x="485" y="279"/>
                  <a:pt x="479" y="280"/>
                  <a:pt x="478" y="285"/>
                </a:cubicBezTo>
                <a:cubicBezTo>
                  <a:pt x="477" y="290"/>
                  <a:pt x="488" y="288"/>
                  <a:pt x="491" y="289"/>
                </a:cubicBezTo>
                <a:cubicBezTo>
                  <a:pt x="492" y="289"/>
                  <a:pt x="493" y="288"/>
                  <a:pt x="494" y="289"/>
                </a:cubicBezTo>
                <a:cubicBezTo>
                  <a:pt x="494" y="290"/>
                  <a:pt x="494" y="291"/>
                  <a:pt x="494" y="292"/>
                </a:cubicBezTo>
                <a:cubicBezTo>
                  <a:pt x="496" y="293"/>
                  <a:pt x="500" y="292"/>
                  <a:pt x="502" y="292"/>
                </a:cubicBezTo>
                <a:cubicBezTo>
                  <a:pt x="507" y="292"/>
                  <a:pt x="512" y="292"/>
                  <a:pt x="515" y="288"/>
                </a:cubicBezTo>
                <a:cubicBezTo>
                  <a:pt x="516" y="287"/>
                  <a:pt x="516" y="286"/>
                  <a:pt x="517" y="285"/>
                </a:cubicBezTo>
                <a:cubicBezTo>
                  <a:pt x="517" y="284"/>
                  <a:pt x="517" y="281"/>
                  <a:pt x="518" y="280"/>
                </a:cubicBezTo>
                <a:cubicBezTo>
                  <a:pt x="518" y="278"/>
                  <a:pt x="518" y="276"/>
                  <a:pt x="518" y="274"/>
                </a:cubicBezTo>
                <a:cubicBezTo>
                  <a:pt x="518" y="271"/>
                  <a:pt x="520" y="268"/>
                  <a:pt x="521" y="265"/>
                </a:cubicBezTo>
                <a:cubicBezTo>
                  <a:pt x="521" y="262"/>
                  <a:pt x="522" y="259"/>
                  <a:pt x="523" y="257"/>
                </a:cubicBezTo>
                <a:cubicBezTo>
                  <a:pt x="523" y="257"/>
                  <a:pt x="525" y="255"/>
                  <a:pt x="525" y="255"/>
                </a:cubicBezTo>
              </a:path>
            </a:pathLst>
          </a:custGeom>
          <a:solidFill>
            <a:srgbClr val="BFBFBF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35" name="Freeform 35"/>
          <p:cNvSpPr>
            <a:spLocks/>
          </p:cNvSpPr>
          <p:nvPr/>
        </p:nvSpPr>
        <p:spPr bwMode="auto">
          <a:xfrm>
            <a:off x="7554973" y="4688517"/>
            <a:ext cx="250837" cy="356141"/>
          </a:xfrm>
          <a:custGeom>
            <a:avLst/>
            <a:gdLst/>
            <a:ahLst/>
            <a:cxnLst>
              <a:cxn ang="0">
                <a:pos x="169" y="144"/>
              </a:cxn>
              <a:cxn ang="0">
                <a:pos x="163" y="133"/>
              </a:cxn>
              <a:cxn ang="0">
                <a:pos x="158" y="123"/>
              </a:cxn>
              <a:cxn ang="0">
                <a:pos x="159" y="115"/>
              </a:cxn>
              <a:cxn ang="0">
                <a:pos x="160" y="101"/>
              </a:cxn>
              <a:cxn ang="0">
                <a:pos x="150" y="101"/>
              </a:cxn>
              <a:cxn ang="0">
                <a:pos x="144" y="96"/>
              </a:cxn>
              <a:cxn ang="0">
                <a:pos x="136" y="85"/>
              </a:cxn>
              <a:cxn ang="0">
                <a:pos x="139" y="74"/>
              </a:cxn>
              <a:cxn ang="0">
                <a:pos x="141" y="63"/>
              </a:cxn>
              <a:cxn ang="0">
                <a:pos x="141" y="56"/>
              </a:cxn>
              <a:cxn ang="0">
                <a:pos x="141" y="48"/>
              </a:cxn>
              <a:cxn ang="0">
                <a:pos x="130" y="48"/>
              </a:cxn>
              <a:cxn ang="0">
                <a:pos x="121" y="45"/>
              </a:cxn>
              <a:cxn ang="0">
                <a:pos x="115" y="35"/>
              </a:cxn>
              <a:cxn ang="0">
                <a:pos x="107" y="31"/>
              </a:cxn>
              <a:cxn ang="0">
                <a:pos x="97" y="37"/>
              </a:cxn>
              <a:cxn ang="0">
                <a:pos x="95" y="29"/>
              </a:cxn>
              <a:cxn ang="0">
                <a:pos x="92" y="24"/>
              </a:cxn>
              <a:cxn ang="0">
                <a:pos x="80" y="23"/>
              </a:cxn>
              <a:cxn ang="0">
                <a:pos x="75" y="18"/>
              </a:cxn>
              <a:cxn ang="0">
                <a:pos x="60" y="7"/>
              </a:cxn>
              <a:cxn ang="0">
                <a:pos x="48" y="4"/>
              </a:cxn>
              <a:cxn ang="0">
                <a:pos x="36" y="6"/>
              </a:cxn>
              <a:cxn ang="0">
                <a:pos x="25" y="11"/>
              </a:cxn>
              <a:cxn ang="0">
                <a:pos x="12" y="13"/>
              </a:cxn>
              <a:cxn ang="0">
                <a:pos x="4" y="7"/>
              </a:cxn>
              <a:cxn ang="0">
                <a:pos x="2" y="18"/>
              </a:cxn>
              <a:cxn ang="0">
                <a:pos x="11" y="33"/>
              </a:cxn>
              <a:cxn ang="0">
                <a:pos x="34" y="65"/>
              </a:cxn>
              <a:cxn ang="0">
                <a:pos x="38" y="84"/>
              </a:cxn>
              <a:cxn ang="0">
                <a:pos x="51" y="98"/>
              </a:cxn>
              <a:cxn ang="0">
                <a:pos x="67" y="125"/>
              </a:cxn>
              <a:cxn ang="0">
                <a:pos x="84" y="157"/>
              </a:cxn>
              <a:cxn ang="0">
                <a:pos x="77" y="227"/>
              </a:cxn>
              <a:cxn ang="0">
                <a:pos x="88" y="252"/>
              </a:cxn>
              <a:cxn ang="0">
                <a:pos x="98" y="253"/>
              </a:cxn>
              <a:cxn ang="0">
                <a:pos x="99" y="244"/>
              </a:cxn>
              <a:cxn ang="0">
                <a:pos x="101" y="234"/>
              </a:cxn>
              <a:cxn ang="0">
                <a:pos x="108" y="228"/>
              </a:cxn>
              <a:cxn ang="0">
                <a:pos x="126" y="211"/>
              </a:cxn>
              <a:cxn ang="0">
                <a:pos x="128" y="195"/>
              </a:cxn>
              <a:cxn ang="0">
                <a:pos x="126" y="182"/>
              </a:cxn>
              <a:cxn ang="0">
                <a:pos x="127" y="172"/>
              </a:cxn>
              <a:cxn ang="0">
                <a:pos x="143" y="169"/>
              </a:cxn>
              <a:cxn ang="0">
                <a:pos x="142" y="180"/>
              </a:cxn>
              <a:cxn ang="0">
                <a:pos x="146" y="171"/>
              </a:cxn>
              <a:cxn ang="0">
                <a:pos x="155" y="176"/>
              </a:cxn>
              <a:cxn ang="0">
                <a:pos x="163" y="185"/>
              </a:cxn>
              <a:cxn ang="0">
                <a:pos x="171" y="172"/>
              </a:cxn>
              <a:cxn ang="0">
                <a:pos x="178" y="165"/>
              </a:cxn>
            </a:cxnLst>
            <a:rect l="0" t="0" r="r" b="b"/>
            <a:pathLst>
              <a:path w="180" h="256">
                <a:moveTo>
                  <a:pt x="180" y="147"/>
                </a:moveTo>
                <a:cubicBezTo>
                  <a:pt x="180" y="144"/>
                  <a:pt x="178" y="144"/>
                  <a:pt x="176" y="143"/>
                </a:cubicBezTo>
                <a:cubicBezTo>
                  <a:pt x="175" y="142"/>
                  <a:pt x="174" y="141"/>
                  <a:pt x="173" y="142"/>
                </a:cubicBezTo>
                <a:cubicBezTo>
                  <a:pt x="171" y="143"/>
                  <a:pt x="170" y="143"/>
                  <a:pt x="169" y="144"/>
                </a:cubicBezTo>
                <a:cubicBezTo>
                  <a:pt x="168" y="144"/>
                  <a:pt x="168" y="144"/>
                  <a:pt x="167" y="143"/>
                </a:cubicBezTo>
                <a:cubicBezTo>
                  <a:pt x="167" y="141"/>
                  <a:pt x="165" y="138"/>
                  <a:pt x="165" y="136"/>
                </a:cubicBezTo>
                <a:cubicBezTo>
                  <a:pt x="165" y="135"/>
                  <a:pt x="165" y="135"/>
                  <a:pt x="164" y="134"/>
                </a:cubicBezTo>
                <a:cubicBezTo>
                  <a:pt x="164" y="134"/>
                  <a:pt x="163" y="133"/>
                  <a:pt x="163" y="133"/>
                </a:cubicBezTo>
                <a:cubicBezTo>
                  <a:pt x="163" y="132"/>
                  <a:pt x="163" y="130"/>
                  <a:pt x="164" y="128"/>
                </a:cubicBezTo>
                <a:cubicBezTo>
                  <a:pt x="164" y="128"/>
                  <a:pt x="164" y="127"/>
                  <a:pt x="164" y="126"/>
                </a:cubicBezTo>
                <a:cubicBezTo>
                  <a:pt x="164" y="126"/>
                  <a:pt x="164" y="124"/>
                  <a:pt x="163" y="123"/>
                </a:cubicBezTo>
                <a:cubicBezTo>
                  <a:pt x="162" y="123"/>
                  <a:pt x="159" y="123"/>
                  <a:pt x="158" y="123"/>
                </a:cubicBezTo>
                <a:cubicBezTo>
                  <a:pt x="156" y="123"/>
                  <a:pt x="152" y="122"/>
                  <a:pt x="154" y="120"/>
                </a:cubicBezTo>
                <a:cubicBezTo>
                  <a:pt x="155" y="118"/>
                  <a:pt x="156" y="119"/>
                  <a:pt x="158" y="120"/>
                </a:cubicBezTo>
                <a:cubicBezTo>
                  <a:pt x="157" y="119"/>
                  <a:pt x="157" y="118"/>
                  <a:pt x="157" y="117"/>
                </a:cubicBezTo>
                <a:cubicBezTo>
                  <a:pt x="158" y="115"/>
                  <a:pt x="158" y="116"/>
                  <a:pt x="159" y="115"/>
                </a:cubicBezTo>
                <a:cubicBezTo>
                  <a:pt x="159" y="114"/>
                  <a:pt x="159" y="114"/>
                  <a:pt x="159" y="113"/>
                </a:cubicBezTo>
                <a:cubicBezTo>
                  <a:pt x="159" y="113"/>
                  <a:pt x="159" y="112"/>
                  <a:pt x="159" y="112"/>
                </a:cubicBezTo>
                <a:cubicBezTo>
                  <a:pt x="158" y="109"/>
                  <a:pt x="160" y="109"/>
                  <a:pt x="161" y="107"/>
                </a:cubicBezTo>
                <a:cubicBezTo>
                  <a:pt x="162" y="105"/>
                  <a:pt x="160" y="103"/>
                  <a:pt x="160" y="101"/>
                </a:cubicBezTo>
                <a:cubicBezTo>
                  <a:pt x="160" y="99"/>
                  <a:pt x="160" y="98"/>
                  <a:pt x="160" y="97"/>
                </a:cubicBezTo>
                <a:cubicBezTo>
                  <a:pt x="159" y="97"/>
                  <a:pt x="158" y="97"/>
                  <a:pt x="157" y="98"/>
                </a:cubicBezTo>
                <a:cubicBezTo>
                  <a:pt x="157" y="98"/>
                  <a:pt x="156" y="98"/>
                  <a:pt x="156" y="98"/>
                </a:cubicBezTo>
                <a:cubicBezTo>
                  <a:pt x="154" y="100"/>
                  <a:pt x="153" y="103"/>
                  <a:pt x="150" y="101"/>
                </a:cubicBezTo>
                <a:cubicBezTo>
                  <a:pt x="149" y="101"/>
                  <a:pt x="148" y="100"/>
                  <a:pt x="147" y="100"/>
                </a:cubicBezTo>
                <a:cubicBezTo>
                  <a:pt x="146" y="99"/>
                  <a:pt x="146" y="97"/>
                  <a:pt x="146" y="96"/>
                </a:cubicBezTo>
                <a:cubicBezTo>
                  <a:pt x="146" y="96"/>
                  <a:pt x="145" y="95"/>
                  <a:pt x="145" y="94"/>
                </a:cubicBezTo>
                <a:cubicBezTo>
                  <a:pt x="145" y="95"/>
                  <a:pt x="144" y="96"/>
                  <a:pt x="144" y="96"/>
                </a:cubicBezTo>
                <a:cubicBezTo>
                  <a:pt x="143" y="96"/>
                  <a:pt x="141" y="95"/>
                  <a:pt x="141" y="94"/>
                </a:cubicBezTo>
                <a:cubicBezTo>
                  <a:pt x="141" y="93"/>
                  <a:pt x="141" y="92"/>
                  <a:pt x="140" y="91"/>
                </a:cubicBezTo>
                <a:cubicBezTo>
                  <a:pt x="139" y="90"/>
                  <a:pt x="139" y="89"/>
                  <a:pt x="138" y="89"/>
                </a:cubicBezTo>
                <a:cubicBezTo>
                  <a:pt x="137" y="88"/>
                  <a:pt x="137" y="86"/>
                  <a:pt x="136" y="85"/>
                </a:cubicBezTo>
                <a:cubicBezTo>
                  <a:pt x="135" y="84"/>
                  <a:pt x="135" y="84"/>
                  <a:pt x="135" y="84"/>
                </a:cubicBezTo>
                <a:cubicBezTo>
                  <a:pt x="135" y="83"/>
                  <a:pt x="135" y="82"/>
                  <a:pt x="135" y="81"/>
                </a:cubicBezTo>
                <a:cubicBezTo>
                  <a:pt x="134" y="80"/>
                  <a:pt x="134" y="79"/>
                  <a:pt x="135" y="78"/>
                </a:cubicBezTo>
                <a:cubicBezTo>
                  <a:pt x="136" y="76"/>
                  <a:pt x="139" y="76"/>
                  <a:pt x="139" y="74"/>
                </a:cubicBezTo>
                <a:cubicBezTo>
                  <a:pt x="139" y="74"/>
                  <a:pt x="139" y="73"/>
                  <a:pt x="139" y="72"/>
                </a:cubicBezTo>
                <a:cubicBezTo>
                  <a:pt x="139" y="71"/>
                  <a:pt x="139" y="70"/>
                  <a:pt x="139" y="70"/>
                </a:cubicBezTo>
                <a:cubicBezTo>
                  <a:pt x="140" y="68"/>
                  <a:pt x="140" y="67"/>
                  <a:pt x="140" y="66"/>
                </a:cubicBezTo>
                <a:cubicBezTo>
                  <a:pt x="140" y="65"/>
                  <a:pt x="141" y="64"/>
                  <a:pt x="141" y="63"/>
                </a:cubicBezTo>
                <a:cubicBezTo>
                  <a:pt x="142" y="63"/>
                  <a:pt x="143" y="63"/>
                  <a:pt x="142" y="62"/>
                </a:cubicBezTo>
                <a:cubicBezTo>
                  <a:pt x="141" y="61"/>
                  <a:pt x="140" y="61"/>
                  <a:pt x="140" y="60"/>
                </a:cubicBezTo>
                <a:cubicBezTo>
                  <a:pt x="140" y="60"/>
                  <a:pt x="140" y="59"/>
                  <a:pt x="140" y="59"/>
                </a:cubicBezTo>
                <a:cubicBezTo>
                  <a:pt x="141" y="58"/>
                  <a:pt x="141" y="58"/>
                  <a:pt x="141" y="56"/>
                </a:cubicBezTo>
                <a:cubicBezTo>
                  <a:pt x="141" y="56"/>
                  <a:pt x="141" y="55"/>
                  <a:pt x="141" y="55"/>
                </a:cubicBezTo>
                <a:cubicBezTo>
                  <a:pt x="141" y="54"/>
                  <a:pt x="141" y="54"/>
                  <a:pt x="142" y="53"/>
                </a:cubicBezTo>
                <a:cubicBezTo>
                  <a:pt x="142" y="53"/>
                  <a:pt x="142" y="53"/>
                  <a:pt x="142" y="52"/>
                </a:cubicBezTo>
                <a:cubicBezTo>
                  <a:pt x="143" y="51"/>
                  <a:pt x="143" y="49"/>
                  <a:pt x="141" y="48"/>
                </a:cubicBezTo>
                <a:cubicBezTo>
                  <a:pt x="141" y="48"/>
                  <a:pt x="140" y="48"/>
                  <a:pt x="139" y="48"/>
                </a:cubicBezTo>
                <a:cubicBezTo>
                  <a:pt x="138" y="47"/>
                  <a:pt x="137" y="47"/>
                  <a:pt x="136" y="46"/>
                </a:cubicBezTo>
                <a:cubicBezTo>
                  <a:pt x="135" y="46"/>
                  <a:pt x="133" y="45"/>
                  <a:pt x="132" y="46"/>
                </a:cubicBezTo>
                <a:cubicBezTo>
                  <a:pt x="131" y="47"/>
                  <a:pt x="131" y="48"/>
                  <a:pt x="130" y="48"/>
                </a:cubicBezTo>
                <a:cubicBezTo>
                  <a:pt x="130" y="48"/>
                  <a:pt x="129" y="48"/>
                  <a:pt x="129" y="48"/>
                </a:cubicBezTo>
                <a:cubicBezTo>
                  <a:pt x="128" y="48"/>
                  <a:pt x="126" y="48"/>
                  <a:pt x="125" y="48"/>
                </a:cubicBezTo>
                <a:cubicBezTo>
                  <a:pt x="124" y="47"/>
                  <a:pt x="125" y="47"/>
                  <a:pt x="124" y="46"/>
                </a:cubicBezTo>
                <a:cubicBezTo>
                  <a:pt x="123" y="45"/>
                  <a:pt x="123" y="45"/>
                  <a:pt x="121" y="45"/>
                </a:cubicBezTo>
                <a:cubicBezTo>
                  <a:pt x="120" y="45"/>
                  <a:pt x="120" y="43"/>
                  <a:pt x="119" y="42"/>
                </a:cubicBezTo>
                <a:cubicBezTo>
                  <a:pt x="117" y="40"/>
                  <a:pt x="117" y="40"/>
                  <a:pt x="117" y="38"/>
                </a:cubicBezTo>
                <a:cubicBezTo>
                  <a:pt x="117" y="37"/>
                  <a:pt x="118" y="35"/>
                  <a:pt x="117" y="35"/>
                </a:cubicBezTo>
                <a:cubicBezTo>
                  <a:pt x="116" y="34"/>
                  <a:pt x="116" y="35"/>
                  <a:pt x="115" y="35"/>
                </a:cubicBezTo>
                <a:cubicBezTo>
                  <a:pt x="114" y="34"/>
                  <a:pt x="114" y="33"/>
                  <a:pt x="113" y="33"/>
                </a:cubicBezTo>
                <a:cubicBezTo>
                  <a:pt x="112" y="32"/>
                  <a:pt x="113" y="32"/>
                  <a:pt x="111" y="32"/>
                </a:cubicBezTo>
                <a:cubicBezTo>
                  <a:pt x="111" y="32"/>
                  <a:pt x="110" y="32"/>
                  <a:pt x="109" y="32"/>
                </a:cubicBezTo>
                <a:cubicBezTo>
                  <a:pt x="109" y="32"/>
                  <a:pt x="108" y="31"/>
                  <a:pt x="107" y="31"/>
                </a:cubicBezTo>
                <a:cubicBezTo>
                  <a:pt x="106" y="30"/>
                  <a:pt x="105" y="30"/>
                  <a:pt x="104" y="30"/>
                </a:cubicBezTo>
                <a:cubicBezTo>
                  <a:pt x="103" y="30"/>
                  <a:pt x="100" y="29"/>
                  <a:pt x="99" y="30"/>
                </a:cubicBezTo>
                <a:cubicBezTo>
                  <a:pt x="99" y="31"/>
                  <a:pt x="99" y="33"/>
                  <a:pt x="99" y="34"/>
                </a:cubicBezTo>
                <a:cubicBezTo>
                  <a:pt x="99" y="35"/>
                  <a:pt x="98" y="37"/>
                  <a:pt x="97" y="37"/>
                </a:cubicBezTo>
                <a:cubicBezTo>
                  <a:pt x="97" y="37"/>
                  <a:pt x="97" y="36"/>
                  <a:pt x="97" y="35"/>
                </a:cubicBezTo>
                <a:cubicBezTo>
                  <a:pt x="96" y="35"/>
                  <a:pt x="96" y="35"/>
                  <a:pt x="95" y="35"/>
                </a:cubicBezTo>
                <a:cubicBezTo>
                  <a:pt x="95" y="35"/>
                  <a:pt x="95" y="33"/>
                  <a:pt x="95" y="32"/>
                </a:cubicBezTo>
                <a:cubicBezTo>
                  <a:pt x="95" y="32"/>
                  <a:pt x="95" y="30"/>
                  <a:pt x="95" y="29"/>
                </a:cubicBezTo>
                <a:cubicBezTo>
                  <a:pt x="94" y="29"/>
                  <a:pt x="93" y="31"/>
                  <a:pt x="92" y="31"/>
                </a:cubicBezTo>
                <a:cubicBezTo>
                  <a:pt x="91" y="31"/>
                  <a:pt x="90" y="32"/>
                  <a:pt x="89" y="31"/>
                </a:cubicBezTo>
                <a:cubicBezTo>
                  <a:pt x="89" y="30"/>
                  <a:pt x="90" y="30"/>
                  <a:pt x="91" y="29"/>
                </a:cubicBezTo>
                <a:cubicBezTo>
                  <a:pt x="92" y="28"/>
                  <a:pt x="93" y="26"/>
                  <a:pt x="92" y="24"/>
                </a:cubicBezTo>
                <a:cubicBezTo>
                  <a:pt x="91" y="22"/>
                  <a:pt x="90" y="23"/>
                  <a:pt x="88" y="23"/>
                </a:cubicBezTo>
                <a:cubicBezTo>
                  <a:pt x="87" y="24"/>
                  <a:pt x="86" y="23"/>
                  <a:pt x="84" y="23"/>
                </a:cubicBezTo>
                <a:cubicBezTo>
                  <a:pt x="84" y="24"/>
                  <a:pt x="83" y="24"/>
                  <a:pt x="83" y="25"/>
                </a:cubicBezTo>
                <a:cubicBezTo>
                  <a:pt x="82" y="25"/>
                  <a:pt x="80" y="24"/>
                  <a:pt x="80" y="23"/>
                </a:cubicBezTo>
                <a:cubicBezTo>
                  <a:pt x="79" y="22"/>
                  <a:pt x="80" y="22"/>
                  <a:pt x="79" y="21"/>
                </a:cubicBezTo>
                <a:cubicBezTo>
                  <a:pt x="77" y="21"/>
                  <a:pt x="77" y="22"/>
                  <a:pt x="77" y="20"/>
                </a:cubicBezTo>
                <a:cubicBezTo>
                  <a:pt x="77" y="20"/>
                  <a:pt x="77" y="19"/>
                  <a:pt x="77" y="19"/>
                </a:cubicBezTo>
                <a:cubicBezTo>
                  <a:pt x="77" y="18"/>
                  <a:pt x="76" y="18"/>
                  <a:pt x="75" y="18"/>
                </a:cubicBezTo>
                <a:cubicBezTo>
                  <a:pt x="73" y="17"/>
                  <a:pt x="71" y="14"/>
                  <a:pt x="69" y="13"/>
                </a:cubicBezTo>
                <a:cubicBezTo>
                  <a:pt x="68" y="12"/>
                  <a:pt x="66" y="12"/>
                  <a:pt x="64" y="11"/>
                </a:cubicBezTo>
                <a:cubicBezTo>
                  <a:pt x="63" y="10"/>
                  <a:pt x="62" y="9"/>
                  <a:pt x="61" y="8"/>
                </a:cubicBezTo>
                <a:cubicBezTo>
                  <a:pt x="61" y="8"/>
                  <a:pt x="60" y="8"/>
                  <a:pt x="60" y="7"/>
                </a:cubicBezTo>
                <a:cubicBezTo>
                  <a:pt x="58" y="6"/>
                  <a:pt x="59" y="6"/>
                  <a:pt x="57" y="6"/>
                </a:cubicBezTo>
                <a:cubicBezTo>
                  <a:pt x="56" y="6"/>
                  <a:pt x="54" y="6"/>
                  <a:pt x="54" y="5"/>
                </a:cubicBezTo>
                <a:cubicBezTo>
                  <a:pt x="53" y="5"/>
                  <a:pt x="51" y="0"/>
                  <a:pt x="49" y="2"/>
                </a:cubicBezTo>
                <a:cubicBezTo>
                  <a:pt x="48" y="2"/>
                  <a:pt x="48" y="4"/>
                  <a:pt x="48" y="4"/>
                </a:cubicBezTo>
                <a:cubicBezTo>
                  <a:pt x="48" y="7"/>
                  <a:pt x="45" y="9"/>
                  <a:pt x="42" y="10"/>
                </a:cubicBezTo>
                <a:cubicBezTo>
                  <a:pt x="41" y="10"/>
                  <a:pt x="40" y="10"/>
                  <a:pt x="39" y="9"/>
                </a:cubicBezTo>
                <a:cubicBezTo>
                  <a:pt x="38" y="8"/>
                  <a:pt x="38" y="7"/>
                  <a:pt x="37" y="7"/>
                </a:cubicBezTo>
                <a:cubicBezTo>
                  <a:pt x="37" y="6"/>
                  <a:pt x="36" y="5"/>
                  <a:pt x="36" y="6"/>
                </a:cubicBezTo>
                <a:cubicBezTo>
                  <a:pt x="35" y="6"/>
                  <a:pt x="35" y="7"/>
                  <a:pt x="35" y="8"/>
                </a:cubicBezTo>
                <a:cubicBezTo>
                  <a:pt x="34" y="9"/>
                  <a:pt x="33" y="9"/>
                  <a:pt x="32" y="10"/>
                </a:cubicBezTo>
                <a:cubicBezTo>
                  <a:pt x="31" y="11"/>
                  <a:pt x="28" y="12"/>
                  <a:pt x="26" y="12"/>
                </a:cubicBezTo>
                <a:cubicBezTo>
                  <a:pt x="25" y="12"/>
                  <a:pt x="25" y="12"/>
                  <a:pt x="25" y="11"/>
                </a:cubicBezTo>
                <a:cubicBezTo>
                  <a:pt x="24" y="9"/>
                  <a:pt x="23" y="8"/>
                  <a:pt x="21" y="8"/>
                </a:cubicBezTo>
                <a:cubicBezTo>
                  <a:pt x="19" y="7"/>
                  <a:pt x="19" y="7"/>
                  <a:pt x="19" y="9"/>
                </a:cubicBezTo>
                <a:cubicBezTo>
                  <a:pt x="18" y="11"/>
                  <a:pt x="18" y="12"/>
                  <a:pt x="15" y="13"/>
                </a:cubicBezTo>
                <a:cubicBezTo>
                  <a:pt x="14" y="14"/>
                  <a:pt x="13" y="14"/>
                  <a:pt x="12" y="13"/>
                </a:cubicBezTo>
                <a:cubicBezTo>
                  <a:pt x="12" y="12"/>
                  <a:pt x="12" y="11"/>
                  <a:pt x="11" y="11"/>
                </a:cubicBezTo>
                <a:cubicBezTo>
                  <a:pt x="10" y="10"/>
                  <a:pt x="9" y="11"/>
                  <a:pt x="8" y="10"/>
                </a:cubicBezTo>
                <a:cubicBezTo>
                  <a:pt x="6" y="10"/>
                  <a:pt x="7" y="7"/>
                  <a:pt x="6" y="7"/>
                </a:cubicBezTo>
                <a:cubicBezTo>
                  <a:pt x="5" y="7"/>
                  <a:pt x="4" y="7"/>
                  <a:pt x="4" y="7"/>
                </a:cubicBezTo>
                <a:cubicBezTo>
                  <a:pt x="2" y="8"/>
                  <a:pt x="1" y="8"/>
                  <a:pt x="1" y="10"/>
                </a:cubicBezTo>
                <a:cubicBezTo>
                  <a:pt x="1" y="11"/>
                  <a:pt x="1" y="12"/>
                  <a:pt x="1" y="13"/>
                </a:cubicBezTo>
                <a:cubicBezTo>
                  <a:pt x="1" y="14"/>
                  <a:pt x="2" y="14"/>
                  <a:pt x="2" y="15"/>
                </a:cubicBezTo>
                <a:cubicBezTo>
                  <a:pt x="2" y="16"/>
                  <a:pt x="2" y="17"/>
                  <a:pt x="2" y="18"/>
                </a:cubicBezTo>
                <a:cubicBezTo>
                  <a:pt x="1" y="19"/>
                  <a:pt x="1" y="19"/>
                  <a:pt x="0" y="20"/>
                </a:cubicBezTo>
                <a:cubicBezTo>
                  <a:pt x="0" y="20"/>
                  <a:pt x="0" y="20"/>
                  <a:pt x="0" y="21"/>
                </a:cubicBezTo>
                <a:cubicBezTo>
                  <a:pt x="1" y="21"/>
                  <a:pt x="2" y="21"/>
                  <a:pt x="3" y="21"/>
                </a:cubicBezTo>
                <a:cubicBezTo>
                  <a:pt x="7" y="23"/>
                  <a:pt x="8" y="29"/>
                  <a:pt x="11" y="33"/>
                </a:cubicBezTo>
                <a:cubicBezTo>
                  <a:pt x="13" y="36"/>
                  <a:pt x="15" y="38"/>
                  <a:pt x="18" y="41"/>
                </a:cubicBezTo>
                <a:cubicBezTo>
                  <a:pt x="20" y="45"/>
                  <a:pt x="24" y="46"/>
                  <a:pt x="25" y="51"/>
                </a:cubicBezTo>
                <a:cubicBezTo>
                  <a:pt x="26" y="53"/>
                  <a:pt x="26" y="55"/>
                  <a:pt x="27" y="56"/>
                </a:cubicBezTo>
                <a:cubicBezTo>
                  <a:pt x="29" y="59"/>
                  <a:pt x="32" y="61"/>
                  <a:pt x="34" y="65"/>
                </a:cubicBezTo>
                <a:cubicBezTo>
                  <a:pt x="36" y="68"/>
                  <a:pt x="36" y="72"/>
                  <a:pt x="36" y="76"/>
                </a:cubicBezTo>
                <a:cubicBezTo>
                  <a:pt x="36" y="77"/>
                  <a:pt x="35" y="78"/>
                  <a:pt x="36" y="79"/>
                </a:cubicBezTo>
                <a:cubicBezTo>
                  <a:pt x="36" y="81"/>
                  <a:pt x="37" y="81"/>
                  <a:pt x="37" y="82"/>
                </a:cubicBezTo>
                <a:cubicBezTo>
                  <a:pt x="38" y="83"/>
                  <a:pt x="37" y="84"/>
                  <a:pt x="38" y="84"/>
                </a:cubicBezTo>
                <a:cubicBezTo>
                  <a:pt x="39" y="85"/>
                  <a:pt x="40" y="85"/>
                  <a:pt x="40" y="86"/>
                </a:cubicBezTo>
                <a:cubicBezTo>
                  <a:pt x="41" y="86"/>
                  <a:pt x="40" y="87"/>
                  <a:pt x="40" y="87"/>
                </a:cubicBezTo>
                <a:cubicBezTo>
                  <a:pt x="42" y="89"/>
                  <a:pt x="45" y="89"/>
                  <a:pt x="47" y="91"/>
                </a:cubicBezTo>
                <a:cubicBezTo>
                  <a:pt x="49" y="92"/>
                  <a:pt x="49" y="96"/>
                  <a:pt x="51" y="98"/>
                </a:cubicBezTo>
                <a:cubicBezTo>
                  <a:pt x="52" y="100"/>
                  <a:pt x="53" y="102"/>
                  <a:pt x="54" y="103"/>
                </a:cubicBezTo>
                <a:cubicBezTo>
                  <a:pt x="55" y="104"/>
                  <a:pt x="57" y="105"/>
                  <a:pt x="58" y="106"/>
                </a:cubicBezTo>
                <a:cubicBezTo>
                  <a:pt x="60" y="109"/>
                  <a:pt x="60" y="110"/>
                  <a:pt x="62" y="111"/>
                </a:cubicBezTo>
                <a:cubicBezTo>
                  <a:pt x="65" y="115"/>
                  <a:pt x="66" y="120"/>
                  <a:pt x="67" y="125"/>
                </a:cubicBezTo>
                <a:cubicBezTo>
                  <a:pt x="67" y="128"/>
                  <a:pt x="66" y="131"/>
                  <a:pt x="68" y="134"/>
                </a:cubicBezTo>
                <a:cubicBezTo>
                  <a:pt x="70" y="138"/>
                  <a:pt x="73" y="140"/>
                  <a:pt x="77" y="140"/>
                </a:cubicBezTo>
                <a:cubicBezTo>
                  <a:pt x="80" y="140"/>
                  <a:pt x="78" y="144"/>
                  <a:pt x="80" y="147"/>
                </a:cubicBezTo>
                <a:cubicBezTo>
                  <a:pt x="80" y="149"/>
                  <a:pt x="84" y="155"/>
                  <a:pt x="84" y="157"/>
                </a:cubicBezTo>
                <a:cubicBezTo>
                  <a:pt x="84" y="160"/>
                  <a:pt x="82" y="165"/>
                  <a:pt x="83" y="167"/>
                </a:cubicBezTo>
                <a:cubicBezTo>
                  <a:pt x="85" y="170"/>
                  <a:pt x="84" y="178"/>
                  <a:pt x="83" y="180"/>
                </a:cubicBezTo>
                <a:cubicBezTo>
                  <a:pt x="79" y="190"/>
                  <a:pt x="77" y="194"/>
                  <a:pt x="76" y="204"/>
                </a:cubicBezTo>
                <a:cubicBezTo>
                  <a:pt x="76" y="210"/>
                  <a:pt x="75" y="223"/>
                  <a:pt x="77" y="227"/>
                </a:cubicBezTo>
                <a:cubicBezTo>
                  <a:pt x="79" y="230"/>
                  <a:pt x="79" y="238"/>
                  <a:pt x="78" y="242"/>
                </a:cubicBezTo>
                <a:cubicBezTo>
                  <a:pt x="75" y="249"/>
                  <a:pt x="78" y="252"/>
                  <a:pt x="82" y="256"/>
                </a:cubicBezTo>
                <a:cubicBezTo>
                  <a:pt x="83" y="256"/>
                  <a:pt x="84" y="255"/>
                  <a:pt x="85" y="254"/>
                </a:cubicBezTo>
                <a:cubicBezTo>
                  <a:pt x="86" y="253"/>
                  <a:pt x="87" y="252"/>
                  <a:pt x="88" y="252"/>
                </a:cubicBezTo>
                <a:cubicBezTo>
                  <a:pt x="91" y="249"/>
                  <a:pt x="91" y="256"/>
                  <a:pt x="94" y="256"/>
                </a:cubicBezTo>
                <a:cubicBezTo>
                  <a:pt x="95" y="256"/>
                  <a:pt x="95" y="256"/>
                  <a:pt x="96" y="255"/>
                </a:cubicBezTo>
                <a:cubicBezTo>
                  <a:pt x="96" y="255"/>
                  <a:pt x="96" y="254"/>
                  <a:pt x="97" y="254"/>
                </a:cubicBezTo>
                <a:cubicBezTo>
                  <a:pt x="97" y="253"/>
                  <a:pt x="98" y="253"/>
                  <a:pt x="98" y="253"/>
                </a:cubicBezTo>
                <a:cubicBezTo>
                  <a:pt x="98" y="252"/>
                  <a:pt x="98" y="251"/>
                  <a:pt x="98" y="250"/>
                </a:cubicBezTo>
                <a:cubicBezTo>
                  <a:pt x="98" y="250"/>
                  <a:pt x="98" y="249"/>
                  <a:pt x="99" y="248"/>
                </a:cubicBezTo>
                <a:cubicBezTo>
                  <a:pt x="99" y="247"/>
                  <a:pt x="99" y="246"/>
                  <a:pt x="99" y="245"/>
                </a:cubicBezTo>
                <a:cubicBezTo>
                  <a:pt x="99" y="245"/>
                  <a:pt x="99" y="244"/>
                  <a:pt x="99" y="244"/>
                </a:cubicBezTo>
                <a:cubicBezTo>
                  <a:pt x="99" y="244"/>
                  <a:pt x="100" y="243"/>
                  <a:pt x="100" y="243"/>
                </a:cubicBezTo>
                <a:cubicBezTo>
                  <a:pt x="101" y="241"/>
                  <a:pt x="99" y="240"/>
                  <a:pt x="99" y="238"/>
                </a:cubicBezTo>
                <a:cubicBezTo>
                  <a:pt x="99" y="237"/>
                  <a:pt x="99" y="236"/>
                  <a:pt x="99" y="235"/>
                </a:cubicBezTo>
                <a:cubicBezTo>
                  <a:pt x="99" y="234"/>
                  <a:pt x="100" y="234"/>
                  <a:pt x="101" y="234"/>
                </a:cubicBezTo>
                <a:cubicBezTo>
                  <a:pt x="102" y="233"/>
                  <a:pt x="102" y="233"/>
                  <a:pt x="102" y="232"/>
                </a:cubicBezTo>
                <a:cubicBezTo>
                  <a:pt x="102" y="231"/>
                  <a:pt x="103" y="230"/>
                  <a:pt x="104" y="230"/>
                </a:cubicBezTo>
                <a:cubicBezTo>
                  <a:pt x="104" y="229"/>
                  <a:pt x="105" y="229"/>
                  <a:pt x="106" y="228"/>
                </a:cubicBezTo>
                <a:cubicBezTo>
                  <a:pt x="107" y="228"/>
                  <a:pt x="107" y="228"/>
                  <a:pt x="108" y="228"/>
                </a:cubicBezTo>
                <a:cubicBezTo>
                  <a:pt x="109" y="228"/>
                  <a:pt x="110" y="227"/>
                  <a:pt x="111" y="227"/>
                </a:cubicBezTo>
                <a:cubicBezTo>
                  <a:pt x="113" y="225"/>
                  <a:pt x="112" y="223"/>
                  <a:pt x="111" y="221"/>
                </a:cubicBezTo>
                <a:cubicBezTo>
                  <a:pt x="110" y="219"/>
                  <a:pt x="113" y="217"/>
                  <a:pt x="115" y="216"/>
                </a:cubicBezTo>
                <a:cubicBezTo>
                  <a:pt x="118" y="214"/>
                  <a:pt x="122" y="213"/>
                  <a:pt x="126" y="211"/>
                </a:cubicBezTo>
                <a:cubicBezTo>
                  <a:pt x="127" y="210"/>
                  <a:pt x="128" y="210"/>
                  <a:pt x="128" y="209"/>
                </a:cubicBezTo>
                <a:cubicBezTo>
                  <a:pt x="128" y="208"/>
                  <a:pt x="127" y="207"/>
                  <a:pt x="126" y="206"/>
                </a:cubicBezTo>
                <a:cubicBezTo>
                  <a:pt x="125" y="204"/>
                  <a:pt x="127" y="202"/>
                  <a:pt x="128" y="200"/>
                </a:cubicBezTo>
                <a:cubicBezTo>
                  <a:pt x="129" y="198"/>
                  <a:pt x="129" y="197"/>
                  <a:pt x="128" y="195"/>
                </a:cubicBezTo>
                <a:cubicBezTo>
                  <a:pt x="128" y="194"/>
                  <a:pt x="128" y="194"/>
                  <a:pt x="127" y="193"/>
                </a:cubicBezTo>
                <a:cubicBezTo>
                  <a:pt x="126" y="193"/>
                  <a:pt x="124" y="194"/>
                  <a:pt x="124" y="193"/>
                </a:cubicBezTo>
                <a:cubicBezTo>
                  <a:pt x="123" y="192"/>
                  <a:pt x="125" y="189"/>
                  <a:pt x="125" y="188"/>
                </a:cubicBezTo>
                <a:cubicBezTo>
                  <a:pt x="126" y="186"/>
                  <a:pt x="126" y="184"/>
                  <a:pt x="126" y="182"/>
                </a:cubicBezTo>
                <a:cubicBezTo>
                  <a:pt x="126" y="181"/>
                  <a:pt x="127" y="180"/>
                  <a:pt x="127" y="179"/>
                </a:cubicBezTo>
                <a:cubicBezTo>
                  <a:pt x="126" y="177"/>
                  <a:pt x="125" y="178"/>
                  <a:pt x="124" y="177"/>
                </a:cubicBezTo>
                <a:cubicBezTo>
                  <a:pt x="124" y="176"/>
                  <a:pt x="125" y="174"/>
                  <a:pt x="125" y="174"/>
                </a:cubicBezTo>
                <a:cubicBezTo>
                  <a:pt x="126" y="172"/>
                  <a:pt x="126" y="172"/>
                  <a:pt x="127" y="172"/>
                </a:cubicBezTo>
                <a:cubicBezTo>
                  <a:pt x="129" y="171"/>
                  <a:pt x="130" y="170"/>
                  <a:pt x="131" y="170"/>
                </a:cubicBezTo>
                <a:cubicBezTo>
                  <a:pt x="132" y="170"/>
                  <a:pt x="133" y="170"/>
                  <a:pt x="134" y="169"/>
                </a:cubicBezTo>
                <a:cubicBezTo>
                  <a:pt x="135" y="169"/>
                  <a:pt x="134" y="169"/>
                  <a:pt x="135" y="168"/>
                </a:cubicBezTo>
                <a:cubicBezTo>
                  <a:pt x="137" y="166"/>
                  <a:pt x="143" y="164"/>
                  <a:pt x="143" y="169"/>
                </a:cubicBezTo>
                <a:cubicBezTo>
                  <a:pt x="143" y="171"/>
                  <a:pt x="142" y="172"/>
                  <a:pt x="141" y="174"/>
                </a:cubicBezTo>
                <a:cubicBezTo>
                  <a:pt x="139" y="176"/>
                  <a:pt x="139" y="177"/>
                  <a:pt x="139" y="179"/>
                </a:cubicBezTo>
                <a:cubicBezTo>
                  <a:pt x="140" y="180"/>
                  <a:pt x="140" y="183"/>
                  <a:pt x="141" y="182"/>
                </a:cubicBezTo>
                <a:cubicBezTo>
                  <a:pt x="142" y="181"/>
                  <a:pt x="142" y="180"/>
                  <a:pt x="142" y="180"/>
                </a:cubicBezTo>
                <a:cubicBezTo>
                  <a:pt x="142" y="179"/>
                  <a:pt x="143" y="179"/>
                  <a:pt x="143" y="178"/>
                </a:cubicBezTo>
                <a:cubicBezTo>
                  <a:pt x="144" y="177"/>
                  <a:pt x="144" y="176"/>
                  <a:pt x="144" y="175"/>
                </a:cubicBezTo>
                <a:cubicBezTo>
                  <a:pt x="144" y="172"/>
                  <a:pt x="145" y="169"/>
                  <a:pt x="146" y="168"/>
                </a:cubicBezTo>
                <a:cubicBezTo>
                  <a:pt x="147" y="169"/>
                  <a:pt x="146" y="170"/>
                  <a:pt x="146" y="171"/>
                </a:cubicBezTo>
                <a:cubicBezTo>
                  <a:pt x="146" y="172"/>
                  <a:pt x="147" y="176"/>
                  <a:pt x="148" y="177"/>
                </a:cubicBezTo>
                <a:cubicBezTo>
                  <a:pt x="149" y="176"/>
                  <a:pt x="151" y="171"/>
                  <a:pt x="154" y="172"/>
                </a:cubicBezTo>
                <a:cubicBezTo>
                  <a:pt x="155" y="172"/>
                  <a:pt x="155" y="173"/>
                  <a:pt x="155" y="174"/>
                </a:cubicBezTo>
                <a:cubicBezTo>
                  <a:pt x="155" y="175"/>
                  <a:pt x="155" y="175"/>
                  <a:pt x="155" y="176"/>
                </a:cubicBezTo>
                <a:cubicBezTo>
                  <a:pt x="156" y="176"/>
                  <a:pt x="157" y="177"/>
                  <a:pt x="158" y="177"/>
                </a:cubicBezTo>
                <a:cubicBezTo>
                  <a:pt x="158" y="178"/>
                  <a:pt x="159" y="179"/>
                  <a:pt x="159" y="180"/>
                </a:cubicBezTo>
                <a:cubicBezTo>
                  <a:pt x="159" y="180"/>
                  <a:pt x="160" y="181"/>
                  <a:pt x="160" y="182"/>
                </a:cubicBezTo>
                <a:cubicBezTo>
                  <a:pt x="161" y="183"/>
                  <a:pt x="162" y="184"/>
                  <a:pt x="163" y="185"/>
                </a:cubicBezTo>
                <a:cubicBezTo>
                  <a:pt x="163" y="185"/>
                  <a:pt x="165" y="185"/>
                  <a:pt x="166" y="185"/>
                </a:cubicBezTo>
                <a:cubicBezTo>
                  <a:pt x="166" y="182"/>
                  <a:pt x="166" y="180"/>
                  <a:pt x="168" y="178"/>
                </a:cubicBezTo>
                <a:cubicBezTo>
                  <a:pt x="169" y="177"/>
                  <a:pt x="170" y="176"/>
                  <a:pt x="170" y="175"/>
                </a:cubicBezTo>
                <a:cubicBezTo>
                  <a:pt x="171" y="174"/>
                  <a:pt x="170" y="173"/>
                  <a:pt x="171" y="172"/>
                </a:cubicBezTo>
                <a:cubicBezTo>
                  <a:pt x="172" y="171"/>
                  <a:pt x="172" y="171"/>
                  <a:pt x="173" y="170"/>
                </a:cubicBezTo>
                <a:cubicBezTo>
                  <a:pt x="173" y="170"/>
                  <a:pt x="173" y="169"/>
                  <a:pt x="173" y="168"/>
                </a:cubicBezTo>
                <a:cubicBezTo>
                  <a:pt x="175" y="167"/>
                  <a:pt x="176" y="169"/>
                  <a:pt x="178" y="168"/>
                </a:cubicBezTo>
                <a:cubicBezTo>
                  <a:pt x="179" y="167"/>
                  <a:pt x="178" y="166"/>
                  <a:pt x="178" y="165"/>
                </a:cubicBezTo>
                <a:cubicBezTo>
                  <a:pt x="178" y="163"/>
                  <a:pt x="179" y="161"/>
                  <a:pt x="179" y="160"/>
                </a:cubicBezTo>
                <a:cubicBezTo>
                  <a:pt x="180" y="156"/>
                  <a:pt x="180" y="151"/>
                  <a:pt x="180" y="147"/>
                </a:cubicBezTo>
              </a:path>
            </a:pathLst>
          </a:custGeom>
          <a:solidFill>
            <a:srgbClr val="BFBFBF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36" name="Freeform 36"/>
          <p:cNvSpPr>
            <a:spLocks/>
          </p:cNvSpPr>
          <p:nvPr/>
        </p:nvSpPr>
        <p:spPr bwMode="auto">
          <a:xfrm>
            <a:off x="7069864" y="3856733"/>
            <a:ext cx="257936" cy="133701"/>
          </a:xfrm>
          <a:custGeom>
            <a:avLst/>
            <a:gdLst/>
            <a:ahLst/>
            <a:cxnLst>
              <a:cxn ang="0">
                <a:pos x="184" y="94"/>
              </a:cxn>
              <a:cxn ang="0">
                <a:pos x="182" y="91"/>
              </a:cxn>
              <a:cxn ang="0">
                <a:pos x="175" y="87"/>
              </a:cxn>
              <a:cxn ang="0">
                <a:pos x="163" y="83"/>
              </a:cxn>
              <a:cxn ang="0">
                <a:pos x="161" y="81"/>
              </a:cxn>
              <a:cxn ang="0">
                <a:pos x="160" y="75"/>
              </a:cxn>
              <a:cxn ang="0">
                <a:pos x="163" y="61"/>
              </a:cxn>
              <a:cxn ang="0">
                <a:pos x="171" y="47"/>
              </a:cxn>
              <a:cxn ang="0">
                <a:pos x="169" y="38"/>
              </a:cxn>
              <a:cxn ang="0">
                <a:pos x="163" y="31"/>
              </a:cxn>
              <a:cxn ang="0">
                <a:pos x="158" y="23"/>
              </a:cxn>
              <a:cxn ang="0">
                <a:pos x="151" y="22"/>
              </a:cxn>
              <a:cxn ang="0">
                <a:pos x="139" y="20"/>
              </a:cxn>
              <a:cxn ang="0">
                <a:pos x="132" y="22"/>
              </a:cxn>
              <a:cxn ang="0">
                <a:pos x="127" y="22"/>
              </a:cxn>
              <a:cxn ang="0">
                <a:pos x="122" y="20"/>
              </a:cxn>
              <a:cxn ang="0">
                <a:pos x="115" y="17"/>
              </a:cxn>
              <a:cxn ang="0">
                <a:pos x="110" y="15"/>
              </a:cxn>
              <a:cxn ang="0">
                <a:pos x="101" y="12"/>
              </a:cxn>
              <a:cxn ang="0">
                <a:pos x="90" y="1"/>
              </a:cxn>
              <a:cxn ang="0">
                <a:pos x="82" y="3"/>
              </a:cxn>
              <a:cxn ang="0">
                <a:pos x="83" y="9"/>
              </a:cxn>
              <a:cxn ang="0">
                <a:pos x="76" y="12"/>
              </a:cxn>
              <a:cxn ang="0">
                <a:pos x="76" y="20"/>
              </a:cxn>
              <a:cxn ang="0">
                <a:pos x="76" y="36"/>
              </a:cxn>
              <a:cxn ang="0">
                <a:pos x="74" y="40"/>
              </a:cxn>
              <a:cxn ang="0">
                <a:pos x="62" y="33"/>
              </a:cxn>
              <a:cxn ang="0">
                <a:pos x="48" y="39"/>
              </a:cxn>
              <a:cxn ang="0">
                <a:pos x="33" y="45"/>
              </a:cxn>
              <a:cxn ang="0">
                <a:pos x="14" y="52"/>
              </a:cxn>
              <a:cxn ang="0">
                <a:pos x="28" y="56"/>
              </a:cxn>
              <a:cxn ang="0">
                <a:pos x="28" y="62"/>
              </a:cxn>
              <a:cxn ang="0">
                <a:pos x="22" y="65"/>
              </a:cxn>
              <a:cxn ang="0">
                <a:pos x="15" y="66"/>
              </a:cxn>
              <a:cxn ang="0">
                <a:pos x="11" y="71"/>
              </a:cxn>
              <a:cxn ang="0">
                <a:pos x="0" y="78"/>
              </a:cxn>
              <a:cxn ang="0">
                <a:pos x="2" y="84"/>
              </a:cxn>
              <a:cxn ang="0">
                <a:pos x="6" y="83"/>
              </a:cxn>
              <a:cxn ang="0">
                <a:pos x="76" y="88"/>
              </a:cxn>
              <a:cxn ang="0">
                <a:pos x="137" y="89"/>
              </a:cxn>
              <a:cxn ang="0">
                <a:pos x="164" y="89"/>
              </a:cxn>
              <a:cxn ang="0">
                <a:pos x="184" y="96"/>
              </a:cxn>
            </a:cxnLst>
            <a:rect l="0" t="0" r="r" b="b"/>
            <a:pathLst>
              <a:path w="185" h="96">
                <a:moveTo>
                  <a:pt x="185" y="96"/>
                </a:moveTo>
                <a:cubicBezTo>
                  <a:pt x="185" y="96"/>
                  <a:pt x="184" y="95"/>
                  <a:pt x="184" y="94"/>
                </a:cubicBezTo>
                <a:cubicBezTo>
                  <a:pt x="183" y="94"/>
                  <a:pt x="184" y="93"/>
                  <a:pt x="183" y="92"/>
                </a:cubicBezTo>
                <a:cubicBezTo>
                  <a:pt x="183" y="92"/>
                  <a:pt x="182" y="91"/>
                  <a:pt x="182" y="91"/>
                </a:cubicBezTo>
                <a:cubicBezTo>
                  <a:pt x="181" y="90"/>
                  <a:pt x="180" y="89"/>
                  <a:pt x="179" y="88"/>
                </a:cubicBezTo>
                <a:cubicBezTo>
                  <a:pt x="178" y="87"/>
                  <a:pt x="177" y="87"/>
                  <a:pt x="175" y="87"/>
                </a:cubicBezTo>
                <a:cubicBezTo>
                  <a:pt x="173" y="87"/>
                  <a:pt x="171" y="86"/>
                  <a:pt x="169" y="85"/>
                </a:cubicBezTo>
                <a:cubicBezTo>
                  <a:pt x="167" y="85"/>
                  <a:pt x="165" y="84"/>
                  <a:pt x="163" y="83"/>
                </a:cubicBezTo>
                <a:cubicBezTo>
                  <a:pt x="163" y="82"/>
                  <a:pt x="163" y="82"/>
                  <a:pt x="162" y="82"/>
                </a:cubicBezTo>
                <a:cubicBezTo>
                  <a:pt x="162" y="81"/>
                  <a:pt x="161" y="81"/>
                  <a:pt x="161" y="81"/>
                </a:cubicBezTo>
                <a:cubicBezTo>
                  <a:pt x="160" y="81"/>
                  <a:pt x="160" y="81"/>
                  <a:pt x="160" y="80"/>
                </a:cubicBezTo>
                <a:cubicBezTo>
                  <a:pt x="160" y="78"/>
                  <a:pt x="160" y="76"/>
                  <a:pt x="160" y="75"/>
                </a:cubicBezTo>
                <a:cubicBezTo>
                  <a:pt x="160" y="73"/>
                  <a:pt x="161" y="72"/>
                  <a:pt x="161" y="71"/>
                </a:cubicBezTo>
                <a:cubicBezTo>
                  <a:pt x="161" y="67"/>
                  <a:pt x="162" y="64"/>
                  <a:pt x="163" y="61"/>
                </a:cubicBezTo>
                <a:cubicBezTo>
                  <a:pt x="163" y="58"/>
                  <a:pt x="163" y="57"/>
                  <a:pt x="165" y="55"/>
                </a:cubicBezTo>
                <a:cubicBezTo>
                  <a:pt x="167" y="53"/>
                  <a:pt x="169" y="50"/>
                  <a:pt x="171" y="47"/>
                </a:cubicBezTo>
                <a:cubicBezTo>
                  <a:pt x="172" y="47"/>
                  <a:pt x="172" y="46"/>
                  <a:pt x="172" y="45"/>
                </a:cubicBezTo>
                <a:cubicBezTo>
                  <a:pt x="172" y="42"/>
                  <a:pt x="169" y="40"/>
                  <a:pt x="169" y="38"/>
                </a:cubicBezTo>
                <a:cubicBezTo>
                  <a:pt x="168" y="37"/>
                  <a:pt x="168" y="35"/>
                  <a:pt x="167" y="33"/>
                </a:cubicBezTo>
                <a:cubicBezTo>
                  <a:pt x="166" y="32"/>
                  <a:pt x="164" y="32"/>
                  <a:pt x="163" y="31"/>
                </a:cubicBezTo>
                <a:cubicBezTo>
                  <a:pt x="162" y="30"/>
                  <a:pt x="159" y="28"/>
                  <a:pt x="159" y="27"/>
                </a:cubicBezTo>
                <a:cubicBezTo>
                  <a:pt x="158" y="26"/>
                  <a:pt x="159" y="25"/>
                  <a:pt x="158" y="23"/>
                </a:cubicBezTo>
                <a:cubicBezTo>
                  <a:pt x="157" y="22"/>
                  <a:pt x="155" y="20"/>
                  <a:pt x="154" y="20"/>
                </a:cubicBezTo>
                <a:cubicBezTo>
                  <a:pt x="152" y="20"/>
                  <a:pt x="152" y="21"/>
                  <a:pt x="151" y="22"/>
                </a:cubicBezTo>
                <a:cubicBezTo>
                  <a:pt x="150" y="22"/>
                  <a:pt x="149" y="22"/>
                  <a:pt x="148" y="22"/>
                </a:cubicBezTo>
                <a:cubicBezTo>
                  <a:pt x="144" y="22"/>
                  <a:pt x="142" y="21"/>
                  <a:pt x="139" y="20"/>
                </a:cubicBezTo>
                <a:cubicBezTo>
                  <a:pt x="137" y="19"/>
                  <a:pt x="136" y="19"/>
                  <a:pt x="134" y="20"/>
                </a:cubicBezTo>
                <a:cubicBezTo>
                  <a:pt x="133" y="21"/>
                  <a:pt x="132" y="22"/>
                  <a:pt x="132" y="22"/>
                </a:cubicBezTo>
                <a:cubicBezTo>
                  <a:pt x="131" y="23"/>
                  <a:pt x="132" y="24"/>
                  <a:pt x="130" y="24"/>
                </a:cubicBezTo>
                <a:cubicBezTo>
                  <a:pt x="129" y="24"/>
                  <a:pt x="128" y="22"/>
                  <a:pt x="127" y="22"/>
                </a:cubicBezTo>
                <a:cubicBezTo>
                  <a:pt x="126" y="21"/>
                  <a:pt x="125" y="18"/>
                  <a:pt x="124" y="19"/>
                </a:cubicBezTo>
                <a:cubicBezTo>
                  <a:pt x="123" y="19"/>
                  <a:pt x="123" y="20"/>
                  <a:pt x="122" y="20"/>
                </a:cubicBezTo>
                <a:cubicBezTo>
                  <a:pt x="121" y="20"/>
                  <a:pt x="121" y="19"/>
                  <a:pt x="120" y="18"/>
                </a:cubicBezTo>
                <a:cubicBezTo>
                  <a:pt x="119" y="17"/>
                  <a:pt x="116" y="18"/>
                  <a:pt x="115" y="17"/>
                </a:cubicBezTo>
                <a:cubicBezTo>
                  <a:pt x="114" y="17"/>
                  <a:pt x="113" y="16"/>
                  <a:pt x="112" y="15"/>
                </a:cubicBezTo>
                <a:cubicBezTo>
                  <a:pt x="111" y="15"/>
                  <a:pt x="110" y="15"/>
                  <a:pt x="110" y="15"/>
                </a:cubicBezTo>
                <a:cubicBezTo>
                  <a:pt x="109" y="14"/>
                  <a:pt x="108" y="14"/>
                  <a:pt x="107" y="13"/>
                </a:cubicBezTo>
                <a:cubicBezTo>
                  <a:pt x="105" y="13"/>
                  <a:pt x="103" y="12"/>
                  <a:pt x="101" y="12"/>
                </a:cubicBezTo>
                <a:cubicBezTo>
                  <a:pt x="99" y="12"/>
                  <a:pt x="98" y="10"/>
                  <a:pt x="97" y="9"/>
                </a:cubicBezTo>
                <a:cubicBezTo>
                  <a:pt x="95" y="6"/>
                  <a:pt x="93" y="2"/>
                  <a:pt x="90" y="1"/>
                </a:cubicBezTo>
                <a:cubicBezTo>
                  <a:pt x="88" y="0"/>
                  <a:pt x="87" y="1"/>
                  <a:pt x="85" y="2"/>
                </a:cubicBezTo>
                <a:cubicBezTo>
                  <a:pt x="85" y="2"/>
                  <a:pt x="83" y="3"/>
                  <a:pt x="82" y="3"/>
                </a:cubicBezTo>
                <a:cubicBezTo>
                  <a:pt x="82" y="4"/>
                  <a:pt x="82" y="4"/>
                  <a:pt x="83" y="5"/>
                </a:cubicBezTo>
                <a:cubicBezTo>
                  <a:pt x="83" y="7"/>
                  <a:pt x="84" y="8"/>
                  <a:pt x="83" y="9"/>
                </a:cubicBezTo>
                <a:cubicBezTo>
                  <a:pt x="82" y="10"/>
                  <a:pt x="80" y="10"/>
                  <a:pt x="79" y="10"/>
                </a:cubicBezTo>
                <a:cubicBezTo>
                  <a:pt x="77" y="10"/>
                  <a:pt x="76" y="10"/>
                  <a:pt x="76" y="12"/>
                </a:cubicBezTo>
                <a:cubicBezTo>
                  <a:pt x="76" y="13"/>
                  <a:pt x="76" y="14"/>
                  <a:pt x="76" y="15"/>
                </a:cubicBezTo>
                <a:cubicBezTo>
                  <a:pt x="76" y="16"/>
                  <a:pt x="76" y="18"/>
                  <a:pt x="76" y="20"/>
                </a:cubicBezTo>
                <a:cubicBezTo>
                  <a:pt x="76" y="22"/>
                  <a:pt x="76" y="25"/>
                  <a:pt x="76" y="27"/>
                </a:cubicBezTo>
                <a:cubicBezTo>
                  <a:pt x="76" y="30"/>
                  <a:pt x="76" y="33"/>
                  <a:pt x="76" y="36"/>
                </a:cubicBezTo>
                <a:cubicBezTo>
                  <a:pt x="76" y="37"/>
                  <a:pt x="77" y="38"/>
                  <a:pt x="76" y="39"/>
                </a:cubicBezTo>
                <a:cubicBezTo>
                  <a:pt x="75" y="39"/>
                  <a:pt x="75" y="40"/>
                  <a:pt x="74" y="40"/>
                </a:cubicBezTo>
                <a:cubicBezTo>
                  <a:pt x="73" y="40"/>
                  <a:pt x="72" y="40"/>
                  <a:pt x="71" y="39"/>
                </a:cubicBezTo>
                <a:cubicBezTo>
                  <a:pt x="68" y="37"/>
                  <a:pt x="66" y="34"/>
                  <a:pt x="62" y="33"/>
                </a:cubicBezTo>
                <a:cubicBezTo>
                  <a:pt x="58" y="33"/>
                  <a:pt x="54" y="30"/>
                  <a:pt x="50" y="31"/>
                </a:cubicBezTo>
                <a:cubicBezTo>
                  <a:pt x="47" y="32"/>
                  <a:pt x="48" y="36"/>
                  <a:pt x="48" y="39"/>
                </a:cubicBezTo>
                <a:cubicBezTo>
                  <a:pt x="45" y="39"/>
                  <a:pt x="40" y="36"/>
                  <a:pt x="37" y="39"/>
                </a:cubicBezTo>
                <a:cubicBezTo>
                  <a:pt x="35" y="40"/>
                  <a:pt x="35" y="44"/>
                  <a:pt x="33" y="45"/>
                </a:cubicBezTo>
                <a:cubicBezTo>
                  <a:pt x="28" y="48"/>
                  <a:pt x="23" y="49"/>
                  <a:pt x="18" y="50"/>
                </a:cubicBezTo>
                <a:cubicBezTo>
                  <a:pt x="17" y="50"/>
                  <a:pt x="15" y="51"/>
                  <a:pt x="14" y="52"/>
                </a:cubicBezTo>
                <a:cubicBezTo>
                  <a:pt x="14" y="54"/>
                  <a:pt x="17" y="55"/>
                  <a:pt x="19" y="56"/>
                </a:cubicBezTo>
                <a:cubicBezTo>
                  <a:pt x="22" y="56"/>
                  <a:pt x="25" y="56"/>
                  <a:pt x="28" y="56"/>
                </a:cubicBezTo>
                <a:cubicBezTo>
                  <a:pt x="30" y="56"/>
                  <a:pt x="33" y="56"/>
                  <a:pt x="34" y="57"/>
                </a:cubicBezTo>
                <a:cubicBezTo>
                  <a:pt x="37" y="60"/>
                  <a:pt x="30" y="61"/>
                  <a:pt x="28" y="62"/>
                </a:cubicBezTo>
                <a:cubicBezTo>
                  <a:pt x="26" y="62"/>
                  <a:pt x="25" y="63"/>
                  <a:pt x="24" y="64"/>
                </a:cubicBezTo>
                <a:cubicBezTo>
                  <a:pt x="23" y="64"/>
                  <a:pt x="22" y="64"/>
                  <a:pt x="22" y="65"/>
                </a:cubicBezTo>
                <a:cubicBezTo>
                  <a:pt x="21" y="66"/>
                  <a:pt x="21" y="67"/>
                  <a:pt x="20" y="67"/>
                </a:cubicBezTo>
                <a:cubicBezTo>
                  <a:pt x="17" y="68"/>
                  <a:pt x="17" y="67"/>
                  <a:pt x="15" y="66"/>
                </a:cubicBezTo>
                <a:cubicBezTo>
                  <a:pt x="14" y="65"/>
                  <a:pt x="13" y="65"/>
                  <a:pt x="12" y="66"/>
                </a:cubicBezTo>
                <a:cubicBezTo>
                  <a:pt x="10" y="67"/>
                  <a:pt x="11" y="68"/>
                  <a:pt x="11" y="71"/>
                </a:cubicBezTo>
                <a:cubicBezTo>
                  <a:pt x="10" y="75"/>
                  <a:pt x="6" y="72"/>
                  <a:pt x="4" y="73"/>
                </a:cubicBezTo>
                <a:cubicBezTo>
                  <a:pt x="2" y="73"/>
                  <a:pt x="1" y="76"/>
                  <a:pt x="0" y="78"/>
                </a:cubicBezTo>
                <a:cubicBezTo>
                  <a:pt x="0" y="80"/>
                  <a:pt x="1" y="80"/>
                  <a:pt x="2" y="82"/>
                </a:cubicBezTo>
                <a:cubicBezTo>
                  <a:pt x="2" y="83"/>
                  <a:pt x="2" y="83"/>
                  <a:pt x="2" y="84"/>
                </a:cubicBezTo>
                <a:cubicBezTo>
                  <a:pt x="2" y="83"/>
                  <a:pt x="3" y="83"/>
                  <a:pt x="3" y="82"/>
                </a:cubicBezTo>
                <a:cubicBezTo>
                  <a:pt x="4" y="82"/>
                  <a:pt x="5" y="82"/>
                  <a:pt x="6" y="83"/>
                </a:cubicBezTo>
                <a:cubicBezTo>
                  <a:pt x="13" y="84"/>
                  <a:pt x="20" y="85"/>
                  <a:pt x="27" y="86"/>
                </a:cubicBezTo>
                <a:cubicBezTo>
                  <a:pt x="43" y="87"/>
                  <a:pt x="59" y="88"/>
                  <a:pt x="76" y="88"/>
                </a:cubicBezTo>
                <a:cubicBezTo>
                  <a:pt x="88" y="89"/>
                  <a:pt x="100" y="88"/>
                  <a:pt x="112" y="88"/>
                </a:cubicBezTo>
                <a:cubicBezTo>
                  <a:pt x="120" y="88"/>
                  <a:pt x="129" y="89"/>
                  <a:pt x="137" y="89"/>
                </a:cubicBezTo>
                <a:cubicBezTo>
                  <a:pt x="144" y="89"/>
                  <a:pt x="150" y="89"/>
                  <a:pt x="157" y="89"/>
                </a:cubicBezTo>
                <a:cubicBezTo>
                  <a:pt x="159" y="89"/>
                  <a:pt x="162" y="89"/>
                  <a:pt x="164" y="89"/>
                </a:cubicBezTo>
                <a:cubicBezTo>
                  <a:pt x="166" y="89"/>
                  <a:pt x="168" y="90"/>
                  <a:pt x="170" y="90"/>
                </a:cubicBezTo>
                <a:cubicBezTo>
                  <a:pt x="175" y="92"/>
                  <a:pt x="179" y="95"/>
                  <a:pt x="184" y="96"/>
                </a:cubicBezTo>
                <a:cubicBezTo>
                  <a:pt x="184" y="96"/>
                  <a:pt x="185" y="96"/>
                  <a:pt x="185" y="96"/>
                </a:cubicBezTo>
              </a:path>
            </a:pathLst>
          </a:custGeom>
          <a:solidFill>
            <a:srgbClr val="BFBFBF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37" name="Freeform 37"/>
          <p:cNvSpPr>
            <a:spLocks/>
          </p:cNvSpPr>
          <p:nvPr/>
        </p:nvSpPr>
        <p:spPr bwMode="auto">
          <a:xfrm>
            <a:off x="7164519" y="3704102"/>
            <a:ext cx="441331" cy="337210"/>
          </a:xfrm>
          <a:custGeom>
            <a:avLst/>
            <a:gdLst/>
            <a:ahLst/>
            <a:cxnLst>
              <a:cxn ang="0">
                <a:pos x="305" y="111"/>
              </a:cxn>
              <a:cxn ang="0">
                <a:pos x="303" y="97"/>
              </a:cxn>
              <a:cxn ang="0">
                <a:pos x="309" y="76"/>
              </a:cxn>
              <a:cxn ang="0">
                <a:pos x="291" y="69"/>
              </a:cxn>
              <a:cxn ang="0">
                <a:pos x="278" y="50"/>
              </a:cxn>
              <a:cxn ang="0">
                <a:pos x="252" y="32"/>
              </a:cxn>
              <a:cxn ang="0">
                <a:pos x="229" y="29"/>
              </a:cxn>
              <a:cxn ang="0">
                <a:pos x="213" y="9"/>
              </a:cxn>
              <a:cxn ang="0">
                <a:pos x="208" y="2"/>
              </a:cxn>
              <a:cxn ang="0">
                <a:pos x="200" y="11"/>
              </a:cxn>
              <a:cxn ang="0">
                <a:pos x="189" y="18"/>
              </a:cxn>
              <a:cxn ang="0">
                <a:pos x="168" y="16"/>
              </a:cxn>
              <a:cxn ang="0">
                <a:pos x="154" y="13"/>
              </a:cxn>
              <a:cxn ang="0">
                <a:pos x="137" y="10"/>
              </a:cxn>
              <a:cxn ang="0">
                <a:pos x="121" y="10"/>
              </a:cxn>
              <a:cxn ang="0">
                <a:pos x="112" y="6"/>
              </a:cxn>
              <a:cxn ang="0">
                <a:pos x="101" y="7"/>
              </a:cxn>
              <a:cxn ang="0">
                <a:pos x="78" y="5"/>
              </a:cxn>
              <a:cxn ang="0">
                <a:pos x="53" y="3"/>
              </a:cxn>
              <a:cxn ang="0">
                <a:pos x="36" y="13"/>
              </a:cxn>
              <a:cxn ang="0">
                <a:pos x="20" y="23"/>
              </a:cxn>
              <a:cxn ang="0">
                <a:pos x="12" y="27"/>
              </a:cxn>
              <a:cxn ang="0">
                <a:pos x="8" y="34"/>
              </a:cxn>
              <a:cxn ang="0">
                <a:pos x="1" y="51"/>
              </a:cxn>
              <a:cxn ang="0">
                <a:pos x="3" y="65"/>
              </a:cxn>
              <a:cxn ang="0">
                <a:pos x="8" y="74"/>
              </a:cxn>
              <a:cxn ang="0">
                <a:pos x="9" y="90"/>
              </a:cxn>
              <a:cxn ang="0">
                <a:pos x="15" y="106"/>
              </a:cxn>
              <a:cxn ang="0">
                <a:pos x="22" y="110"/>
              </a:cxn>
              <a:cxn ang="0">
                <a:pos x="42" y="124"/>
              </a:cxn>
              <a:cxn ang="0">
                <a:pos x="54" y="129"/>
              </a:cxn>
              <a:cxn ang="0">
                <a:pos x="64" y="131"/>
              </a:cxn>
              <a:cxn ang="0">
                <a:pos x="83" y="131"/>
              </a:cxn>
              <a:cxn ang="0">
                <a:pos x="95" y="140"/>
              </a:cxn>
              <a:cxn ang="0">
                <a:pos x="103" y="156"/>
              </a:cxn>
              <a:cxn ang="0">
                <a:pos x="92" y="184"/>
              </a:cxn>
              <a:cxn ang="0">
                <a:pos x="95" y="192"/>
              </a:cxn>
              <a:cxn ang="0">
                <a:pos x="114" y="200"/>
              </a:cxn>
              <a:cxn ang="0">
                <a:pos x="128" y="207"/>
              </a:cxn>
              <a:cxn ang="0">
                <a:pos x="138" y="221"/>
              </a:cxn>
              <a:cxn ang="0">
                <a:pos x="137" y="237"/>
              </a:cxn>
              <a:cxn ang="0">
                <a:pos x="144" y="235"/>
              </a:cxn>
              <a:cxn ang="0">
                <a:pos x="159" y="236"/>
              </a:cxn>
              <a:cxn ang="0">
                <a:pos x="185" y="240"/>
              </a:cxn>
              <a:cxn ang="0">
                <a:pos x="195" y="232"/>
              </a:cxn>
              <a:cxn ang="0">
                <a:pos x="203" y="234"/>
              </a:cxn>
              <a:cxn ang="0">
                <a:pos x="207" y="222"/>
              </a:cxn>
              <a:cxn ang="0">
                <a:pos x="223" y="220"/>
              </a:cxn>
              <a:cxn ang="0">
                <a:pos x="237" y="204"/>
              </a:cxn>
              <a:cxn ang="0">
                <a:pos x="247" y="212"/>
              </a:cxn>
              <a:cxn ang="0">
                <a:pos x="259" y="217"/>
              </a:cxn>
              <a:cxn ang="0">
                <a:pos x="251" y="202"/>
              </a:cxn>
              <a:cxn ang="0">
                <a:pos x="251" y="191"/>
              </a:cxn>
              <a:cxn ang="0">
                <a:pos x="258" y="164"/>
              </a:cxn>
              <a:cxn ang="0">
                <a:pos x="261" y="149"/>
              </a:cxn>
              <a:cxn ang="0">
                <a:pos x="274" y="142"/>
              </a:cxn>
              <a:cxn ang="0">
                <a:pos x="283" y="135"/>
              </a:cxn>
              <a:cxn ang="0">
                <a:pos x="289" y="129"/>
              </a:cxn>
              <a:cxn ang="0">
                <a:pos x="304" y="123"/>
              </a:cxn>
              <a:cxn ang="0">
                <a:pos x="312" y="116"/>
              </a:cxn>
            </a:cxnLst>
            <a:rect l="0" t="0" r="r" b="b"/>
            <a:pathLst>
              <a:path w="317" h="242">
                <a:moveTo>
                  <a:pt x="316" y="111"/>
                </a:moveTo>
                <a:cubicBezTo>
                  <a:pt x="314" y="110"/>
                  <a:pt x="310" y="110"/>
                  <a:pt x="308" y="110"/>
                </a:cubicBezTo>
                <a:cubicBezTo>
                  <a:pt x="308" y="110"/>
                  <a:pt x="307" y="110"/>
                  <a:pt x="306" y="110"/>
                </a:cubicBezTo>
                <a:cubicBezTo>
                  <a:pt x="306" y="110"/>
                  <a:pt x="305" y="111"/>
                  <a:pt x="305" y="111"/>
                </a:cubicBezTo>
                <a:cubicBezTo>
                  <a:pt x="303" y="111"/>
                  <a:pt x="302" y="109"/>
                  <a:pt x="301" y="108"/>
                </a:cubicBezTo>
                <a:cubicBezTo>
                  <a:pt x="300" y="106"/>
                  <a:pt x="300" y="106"/>
                  <a:pt x="301" y="105"/>
                </a:cubicBezTo>
                <a:cubicBezTo>
                  <a:pt x="302" y="103"/>
                  <a:pt x="304" y="102"/>
                  <a:pt x="304" y="100"/>
                </a:cubicBezTo>
                <a:cubicBezTo>
                  <a:pt x="304" y="98"/>
                  <a:pt x="304" y="98"/>
                  <a:pt x="303" y="97"/>
                </a:cubicBezTo>
                <a:cubicBezTo>
                  <a:pt x="302" y="96"/>
                  <a:pt x="300" y="97"/>
                  <a:pt x="301" y="94"/>
                </a:cubicBezTo>
                <a:cubicBezTo>
                  <a:pt x="301" y="94"/>
                  <a:pt x="301" y="93"/>
                  <a:pt x="302" y="92"/>
                </a:cubicBezTo>
                <a:cubicBezTo>
                  <a:pt x="304" y="91"/>
                  <a:pt x="305" y="89"/>
                  <a:pt x="306" y="87"/>
                </a:cubicBezTo>
                <a:cubicBezTo>
                  <a:pt x="307" y="85"/>
                  <a:pt x="312" y="78"/>
                  <a:pt x="309" y="76"/>
                </a:cubicBezTo>
                <a:cubicBezTo>
                  <a:pt x="308" y="75"/>
                  <a:pt x="306" y="75"/>
                  <a:pt x="305" y="75"/>
                </a:cubicBezTo>
                <a:cubicBezTo>
                  <a:pt x="303" y="75"/>
                  <a:pt x="301" y="74"/>
                  <a:pt x="299" y="74"/>
                </a:cubicBezTo>
                <a:cubicBezTo>
                  <a:pt x="297" y="73"/>
                  <a:pt x="293" y="73"/>
                  <a:pt x="292" y="72"/>
                </a:cubicBezTo>
                <a:cubicBezTo>
                  <a:pt x="291" y="71"/>
                  <a:pt x="291" y="70"/>
                  <a:pt x="291" y="69"/>
                </a:cubicBezTo>
                <a:cubicBezTo>
                  <a:pt x="290" y="67"/>
                  <a:pt x="288" y="65"/>
                  <a:pt x="287" y="63"/>
                </a:cubicBezTo>
                <a:cubicBezTo>
                  <a:pt x="286" y="62"/>
                  <a:pt x="285" y="61"/>
                  <a:pt x="285" y="60"/>
                </a:cubicBezTo>
                <a:cubicBezTo>
                  <a:pt x="284" y="60"/>
                  <a:pt x="284" y="59"/>
                  <a:pt x="284" y="58"/>
                </a:cubicBezTo>
                <a:cubicBezTo>
                  <a:pt x="283" y="55"/>
                  <a:pt x="280" y="52"/>
                  <a:pt x="278" y="50"/>
                </a:cubicBezTo>
                <a:cubicBezTo>
                  <a:pt x="275" y="48"/>
                  <a:pt x="273" y="46"/>
                  <a:pt x="270" y="44"/>
                </a:cubicBezTo>
                <a:cubicBezTo>
                  <a:pt x="267" y="42"/>
                  <a:pt x="265" y="40"/>
                  <a:pt x="262" y="39"/>
                </a:cubicBezTo>
                <a:cubicBezTo>
                  <a:pt x="260" y="37"/>
                  <a:pt x="258" y="36"/>
                  <a:pt x="255" y="35"/>
                </a:cubicBezTo>
                <a:cubicBezTo>
                  <a:pt x="254" y="34"/>
                  <a:pt x="253" y="32"/>
                  <a:pt x="252" y="32"/>
                </a:cubicBezTo>
                <a:cubicBezTo>
                  <a:pt x="250" y="30"/>
                  <a:pt x="248" y="30"/>
                  <a:pt x="246" y="30"/>
                </a:cubicBezTo>
                <a:cubicBezTo>
                  <a:pt x="243" y="30"/>
                  <a:pt x="239" y="31"/>
                  <a:pt x="236" y="29"/>
                </a:cubicBezTo>
                <a:cubicBezTo>
                  <a:pt x="235" y="29"/>
                  <a:pt x="234" y="27"/>
                  <a:pt x="233" y="27"/>
                </a:cubicBezTo>
                <a:cubicBezTo>
                  <a:pt x="232" y="26"/>
                  <a:pt x="229" y="27"/>
                  <a:pt x="229" y="29"/>
                </a:cubicBezTo>
                <a:cubicBezTo>
                  <a:pt x="227" y="29"/>
                  <a:pt x="226" y="26"/>
                  <a:pt x="226" y="25"/>
                </a:cubicBezTo>
                <a:cubicBezTo>
                  <a:pt x="223" y="24"/>
                  <a:pt x="222" y="22"/>
                  <a:pt x="221" y="19"/>
                </a:cubicBezTo>
                <a:cubicBezTo>
                  <a:pt x="219" y="16"/>
                  <a:pt x="217" y="14"/>
                  <a:pt x="216" y="11"/>
                </a:cubicBezTo>
                <a:cubicBezTo>
                  <a:pt x="215" y="10"/>
                  <a:pt x="214" y="9"/>
                  <a:pt x="213" y="9"/>
                </a:cubicBezTo>
                <a:cubicBezTo>
                  <a:pt x="213" y="8"/>
                  <a:pt x="213" y="8"/>
                  <a:pt x="213" y="7"/>
                </a:cubicBezTo>
                <a:cubicBezTo>
                  <a:pt x="214" y="6"/>
                  <a:pt x="213" y="6"/>
                  <a:pt x="214" y="5"/>
                </a:cubicBezTo>
                <a:cubicBezTo>
                  <a:pt x="217" y="3"/>
                  <a:pt x="217" y="3"/>
                  <a:pt x="217" y="3"/>
                </a:cubicBezTo>
                <a:cubicBezTo>
                  <a:pt x="217" y="0"/>
                  <a:pt x="210" y="0"/>
                  <a:pt x="208" y="2"/>
                </a:cubicBezTo>
                <a:cubicBezTo>
                  <a:pt x="208" y="2"/>
                  <a:pt x="208" y="3"/>
                  <a:pt x="207" y="3"/>
                </a:cubicBezTo>
                <a:cubicBezTo>
                  <a:pt x="207" y="4"/>
                  <a:pt x="206" y="4"/>
                  <a:pt x="205" y="4"/>
                </a:cubicBezTo>
                <a:cubicBezTo>
                  <a:pt x="204" y="5"/>
                  <a:pt x="202" y="6"/>
                  <a:pt x="201" y="7"/>
                </a:cubicBezTo>
                <a:cubicBezTo>
                  <a:pt x="200" y="8"/>
                  <a:pt x="200" y="10"/>
                  <a:pt x="200" y="11"/>
                </a:cubicBezTo>
                <a:cubicBezTo>
                  <a:pt x="200" y="12"/>
                  <a:pt x="200" y="13"/>
                  <a:pt x="200" y="14"/>
                </a:cubicBezTo>
                <a:cubicBezTo>
                  <a:pt x="199" y="14"/>
                  <a:pt x="198" y="14"/>
                  <a:pt x="197" y="14"/>
                </a:cubicBezTo>
                <a:cubicBezTo>
                  <a:pt x="196" y="15"/>
                  <a:pt x="196" y="16"/>
                  <a:pt x="195" y="17"/>
                </a:cubicBezTo>
                <a:cubicBezTo>
                  <a:pt x="193" y="18"/>
                  <a:pt x="190" y="18"/>
                  <a:pt x="189" y="18"/>
                </a:cubicBezTo>
                <a:cubicBezTo>
                  <a:pt x="184" y="17"/>
                  <a:pt x="179" y="15"/>
                  <a:pt x="175" y="18"/>
                </a:cubicBezTo>
                <a:cubicBezTo>
                  <a:pt x="174" y="18"/>
                  <a:pt x="173" y="20"/>
                  <a:pt x="171" y="20"/>
                </a:cubicBezTo>
                <a:cubicBezTo>
                  <a:pt x="170" y="20"/>
                  <a:pt x="169" y="20"/>
                  <a:pt x="169" y="19"/>
                </a:cubicBezTo>
                <a:cubicBezTo>
                  <a:pt x="168" y="18"/>
                  <a:pt x="169" y="17"/>
                  <a:pt x="168" y="16"/>
                </a:cubicBezTo>
                <a:cubicBezTo>
                  <a:pt x="168" y="15"/>
                  <a:pt x="166" y="15"/>
                  <a:pt x="165" y="15"/>
                </a:cubicBezTo>
                <a:cubicBezTo>
                  <a:pt x="163" y="14"/>
                  <a:pt x="161" y="13"/>
                  <a:pt x="159" y="12"/>
                </a:cubicBezTo>
                <a:cubicBezTo>
                  <a:pt x="158" y="11"/>
                  <a:pt x="157" y="10"/>
                  <a:pt x="156" y="10"/>
                </a:cubicBezTo>
                <a:cubicBezTo>
                  <a:pt x="154" y="10"/>
                  <a:pt x="155" y="13"/>
                  <a:pt x="154" y="13"/>
                </a:cubicBezTo>
                <a:cubicBezTo>
                  <a:pt x="153" y="12"/>
                  <a:pt x="153" y="10"/>
                  <a:pt x="153" y="9"/>
                </a:cubicBezTo>
                <a:cubicBezTo>
                  <a:pt x="150" y="8"/>
                  <a:pt x="148" y="8"/>
                  <a:pt x="145" y="9"/>
                </a:cubicBezTo>
                <a:cubicBezTo>
                  <a:pt x="144" y="9"/>
                  <a:pt x="143" y="10"/>
                  <a:pt x="142" y="10"/>
                </a:cubicBezTo>
                <a:cubicBezTo>
                  <a:pt x="140" y="10"/>
                  <a:pt x="138" y="10"/>
                  <a:pt x="137" y="10"/>
                </a:cubicBezTo>
                <a:cubicBezTo>
                  <a:pt x="135" y="9"/>
                  <a:pt x="134" y="8"/>
                  <a:pt x="132" y="8"/>
                </a:cubicBezTo>
                <a:cubicBezTo>
                  <a:pt x="131" y="8"/>
                  <a:pt x="129" y="7"/>
                  <a:pt x="128" y="7"/>
                </a:cubicBezTo>
                <a:cubicBezTo>
                  <a:pt x="127" y="8"/>
                  <a:pt x="127" y="10"/>
                  <a:pt x="125" y="10"/>
                </a:cubicBezTo>
                <a:cubicBezTo>
                  <a:pt x="124" y="10"/>
                  <a:pt x="122" y="9"/>
                  <a:pt x="121" y="10"/>
                </a:cubicBezTo>
                <a:cubicBezTo>
                  <a:pt x="121" y="12"/>
                  <a:pt x="117" y="14"/>
                  <a:pt x="115" y="14"/>
                </a:cubicBezTo>
                <a:cubicBezTo>
                  <a:pt x="113" y="13"/>
                  <a:pt x="113" y="10"/>
                  <a:pt x="113" y="9"/>
                </a:cubicBezTo>
                <a:cubicBezTo>
                  <a:pt x="113" y="8"/>
                  <a:pt x="112" y="8"/>
                  <a:pt x="112" y="8"/>
                </a:cubicBezTo>
                <a:cubicBezTo>
                  <a:pt x="112" y="7"/>
                  <a:pt x="112" y="6"/>
                  <a:pt x="112" y="6"/>
                </a:cubicBezTo>
                <a:cubicBezTo>
                  <a:pt x="112" y="5"/>
                  <a:pt x="110" y="6"/>
                  <a:pt x="110" y="6"/>
                </a:cubicBezTo>
                <a:cubicBezTo>
                  <a:pt x="109" y="5"/>
                  <a:pt x="107" y="5"/>
                  <a:pt x="106" y="5"/>
                </a:cubicBezTo>
                <a:cubicBezTo>
                  <a:pt x="105" y="5"/>
                  <a:pt x="104" y="5"/>
                  <a:pt x="103" y="5"/>
                </a:cubicBezTo>
                <a:cubicBezTo>
                  <a:pt x="102" y="6"/>
                  <a:pt x="102" y="7"/>
                  <a:pt x="101" y="7"/>
                </a:cubicBezTo>
                <a:cubicBezTo>
                  <a:pt x="100" y="7"/>
                  <a:pt x="99" y="7"/>
                  <a:pt x="99" y="7"/>
                </a:cubicBezTo>
                <a:cubicBezTo>
                  <a:pt x="97" y="7"/>
                  <a:pt x="96" y="7"/>
                  <a:pt x="94" y="7"/>
                </a:cubicBezTo>
                <a:cubicBezTo>
                  <a:pt x="91" y="7"/>
                  <a:pt x="89" y="7"/>
                  <a:pt x="86" y="6"/>
                </a:cubicBezTo>
                <a:cubicBezTo>
                  <a:pt x="83" y="5"/>
                  <a:pt x="81" y="5"/>
                  <a:pt x="78" y="5"/>
                </a:cubicBezTo>
                <a:cubicBezTo>
                  <a:pt x="75" y="5"/>
                  <a:pt x="71" y="5"/>
                  <a:pt x="67" y="4"/>
                </a:cubicBezTo>
                <a:cubicBezTo>
                  <a:pt x="66" y="4"/>
                  <a:pt x="65" y="3"/>
                  <a:pt x="64" y="3"/>
                </a:cubicBezTo>
                <a:cubicBezTo>
                  <a:pt x="63" y="3"/>
                  <a:pt x="62" y="2"/>
                  <a:pt x="61" y="2"/>
                </a:cubicBezTo>
                <a:cubicBezTo>
                  <a:pt x="60" y="1"/>
                  <a:pt x="54" y="1"/>
                  <a:pt x="53" y="3"/>
                </a:cubicBezTo>
                <a:cubicBezTo>
                  <a:pt x="52" y="5"/>
                  <a:pt x="54" y="7"/>
                  <a:pt x="50" y="7"/>
                </a:cubicBezTo>
                <a:cubicBezTo>
                  <a:pt x="49" y="7"/>
                  <a:pt x="48" y="7"/>
                  <a:pt x="47" y="8"/>
                </a:cubicBezTo>
                <a:cubicBezTo>
                  <a:pt x="45" y="8"/>
                  <a:pt x="42" y="9"/>
                  <a:pt x="41" y="10"/>
                </a:cubicBezTo>
                <a:cubicBezTo>
                  <a:pt x="39" y="12"/>
                  <a:pt x="39" y="13"/>
                  <a:pt x="36" y="13"/>
                </a:cubicBezTo>
                <a:cubicBezTo>
                  <a:pt x="33" y="13"/>
                  <a:pt x="31" y="12"/>
                  <a:pt x="29" y="14"/>
                </a:cubicBezTo>
                <a:cubicBezTo>
                  <a:pt x="28" y="14"/>
                  <a:pt x="26" y="16"/>
                  <a:pt x="25" y="17"/>
                </a:cubicBezTo>
                <a:cubicBezTo>
                  <a:pt x="23" y="17"/>
                  <a:pt x="22" y="17"/>
                  <a:pt x="21" y="19"/>
                </a:cubicBezTo>
                <a:cubicBezTo>
                  <a:pt x="21" y="20"/>
                  <a:pt x="21" y="22"/>
                  <a:pt x="20" y="23"/>
                </a:cubicBezTo>
                <a:cubicBezTo>
                  <a:pt x="19" y="23"/>
                  <a:pt x="18" y="24"/>
                  <a:pt x="17" y="24"/>
                </a:cubicBezTo>
                <a:cubicBezTo>
                  <a:pt x="16" y="24"/>
                  <a:pt x="15" y="25"/>
                  <a:pt x="15" y="25"/>
                </a:cubicBezTo>
                <a:cubicBezTo>
                  <a:pt x="15" y="25"/>
                  <a:pt x="14" y="26"/>
                  <a:pt x="14" y="26"/>
                </a:cubicBezTo>
                <a:cubicBezTo>
                  <a:pt x="14" y="26"/>
                  <a:pt x="12" y="26"/>
                  <a:pt x="12" y="27"/>
                </a:cubicBezTo>
                <a:cubicBezTo>
                  <a:pt x="11" y="27"/>
                  <a:pt x="12" y="28"/>
                  <a:pt x="12" y="28"/>
                </a:cubicBezTo>
                <a:cubicBezTo>
                  <a:pt x="12" y="29"/>
                  <a:pt x="11" y="29"/>
                  <a:pt x="11" y="29"/>
                </a:cubicBezTo>
                <a:cubicBezTo>
                  <a:pt x="11" y="30"/>
                  <a:pt x="10" y="31"/>
                  <a:pt x="10" y="31"/>
                </a:cubicBezTo>
                <a:cubicBezTo>
                  <a:pt x="9" y="32"/>
                  <a:pt x="9" y="33"/>
                  <a:pt x="8" y="34"/>
                </a:cubicBezTo>
                <a:cubicBezTo>
                  <a:pt x="7" y="34"/>
                  <a:pt x="6" y="33"/>
                  <a:pt x="5" y="34"/>
                </a:cubicBezTo>
                <a:cubicBezTo>
                  <a:pt x="3" y="35"/>
                  <a:pt x="3" y="38"/>
                  <a:pt x="3" y="40"/>
                </a:cubicBezTo>
                <a:cubicBezTo>
                  <a:pt x="2" y="43"/>
                  <a:pt x="2" y="46"/>
                  <a:pt x="2" y="49"/>
                </a:cubicBezTo>
                <a:cubicBezTo>
                  <a:pt x="2" y="50"/>
                  <a:pt x="2" y="50"/>
                  <a:pt x="1" y="51"/>
                </a:cubicBezTo>
                <a:cubicBezTo>
                  <a:pt x="0" y="52"/>
                  <a:pt x="0" y="53"/>
                  <a:pt x="0" y="55"/>
                </a:cubicBezTo>
                <a:cubicBezTo>
                  <a:pt x="0" y="57"/>
                  <a:pt x="0" y="61"/>
                  <a:pt x="1" y="63"/>
                </a:cubicBezTo>
                <a:cubicBezTo>
                  <a:pt x="1" y="63"/>
                  <a:pt x="2" y="63"/>
                  <a:pt x="2" y="64"/>
                </a:cubicBezTo>
                <a:cubicBezTo>
                  <a:pt x="2" y="64"/>
                  <a:pt x="3" y="65"/>
                  <a:pt x="3" y="65"/>
                </a:cubicBezTo>
                <a:cubicBezTo>
                  <a:pt x="4" y="67"/>
                  <a:pt x="5" y="67"/>
                  <a:pt x="5" y="69"/>
                </a:cubicBezTo>
                <a:cubicBezTo>
                  <a:pt x="5" y="68"/>
                  <a:pt x="6" y="70"/>
                  <a:pt x="6" y="70"/>
                </a:cubicBezTo>
                <a:cubicBezTo>
                  <a:pt x="6" y="70"/>
                  <a:pt x="7" y="70"/>
                  <a:pt x="7" y="71"/>
                </a:cubicBezTo>
                <a:cubicBezTo>
                  <a:pt x="8" y="72"/>
                  <a:pt x="7" y="73"/>
                  <a:pt x="8" y="74"/>
                </a:cubicBezTo>
                <a:cubicBezTo>
                  <a:pt x="8" y="76"/>
                  <a:pt x="8" y="76"/>
                  <a:pt x="8" y="78"/>
                </a:cubicBezTo>
                <a:cubicBezTo>
                  <a:pt x="9" y="81"/>
                  <a:pt x="8" y="84"/>
                  <a:pt x="8" y="88"/>
                </a:cubicBezTo>
                <a:cubicBezTo>
                  <a:pt x="8" y="88"/>
                  <a:pt x="8" y="89"/>
                  <a:pt x="8" y="89"/>
                </a:cubicBezTo>
                <a:cubicBezTo>
                  <a:pt x="9" y="90"/>
                  <a:pt x="9" y="90"/>
                  <a:pt x="9" y="90"/>
                </a:cubicBezTo>
                <a:cubicBezTo>
                  <a:pt x="10" y="92"/>
                  <a:pt x="12" y="95"/>
                  <a:pt x="12" y="97"/>
                </a:cubicBezTo>
                <a:cubicBezTo>
                  <a:pt x="12" y="99"/>
                  <a:pt x="12" y="101"/>
                  <a:pt x="12" y="102"/>
                </a:cubicBezTo>
                <a:cubicBezTo>
                  <a:pt x="12" y="103"/>
                  <a:pt x="12" y="104"/>
                  <a:pt x="13" y="105"/>
                </a:cubicBezTo>
                <a:cubicBezTo>
                  <a:pt x="13" y="105"/>
                  <a:pt x="14" y="105"/>
                  <a:pt x="15" y="106"/>
                </a:cubicBezTo>
                <a:cubicBezTo>
                  <a:pt x="15" y="107"/>
                  <a:pt x="15" y="107"/>
                  <a:pt x="15" y="108"/>
                </a:cubicBezTo>
                <a:cubicBezTo>
                  <a:pt x="16" y="109"/>
                  <a:pt x="18" y="109"/>
                  <a:pt x="19" y="110"/>
                </a:cubicBezTo>
                <a:cubicBezTo>
                  <a:pt x="19" y="111"/>
                  <a:pt x="19" y="111"/>
                  <a:pt x="19" y="111"/>
                </a:cubicBezTo>
                <a:cubicBezTo>
                  <a:pt x="20" y="110"/>
                  <a:pt x="20" y="109"/>
                  <a:pt x="22" y="110"/>
                </a:cubicBezTo>
                <a:cubicBezTo>
                  <a:pt x="25" y="111"/>
                  <a:pt x="27" y="115"/>
                  <a:pt x="29" y="118"/>
                </a:cubicBezTo>
                <a:cubicBezTo>
                  <a:pt x="30" y="119"/>
                  <a:pt x="31" y="121"/>
                  <a:pt x="33" y="121"/>
                </a:cubicBezTo>
                <a:cubicBezTo>
                  <a:pt x="35" y="121"/>
                  <a:pt x="37" y="122"/>
                  <a:pt x="39" y="122"/>
                </a:cubicBezTo>
                <a:cubicBezTo>
                  <a:pt x="40" y="123"/>
                  <a:pt x="41" y="123"/>
                  <a:pt x="42" y="124"/>
                </a:cubicBezTo>
                <a:cubicBezTo>
                  <a:pt x="42" y="124"/>
                  <a:pt x="43" y="124"/>
                  <a:pt x="44" y="124"/>
                </a:cubicBezTo>
                <a:cubicBezTo>
                  <a:pt x="45" y="125"/>
                  <a:pt x="46" y="126"/>
                  <a:pt x="47" y="126"/>
                </a:cubicBezTo>
                <a:cubicBezTo>
                  <a:pt x="48" y="127"/>
                  <a:pt x="51" y="126"/>
                  <a:pt x="52" y="127"/>
                </a:cubicBezTo>
                <a:cubicBezTo>
                  <a:pt x="53" y="128"/>
                  <a:pt x="53" y="129"/>
                  <a:pt x="54" y="129"/>
                </a:cubicBezTo>
                <a:cubicBezTo>
                  <a:pt x="55" y="129"/>
                  <a:pt x="55" y="128"/>
                  <a:pt x="56" y="128"/>
                </a:cubicBezTo>
                <a:cubicBezTo>
                  <a:pt x="57" y="127"/>
                  <a:pt x="58" y="130"/>
                  <a:pt x="59" y="131"/>
                </a:cubicBezTo>
                <a:cubicBezTo>
                  <a:pt x="60" y="131"/>
                  <a:pt x="61" y="133"/>
                  <a:pt x="62" y="133"/>
                </a:cubicBezTo>
                <a:cubicBezTo>
                  <a:pt x="64" y="133"/>
                  <a:pt x="63" y="132"/>
                  <a:pt x="64" y="131"/>
                </a:cubicBezTo>
                <a:cubicBezTo>
                  <a:pt x="64" y="131"/>
                  <a:pt x="65" y="130"/>
                  <a:pt x="66" y="129"/>
                </a:cubicBezTo>
                <a:cubicBezTo>
                  <a:pt x="68" y="128"/>
                  <a:pt x="69" y="128"/>
                  <a:pt x="71" y="129"/>
                </a:cubicBezTo>
                <a:cubicBezTo>
                  <a:pt x="74" y="130"/>
                  <a:pt x="76" y="131"/>
                  <a:pt x="80" y="131"/>
                </a:cubicBezTo>
                <a:cubicBezTo>
                  <a:pt x="81" y="131"/>
                  <a:pt x="82" y="131"/>
                  <a:pt x="83" y="131"/>
                </a:cubicBezTo>
                <a:cubicBezTo>
                  <a:pt x="84" y="130"/>
                  <a:pt x="84" y="129"/>
                  <a:pt x="86" y="129"/>
                </a:cubicBezTo>
                <a:cubicBezTo>
                  <a:pt x="87" y="129"/>
                  <a:pt x="89" y="131"/>
                  <a:pt x="90" y="132"/>
                </a:cubicBezTo>
                <a:cubicBezTo>
                  <a:pt x="91" y="134"/>
                  <a:pt x="90" y="135"/>
                  <a:pt x="91" y="136"/>
                </a:cubicBezTo>
                <a:cubicBezTo>
                  <a:pt x="91" y="137"/>
                  <a:pt x="94" y="139"/>
                  <a:pt x="95" y="140"/>
                </a:cubicBezTo>
                <a:cubicBezTo>
                  <a:pt x="96" y="141"/>
                  <a:pt x="98" y="141"/>
                  <a:pt x="99" y="142"/>
                </a:cubicBezTo>
                <a:cubicBezTo>
                  <a:pt x="100" y="144"/>
                  <a:pt x="100" y="146"/>
                  <a:pt x="101" y="147"/>
                </a:cubicBezTo>
                <a:cubicBezTo>
                  <a:pt x="101" y="149"/>
                  <a:pt x="104" y="151"/>
                  <a:pt x="104" y="154"/>
                </a:cubicBezTo>
                <a:cubicBezTo>
                  <a:pt x="104" y="155"/>
                  <a:pt x="104" y="156"/>
                  <a:pt x="103" y="156"/>
                </a:cubicBezTo>
                <a:cubicBezTo>
                  <a:pt x="101" y="159"/>
                  <a:pt x="99" y="162"/>
                  <a:pt x="97" y="164"/>
                </a:cubicBezTo>
                <a:cubicBezTo>
                  <a:pt x="95" y="166"/>
                  <a:pt x="95" y="167"/>
                  <a:pt x="95" y="170"/>
                </a:cubicBezTo>
                <a:cubicBezTo>
                  <a:pt x="94" y="173"/>
                  <a:pt x="93" y="176"/>
                  <a:pt x="93" y="180"/>
                </a:cubicBezTo>
                <a:cubicBezTo>
                  <a:pt x="93" y="181"/>
                  <a:pt x="92" y="182"/>
                  <a:pt x="92" y="184"/>
                </a:cubicBezTo>
                <a:cubicBezTo>
                  <a:pt x="92" y="185"/>
                  <a:pt x="92" y="187"/>
                  <a:pt x="92" y="189"/>
                </a:cubicBezTo>
                <a:cubicBezTo>
                  <a:pt x="92" y="190"/>
                  <a:pt x="92" y="190"/>
                  <a:pt x="93" y="190"/>
                </a:cubicBezTo>
                <a:cubicBezTo>
                  <a:pt x="93" y="190"/>
                  <a:pt x="94" y="190"/>
                  <a:pt x="94" y="191"/>
                </a:cubicBezTo>
                <a:cubicBezTo>
                  <a:pt x="95" y="191"/>
                  <a:pt x="95" y="191"/>
                  <a:pt x="95" y="192"/>
                </a:cubicBezTo>
                <a:cubicBezTo>
                  <a:pt x="97" y="193"/>
                  <a:pt x="99" y="194"/>
                  <a:pt x="101" y="194"/>
                </a:cubicBezTo>
                <a:cubicBezTo>
                  <a:pt x="103" y="195"/>
                  <a:pt x="105" y="196"/>
                  <a:pt x="107" y="196"/>
                </a:cubicBezTo>
                <a:cubicBezTo>
                  <a:pt x="109" y="196"/>
                  <a:pt x="110" y="196"/>
                  <a:pt x="111" y="197"/>
                </a:cubicBezTo>
                <a:cubicBezTo>
                  <a:pt x="112" y="198"/>
                  <a:pt x="113" y="199"/>
                  <a:pt x="114" y="200"/>
                </a:cubicBezTo>
                <a:cubicBezTo>
                  <a:pt x="114" y="200"/>
                  <a:pt x="115" y="201"/>
                  <a:pt x="115" y="201"/>
                </a:cubicBezTo>
                <a:cubicBezTo>
                  <a:pt x="116" y="202"/>
                  <a:pt x="115" y="203"/>
                  <a:pt x="116" y="203"/>
                </a:cubicBezTo>
                <a:cubicBezTo>
                  <a:pt x="116" y="204"/>
                  <a:pt x="117" y="205"/>
                  <a:pt x="117" y="205"/>
                </a:cubicBezTo>
                <a:cubicBezTo>
                  <a:pt x="121" y="206"/>
                  <a:pt x="125" y="205"/>
                  <a:pt x="128" y="207"/>
                </a:cubicBezTo>
                <a:cubicBezTo>
                  <a:pt x="129" y="208"/>
                  <a:pt x="131" y="210"/>
                  <a:pt x="132" y="210"/>
                </a:cubicBezTo>
                <a:cubicBezTo>
                  <a:pt x="132" y="211"/>
                  <a:pt x="132" y="212"/>
                  <a:pt x="132" y="213"/>
                </a:cubicBezTo>
                <a:cubicBezTo>
                  <a:pt x="132" y="215"/>
                  <a:pt x="134" y="216"/>
                  <a:pt x="134" y="217"/>
                </a:cubicBezTo>
                <a:cubicBezTo>
                  <a:pt x="135" y="218"/>
                  <a:pt x="137" y="219"/>
                  <a:pt x="138" y="221"/>
                </a:cubicBezTo>
                <a:cubicBezTo>
                  <a:pt x="139" y="223"/>
                  <a:pt x="139" y="228"/>
                  <a:pt x="138" y="230"/>
                </a:cubicBezTo>
                <a:cubicBezTo>
                  <a:pt x="138" y="231"/>
                  <a:pt x="137" y="230"/>
                  <a:pt x="137" y="231"/>
                </a:cubicBezTo>
                <a:cubicBezTo>
                  <a:pt x="136" y="232"/>
                  <a:pt x="137" y="233"/>
                  <a:pt x="137" y="233"/>
                </a:cubicBezTo>
                <a:cubicBezTo>
                  <a:pt x="137" y="234"/>
                  <a:pt x="136" y="236"/>
                  <a:pt x="137" y="237"/>
                </a:cubicBezTo>
                <a:cubicBezTo>
                  <a:pt x="137" y="238"/>
                  <a:pt x="137" y="239"/>
                  <a:pt x="138" y="240"/>
                </a:cubicBezTo>
                <a:cubicBezTo>
                  <a:pt x="138" y="240"/>
                  <a:pt x="138" y="240"/>
                  <a:pt x="139" y="239"/>
                </a:cubicBezTo>
                <a:cubicBezTo>
                  <a:pt x="139" y="238"/>
                  <a:pt x="140" y="237"/>
                  <a:pt x="141" y="237"/>
                </a:cubicBezTo>
                <a:cubicBezTo>
                  <a:pt x="142" y="235"/>
                  <a:pt x="142" y="235"/>
                  <a:pt x="144" y="235"/>
                </a:cubicBezTo>
                <a:cubicBezTo>
                  <a:pt x="147" y="234"/>
                  <a:pt x="149" y="234"/>
                  <a:pt x="152" y="234"/>
                </a:cubicBezTo>
                <a:cubicBezTo>
                  <a:pt x="153" y="234"/>
                  <a:pt x="154" y="234"/>
                  <a:pt x="155" y="234"/>
                </a:cubicBezTo>
                <a:cubicBezTo>
                  <a:pt x="156" y="235"/>
                  <a:pt x="156" y="235"/>
                  <a:pt x="157" y="235"/>
                </a:cubicBezTo>
                <a:cubicBezTo>
                  <a:pt x="158" y="236"/>
                  <a:pt x="159" y="236"/>
                  <a:pt x="159" y="236"/>
                </a:cubicBezTo>
                <a:cubicBezTo>
                  <a:pt x="161" y="236"/>
                  <a:pt x="166" y="238"/>
                  <a:pt x="167" y="236"/>
                </a:cubicBezTo>
                <a:cubicBezTo>
                  <a:pt x="167" y="236"/>
                  <a:pt x="167" y="237"/>
                  <a:pt x="167" y="237"/>
                </a:cubicBezTo>
                <a:cubicBezTo>
                  <a:pt x="170" y="238"/>
                  <a:pt x="174" y="237"/>
                  <a:pt x="176" y="238"/>
                </a:cubicBezTo>
                <a:cubicBezTo>
                  <a:pt x="179" y="239"/>
                  <a:pt x="182" y="242"/>
                  <a:pt x="185" y="240"/>
                </a:cubicBezTo>
                <a:cubicBezTo>
                  <a:pt x="187" y="240"/>
                  <a:pt x="187" y="239"/>
                  <a:pt x="188" y="237"/>
                </a:cubicBezTo>
                <a:cubicBezTo>
                  <a:pt x="189" y="236"/>
                  <a:pt x="190" y="236"/>
                  <a:pt x="192" y="235"/>
                </a:cubicBezTo>
                <a:cubicBezTo>
                  <a:pt x="192" y="235"/>
                  <a:pt x="193" y="234"/>
                  <a:pt x="194" y="234"/>
                </a:cubicBezTo>
                <a:cubicBezTo>
                  <a:pt x="194" y="233"/>
                  <a:pt x="195" y="233"/>
                  <a:pt x="195" y="232"/>
                </a:cubicBezTo>
                <a:cubicBezTo>
                  <a:pt x="196" y="232"/>
                  <a:pt x="197" y="232"/>
                  <a:pt x="197" y="232"/>
                </a:cubicBezTo>
                <a:cubicBezTo>
                  <a:pt x="198" y="231"/>
                  <a:pt x="199" y="230"/>
                  <a:pt x="200" y="230"/>
                </a:cubicBezTo>
                <a:cubicBezTo>
                  <a:pt x="201" y="232"/>
                  <a:pt x="198" y="236"/>
                  <a:pt x="202" y="234"/>
                </a:cubicBezTo>
                <a:cubicBezTo>
                  <a:pt x="202" y="234"/>
                  <a:pt x="203" y="234"/>
                  <a:pt x="203" y="234"/>
                </a:cubicBezTo>
                <a:cubicBezTo>
                  <a:pt x="204" y="233"/>
                  <a:pt x="204" y="233"/>
                  <a:pt x="205" y="232"/>
                </a:cubicBezTo>
                <a:cubicBezTo>
                  <a:pt x="206" y="231"/>
                  <a:pt x="207" y="232"/>
                  <a:pt x="208" y="231"/>
                </a:cubicBezTo>
                <a:cubicBezTo>
                  <a:pt x="209" y="229"/>
                  <a:pt x="207" y="228"/>
                  <a:pt x="207" y="226"/>
                </a:cubicBezTo>
                <a:cubicBezTo>
                  <a:pt x="207" y="225"/>
                  <a:pt x="207" y="223"/>
                  <a:pt x="207" y="222"/>
                </a:cubicBezTo>
                <a:cubicBezTo>
                  <a:pt x="207" y="221"/>
                  <a:pt x="208" y="218"/>
                  <a:pt x="210" y="218"/>
                </a:cubicBezTo>
                <a:cubicBezTo>
                  <a:pt x="211" y="217"/>
                  <a:pt x="214" y="216"/>
                  <a:pt x="216" y="216"/>
                </a:cubicBezTo>
                <a:cubicBezTo>
                  <a:pt x="217" y="217"/>
                  <a:pt x="217" y="219"/>
                  <a:pt x="219" y="219"/>
                </a:cubicBezTo>
                <a:cubicBezTo>
                  <a:pt x="220" y="220"/>
                  <a:pt x="222" y="220"/>
                  <a:pt x="223" y="220"/>
                </a:cubicBezTo>
                <a:cubicBezTo>
                  <a:pt x="228" y="220"/>
                  <a:pt x="227" y="215"/>
                  <a:pt x="227" y="212"/>
                </a:cubicBezTo>
                <a:cubicBezTo>
                  <a:pt x="227" y="208"/>
                  <a:pt x="231" y="204"/>
                  <a:pt x="235" y="205"/>
                </a:cubicBezTo>
                <a:cubicBezTo>
                  <a:pt x="236" y="205"/>
                  <a:pt x="236" y="205"/>
                  <a:pt x="236" y="205"/>
                </a:cubicBezTo>
                <a:cubicBezTo>
                  <a:pt x="237" y="205"/>
                  <a:pt x="237" y="205"/>
                  <a:pt x="237" y="204"/>
                </a:cubicBezTo>
                <a:cubicBezTo>
                  <a:pt x="238" y="204"/>
                  <a:pt x="238" y="204"/>
                  <a:pt x="238" y="204"/>
                </a:cubicBezTo>
                <a:cubicBezTo>
                  <a:pt x="241" y="204"/>
                  <a:pt x="244" y="204"/>
                  <a:pt x="246" y="204"/>
                </a:cubicBezTo>
                <a:cubicBezTo>
                  <a:pt x="246" y="206"/>
                  <a:pt x="248" y="206"/>
                  <a:pt x="248" y="208"/>
                </a:cubicBezTo>
                <a:cubicBezTo>
                  <a:pt x="248" y="210"/>
                  <a:pt x="247" y="210"/>
                  <a:pt x="247" y="212"/>
                </a:cubicBezTo>
                <a:cubicBezTo>
                  <a:pt x="246" y="213"/>
                  <a:pt x="246" y="215"/>
                  <a:pt x="246" y="216"/>
                </a:cubicBezTo>
                <a:cubicBezTo>
                  <a:pt x="246" y="218"/>
                  <a:pt x="246" y="218"/>
                  <a:pt x="248" y="219"/>
                </a:cubicBezTo>
                <a:cubicBezTo>
                  <a:pt x="250" y="219"/>
                  <a:pt x="254" y="219"/>
                  <a:pt x="256" y="219"/>
                </a:cubicBezTo>
                <a:cubicBezTo>
                  <a:pt x="257" y="219"/>
                  <a:pt x="259" y="218"/>
                  <a:pt x="259" y="217"/>
                </a:cubicBezTo>
                <a:cubicBezTo>
                  <a:pt x="261" y="214"/>
                  <a:pt x="259" y="211"/>
                  <a:pt x="257" y="209"/>
                </a:cubicBezTo>
                <a:cubicBezTo>
                  <a:pt x="257" y="208"/>
                  <a:pt x="256" y="207"/>
                  <a:pt x="255" y="207"/>
                </a:cubicBezTo>
                <a:cubicBezTo>
                  <a:pt x="254" y="206"/>
                  <a:pt x="253" y="205"/>
                  <a:pt x="252" y="204"/>
                </a:cubicBezTo>
                <a:cubicBezTo>
                  <a:pt x="252" y="204"/>
                  <a:pt x="252" y="202"/>
                  <a:pt x="251" y="202"/>
                </a:cubicBezTo>
                <a:cubicBezTo>
                  <a:pt x="250" y="200"/>
                  <a:pt x="249" y="201"/>
                  <a:pt x="249" y="199"/>
                </a:cubicBezTo>
                <a:cubicBezTo>
                  <a:pt x="249" y="198"/>
                  <a:pt x="249" y="197"/>
                  <a:pt x="249" y="196"/>
                </a:cubicBezTo>
                <a:cubicBezTo>
                  <a:pt x="249" y="195"/>
                  <a:pt x="249" y="194"/>
                  <a:pt x="250" y="193"/>
                </a:cubicBezTo>
                <a:cubicBezTo>
                  <a:pt x="250" y="192"/>
                  <a:pt x="251" y="191"/>
                  <a:pt x="251" y="191"/>
                </a:cubicBezTo>
                <a:cubicBezTo>
                  <a:pt x="252" y="189"/>
                  <a:pt x="253" y="188"/>
                  <a:pt x="254" y="186"/>
                </a:cubicBezTo>
                <a:cubicBezTo>
                  <a:pt x="255" y="184"/>
                  <a:pt x="256" y="183"/>
                  <a:pt x="257" y="180"/>
                </a:cubicBezTo>
                <a:cubicBezTo>
                  <a:pt x="257" y="179"/>
                  <a:pt x="258" y="177"/>
                  <a:pt x="258" y="176"/>
                </a:cubicBezTo>
                <a:cubicBezTo>
                  <a:pt x="259" y="172"/>
                  <a:pt x="258" y="168"/>
                  <a:pt x="258" y="164"/>
                </a:cubicBezTo>
                <a:cubicBezTo>
                  <a:pt x="258" y="161"/>
                  <a:pt x="258" y="158"/>
                  <a:pt x="258" y="155"/>
                </a:cubicBezTo>
                <a:cubicBezTo>
                  <a:pt x="258" y="155"/>
                  <a:pt x="258" y="154"/>
                  <a:pt x="258" y="154"/>
                </a:cubicBezTo>
                <a:cubicBezTo>
                  <a:pt x="259" y="153"/>
                  <a:pt x="259" y="153"/>
                  <a:pt x="259" y="152"/>
                </a:cubicBezTo>
                <a:cubicBezTo>
                  <a:pt x="260" y="150"/>
                  <a:pt x="260" y="150"/>
                  <a:pt x="261" y="149"/>
                </a:cubicBezTo>
                <a:cubicBezTo>
                  <a:pt x="263" y="148"/>
                  <a:pt x="264" y="148"/>
                  <a:pt x="265" y="148"/>
                </a:cubicBezTo>
                <a:cubicBezTo>
                  <a:pt x="266" y="147"/>
                  <a:pt x="268" y="146"/>
                  <a:pt x="269" y="145"/>
                </a:cubicBezTo>
                <a:cubicBezTo>
                  <a:pt x="269" y="145"/>
                  <a:pt x="269" y="144"/>
                  <a:pt x="270" y="144"/>
                </a:cubicBezTo>
                <a:cubicBezTo>
                  <a:pt x="271" y="143"/>
                  <a:pt x="273" y="143"/>
                  <a:pt x="274" y="142"/>
                </a:cubicBezTo>
                <a:cubicBezTo>
                  <a:pt x="276" y="142"/>
                  <a:pt x="277" y="142"/>
                  <a:pt x="279" y="142"/>
                </a:cubicBezTo>
                <a:cubicBezTo>
                  <a:pt x="281" y="142"/>
                  <a:pt x="281" y="142"/>
                  <a:pt x="282" y="141"/>
                </a:cubicBezTo>
                <a:cubicBezTo>
                  <a:pt x="282" y="140"/>
                  <a:pt x="283" y="139"/>
                  <a:pt x="283" y="138"/>
                </a:cubicBezTo>
                <a:cubicBezTo>
                  <a:pt x="283" y="137"/>
                  <a:pt x="283" y="136"/>
                  <a:pt x="283" y="135"/>
                </a:cubicBezTo>
                <a:cubicBezTo>
                  <a:pt x="283" y="135"/>
                  <a:pt x="284" y="135"/>
                  <a:pt x="284" y="134"/>
                </a:cubicBezTo>
                <a:cubicBezTo>
                  <a:pt x="284" y="134"/>
                  <a:pt x="284" y="134"/>
                  <a:pt x="284" y="133"/>
                </a:cubicBezTo>
                <a:cubicBezTo>
                  <a:pt x="285" y="133"/>
                  <a:pt x="285" y="132"/>
                  <a:pt x="285" y="132"/>
                </a:cubicBezTo>
                <a:cubicBezTo>
                  <a:pt x="287" y="131"/>
                  <a:pt x="288" y="130"/>
                  <a:pt x="289" y="129"/>
                </a:cubicBezTo>
                <a:cubicBezTo>
                  <a:pt x="291" y="129"/>
                  <a:pt x="293" y="128"/>
                  <a:pt x="294" y="127"/>
                </a:cubicBezTo>
                <a:cubicBezTo>
                  <a:pt x="295" y="126"/>
                  <a:pt x="295" y="126"/>
                  <a:pt x="296" y="125"/>
                </a:cubicBezTo>
                <a:cubicBezTo>
                  <a:pt x="298" y="125"/>
                  <a:pt x="299" y="124"/>
                  <a:pt x="301" y="124"/>
                </a:cubicBezTo>
                <a:cubicBezTo>
                  <a:pt x="302" y="123"/>
                  <a:pt x="303" y="124"/>
                  <a:pt x="304" y="123"/>
                </a:cubicBezTo>
                <a:cubicBezTo>
                  <a:pt x="305" y="123"/>
                  <a:pt x="305" y="122"/>
                  <a:pt x="306" y="122"/>
                </a:cubicBezTo>
                <a:cubicBezTo>
                  <a:pt x="307" y="121"/>
                  <a:pt x="308" y="121"/>
                  <a:pt x="309" y="120"/>
                </a:cubicBezTo>
                <a:cubicBezTo>
                  <a:pt x="310" y="118"/>
                  <a:pt x="309" y="118"/>
                  <a:pt x="311" y="117"/>
                </a:cubicBezTo>
                <a:cubicBezTo>
                  <a:pt x="311" y="117"/>
                  <a:pt x="312" y="117"/>
                  <a:pt x="312" y="116"/>
                </a:cubicBezTo>
                <a:cubicBezTo>
                  <a:pt x="313" y="116"/>
                  <a:pt x="313" y="116"/>
                  <a:pt x="314" y="116"/>
                </a:cubicBezTo>
                <a:cubicBezTo>
                  <a:pt x="316" y="115"/>
                  <a:pt x="317" y="113"/>
                  <a:pt x="316" y="111"/>
                </a:cubicBezTo>
              </a:path>
            </a:pathLst>
          </a:custGeom>
          <a:solidFill>
            <a:srgbClr val="BFBFBF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38" name="Freeform 38"/>
          <p:cNvSpPr>
            <a:spLocks noEditPoints="1"/>
          </p:cNvSpPr>
          <p:nvPr/>
        </p:nvSpPr>
        <p:spPr bwMode="auto">
          <a:xfrm>
            <a:off x="7343182" y="3743147"/>
            <a:ext cx="706365" cy="633007"/>
          </a:xfrm>
          <a:custGeom>
            <a:avLst/>
            <a:gdLst/>
            <a:ahLst/>
            <a:cxnLst>
              <a:cxn ang="0">
                <a:pos x="493" y="252"/>
              </a:cxn>
              <a:cxn ang="0">
                <a:pos x="479" y="230"/>
              </a:cxn>
              <a:cxn ang="0">
                <a:pos x="455" y="220"/>
              </a:cxn>
              <a:cxn ang="0">
                <a:pos x="426" y="174"/>
              </a:cxn>
              <a:cxn ang="0">
                <a:pos x="418" y="142"/>
              </a:cxn>
              <a:cxn ang="0">
                <a:pos x="406" y="117"/>
              </a:cxn>
              <a:cxn ang="0">
                <a:pos x="412" y="91"/>
              </a:cxn>
              <a:cxn ang="0">
                <a:pos x="408" y="69"/>
              </a:cxn>
              <a:cxn ang="0">
                <a:pos x="383" y="37"/>
              </a:cxn>
              <a:cxn ang="0">
                <a:pos x="354" y="34"/>
              </a:cxn>
              <a:cxn ang="0">
                <a:pos x="329" y="44"/>
              </a:cxn>
              <a:cxn ang="0">
                <a:pos x="294" y="18"/>
              </a:cxn>
              <a:cxn ang="0">
                <a:pos x="256" y="8"/>
              </a:cxn>
              <a:cxn ang="0">
                <a:pos x="210" y="33"/>
              </a:cxn>
              <a:cxn ang="0">
                <a:pos x="185" y="47"/>
              </a:cxn>
              <a:cxn ang="0">
                <a:pos x="173" y="66"/>
              </a:cxn>
              <a:cxn ang="0">
                <a:pos x="178" y="82"/>
              </a:cxn>
              <a:cxn ang="0">
                <a:pos x="181" y="92"/>
              </a:cxn>
              <a:cxn ang="0">
                <a:pos x="161" y="101"/>
              </a:cxn>
              <a:cxn ang="0">
                <a:pos x="154" y="113"/>
              </a:cxn>
              <a:cxn ang="0">
                <a:pos x="133" y="121"/>
              </a:cxn>
              <a:cxn ang="0">
                <a:pos x="129" y="152"/>
              </a:cxn>
              <a:cxn ang="0">
                <a:pos x="123" y="174"/>
              </a:cxn>
              <a:cxn ang="0">
                <a:pos x="120" y="191"/>
              </a:cxn>
              <a:cxn ang="0">
                <a:pos x="109" y="176"/>
              </a:cxn>
              <a:cxn ang="0">
                <a:pos x="88" y="188"/>
              </a:cxn>
              <a:cxn ang="0">
                <a:pos x="75" y="206"/>
              </a:cxn>
              <a:cxn ang="0">
                <a:pos x="64" y="207"/>
              </a:cxn>
              <a:cxn ang="0">
                <a:pos x="31" y="208"/>
              </a:cxn>
              <a:cxn ang="0">
                <a:pos x="11" y="211"/>
              </a:cxn>
              <a:cxn ang="0">
                <a:pos x="22" y="253"/>
              </a:cxn>
              <a:cxn ang="0">
                <a:pos x="38" y="294"/>
              </a:cxn>
              <a:cxn ang="0">
                <a:pos x="40" y="316"/>
              </a:cxn>
              <a:cxn ang="0">
                <a:pos x="20" y="331"/>
              </a:cxn>
              <a:cxn ang="0">
                <a:pos x="4" y="360"/>
              </a:cxn>
              <a:cxn ang="0">
                <a:pos x="23" y="380"/>
              </a:cxn>
              <a:cxn ang="0">
                <a:pos x="13" y="404"/>
              </a:cxn>
              <a:cxn ang="0">
                <a:pos x="43" y="408"/>
              </a:cxn>
              <a:cxn ang="0">
                <a:pos x="69" y="393"/>
              </a:cxn>
              <a:cxn ang="0">
                <a:pos x="118" y="394"/>
              </a:cxn>
              <a:cxn ang="0">
                <a:pos x="148" y="398"/>
              </a:cxn>
              <a:cxn ang="0">
                <a:pos x="200" y="407"/>
              </a:cxn>
              <a:cxn ang="0">
                <a:pos x="215" y="420"/>
              </a:cxn>
              <a:cxn ang="0">
                <a:pos x="242" y="423"/>
              </a:cxn>
              <a:cxn ang="0">
                <a:pos x="272" y="425"/>
              </a:cxn>
              <a:cxn ang="0">
                <a:pos x="296" y="425"/>
              </a:cxn>
              <a:cxn ang="0">
                <a:pos x="322" y="435"/>
              </a:cxn>
              <a:cxn ang="0">
                <a:pos x="370" y="445"/>
              </a:cxn>
              <a:cxn ang="0">
                <a:pos x="391" y="406"/>
              </a:cxn>
              <a:cxn ang="0">
                <a:pos x="406" y="384"/>
              </a:cxn>
              <a:cxn ang="0">
                <a:pos x="427" y="375"/>
              </a:cxn>
              <a:cxn ang="0">
                <a:pos x="443" y="363"/>
              </a:cxn>
              <a:cxn ang="0">
                <a:pos x="436" y="319"/>
              </a:cxn>
              <a:cxn ang="0">
                <a:pos x="444" y="280"/>
              </a:cxn>
              <a:cxn ang="0">
                <a:pos x="483" y="284"/>
              </a:cxn>
              <a:cxn ang="0">
                <a:pos x="500" y="270"/>
              </a:cxn>
            </a:cxnLst>
            <a:rect l="0" t="0" r="r" b="b"/>
            <a:pathLst>
              <a:path w="507" h="454">
                <a:moveTo>
                  <a:pt x="9" y="209"/>
                </a:moveTo>
                <a:cubicBezTo>
                  <a:pt x="9" y="210"/>
                  <a:pt x="9" y="210"/>
                  <a:pt x="9" y="211"/>
                </a:cubicBezTo>
                <a:cubicBezTo>
                  <a:pt x="9" y="210"/>
                  <a:pt x="9" y="210"/>
                  <a:pt x="9" y="209"/>
                </a:cubicBezTo>
                <a:moveTo>
                  <a:pt x="505" y="257"/>
                </a:moveTo>
                <a:cubicBezTo>
                  <a:pt x="503" y="254"/>
                  <a:pt x="502" y="255"/>
                  <a:pt x="498" y="255"/>
                </a:cubicBezTo>
                <a:cubicBezTo>
                  <a:pt x="496" y="255"/>
                  <a:pt x="495" y="255"/>
                  <a:pt x="493" y="252"/>
                </a:cubicBezTo>
                <a:cubicBezTo>
                  <a:pt x="491" y="249"/>
                  <a:pt x="491" y="246"/>
                  <a:pt x="491" y="242"/>
                </a:cubicBezTo>
                <a:cubicBezTo>
                  <a:pt x="491" y="241"/>
                  <a:pt x="490" y="239"/>
                  <a:pt x="490" y="238"/>
                </a:cubicBezTo>
                <a:cubicBezTo>
                  <a:pt x="490" y="236"/>
                  <a:pt x="492" y="232"/>
                  <a:pt x="491" y="230"/>
                </a:cubicBezTo>
                <a:cubicBezTo>
                  <a:pt x="489" y="229"/>
                  <a:pt x="487" y="232"/>
                  <a:pt x="484" y="232"/>
                </a:cubicBezTo>
                <a:cubicBezTo>
                  <a:pt x="483" y="232"/>
                  <a:pt x="483" y="231"/>
                  <a:pt x="482" y="231"/>
                </a:cubicBezTo>
                <a:cubicBezTo>
                  <a:pt x="481" y="230"/>
                  <a:pt x="480" y="231"/>
                  <a:pt x="479" y="230"/>
                </a:cubicBezTo>
                <a:cubicBezTo>
                  <a:pt x="478" y="230"/>
                  <a:pt x="478" y="231"/>
                  <a:pt x="476" y="229"/>
                </a:cubicBezTo>
                <a:cubicBezTo>
                  <a:pt x="475" y="228"/>
                  <a:pt x="475" y="227"/>
                  <a:pt x="474" y="226"/>
                </a:cubicBezTo>
                <a:cubicBezTo>
                  <a:pt x="472" y="225"/>
                  <a:pt x="468" y="226"/>
                  <a:pt x="466" y="225"/>
                </a:cubicBezTo>
                <a:cubicBezTo>
                  <a:pt x="462" y="225"/>
                  <a:pt x="457" y="227"/>
                  <a:pt x="453" y="227"/>
                </a:cubicBezTo>
                <a:cubicBezTo>
                  <a:pt x="452" y="225"/>
                  <a:pt x="453" y="225"/>
                  <a:pt x="454" y="224"/>
                </a:cubicBezTo>
                <a:cubicBezTo>
                  <a:pt x="454" y="223"/>
                  <a:pt x="454" y="221"/>
                  <a:pt x="455" y="220"/>
                </a:cubicBezTo>
                <a:cubicBezTo>
                  <a:pt x="457" y="215"/>
                  <a:pt x="458" y="211"/>
                  <a:pt x="458" y="206"/>
                </a:cubicBezTo>
                <a:cubicBezTo>
                  <a:pt x="457" y="204"/>
                  <a:pt x="456" y="203"/>
                  <a:pt x="456" y="201"/>
                </a:cubicBezTo>
                <a:cubicBezTo>
                  <a:pt x="455" y="199"/>
                  <a:pt x="454" y="198"/>
                  <a:pt x="453" y="197"/>
                </a:cubicBezTo>
                <a:cubicBezTo>
                  <a:pt x="446" y="193"/>
                  <a:pt x="438" y="200"/>
                  <a:pt x="435" y="190"/>
                </a:cubicBezTo>
                <a:cubicBezTo>
                  <a:pt x="434" y="188"/>
                  <a:pt x="434" y="185"/>
                  <a:pt x="432" y="182"/>
                </a:cubicBezTo>
                <a:cubicBezTo>
                  <a:pt x="431" y="179"/>
                  <a:pt x="428" y="177"/>
                  <a:pt x="426" y="174"/>
                </a:cubicBezTo>
                <a:cubicBezTo>
                  <a:pt x="425" y="171"/>
                  <a:pt x="425" y="167"/>
                  <a:pt x="422" y="165"/>
                </a:cubicBezTo>
                <a:cubicBezTo>
                  <a:pt x="421" y="164"/>
                  <a:pt x="417" y="165"/>
                  <a:pt x="416" y="163"/>
                </a:cubicBezTo>
                <a:cubicBezTo>
                  <a:pt x="415" y="161"/>
                  <a:pt x="416" y="160"/>
                  <a:pt x="417" y="159"/>
                </a:cubicBezTo>
                <a:cubicBezTo>
                  <a:pt x="419" y="156"/>
                  <a:pt x="421" y="154"/>
                  <a:pt x="422" y="150"/>
                </a:cubicBezTo>
                <a:cubicBezTo>
                  <a:pt x="423" y="149"/>
                  <a:pt x="422" y="147"/>
                  <a:pt x="422" y="145"/>
                </a:cubicBezTo>
                <a:cubicBezTo>
                  <a:pt x="421" y="142"/>
                  <a:pt x="420" y="142"/>
                  <a:pt x="418" y="142"/>
                </a:cubicBezTo>
                <a:cubicBezTo>
                  <a:pt x="415" y="142"/>
                  <a:pt x="414" y="143"/>
                  <a:pt x="413" y="141"/>
                </a:cubicBezTo>
                <a:cubicBezTo>
                  <a:pt x="411" y="140"/>
                  <a:pt x="411" y="139"/>
                  <a:pt x="409" y="138"/>
                </a:cubicBezTo>
                <a:cubicBezTo>
                  <a:pt x="406" y="136"/>
                  <a:pt x="402" y="137"/>
                  <a:pt x="401" y="132"/>
                </a:cubicBezTo>
                <a:cubicBezTo>
                  <a:pt x="399" y="129"/>
                  <a:pt x="403" y="126"/>
                  <a:pt x="402" y="123"/>
                </a:cubicBezTo>
                <a:cubicBezTo>
                  <a:pt x="402" y="121"/>
                  <a:pt x="400" y="120"/>
                  <a:pt x="402" y="118"/>
                </a:cubicBezTo>
                <a:cubicBezTo>
                  <a:pt x="403" y="117"/>
                  <a:pt x="405" y="117"/>
                  <a:pt x="406" y="117"/>
                </a:cubicBezTo>
                <a:cubicBezTo>
                  <a:pt x="406" y="116"/>
                  <a:pt x="407" y="115"/>
                  <a:pt x="408" y="115"/>
                </a:cubicBezTo>
                <a:cubicBezTo>
                  <a:pt x="408" y="114"/>
                  <a:pt x="408" y="112"/>
                  <a:pt x="408" y="111"/>
                </a:cubicBezTo>
                <a:cubicBezTo>
                  <a:pt x="410" y="111"/>
                  <a:pt x="411" y="110"/>
                  <a:pt x="412" y="109"/>
                </a:cubicBezTo>
                <a:cubicBezTo>
                  <a:pt x="412" y="108"/>
                  <a:pt x="412" y="106"/>
                  <a:pt x="412" y="105"/>
                </a:cubicBezTo>
                <a:cubicBezTo>
                  <a:pt x="411" y="102"/>
                  <a:pt x="411" y="102"/>
                  <a:pt x="412" y="100"/>
                </a:cubicBezTo>
                <a:cubicBezTo>
                  <a:pt x="413" y="97"/>
                  <a:pt x="412" y="94"/>
                  <a:pt x="412" y="91"/>
                </a:cubicBezTo>
                <a:cubicBezTo>
                  <a:pt x="410" y="91"/>
                  <a:pt x="406" y="89"/>
                  <a:pt x="405" y="88"/>
                </a:cubicBezTo>
                <a:cubicBezTo>
                  <a:pt x="404" y="86"/>
                  <a:pt x="405" y="87"/>
                  <a:pt x="405" y="85"/>
                </a:cubicBezTo>
                <a:cubicBezTo>
                  <a:pt x="405" y="83"/>
                  <a:pt x="405" y="81"/>
                  <a:pt x="406" y="80"/>
                </a:cubicBezTo>
                <a:cubicBezTo>
                  <a:pt x="407" y="79"/>
                  <a:pt x="408" y="79"/>
                  <a:pt x="408" y="78"/>
                </a:cubicBezTo>
                <a:cubicBezTo>
                  <a:pt x="408" y="77"/>
                  <a:pt x="408" y="76"/>
                  <a:pt x="408" y="76"/>
                </a:cubicBezTo>
                <a:cubicBezTo>
                  <a:pt x="408" y="73"/>
                  <a:pt x="408" y="71"/>
                  <a:pt x="408" y="69"/>
                </a:cubicBezTo>
                <a:cubicBezTo>
                  <a:pt x="408" y="64"/>
                  <a:pt x="410" y="63"/>
                  <a:pt x="411" y="58"/>
                </a:cubicBezTo>
                <a:cubicBezTo>
                  <a:pt x="411" y="57"/>
                  <a:pt x="411" y="54"/>
                  <a:pt x="409" y="54"/>
                </a:cubicBezTo>
                <a:cubicBezTo>
                  <a:pt x="407" y="53"/>
                  <a:pt x="404" y="54"/>
                  <a:pt x="402" y="54"/>
                </a:cubicBezTo>
                <a:cubicBezTo>
                  <a:pt x="396" y="54"/>
                  <a:pt x="399" y="49"/>
                  <a:pt x="397" y="45"/>
                </a:cubicBezTo>
                <a:cubicBezTo>
                  <a:pt x="396" y="43"/>
                  <a:pt x="393" y="42"/>
                  <a:pt x="391" y="41"/>
                </a:cubicBezTo>
                <a:cubicBezTo>
                  <a:pt x="388" y="39"/>
                  <a:pt x="386" y="38"/>
                  <a:pt x="383" y="37"/>
                </a:cubicBezTo>
                <a:cubicBezTo>
                  <a:pt x="381" y="37"/>
                  <a:pt x="379" y="36"/>
                  <a:pt x="377" y="34"/>
                </a:cubicBezTo>
                <a:cubicBezTo>
                  <a:pt x="376" y="33"/>
                  <a:pt x="375" y="31"/>
                  <a:pt x="374" y="29"/>
                </a:cubicBezTo>
                <a:cubicBezTo>
                  <a:pt x="371" y="26"/>
                  <a:pt x="365" y="30"/>
                  <a:pt x="362" y="32"/>
                </a:cubicBezTo>
                <a:cubicBezTo>
                  <a:pt x="362" y="32"/>
                  <a:pt x="362" y="33"/>
                  <a:pt x="362" y="33"/>
                </a:cubicBezTo>
                <a:cubicBezTo>
                  <a:pt x="360" y="33"/>
                  <a:pt x="359" y="32"/>
                  <a:pt x="357" y="32"/>
                </a:cubicBezTo>
                <a:cubicBezTo>
                  <a:pt x="355" y="32"/>
                  <a:pt x="355" y="32"/>
                  <a:pt x="354" y="34"/>
                </a:cubicBezTo>
                <a:cubicBezTo>
                  <a:pt x="351" y="36"/>
                  <a:pt x="352" y="39"/>
                  <a:pt x="350" y="42"/>
                </a:cubicBezTo>
                <a:cubicBezTo>
                  <a:pt x="348" y="41"/>
                  <a:pt x="346" y="39"/>
                  <a:pt x="343" y="39"/>
                </a:cubicBezTo>
                <a:cubicBezTo>
                  <a:pt x="342" y="39"/>
                  <a:pt x="341" y="40"/>
                  <a:pt x="340" y="41"/>
                </a:cubicBezTo>
                <a:cubicBezTo>
                  <a:pt x="338" y="43"/>
                  <a:pt x="339" y="43"/>
                  <a:pt x="337" y="44"/>
                </a:cubicBezTo>
                <a:cubicBezTo>
                  <a:pt x="337" y="44"/>
                  <a:pt x="336" y="44"/>
                  <a:pt x="335" y="45"/>
                </a:cubicBezTo>
                <a:cubicBezTo>
                  <a:pt x="334" y="45"/>
                  <a:pt x="330" y="45"/>
                  <a:pt x="329" y="44"/>
                </a:cubicBezTo>
                <a:cubicBezTo>
                  <a:pt x="327" y="43"/>
                  <a:pt x="328" y="36"/>
                  <a:pt x="328" y="35"/>
                </a:cubicBezTo>
                <a:cubicBezTo>
                  <a:pt x="328" y="33"/>
                  <a:pt x="328" y="31"/>
                  <a:pt x="328" y="29"/>
                </a:cubicBezTo>
                <a:cubicBezTo>
                  <a:pt x="329" y="28"/>
                  <a:pt x="330" y="27"/>
                  <a:pt x="330" y="25"/>
                </a:cubicBezTo>
                <a:cubicBezTo>
                  <a:pt x="329" y="18"/>
                  <a:pt x="321" y="16"/>
                  <a:pt x="315" y="16"/>
                </a:cubicBezTo>
                <a:cubicBezTo>
                  <a:pt x="311" y="16"/>
                  <a:pt x="306" y="16"/>
                  <a:pt x="302" y="18"/>
                </a:cubicBezTo>
                <a:cubicBezTo>
                  <a:pt x="299" y="19"/>
                  <a:pt x="297" y="21"/>
                  <a:pt x="294" y="18"/>
                </a:cubicBezTo>
                <a:cubicBezTo>
                  <a:pt x="291" y="17"/>
                  <a:pt x="290" y="13"/>
                  <a:pt x="289" y="10"/>
                </a:cubicBezTo>
                <a:cubicBezTo>
                  <a:pt x="287" y="6"/>
                  <a:pt x="286" y="4"/>
                  <a:pt x="282" y="6"/>
                </a:cubicBezTo>
                <a:cubicBezTo>
                  <a:pt x="278" y="7"/>
                  <a:pt x="274" y="9"/>
                  <a:pt x="270" y="8"/>
                </a:cubicBezTo>
                <a:cubicBezTo>
                  <a:pt x="269" y="8"/>
                  <a:pt x="265" y="7"/>
                  <a:pt x="264" y="6"/>
                </a:cubicBezTo>
                <a:cubicBezTo>
                  <a:pt x="264" y="6"/>
                  <a:pt x="264" y="2"/>
                  <a:pt x="263" y="1"/>
                </a:cubicBezTo>
                <a:cubicBezTo>
                  <a:pt x="262" y="0"/>
                  <a:pt x="257" y="6"/>
                  <a:pt x="256" y="8"/>
                </a:cubicBezTo>
                <a:cubicBezTo>
                  <a:pt x="253" y="11"/>
                  <a:pt x="249" y="16"/>
                  <a:pt x="245" y="16"/>
                </a:cubicBezTo>
                <a:cubicBezTo>
                  <a:pt x="240" y="17"/>
                  <a:pt x="237" y="19"/>
                  <a:pt x="236" y="24"/>
                </a:cubicBezTo>
                <a:cubicBezTo>
                  <a:pt x="235" y="28"/>
                  <a:pt x="238" y="33"/>
                  <a:pt x="234" y="36"/>
                </a:cubicBezTo>
                <a:cubicBezTo>
                  <a:pt x="230" y="39"/>
                  <a:pt x="227" y="34"/>
                  <a:pt x="223" y="35"/>
                </a:cubicBezTo>
                <a:cubicBezTo>
                  <a:pt x="220" y="35"/>
                  <a:pt x="217" y="35"/>
                  <a:pt x="215" y="35"/>
                </a:cubicBezTo>
                <a:cubicBezTo>
                  <a:pt x="212" y="34"/>
                  <a:pt x="212" y="34"/>
                  <a:pt x="210" y="33"/>
                </a:cubicBezTo>
                <a:cubicBezTo>
                  <a:pt x="207" y="31"/>
                  <a:pt x="203" y="33"/>
                  <a:pt x="201" y="35"/>
                </a:cubicBezTo>
                <a:cubicBezTo>
                  <a:pt x="200" y="35"/>
                  <a:pt x="200" y="37"/>
                  <a:pt x="199" y="37"/>
                </a:cubicBezTo>
                <a:cubicBezTo>
                  <a:pt x="198" y="37"/>
                  <a:pt x="197" y="37"/>
                  <a:pt x="196" y="38"/>
                </a:cubicBezTo>
                <a:cubicBezTo>
                  <a:pt x="195" y="38"/>
                  <a:pt x="193" y="39"/>
                  <a:pt x="193" y="40"/>
                </a:cubicBezTo>
                <a:cubicBezTo>
                  <a:pt x="191" y="41"/>
                  <a:pt x="190" y="44"/>
                  <a:pt x="189" y="45"/>
                </a:cubicBezTo>
                <a:cubicBezTo>
                  <a:pt x="188" y="47"/>
                  <a:pt x="187" y="47"/>
                  <a:pt x="185" y="47"/>
                </a:cubicBezTo>
                <a:cubicBezTo>
                  <a:pt x="183" y="47"/>
                  <a:pt x="181" y="46"/>
                  <a:pt x="180" y="46"/>
                </a:cubicBezTo>
                <a:cubicBezTo>
                  <a:pt x="179" y="47"/>
                  <a:pt x="179" y="47"/>
                  <a:pt x="178" y="47"/>
                </a:cubicBezTo>
                <a:cubicBezTo>
                  <a:pt x="179" y="47"/>
                  <a:pt x="181" y="47"/>
                  <a:pt x="181" y="48"/>
                </a:cubicBezTo>
                <a:cubicBezTo>
                  <a:pt x="184" y="50"/>
                  <a:pt x="179" y="57"/>
                  <a:pt x="178" y="59"/>
                </a:cubicBezTo>
                <a:cubicBezTo>
                  <a:pt x="177" y="61"/>
                  <a:pt x="176" y="63"/>
                  <a:pt x="174" y="64"/>
                </a:cubicBezTo>
                <a:cubicBezTo>
                  <a:pt x="173" y="65"/>
                  <a:pt x="173" y="66"/>
                  <a:pt x="173" y="66"/>
                </a:cubicBezTo>
                <a:cubicBezTo>
                  <a:pt x="172" y="69"/>
                  <a:pt x="174" y="68"/>
                  <a:pt x="175" y="69"/>
                </a:cubicBezTo>
                <a:cubicBezTo>
                  <a:pt x="176" y="70"/>
                  <a:pt x="176" y="70"/>
                  <a:pt x="176" y="72"/>
                </a:cubicBezTo>
                <a:cubicBezTo>
                  <a:pt x="176" y="74"/>
                  <a:pt x="174" y="75"/>
                  <a:pt x="173" y="77"/>
                </a:cubicBezTo>
                <a:cubicBezTo>
                  <a:pt x="172" y="78"/>
                  <a:pt x="172" y="78"/>
                  <a:pt x="173" y="80"/>
                </a:cubicBezTo>
                <a:cubicBezTo>
                  <a:pt x="174" y="81"/>
                  <a:pt x="175" y="83"/>
                  <a:pt x="177" y="83"/>
                </a:cubicBezTo>
                <a:cubicBezTo>
                  <a:pt x="177" y="83"/>
                  <a:pt x="178" y="82"/>
                  <a:pt x="178" y="82"/>
                </a:cubicBezTo>
                <a:cubicBezTo>
                  <a:pt x="179" y="82"/>
                  <a:pt x="180" y="82"/>
                  <a:pt x="180" y="82"/>
                </a:cubicBezTo>
                <a:cubicBezTo>
                  <a:pt x="182" y="82"/>
                  <a:pt x="186" y="82"/>
                  <a:pt x="188" y="83"/>
                </a:cubicBezTo>
                <a:cubicBezTo>
                  <a:pt x="189" y="85"/>
                  <a:pt x="188" y="87"/>
                  <a:pt x="186" y="88"/>
                </a:cubicBezTo>
                <a:cubicBezTo>
                  <a:pt x="185" y="88"/>
                  <a:pt x="185" y="88"/>
                  <a:pt x="184" y="88"/>
                </a:cubicBezTo>
                <a:cubicBezTo>
                  <a:pt x="184" y="89"/>
                  <a:pt x="183" y="89"/>
                  <a:pt x="183" y="89"/>
                </a:cubicBezTo>
                <a:cubicBezTo>
                  <a:pt x="181" y="90"/>
                  <a:pt x="182" y="90"/>
                  <a:pt x="181" y="92"/>
                </a:cubicBezTo>
                <a:cubicBezTo>
                  <a:pt x="180" y="93"/>
                  <a:pt x="179" y="93"/>
                  <a:pt x="178" y="94"/>
                </a:cubicBezTo>
                <a:cubicBezTo>
                  <a:pt x="177" y="94"/>
                  <a:pt x="177" y="95"/>
                  <a:pt x="176" y="95"/>
                </a:cubicBezTo>
                <a:cubicBezTo>
                  <a:pt x="175" y="96"/>
                  <a:pt x="174" y="95"/>
                  <a:pt x="173" y="96"/>
                </a:cubicBezTo>
                <a:cubicBezTo>
                  <a:pt x="171" y="96"/>
                  <a:pt x="170" y="97"/>
                  <a:pt x="168" y="97"/>
                </a:cubicBezTo>
                <a:cubicBezTo>
                  <a:pt x="167" y="98"/>
                  <a:pt x="167" y="98"/>
                  <a:pt x="166" y="99"/>
                </a:cubicBezTo>
                <a:cubicBezTo>
                  <a:pt x="165" y="100"/>
                  <a:pt x="163" y="101"/>
                  <a:pt x="161" y="101"/>
                </a:cubicBezTo>
                <a:cubicBezTo>
                  <a:pt x="160" y="102"/>
                  <a:pt x="159" y="103"/>
                  <a:pt x="157" y="104"/>
                </a:cubicBezTo>
                <a:cubicBezTo>
                  <a:pt x="157" y="104"/>
                  <a:pt x="157" y="105"/>
                  <a:pt x="156" y="105"/>
                </a:cubicBezTo>
                <a:cubicBezTo>
                  <a:pt x="156" y="106"/>
                  <a:pt x="156" y="106"/>
                  <a:pt x="156" y="106"/>
                </a:cubicBezTo>
                <a:cubicBezTo>
                  <a:pt x="156" y="107"/>
                  <a:pt x="155" y="107"/>
                  <a:pt x="155" y="107"/>
                </a:cubicBezTo>
                <a:cubicBezTo>
                  <a:pt x="155" y="108"/>
                  <a:pt x="155" y="109"/>
                  <a:pt x="155" y="110"/>
                </a:cubicBezTo>
                <a:cubicBezTo>
                  <a:pt x="155" y="111"/>
                  <a:pt x="154" y="112"/>
                  <a:pt x="154" y="113"/>
                </a:cubicBezTo>
                <a:cubicBezTo>
                  <a:pt x="153" y="114"/>
                  <a:pt x="153" y="114"/>
                  <a:pt x="151" y="114"/>
                </a:cubicBezTo>
                <a:cubicBezTo>
                  <a:pt x="149" y="114"/>
                  <a:pt x="148" y="114"/>
                  <a:pt x="146" y="114"/>
                </a:cubicBezTo>
                <a:cubicBezTo>
                  <a:pt x="145" y="115"/>
                  <a:pt x="143" y="115"/>
                  <a:pt x="142" y="116"/>
                </a:cubicBezTo>
                <a:cubicBezTo>
                  <a:pt x="141" y="116"/>
                  <a:pt x="141" y="117"/>
                  <a:pt x="141" y="117"/>
                </a:cubicBezTo>
                <a:cubicBezTo>
                  <a:pt x="140" y="118"/>
                  <a:pt x="138" y="119"/>
                  <a:pt x="137" y="120"/>
                </a:cubicBezTo>
                <a:cubicBezTo>
                  <a:pt x="136" y="120"/>
                  <a:pt x="135" y="120"/>
                  <a:pt x="133" y="121"/>
                </a:cubicBezTo>
                <a:cubicBezTo>
                  <a:pt x="132" y="122"/>
                  <a:pt x="132" y="122"/>
                  <a:pt x="131" y="124"/>
                </a:cubicBezTo>
                <a:cubicBezTo>
                  <a:pt x="131" y="125"/>
                  <a:pt x="131" y="125"/>
                  <a:pt x="130" y="126"/>
                </a:cubicBezTo>
                <a:cubicBezTo>
                  <a:pt x="130" y="126"/>
                  <a:pt x="130" y="127"/>
                  <a:pt x="130" y="127"/>
                </a:cubicBezTo>
                <a:cubicBezTo>
                  <a:pt x="130" y="130"/>
                  <a:pt x="130" y="133"/>
                  <a:pt x="130" y="136"/>
                </a:cubicBezTo>
                <a:cubicBezTo>
                  <a:pt x="130" y="140"/>
                  <a:pt x="131" y="144"/>
                  <a:pt x="130" y="148"/>
                </a:cubicBezTo>
                <a:cubicBezTo>
                  <a:pt x="130" y="149"/>
                  <a:pt x="129" y="151"/>
                  <a:pt x="129" y="152"/>
                </a:cubicBezTo>
                <a:cubicBezTo>
                  <a:pt x="128" y="155"/>
                  <a:pt x="127" y="156"/>
                  <a:pt x="126" y="158"/>
                </a:cubicBezTo>
                <a:cubicBezTo>
                  <a:pt x="125" y="160"/>
                  <a:pt x="124" y="161"/>
                  <a:pt x="123" y="163"/>
                </a:cubicBezTo>
                <a:cubicBezTo>
                  <a:pt x="123" y="163"/>
                  <a:pt x="122" y="164"/>
                  <a:pt x="122" y="165"/>
                </a:cubicBezTo>
                <a:cubicBezTo>
                  <a:pt x="121" y="166"/>
                  <a:pt x="121" y="167"/>
                  <a:pt x="121" y="168"/>
                </a:cubicBezTo>
                <a:cubicBezTo>
                  <a:pt x="121" y="169"/>
                  <a:pt x="121" y="170"/>
                  <a:pt x="121" y="171"/>
                </a:cubicBezTo>
                <a:cubicBezTo>
                  <a:pt x="121" y="173"/>
                  <a:pt x="122" y="172"/>
                  <a:pt x="123" y="174"/>
                </a:cubicBezTo>
                <a:cubicBezTo>
                  <a:pt x="124" y="174"/>
                  <a:pt x="124" y="176"/>
                  <a:pt x="124" y="176"/>
                </a:cubicBezTo>
                <a:cubicBezTo>
                  <a:pt x="125" y="177"/>
                  <a:pt x="126" y="178"/>
                  <a:pt x="127" y="179"/>
                </a:cubicBezTo>
                <a:cubicBezTo>
                  <a:pt x="128" y="179"/>
                  <a:pt x="129" y="180"/>
                  <a:pt x="129" y="181"/>
                </a:cubicBezTo>
                <a:cubicBezTo>
                  <a:pt x="131" y="183"/>
                  <a:pt x="133" y="186"/>
                  <a:pt x="131" y="189"/>
                </a:cubicBezTo>
                <a:cubicBezTo>
                  <a:pt x="131" y="190"/>
                  <a:pt x="129" y="191"/>
                  <a:pt x="128" y="191"/>
                </a:cubicBezTo>
                <a:cubicBezTo>
                  <a:pt x="126" y="191"/>
                  <a:pt x="122" y="191"/>
                  <a:pt x="120" y="191"/>
                </a:cubicBezTo>
                <a:cubicBezTo>
                  <a:pt x="118" y="190"/>
                  <a:pt x="118" y="190"/>
                  <a:pt x="118" y="188"/>
                </a:cubicBezTo>
                <a:cubicBezTo>
                  <a:pt x="118" y="187"/>
                  <a:pt x="118" y="185"/>
                  <a:pt x="119" y="184"/>
                </a:cubicBezTo>
                <a:cubicBezTo>
                  <a:pt x="119" y="182"/>
                  <a:pt x="120" y="182"/>
                  <a:pt x="120" y="180"/>
                </a:cubicBezTo>
                <a:cubicBezTo>
                  <a:pt x="120" y="178"/>
                  <a:pt x="118" y="178"/>
                  <a:pt x="118" y="176"/>
                </a:cubicBezTo>
                <a:cubicBezTo>
                  <a:pt x="116" y="176"/>
                  <a:pt x="113" y="176"/>
                  <a:pt x="110" y="176"/>
                </a:cubicBezTo>
                <a:cubicBezTo>
                  <a:pt x="110" y="176"/>
                  <a:pt x="110" y="176"/>
                  <a:pt x="109" y="176"/>
                </a:cubicBezTo>
                <a:cubicBezTo>
                  <a:pt x="109" y="177"/>
                  <a:pt x="109" y="177"/>
                  <a:pt x="108" y="177"/>
                </a:cubicBezTo>
                <a:cubicBezTo>
                  <a:pt x="108" y="177"/>
                  <a:pt x="108" y="177"/>
                  <a:pt x="107" y="177"/>
                </a:cubicBezTo>
                <a:cubicBezTo>
                  <a:pt x="103" y="176"/>
                  <a:pt x="99" y="180"/>
                  <a:pt x="99" y="184"/>
                </a:cubicBezTo>
                <a:cubicBezTo>
                  <a:pt x="99" y="187"/>
                  <a:pt x="100" y="192"/>
                  <a:pt x="95" y="192"/>
                </a:cubicBezTo>
                <a:cubicBezTo>
                  <a:pt x="94" y="192"/>
                  <a:pt x="92" y="192"/>
                  <a:pt x="91" y="191"/>
                </a:cubicBezTo>
                <a:cubicBezTo>
                  <a:pt x="89" y="191"/>
                  <a:pt x="89" y="189"/>
                  <a:pt x="88" y="188"/>
                </a:cubicBezTo>
                <a:cubicBezTo>
                  <a:pt x="86" y="188"/>
                  <a:pt x="83" y="189"/>
                  <a:pt x="82" y="190"/>
                </a:cubicBezTo>
                <a:cubicBezTo>
                  <a:pt x="80" y="190"/>
                  <a:pt x="79" y="193"/>
                  <a:pt x="79" y="194"/>
                </a:cubicBezTo>
                <a:cubicBezTo>
                  <a:pt x="79" y="195"/>
                  <a:pt x="79" y="197"/>
                  <a:pt x="79" y="198"/>
                </a:cubicBezTo>
                <a:cubicBezTo>
                  <a:pt x="79" y="200"/>
                  <a:pt x="81" y="201"/>
                  <a:pt x="80" y="203"/>
                </a:cubicBezTo>
                <a:cubicBezTo>
                  <a:pt x="79" y="204"/>
                  <a:pt x="78" y="203"/>
                  <a:pt x="77" y="204"/>
                </a:cubicBezTo>
                <a:cubicBezTo>
                  <a:pt x="76" y="205"/>
                  <a:pt x="76" y="205"/>
                  <a:pt x="75" y="206"/>
                </a:cubicBezTo>
                <a:cubicBezTo>
                  <a:pt x="75" y="206"/>
                  <a:pt x="74" y="206"/>
                  <a:pt x="74" y="206"/>
                </a:cubicBezTo>
                <a:cubicBezTo>
                  <a:pt x="70" y="208"/>
                  <a:pt x="73" y="204"/>
                  <a:pt x="72" y="202"/>
                </a:cubicBezTo>
                <a:cubicBezTo>
                  <a:pt x="71" y="202"/>
                  <a:pt x="70" y="203"/>
                  <a:pt x="69" y="204"/>
                </a:cubicBezTo>
                <a:cubicBezTo>
                  <a:pt x="69" y="204"/>
                  <a:pt x="68" y="204"/>
                  <a:pt x="67" y="204"/>
                </a:cubicBezTo>
                <a:cubicBezTo>
                  <a:pt x="67" y="205"/>
                  <a:pt x="66" y="205"/>
                  <a:pt x="66" y="206"/>
                </a:cubicBezTo>
                <a:cubicBezTo>
                  <a:pt x="65" y="206"/>
                  <a:pt x="64" y="207"/>
                  <a:pt x="64" y="207"/>
                </a:cubicBezTo>
                <a:cubicBezTo>
                  <a:pt x="62" y="208"/>
                  <a:pt x="61" y="208"/>
                  <a:pt x="60" y="209"/>
                </a:cubicBezTo>
                <a:cubicBezTo>
                  <a:pt x="59" y="211"/>
                  <a:pt x="59" y="212"/>
                  <a:pt x="57" y="212"/>
                </a:cubicBezTo>
                <a:cubicBezTo>
                  <a:pt x="54" y="214"/>
                  <a:pt x="51" y="211"/>
                  <a:pt x="48" y="210"/>
                </a:cubicBezTo>
                <a:cubicBezTo>
                  <a:pt x="46" y="209"/>
                  <a:pt x="42" y="210"/>
                  <a:pt x="39" y="209"/>
                </a:cubicBezTo>
                <a:cubicBezTo>
                  <a:pt x="39" y="209"/>
                  <a:pt x="39" y="208"/>
                  <a:pt x="39" y="208"/>
                </a:cubicBezTo>
                <a:cubicBezTo>
                  <a:pt x="38" y="210"/>
                  <a:pt x="33" y="208"/>
                  <a:pt x="31" y="208"/>
                </a:cubicBezTo>
                <a:cubicBezTo>
                  <a:pt x="31" y="208"/>
                  <a:pt x="30" y="208"/>
                  <a:pt x="29" y="207"/>
                </a:cubicBezTo>
                <a:cubicBezTo>
                  <a:pt x="28" y="207"/>
                  <a:pt x="28" y="207"/>
                  <a:pt x="27" y="206"/>
                </a:cubicBezTo>
                <a:cubicBezTo>
                  <a:pt x="26" y="206"/>
                  <a:pt x="25" y="206"/>
                  <a:pt x="24" y="206"/>
                </a:cubicBezTo>
                <a:cubicBezTo>
                  <a:pt x="21" y="206"/>
                  <a:pt x="19" y="206"/>
                  <a:pt x="16" y="207"/>
                </a:cubicBezTo>
                <a:cubicBezTo>
                  <a:pt x="14" y="207"/>
                  <a:pt x="14" y="207"/>
                  <a:pt x="13" y="209"/>
                </a:cubicBezTo>
                <a:cubicBezTo>
                  <a:pt x="12" y="209"/>
                  <a:pt x="11" y="210"/>
                  <a:pt x="11" y="211"/>
                </a:cubicBezTo>
                <a:cubicBezTo>
                  <a:pt x="10" y="212"/>
                  <a:pt x="10" y="212"/>
                  <a:pt x="10" y="212"/>
                </a:cubicBezTo>
                <a:cubicBezTo>
                  <a:pt x="11" y="215"/>
                  <a:pt x="13" y="217"/>
                  <a:pt x="14" y="220"/>
                </a:cubicBezTo>
                <a:cubicBezTo>
                  <a:pt x="14" y="222"/>
                  <a:pt x="13" y="223"/>
                  <a:pt x="12" y="225"/>
                </a:cubicBezTo>
                <a:cubicBezTo>
                  <a:pt x="11" y="227"/>
                  <a:pt x="11" y="227"/>
                  <a:pt x="11" y="230"/>
                </a:cubicBezTo>
                <a:cubicBezTo>
                  <a:pt x="11" y="234"/>
                  <a:pt x="14" y="236"/>
                  <a:pt x="15" y="239"/>
                </a:cubicBezTo>
                <a:cubicBezTo>
                  <a:pt x="17" y="244"/>
                  <a:pt x="20" y="248"/>
                  <a:pt x="22" y="253"/>
                </a:cubicBezTo>
                <a:cubicBezTo>
                  <a:pt x="25" y="259"/>
                  <a:pt x="26" y="264"/>
                  <a:pt x="28" y="270"/>
                </a:cubicBezTo>
                <a:cubicBezTo>
                  <a:pt x="30" y="273"/>
                  <a:pt x="31" y="277"/>
                  <a:pt x="33" y="279"/>
                </a:cubicBezTo>
                <a:cubicBezTo>
                  <a:pt x="33" y="281"/>
                  <a:pt x="34" y="281"/>
                  <a:pt x="35" y="282"/>
                </a:cubicBezTo>
                <a:cubicBezTo>
                  <a:pt x="35" y="284"/>
                  <a:pt x="34" y="287"/>
                  <a:pt x="34" y="289"/>
                </a:cubicBezTo>
                <a:cubicBezTo>
                  <a:pt x="35" y="291"/>
                  <a:pt x="35" y="291"/>
                  <a:pt x="36" y="293"/>
                </a:cubicBezTo>
                <a:cubicBezTo>
                  <a:pt x="37" y="293"/>
                  <a:pt x="37" y="294"/>
                  <a:pt x="38" y="294"/>
                </a:cubicBezTo>
                <a:cubicBezTo>
                  <a:pt x="39" y="295"/>
                  <a:pt x="39" y="293"/>
                  <a:pt x="40" y="293"/>
                </a:cubicBezTo>
                <a:cubicBezTo>
                  <a:pt x="44" y="292"/>
                  <a:pt x="43" y="296"/>
                  <a:pt x="43" y="298"/>
                </a:cubicBezTo>
                <a:cubicBezTo>
                  <a:pt x="43" y="300"/>
                  <a:pt x="43" y="302"/>
                  <a:pt x="43" y="304"/>
                </a:cubicBezTo>
                <a:cubicBezTo>
                  <a:pt x="43" y="306"/>
                  <a:pt x="43" y="307"/>
                  <a:pt x="42" y="309"/>
                </a:cubicBezTo>
                <a:cubicBezTo>
                  <a:pt x="42" y="310"/>
                  <a:pt x="41" y="311"/>
                  <a:pt x="40" y="312"/>
                </a:cubicBezTo>
                <a:cubicBezTo>
                  <a:pt x="40" y="313"/>
                  <a:pt x="40" y="315"/>
                  <a:pt x="40" y="316"/>
                </a:cubicBezTo>
                <a:cubicBezTo>
                  <a:pt x="40" y="318"/>
                  <a:pt x="39" y="320"/>
                  <a:pt x="38" y="321"/>
                </a:cubicBezTo>
                <a:cubicBezTo>
                  <a:pt x="37" y="323"/>
                  <a:pt x="38" y="323"/>
                  <a:pt x="35" y="324"/>
                </a:cubicBezTo>
                <a:cubicBezTo>
                  <a:pt x="32" y="324"/>
                  <a:pt x="30" y="323"/>
                  <a:pt x="27" y="324"/>
                </a:cubicBezTo>
                <a:cubicBezTo>
                  <a:pt x="25" y="325"/>
                  <a:pt x="24" y="326"/>
                  <a:pt x="23" y="327"/>
                </a:cubicBezTo>
                <a:cubicBezTo>
                  <a:pt x="22" y="328"/>
                  <a:pt x="21" y="328"/>
                  <a:pt x="21" y="329"/>
                </a:cubicBezTo>
                <a:cubicBezTo>
                  <a:pt x="20" y="329"/>
                  <a:pt x="20" y="331"/>
                  <a:pt x="20" y="331"/>
                </a:cubicBezTo>
                <a:cubicBezTo>
                  <a:pt x="19" y="333"/>
                  <a:pt x="19" y="334"/>
                  <a:pt x="18" y="336"/>
                </a:cubicBezTo>
                <a:cubicBezTo>
                  <a:pt x="17" y="338"/>
                  <a:pt x="18" y="337"/>
                  <a:pt x="16" y="338"/>
                </a:cubicBezTo>
                <a:cubicBezTo>
                  <a:pt x="14" y="341"/>
                  <a:pt x="11" y="342"/>
                  <a:pt x="8" y="344"/>
                </a:cubicBezTo>
                <a:cubicBezTo>
                  <a:pt x="6" y="345"/>
                  <a:pt x="4" y="346"/>
                  <a:pt x="3" y="347"/>
                </a:cubicBezTo>
                <a:cubicBezTo>
                  <a:pt x="3" y="349"/>
                  <a:pt x="3" y="351"/>
                  <a:pt x="2" y="352"/>
                </a:cubicBezTo>
                <a:cubicBezTo>
                  <a:pt x="1" y="355"/>
                  <a:pt x="0" y="360"/>
                  <a:pt x="4" y="360"/>
                </a:cubicBezTo>
                <a:cubicBezTo>
                  <a:pt x="8" y="359"/>
                  <a:pt x="8" y="360"/>
                  <a:pt x="10" y="363"/>
                </a:cubicBezTo>
                <a:cubicBezTo>
                  <a:pt x="11" y="365"/>
                  <a:pt x="12" y="367"/>
                  <a:pt x="14" y="368"/>
                </a:cubicBezTo>
                <a:cubicBezTo>
                  <a:pt x="16" y="368"/>
                  <a:pt x="16" y="368"/>
                  <a:pt x="18" y="370"/>
                </a:cubicBezTo>
                <a:cubicBezTo>
                  <a:pt x="19" y="371"/>
                  <a:pt x="20" y="372"/>
                  <a:pt x="21" y="373"/>
                </a:cubicBezTo>
                <a:cubicBezTo>
                  <a:pt x="22" y="375"/>
                  <a:pt x="23" y="375"/>
                  <a:pt x="23" y="377"/>
                </a:cubicBezTo>
                <a:cubicBezTo>
                  <a:pt x="23" y="377"/>
                  <a:pt x="23" y="379"/>
                  <a:pt x="23" y="380"/>
                </a:cubicBezTo>
                <a:cubicBezTo>
                  <a:pt x="23" y="381"/>
                  <a:pt x="22" y="380"/>
                  <a:pt x="22" y="381"/>
                </a:cubicBezTo>
                <a:cubicBezTo>
                  <a:pt x="20" y="382"/>
                  <a:pt x="21" y="383"/>
                  <a:pt x="21" y="385"/>
                </a:cubicBezTo>
                <a:cubicBezTo>
                  <a:pt x="20" y="388"/>
                  <a:pt x="19" y="390"/>
                  <a:pt x="18" y="392"/>
                </a:cubicBezTo>
                <a:cubicBezTo>
                  <a:pt x="17" y="394"/>
                  <a:pt x="17" y="394"/>
                  <a:pt x="16" y="396"/>
                </a:cubicBezTo>
                <a:cubicBezTo>
                  <a:pt x="16" y="397"/>
                  <a:pt x="16" y="399"/>
                  <a:pt x="16" y="400"/>
                </a:cubicBezTo>
                <a:cubicBezTo>
                  <a:pt x="15" y="402"/>
                  <a:pt x="14" y="402"/>
                  <a:pt x="13" y="404"/>
                </a:cubicBezTo>
                <a:cubicBezTo>
                  <a:pt x="13" y="406"/>
                  <a:pt x="13" y="408"/>
                  <a:pt x="13" y="410"/>
                </a:cubicBezTo>
                <a:cubicBezTo>
                  <a:pt x="13" y="413"/>
                  <a:pt x="12" y="416"/>
                  <a:pt x="15" y="417"/>
                </a:cubicBezTo>
                <a:cubicBezTo>
                  <a:pt x="17" y="418"/>
                  <a:pt x="17" y="416"/>
                  <a:pt x="19" y="418"/>
                </a:cubicBezTo>
                <a:cubicBezTo>
                  <a:pt x="22" y="418"/>
                  <a:pt x="25" y="417"/>
                  <a:pt x="28" y="416"/>
                </a:cubicBezTo>
                <a:cubicBezTo>
                  <a:pt x="31" y="416"/>
                  <a:pt x="32" y="416"/>
                  <a:pt x="35" y="414"/>
                </a:cubicBezTo>
                <a:cubicBezTo>
                  <a:pt x="37" y="412"/>
                  <a:pt x="42" y="412"/>
                  <a:pt x="43" y="408"/>
                </a:cubicBezTo>
                <a:cubicBezTo>
                  <a:pt x="45" y="405"/>
                  <a:pt x="43" y="402"/>
                  <a:pt x="46" y="399"/>
                </a:cubicBezTo>
                <a:cubicBezTo>
                  <a:pt x="47" y="397"/>
                  <a:pt x="49" y="396"/>
                  <a:pt x="50" y="396"/>
                </a:cubicBezTo>
                <a:cubicBezTo>
                  <a:pt x="51" y="396"/>
                  <a:pt x="52" y="396"/>
                  <a:pt x="53" y="396"/>
                </a:cubicBezTo>
                <a:cubicBezTo>
                  <a:pt x="53" y="396"/>
                  <a:pt x="55" y="394"/>
                  <a:pt x="55" y="394"/>
                </a:cubicBezTo>
                <a:cubicBezTo>
                  <a:pt x="57" y="392"/>
                  <a:pt x="60" y="391"/>
                  <a:pt x="63" y="392"/>
                </a:cubicBezTo>
                <a:cubicBezTo>
                  <a:pt x="65" y="392"/>
                  <a:pt x="67" y="392"/>
                  <a:pt x="69" y="393"/>
                </a:cubicBezTo>
                <a:cubicBezTo>
                  <a:pt x="71" y="393"/>
                  <a:pt x="73" y="395"/>
                  <a:pt x="75" y="395"/>
                </a:cubicBezTo>
                <a:cubicBezTo>
                  <a:pt x="76" y="395"/>
                  <a:pt x="78" y="395"/>
                  <a:pt x="80" y="394"/>
                </a:cubicBezTo>
                <a:cubicBezTo>
                  <a:pt x="83" y="394"/>
                  <a:pt x="86" y="391"/>
                  <a:pt x="89" y="392"/>
                </a:cubicBezTo>
                <a:cubicBezTo>
                  <a:pt x="91" y="392"/>
                  <a:pt x="92" y="392"/>
                  <a:pt x="94" y="392"/>
                </a:cubicBezTo>
                <a:cubicBezTo>
                  <a:pt x="98" y="392"/>
                  <a:pt x="102" y="393"/>
                  <a:pt x="106" y="393"/>
                </a:cubicBezTo>
                <a:cubicBezTo>
                  <a:pt x="110" y="393"/>
                  <a:pt x="114" y="394"/>
                  <a:pt x="118" y="394"/>
                </a:cubicBezTo>
                <a:cubicBezTo>
                  <a:pt x="120" y="394"/>
                  <a:pt x="123" y="393"/>
                  <a:pt x="124" y="394"/>
                </a:cubicBezTo>
                <a:cubicBezTo>
                  <a:pt x="125" y="394"/>
                  <a:pt x="126" y="395"/>
                  <a:pt x="127" y="395"/>
                </a:cubicBezTo>
                <a:cubicBezTo>
                  <a:pt x="128" y="396"/>
                  <a:pt x="130" y="396"/>
                  <a:pt x="131" y="396"/>
                </a:cubicBezTo>
                <a:cubicBezTo>
                  <a:pt x="133" y="396"/>
                  <a:pt x="135" y="396"/>
                  <a:pt x="138" y="397"/>
                </a:cubicBezTo>
                <a:cubicBezTo>
                  <a:pt x="139" y="397"/>
                  <a:pt x="141" y="398"/>
                  <a:pt x="143" y="398"/>
                </a:cubicBezTo>
                <a:cubicBezTo>
                  <a:pt x="144" y="398"/>
                  <a:pt x="147" y="397"/>
                  <a:pt x="148" y="398"/>
                </a:cubicBezTo>
                <a:cubicBezTo>
                  <a:pt x="151" y="399"/>
                  <a:pt x="150" y="402"/>
                  <a:pt x="152" y="403"/>
                </a:cubicBezTo>
                <a:cubicBezTo>
                  <a:pt x="154" y="404"/>
                  <a:pt x="157" y="403"/>
                  <a:pt x="159" y="402"/>
                </a:cubicBezTo>
                <a:cubicBezTo>
                  <a:pt x="163" y="402"/>
                  <a:pt x="166" y="402"/>
                  <a:pt x="169" y="402"/>
                </a:cubicBezTo>
                <a:cubicBezTo>
                  <a:pt x="171" y="403"/>
                  <a:pt x="174" y="404"/>
                  <a:pt x="176" y="405"/>
                </a:cubicBezTo>
                <a:cubicBezTo>
                  <a:pt x="178" y="406"/>
                  <a:pt x="180" y="408"/>
                  <a:pt x="183" y="409"/>
                </a:cubicBezTo>
                <a:cubicBezTo>
                  <a:pt x="188" y="410"/>
                  <a:pt x="195" y="401"/>
                  <a:pt x="200" y="407"/>
                </a:cubicBezTo>
                <a:cubicBezTo>
                  <a:pt x="201" y="408"/>
                  <a:pt x="201" y="410"/>
                  <a:pt x="202" y="412"/>
                </a:cubicBezTo>
                <a:cubicBezTo>
                  <a:pt x="202" y="412"/>
                  <a:pt x="203" y="413"/>
                  <a:pt x="203" y="414"/>
                </a:cubicBezTo>
                <a:cubicBezTo>
                  <a:pt x="204" y="415"/>
                  <a:pt x="204" y="415"/>
                  <a:pt x="204" y="416"/>
                </a:cubicBezTo>
                <a:cubicBezTo>
                  <a:pt x="205" y="418"/>
                  <a:pt x="205" y="418"/>
                  <a:pt x="206" y="419"/>
                </a:cubicBezTo>
                <a:cubicBezTo>
                  <a:pt x="206" y="420"/>
                  <a:pt x="206" y="421"/>
                  <a:pt x="207" y="422"/>
                </a:cubicBezTo>
                <a:cubicBezTo>
                  <a:pt x="209" y="423"/>
                  <a:pt x="212" y="420"/>
                  <a:pt x="215" y="420"/>
                </a:cubicBezTo>
                <a:cubicBezTo>
                  <a:pt x="218" y="420"/>
                  <a:pt x="221" y="420"/>
                  <a:pt x="222" y="423"/>
                </a:cubicBezTo>
                <a:cubicBezTo>
                  <a:pt x="223" y="426"/>
                  <a:pt x="224" y="429"/>
                  <a:pt x="225" y="431"/>
                </a:cubicBezTo>
                <a:cubicBezTo>
                  <a:pt x="227" y="434"/>
                  <a:pt x="228" y="434"/>
                  <a:pt x="231" y="432"/>
                </a:cubicBezTo>
                <a:cubicBezTo>
                  <a:pt x="233" y="430"/>
                  <a:pt x="234" y="429"/>
                  <a:pt x="235" y="427"/>
                </a:cubicBezTo>
                <a:cubicBezTo>
                  <a:pt x="235" y="425"/>
                  <a:pt x="234" y="422"/>
                  <a:pt x="236" y="421"/>
                </a:cubicBezTo>
                <a:cubicBezTo>
                  <a:pt x="237" y="420"/>
                  <a:pt x="240" y="423"/>
                  <a:pt x="242" y="423"/>
                </a:cubicBezTo>
                <a:cubicBezTo>
                  <a:pt x="245" y="423"/>
                  <a:pt x="246" y="422"/>
                  <a:pt x="247" y="420"/>
                </a:cubicBezTo>
                <a:cubicBezTo>
                  <a:pt x="247" y="418"/>
                  <a:pt x="248" y="413"/>
                  <a:pt x="251" y="414"/>
                </a:cubicBezTo>
                <a:cubicBezTo>
                  <a:pt x="255" y="414"/>
                  <a:pt x="257" y="423"/>
                  <a:pt x="258" y="426"/>
                </a:cubicBezTo>
                <a:cubicBezTo>
                  <a:pt x="260" y="429"/>
                  <a:pt x="261" y="430"/>
                  <a:pt x="263" y="429"/>
                </a:cubicBezTo>
                <a:cubicBezTo>
                  <a:pt x="264" y="428"/>
                  <a:pt x="265" y="426"/>
                  <a:pt x="267" y="425"/>
                </a:cubicBezTo>
                <a:cubicBezTo>
                  <a:pt x="268" y="425"/>
                  <a:pt x="271" y="425"/>
                  <a:pt x="272" y="425"/>
                </a:cubicBezTo>
                <a:cubicBezTo>
                  <a:pt x="278" y="427"/>
                  <a:pt x="276" y="436"/>
                  <a:pt x="276" y="441"/>
                </a:cubicBezTo>
                <a:cubicBezTo>
                  <a:pt x="278" y="441"/>
                  <a:pt x="281" y="441"/>
                  <a:pt x="282" y="440"/>
                </a:cubicBezTo>
                <a:cubicBezTo>
                  <a:pt x="284" y="439"/>
                  <a:pt x="282" y="434"/>
                  <a:pt x="282" y="432"/>
                </a:cubicBezTo>
                <a:cubicBezTo>
                  <a:pt x="283" y="430"/>
                  <a:pt x="283" y="431"/>
                  <a:pt x="286" y="430"/>
                </a:cubicBezTo>
                <a:cubicBezTo>
                  <a:pt x="288" y="429"/>
                  <a:pt x="289" y="429"/>
                  <a:pt x="291" y="428"/>
                </a:cubicBezTo>
                <a:cubicBezTo>
                  <a:pt x="293" y="428"/>
                  <a:pt x="295" y="427"/>
                  <a:pt x="296" y="425"/>
                </a:cubicBezTo>
                <a:cubicBezTo>
                  <a:pt x="297" y="424"/>
                  <a:pt x="297" y="422"/>
                  <a:pt x="299" y="421"/>
                </a:cubicBezTo>
                <a:cubicBezTo>
                  <a:pt x="304" y="419"/>
                  <a:pt x="306" y="424"/>
                  <a:pt x="307" y="427"/>
                </a:cubicBezTo>
                <a:cubicBezTo>
                  <a:pt x="307" y="431"/>
                  <a:pt x="309" y="438"/>
                  <a:pt x="312" y="441"/>
                </a:cubicBezTo>
                <a:cubicBezTo>
                  <a:pt x="313" y="442"/>
                  <a:pt x="316" y="443"/>
                  <a:pt x="318" y="443"/>
                </a:cubicBezTo>
                <a:cubicBezTo>
                  <a:pt x="320" y="442"/>
                  <a:pt x="320" y="441"/>
                  <a:pt x="321" y="440"/>
                </a:cubicBezTo>
                <a:cubicBezTo>
                  <a:pt x="322" y="438"/>
                  <a:pt x="322" y="437"/>
                  <a:pt x="322" y="435"/>
                </a:cubicBezTo>
                <a:cubicBezTo>
                  <a:pt x="323" y="430"/>
                  <a:pt x="328" y="427"/>
                  <a:pt x="332" y="429"/>
                </a:cubicBezTo>
                <a:cubicBezTo>
                  <a:pt x="335" y="430"/>
                  <a:pt x="336" y="433"/>
                  <a:pt x="336" y="436"/>
                </a:cubicBezTo>
                <a:cubicBezTo>
                  <a:pt x="339" y="436"/>
                  <a:pt x="343" y="436"/>
                  <a:pt x="346" y="436"/>
                </a:cubicBezTo>
                <a:cubicBezTo>
                  <a:pt x="350" y="435"/>
                  <a:pt x="354" y="431"/>
                  <a:pt x="357" y="433"/>
                </a:cubicBezTo>
                <a:cubicBezTo>
                  <a:pt x="360" y="434"/>
                  <a:pt x="361" y="439"/>
                  <a:pt x="363" y="440"/>
                </a:cubicBezTo>
                <a:cubicBezTo>
                  <a:pt x="365" y="442"/>
                  <a:pt x="368" y="442"/>
                  <a:pt x="370" y="445"/>
                </a:cubicBezTo>
                <a:cubicBezTo>
                  <a:pt x="372" y="447"/>
                  <a:pt x="374" y="449"/>
                  <a:pt x="376" y="451"/>
                </a:cubicBezTo>
                <a:cubicBezTo>
                  <a:pt x="377" y="452"/>
                  <a:pt x="378" y="453"/>
                  <a:pt x="380" y="453"/>
                </a:cubicBezTo>
                <a:cubicBezTo>
                  <a:pt x="383" y="454"/>
                  <a:pt x="385" y="451"/>
                  <a:pt x="386" y="449"/>
                </a:cubicBezTo>
                <a:cubicBezTo>
                  <a:pt x="387" y="446"/>
                  <a:pt x="385" y="443"/>
                  <a:pt x="384" y="440"/>
                </a:cubicBezTo>
                <a:cubicBezTo>
                  <a:pt x="382" y="432"/>
                  <a:pt x="380" y="423"/>
                  <a:pt x="385" y="415"/>
                </a:cubicBezTo>
                <a:cubicBezTo>
                  <a:pt x="387" y="412"/>
                  <a:pt x="389" y="409"/>
                  <a:pt x="391" y="406"/>
                </a:cubicBezTo>
                <a:cubicBezTo>
                  <a:pt x="392" y="404"/>
                  <a:pt x="392" y="403"/>
                  <a:pt x="394" y="402"/>
                </a:cubicBezTo>
                <a:cubicBezTo>
                  <a:pt x="394" y="401"/>
                  <a:pt x="395" y="401"/>
                  <a:pt x="396" y="400"/>
                </a:cubicBezTo>
                <a:cubicBezTo>
                  <a:pt x="397" y="399"/>
                  <a:pt x="399" y="396"/>
                  <a:pt x="400" y="394"/>
                </a:cubicBezTo>
                <a:cubicBezTo>
                  <a:pt x="401" y="393"/>
                  <a:pt x="401" y="392"/>
                  <a:pt x="402" y="391"/>
                </a:cubicBezTo>
                <a:cubicBezTo>
                  <a:pt x="403" y="390"/>
                  <a:pt x="403" y="390"/>
                  <a:pt x="404" y="390"/>
                </a:cubicBezTo>
                <a:cubicBezTo>
                  <a:pt x="405" y="388"/>
                  <a:pt x="406" y="386"/>
                  <a:pt x="406" y="384"/>
                </a:cubicBezTo>
                <a:cubicBezTo>
                  <a:pt x="406" y="383"/>
                  <a:pt x="405" y="380"/>
                  <a:pt x="406" y="379"/>
                </a:cubicBezTo>
                <a:cubicBezTo>
                  <a:pt x="408" y="377"/>
                  <a:pt x="409" y="380"/>
                  <a:pt x="410" y="381"/>
                </a:cubicBezTo>
                <a:cubicBezTo>
                  <a:pt x="411" y="382"/>
                  <a:pt x="410" y="382"/>
                  <a:pt x="412" y="383"/>
                </a:cubicBezTo>
                <a:cubicBezTo>
                  <a:pt x="414" y="384"/>
                  <a:pt x="418" y="383"/>
                  <a:pt x="420" y="383"/>
                </a:cubicBezTo>
                <a:cubicBezTo>
                  <a:pt x="421" y="382"/>
                  <a:pt x="423" y="379"/>
                  <a:pt x="424" y="377"/>
                </a:cubicBezTo>
                <a:cubicBezTo>
                  <a:pt x="425" y="375"/>
                  <a:pt x="425" y="375"/>
                  <a:pt x="427" y="375"/>
                </a:cubicBezTo>
                <a:cubicBezTo>
                  <a:pt x="434" y="375"/>
                  <a:pt x="441" y="377"/>
                  <a:pt x="447" y="378"/>
                </a:cubicBezTo>
                <a:cubicBezTo>
                  <a:pt x="449" y="379"/>
                  <a:pt x="452" y="381"/>
                  <a:pt x="453" y="379"/>
                </a:cubicBezTo>
                <a:cubicBezTo>
                  <a:pt x="454" y="377"/>
                  <a:pt x="452" y="376"/>
                  <a:pt x="452" y="375"/>
                </a:cubicBezTo>
                <a:cubicBezTo>
                  <a:pt x="450" y="372"/>
                  <a:pt x="450" y="371"/>
                  <a:pt x="449" y="368"/>
                </a:cubicBezTo>
                <a:cubicBezTo>
                  <a:pt x="448" y="366"/>
                  <a:pt x="448" y="366"/>
                  <a:pt x="446" y="365"/>
                </a:cubicBezTo>
                <a:cubicBezTo>
                  <a:pt x="445" y="365"/>
                  <a:pt x="444" y="364"/>
                  <a:pt x="443" y="363"/>
                </a:cubicBezTo>
                <a:cubicBezTo>
                  <a:pt x="440" y="361"/>
                  <a:pt x="442" y="360"/>
                  <a:pt x="442" y="357"/>
                </a:cubicBezTo>
                <a:cubicBezTo>
                  <a:pt x="442" y="354"/>
                  <a:pt x="439" y="351"/>
                  <a:pt x="439" y="347"/>
                </a:cubicBezTo>
                <a:cubicBezTo>
                  <a:pt x="439" y="346"/>
                  <a:pt x="439" y="345"/>
                  <a:pt x="439" y="344"/>
                </a:cubicBezTo>
                <a:cubicBezTo>
                  <a:pt x="440" y="342"/>
                  <a:pt x="441" y="343"/>
                  <a:pt x="442" y="341"/>
                </a:cubicBezTo>
                <a:cubicBezTo>
                  <a:pt x="445" y="337"/>
                  <a:pt x="439" y="334"/>
                  <a:pt x="437" y="331"/>
                </a:cubicBezTo>
                <a:cubicBezTo>
                  <a:pt x="436" y="328"/>
                  <a:pt x="436" y="323"/>
                  <a:pt x="436" y="319"/>
                </a:cubicBezTo>
                <a:cubicBezTo>
                  <a:pt x="436" y="313"/>
                  <a:pt x="434" y="309"/>
                  <a:pt x="430" y="304"/>
                </a:cubicBezTo>
                <a:cubicBezTo>
                  <a:pt x="427" y="300"/>
                  <a:pt x="423" y="296"/>
                  <a:pt x="428" y="293"/>
                </a:cubicBezTo>
                <a:cubicBezTo>
                  <a:pt x="431" y="291"/>
                  <a:pt x="430" y="291"/>
                  <a:pt x="430" y="288"/>
                </a:cubicBezTo>
                <a:cubicBezTo>
                  <a:pt x="430" y="286"/>
                  <a:pt x="429" y="281"/>
                  <a:pt x="430" y="280"/>
                </a:cubicBezTo>
                <a:cubicBezTo>
                  <a:pt x="432" y="278"/>
                  <a:pt x="436" y="280"/>
                  <a:pt x="438" y="280"/>
                </a:cubicBezTo>
                <a:cubicBezTo>
                  <a:pt x="440" y="280"/>
                  <a:pt x="442" y="279"/>
                  <a:pt x="444" y="280"/>
                </a:cubicBezTo>
                <a:cubicBezTo>
                  <a:pt x="447" y="281"/>
                  <a:pt x="448" y="283"/>
                  <a:pt x="450" y="285"/>
                </a:cubicBezTo>
                <a:cubicBezTo>
                  <a:pt x="451" y="285"/>
                  <a:pt x="453" y="285"/>
                  <a:pt x="453" y="286"/>
                </a:cubicBezTo>
                <a:cubicBezTo>
                  <a:pt x="454" y="286"/>
                  <a:pt x="454" y="286"/>
                  <a:pt x="454" y="287"/>
                </a:cubicBezTo>
                <a:cubicBezTo>
                  <a:pt x="455" y="287"/>
                  <a:pt x="456" y="288"/>
                  <a:pt x="457" y="288"/>
                </a:cubicBezTo>
                <a:cubicBezTo>
                  <a:pt x="463" y="289"/>
                  <a:pt x="471" y="289"/>
                  <a:pt x="477" y="288"/>
                </a:cubicBezTo>
                <a:cubicBezTo>
                  <a:pt x="479" y="287"/>
                  <a:pt x="481" y="286"/>
                  <a:pt x="483" y="284"/>
                </a:cubicBezTo>
                <a:cubicBezTo>
                  <a:pt x="483" y="283"/>
                  <a:pt x="483" y="282"/>
                  <a:pt x="484" y="281"/>
                </a:cubicBezTo>
                <a:cubicBezTo>
                  <a:pt x="485" y="280"/>
                  <a:pt x="486" y="280"/>
                  <a:pt x="487" y="279"/>
                </a:cubicBezTo>
                <a:cubicBezTo>
                  <a:pt x="488" y="278"/>
                  <a:pt x="489" y="277"/>
                  <a:pt x="490" y="276"/>
                </a:cubicBezTo>
                <a:cubicBezTo>
                  <a:pt x="492" y="275"/>
                  <a:pt x="493" y="275"/>
                  <a:pt x="494" y="274"/>
                </a:cubicBezTo>
                <a:cubicBezTo>
                  <a:pt x="496" y="273"/>
                  <a:pt x="496" y="271"/>
                  <a:pt x="497" y="270"/>
                </a:cubicBezTo>
                <a:cubicBezTo>
                  <a:pt x="498" y="269"/>
                  <a:pt x="499" y="270"/>
                  <a:pt x="500" y="270"/>
                </a:cubicBezTo>
                <a:cubicBezTo>
                  <a:pt x="502" y="269"/>
                  <a:pt x="501" y="269"/>
                  <a:pt x="502" y="268"/>
                </a:cubicBezTo>
                <a:cubicBezTo>
                  <a:pt x="504" y="266"/>
                  <a:pt x="504" y="266"/>
                  <a:pt x="505" y="263"/>
                </a:cubicBezTo>
                <a:cubicBezTo>
                  <a:pt x="505" y="262"/>
                  <a:pt x="506" y="261"/>
                  <a:pt x="506" y="260"/>
                </a:cubicBezTo>
                <a:cubicBezTo>
                  <a:pt x="507" y="258"/>
                  <a:pt x="506" y="258"/>
                  <a:pt x="505" y="257"/>
                </a:cubicBezTo>
              </a:path>
            </a:pathLst>
          </a:custGeom>
          <a:solidFill>
            <a:srgbClr val="BFBFBF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39" name="Freeform 39"/>
          <p:cNvSpPr>
            <a:spLocks/>
          </p:cNvSpPr>
          <p:nvPr/>
        </p:nvSpPr>
        <p:spPr bwMode="auto">
          <a:xfrm>
            <a:off x="7153871" y="3480478"/>
            <a:ext cx="556100" cy="328927"/>
          </a:xfrm>
          <a:custGeom>
            <a:avLst/>
            <a:gdLst/>
            <a:ahLst/>
            <a:cxnLst>
              <a:cxn ang="0">
                <a:pos x="394" y="150"/>
              </a:cxn>
              <a:cxn ang="0">
                <a:pos x="386" y="137"/>
              </a:cxn>
              <a:cxn ang="0">
                <a:pos x="375" y="124"/>
              </a:cxn>
              <a:cxn ang="0">
                <a:pos x="376" y="94"/>
              </a:cxn>
              <a:cxn ang="0">
                <a:pos x="378" y="77"/>
              </a:cxn>
              <a:cxn ang="0">
                <a:pos x="359" y="56"/>
              </a:cxn>
              <a:cxn ang="0">
                <a:pos x="349" y="50"/>
              </a:cxn>
              <a:cxn ang="0">
                <a:pos x="332" y="49"/>
              </a:cxn>
              <a:cxn ang="0">
                <a:pos x="311" y="53"/>
              </a:cxn>
              <a:cxn ang="0">
                <a:pos x="294" y="48"/>
              </a:cxn>
              <a:cxn ang="0">
                <a:pos x="279" y="32"/>
              </a:cxn>
              <a:cxn ang="0">
                <a:pos x="255" y="15"/>
              </a:cxn>
              <a:cxn ang="0">
                <a:pos x="237" y="7"/>
              </a:cxn>
              <a:cxn ang="0">
                <a:pos x="219" y="10"/>
              </a:cxn>
              <a:cxn ang="0">
                <a:pos x="192" y="22"/>
              </a:cxn>
              <a:cxn ang="0">
                <a:pos x="189" y="60"/>
              </a:cxn>
              <a:cxn ang="0">
                <a:pos x="174" y="94"/>
              </a:cxn>
              <a:cxn ang="0">
                <a:pos x="146" y="109"/>
              </a:cxn>
              <a:cxn ang="0">
                <a:pos x="127" y="96"/>
              </a:cxn>
              <a:cxn ang="0">
                <a:pos x="124" y="77"/>
              </a:cxn>
              <a:cxn ang="0">
                <a:pos x="110" y="64"/>
              </a:cxn>
              <a:cxn ang="0">
                <a:pos x="96" y="50"/>
              </a:cxn>
              <a:cxn ang="0">
                <a:pos x="93" y="33"/>
              </a:cxn>
              <a:cxn ang="0">
                <a:pos x="75" y="38"/>
              </a:cxn>
              <a:cxn ang="0">
                <a:pos x="57" y="51"/>
              </a:cxn>
              <a:cxn ang="0">
                <a:pos x="39" y="58"/>
              </a:cxn>
              <a:cxn ang="0">
                <a:pos x="28" y="75"/>
              </a:cxn>
              <a:cxn ang="0">
                <a:pos x="17" y="117"/>
              </a:cxn>
              <a:cxn ang="0">
                <a:pos x="8" y="131"/>
              </a:cxn>
              <a:cxn ang="0">
                <a:pos x="1" y="189"/>
              </a:cxn>
              <a:cxn ang="0">
                <a:pos x="10" y="204"/>
              </a:cxn>
              <a:cxn ang="0">
                <a:pos x="18" y="192"/>
              </a:cxn>
              <a:cxn ang="0">
                <a:pos x="22" y="187"/>
              </a:cxn>
              <a:cxn ang="0">
                <a:pos x="29" y="180"/>
              </a:cxn>
              <a:cxn ang="0">
                <a:pos x="49" y="171"/>
              </a:cxn>
              <a:cxn ang="0">
                <a:pos x="69" y="163"/>
              </a:cxn>
              <a:cxn ang="0">
                <a:pos x="94" y="167"/>
              </a:cxn>
              <a:cxn ang="0">
                <a:pos x="111" y="166"/>
              </a:cxn>
              <a:cxn ang="0">
                <a:pos x="120" y="169"/>
              </a:cxn>
              <a:cxn ang="0">
                <a:pos x="133" y="171"/>
              </a:cxn>
              <a:cxn ang="0">
                <a:pos x="150" y="171"/>
              </a:cxn>
              <a:cxn ang="0">
                <a:pos x="164" y="171"/>
              </a:cxn>
              <a:cxn ang="0">
                <a:pos x="177" y="180"/>
              </a:cxn>
              <a:cxn ang="0">
                <a:pos x="203" y="178"/>
              </a:cxn>
              <a:cxn ang="0">
                <a:pos x="209" y="168"/>
              </a:cxn>
              <a:cxn ang="0">
                <a:pos x="225" y="164"/>
              </a:cxn>
              <a:cxn ang="0">
                <a:pos x="224" y="172"/>
              </a:cxn>
              <a:cxn ang="0">
                <a:pos x="241" y="188"/>
              </a:cxn>
              <a:cxn ang="0">
                <a:pos x="263" y="196"/>
              </a:cxn>
              <a:cxn ang="0">
                <a:pos x="292" y="219"/>
              </a:cxn>
              <a:cxn ang="0">
                <a:pos x="300" y="233"/>
              </a:cxn>
              <a:cxn ang="0">
                <a:pos x="316" y="235"/>
              </a:cxn>
              <a:cxn ang="0">
                <a:pos x="332" y="227"/>
              </a:cxn>
              <a:cxn ang="0">
                <a:pos x="351" y="224"/>
              </a:cxn>
              <a:cxn ang="0">
                <a:pos x="381" y="205"/>
              </a:cxn>
              <a:cxn ang="0">
                <a:pos x="399" y="173"/>
              </a:cxn>
            </a:cxnLst>
            <a:rect l="0" t="0" r="r" b="b"/>
            <a:pathLst>
              <a:path w="399" h="236">
                <a:moveTo>
                  <a:pt x="399" y="162"/>
                </a:moveTo>
                <a:cubicBezTo>
                  <a:pt x="399" y="161"/>
                  <a:pt x="398" y="161"/>
                  <a:pt x="397" y="159"/>
                </a:cubicBezTo>
                <a:cubicBezTo>
                  <a:pt x="396" y="157"/>
                  <a:pt x="398" y="153"/>
                  <a:pt x="397" y="151"/>
                </a:cubicBezTo>
                <a:cubicBezTo>
                  <a:pt x="396" y="149"/>
                  <a:pt x="396" y="150"/>
                  <a:pt x="394" y="150"/>
                </a:cubicBezTo>
                <a:cubicBezTo>
                  <a:pt x="392" y="149"/>
                  <a:pt x="392" y="148"/>
                  <a:pt x="391" y="146"/>
                </a:cubicBezTo>
                <a:cubicBezTo>
                  <a:pt x="391" y="143"/>
                  <a:pt x="392" y="143"/>
                  <a:pt x="390" y="142"/>
                </a:cubicBezTo>
                <a:cubicBezTo>
                  <a:pt x="389" y="141"/>
                  <a:pt x="387" y="141"/>
                  <a:pt x="387" y="140"/>
                </a:cubicBezTo>
                <a:cubicBezTo>
                  <a:pt x="386" y="139"/>
                  <a:pt x="386" y="138"/>
                  <a:pt x="386" y="137"/>
                </a:cubicBezTo>
                <a:cubicBezTo>
                  <a:pt x="385" y="135"/>
                  <a:pt x="384" y="135"/>
                  <a:pt x="384" y="133"/>
                </a:cubicBezTo>
                <a:cubicBezTo>
                  <a:pt x="385" y="130"/>
                  <a:pt x="387" y="129"/>
                  <a:pt x="387" y="126"/>
                </a:cubicBezTo>
                <a:cubicBezTo>
                  <a:pt x="382" y="126"/>
                  <a:pt x="383" y="124"/>
                  <a:pt x="383" y="121"/>
                </a:cubicBezTo>
                <a:cubicBezTo>
                  <a:pt x="380" y="120"/>
                  <a:pt x="378" y="123"/>
                  <a:pt x="375" y="124"/>
                </a:cubicBezTo>
                <a:cubicBezTo>
                  <a:pt x="373" y="124"/>
                  <a:pt x="371" y="124"/>
                  <a:pt x="369" y="125"/>
                </a:cubicBezTo>
                <a:cubicBezTo>
                  <a:pt x="367" y="121"/>
                  <a:pt x="373" y="118"/>
                  <a:pt x="373" y="114"/>
                </a:cubicBezTo>
                <a:cubicBezTo>
                  <a:pt x="374" y="110"/>
                  <a:pt x="372" y="110"/>
                  <a:pt x="371" y="107"/>
                </a:cubicBezTo>
                <a:cubicBezTo>
                  <a:pt x="369" y="101"/>
                  <a:pt x="374" y="98"/>
                  <a:pt x="376" y="94"/>
                </a:cubicBezTo>
                <a:cubicBezTo>
                  <a:pt x="377" y="94"/>
                  <a:pt x="377" y="93"/>
                  <a:pt x="377" y="93"/>
                </a:cubicBezTo>
                <a:cubicBezTo>
                  <a:pt x="378" y="92"/>
                  <a:pt x="380" y="91"/>
                  <a:pt x="380" y="91"/>
                </a:cubicBezTo>
                <a:cubicBezTo>
                  <a:pt x="381" y="90"/>
                  <a:pt x="381" y="87"/>
                  <a:pt x="381" y="86"/>
                </a:cubicBezTo>
                <a:cubicBezTo>
                  <a:pt x="382" y="83"/>
                  <a:pt x="381" y="79"/>
                  <a:pt x="378" y="77"/>
                </a:cubicBezTo>
                <a:cubicBezTo>
                  <a:pt x="376" y="75"/>
                  <a:pt x="373" y="75"/>
                  <a:pt x="370" y="73"/>
                </a:cubicBezTo>
                <a:cubicBezTo>
                  <a:pt x="369" y="72"/>
                  <a:pt x="368" y="70"/>
                  <a:pt x="367" y="69"/>
                </a:cubicBezTo>
                <a:cubicBezTo>
                  <a:pt x="364" y="66"/>
                  <a:pt x="361" y="65"/>
                  <a:pt x="358" y="63"/>
                </a:cubicBezTo>
                <a:cubicBezTo>
                  <a:pt x="359" y="61"/>
                  <a:pt x="359" y="58"/>
                  <a:pt x="359" y="56"/>
                </a:cubicBezTo>
                <a:cubicBezTo>
                  <a:pt x="357" y="56"/>
                  <a:pt x="355" y="56"/>
                  <a:pt x="354" y="56"/>
                </a:cubicBezTo>
                <a:cubicBezTo>
                  <a:pt x="353" y="55"/>
                  <a:pt x="353" y="55"/>
                  <a:pt x="353" y="54"/>
                </a:cubicBezTo>
                <a:cubicBezTo>
                  <a:pt x="351" y="52"/>
                  <a:pt x="350" y="50"/>
                  <a:pt x="349" y="47"/>
                </a:cubicBezTo>
                <a:cubicBezTo>
                  <a:pt x="349" y="48"/>
                  <a:pt x="349" y="49"/>
                  <a:pt x="349" y="50"/>
                </a:cubicBezTo>
                <a:cubicBezTo>
                  <a:pt x="349" y="53"/>
                  <a:pt x="350" y="54"/>
                  <a:pt x="350" y="56"/>
                </a:cubicBezTo>
                <a:cubicBezTo>
                  <a:pt x="346" y="57"/>
                  <a:pt x="343" y="56"/>
                  <a:pt x="340" y="54"/>
                </a:cubicBezTo>
                <a:cubicBezTo>
                  <a:pt x="338" y="53"/>
                  <a:pt x="336" y="53"/>
                  <a:pt x="334" y="52"/>
                </a:cubicBezTo>
                <a:cubicBezTo>
                  <a:pt x="333" y="51"/>
                  <a:pt x="333" y="50"/>
                  <a:pt x="332" y="49"/>
                </a:cubicBezTo>
                <a:cubicBezTo>
                  <a:pt x="331" y="48"/>
                  <a:pt x="329" y="48"/>
                  <a:pt x="327" y="48"/>
                </a:cubicBezTo>
                <a:cubicBezTo>
                  <a:pt x="326" y="47"/>
                  <a:pt x="327" y="47"/>
                  <a:pt x="325" y="47"/>
                </a:cubicBezTo>
                <a:cubicBezTo>
                  <a:pt x="324" y="46"/>
                  <a:pt x="320" y="46"/>
                  <a:pt x="319" y="47"/>
                </a:cubicBezTo>
                <a:cubicBezTo>
                  <a:pt x="314" y="48"/>
                  <a:pt x="315" y="52"/>
                  <a:pt x="311" y="53"/>
                </a:cubicBezTo>
                <a:cubicBezTo>
                  <a:pt x="310" y="53"/>
                  <a:pt x="309" y="53"/>
                  <a:pt x="308" y="53"/>
                </a:cubicBezTo>
                <a:cubicBezTo>
                  <a:pt x="306" y="52"/>
                  <a:pt x="303" y="52"/>
                  <a:pt x="301" y="51"/>
                </a:cubicBezTo>
                <a:cubicBezTo>
                  <a:pt x="300" y="51"/>
                  <a:pt x="300" y="50"/>
                  <a:pt x="299" y="50"/>
                </a:cubicBezTo>
                <a:cubicBezTo>
                  <a:pt x="297" y="49"/>
                  <a:pt x="296" y="48"/>
                  <a:pt x="294" y="48"/>
                </a:cubicBezTo>
                <a:cubicBezTo>
                  <a:pt x="294" y="48"/>
                  <a:pt x="292" y="49"/>
                  <a:pt x="291" y="48"/>
                </a:cubicBezTo>
                <a:cubicBezTo>
                  <a:pt x="289" y="48"/>
                  <a:pt x="288" y="45"/>
                  <a:pt x="287" y="43"/>
                </a:cubicBezTo>
                <a:cubicBezTo>
                  <a:pt x="285" y="41"/>
                  <a:pt x="284" y="39"/>
                  <a:pt x="282" y="36"/>
                </a:cubicBezTo>
                <a:cubicBezTo>
                  <a:pt x="281" y="34"/>
                  <a:pt x="281" y="33"/>
                  <a:pt x="279" y="32"/>
                </a:cubicBezTo>
                <a:cubicBezTo>
                  <a:pt x="276" y="31"/>
                  <a:pt x="276" y="31"/>
                  <a:pt x="276" y="28"/>
                </a:cubicBezTo>
                <a:cubicBezTo>
                  <a:pt x="275" y="25"/>
                  <a:pt x="277" y="24"/>
                  <a:pt x="274" y="22"/>
                </a:cubicBezTo>
                <a:cubicBezTo>
                  <a:pt x="271" y="21"/>
                  <a:pt x="268" y="22"/>
                  <a:pt x="266" y="20"/>
                </a:cubicBezTo>
                <a:cubicBezTo>
                  <a:pt x="262" y="17"/>
                  <a:pt x="262" y="13"/>
                  <a:pt x="255" y="15"/>
                </a:cubicBezTo>
                <a:cubicBezTo>
                  <a:pt x="256" y="10"/>
                  <a:pt x="251" y="7"/>
                  <a:pt x="247" y="5"/>
                </a:cubicBezTo>
                <a:cubicBezTo>
                  <a:pt x="245" y="5"/>
                  <a:pt x="244" y="4"/>
                  <a:pt x="243" y="4"/>
                </a:cubicBezTo>
                <a:cubicBezTo>
                  <a:pt x="241" y="2"/>
                  <a:pt x="240" y="0"/>
                  <a:pt x="237" y="0"/>
                </a:cubicBezTo>
                <a:cubicBezTo>
                  <a:pt x="237" y="2"/>
                  <a:pt x="237" y="5"/>
                  <a:pt x="237" y="7"/>
                </a:cubicBezTo>
                <a:cubicBezTo>
                  <a:pt x="232" y="8"/>
                  <a:pt x="235" y="2"/>
                  <a:pt x="233" y="1"/>
                </a:cubicBezTo>
                <a:cubicBezTo>
                  <a:pt x="231" y="0"/>
                  <a:pt x="226" y="4"/>
                  <a:pt x="224" y="5"/>
                </a:cubicBezTo>
                <a:cubicBezTo>
                  <a:pt x="223" y="6"/>
                  <a:pt x="222" y="6"/>
                  <a:pt x="221" y="7"/>
                </a:cubicBezTo>
                <a:cubicBezTo>
                  <a:pt x="220" y="8"/>
                  <a:pt x="219" y="9"/>
                  <a:pt x="219" y="10"/>
                </a:cubicBezTo>
                <a:cubicBezTo>
                  <a:pt x="215" y="13"/>
                  <a:pt x="209" y="12"/>
                  <a:pt x="204" y="13"/>
                </a:cubicBezTo>
                <a:cubicBezTo>
                  <a:pt x="201" y="13"/>
                  <a:pt x="202" y="13"/>
                  <a:pt x="201" y="15"/>
                </a:cubicBezTo>
                <a:cubicBezTo>
                  <a:pt x="199" y="17"/>
                  <a:pt x="198" y="18"/>
                  <a:pt x="196" y="20"/>
                </a:cubicBezTo>
                <a:cubicBezTo>
                  <a:pt x="195" y="20"/>
                  <a:pt x="193" y="22"/>
                  <a:pt x="192" y="22"/>
                </a:cubicBezTo>
                <a:cubicBezTo>
                  <a:pt x="189" y="23"/>
                  <a:pt x="188" y="22"/>
                  <a:pt x="188" y="21"/>
                </a:cubicBezTo>
                <a:cubicBezTo>
                  <a:pt x="188" y="23"/>
                  <a:pt x="188" y="25"/>
                  <a:pt x="188" y="27"/>
                </a:cubicBezTo>
                <a:cubicBezTo>
                  <a:pt x="188" y="30"/>
                  <a:pt x="189" y="34"/>
                  <a:pt x="189" y="37"/>
                </a:cubicBezTo>
                <a:cubicBezTo>
                  <a:pt x="189" y="45"/>
                  <a:pt x="189" y="52"/>
                  <a:pt x="189" y="60"/>
                </a:cubicBezTo>
                <a:cubicBezTo>
                  <a:pt x="189" y="68"/>
                  <a:pt x="190" y="77"/>
                  <a:pt x="189" y="85"/>
                </a:cubicBezTo>
                <a:cubicBezTo>
                  <a:pt x="188" y="90"/>
                  <a:pt x="185" y="91"/>
                  <a:pt x="181" y="92"/>
                </a:cubicBezTo>
                <a:cubicBezTo>
                  <a:pt x="179" y="93"/>
                  <a:pt x="178" y="94"/>
                  <a:pt x="176" y="94"/>
                </a:cubicBezTo>
                <a:cubicBezTo>
                  <a:pt x="175" y="94"/>
                  <a:pt x="174" y="94"/>
                  <a:pt x="174" y="94"/>
                </a:cubicBezTo>
                <a:cubicBezTo>
                  <a:pt x="173" y="93"/>
                  <a:pt x="173" y="92"/>
                  <a:pt x="172" y="92"/>
                </a:cubicBezTo>
                <a:cubicBezTo>
                  <a:pt x="165" y="90"/>
                  <a:pt x="163" y="102"/>
                  <a:pt x="159" y="105"/>
                </a:cubicBezTo>
                <a:cubicBezTo>
                  <a:pt x="158" y="106"/>
                  <a:pt x="156" y="106"/>
                  <a:pt x="154" y="107"/>
                </a:cubicBezTo>
                <a:cubicBezTo>
                  <a:pt x="151" y="108"/>
                  <a:pt x="148" y="109"/>
                  <a:pt x="146" y="109"/>
                </a:cubicBezTo>
                <a:cubicBezTo>
                  <a:pt x="142" y="110"/>
                  <a:pt x="140" y="108"/>
                  <a:pt x="140" y="104"/>
                </a:cubicBezTo>
                <a:cubicBezTo>
                  <a:pt x="138" y="104"/>
                  <a:pt x="135" y="105"/>
                  <a:pt x="133" y="104"/>
                </a:cubicBezTo>
                <a:cubicBezTo>
                  <a:pt x="131" y="103"/>
                  <a:pt x="131" y="103"/>
                  <a:pt x="131" y="101"/>
                </a:cubicBezTo>
                <a:cubicBezTo>
                  <a:pt x="129" y="99"/>
                  <a:pt x="128" y="98"/>
                  <a:pt x="127" y="96"/>
                </a:cubicBezTo>
                <a:cubicBezTo>
                  <a:pt x="127" y="96"/>
                  <a:pt x="127" y="95"/>
                  <a:pt x="127" y="95"/>
                </a:cubicBezTo>
                <a:cubicBezTo>
                  <a:pt x="126" y="94"/>
                  <a:pt x="125" y="93"/>
                  <a:pt x="125" y="92"/>
                </a:cubicBezTo>
                <a:cubicBezTo>
                  <a:pt x="124" y="91"/>
                  <a:pt x="124" y="90"/>
                  <a:pt x="124" y="88"/>
                </a:cubicBezTo>
                <a:cubicBezTo>
                  <a:pt x="124" y="85"/>
                  <a:pt x="124" y="81"/>
                  <a:pt x="124" y="77"/>
                </a:cubicBezTo>
                <a:cubicBezTo>
                  <a:pt x="124" y="73"/>
                  <a:pt x="125" y="72"/>
                  <a:pt x="121" y="71"/>
                </a:cubicBezTo>
                <a:cubicBezTo>
                  <a:pt x="118" y="70"/>
                  <a:pt x="114" y="70"/>
                  <a:pt x="112" y="68"/>
                </a:cubicBezTo>
                <a:cubicBezTo>
                  <a:pt x="111" y="67"/>
                  <a:pt x="110" y="67"/>
                  <a:pt x="110" y="66"/>
                </a:cubicBezTo>
                <a:cubicBezTo>
                  <a:pt x="110" y="65"/>
                  <a:pt x="110" y="64"/>
                  <a:pt x="110" y="64"/>
                </a:cubicBezTo>
                <a:cubicBezTo>
                  <a:pt x="110" y="63"/>
                  <a:pt x="109" y="62"/>
                  <a:pt x="108" y="62"/>
                </a:cubicBezTo>
                <a:cubicBezTo>
                  <a:pt x="107" y="61"/>
                  <a:pt x="105" y="59"/>
                  <a:pt x="105" y="57"/>
                </a:cubicBezTo>
                <a:cubicBezTo>
                  <a:pt x="103" y="57"/>
                  <a:pt x="101" y="58"/>
                  <a:pt x="99" y="56"/>
                </a:cubicBezTo>
                <a:cubicBezTo>
                  <a:pt x="98" y="54"/>
                  <a:pt x="98" y="52"/>
                  <a:pt x="96" y="50"/>
                </a:cubicBezTo>
                <a:cubicBezTo>
                  <a:pt x="96" y="49"/>
                  <a:pt x="95" y="49"/>
                  <a:pt x="94" y="48"/>
                </a:cubicBezTo>
                <a:cubicBezTo>
                  <a:pt x="92" y="47"/>
                  <a:pt x="92" y="48"/>
                  <a:pt x="92" y="45"/>
                </a:cubicBezTo>
                <a:cubicBezTo>
                  <a:pt x="92" y="43"/>
                  <a:pt x="92" y="41"/>
                  <a:pt x="92" y="39"/>
                </a:cubicBezTo>
                <a:cubicBezTo>
                  <a:pt x="92" y="38"/>
                  <a:pt x="93" y="35"/>
                  <a:pt x="93" y="33"/>
                </a:cubicBezTo>
                <a:cubicBezTo>
                  <a:pt x="92" y="32"/>
                  <a:pt x="91" y="32"/>
                  <a:pt x="91" y="30"/>
                </a:cubicBezTo>
                <a:cubicBezTo>
                  <a:pt x="90" y="30"/>
                  <a:pt x="88" y="32"/>
                  <a:pt x="87" y="33"/>
                </a:cubicBezTo>
                <a:cubicBezTo>
                  <a:pt x="85" y="35"/>
                  <a:pt x="86" y="35"/>
                  <a:pt x="84" y="35"/>
                </a:cubicBezTo>
                <a:cubicBezTo>
                  <a:pt x="81" y="36"/>
                  <a:pt x="78" y="37"/>
                  <a:pt x="75" y="38"/>
                </a:cubicBezTo>
                <a:cubicBezTo>
                  <a:pt x="73" y="39"/>
                  <a:pt x="72" y="40"/>
                  <a:pt x="70" y="41"/>
                </a:cubicBezTo>
                <a:cubicBezTo>
                  <a:pt x="68" y="43"/>
                  <a:pt x="67" y="42"/>
                  <a:pt x="65" y="43"/>
                </a:cubicBezTo>
                <a:cubicBezTo>
                  <a:pt x="61" y="45"/>
                  <a:pt x="61" y="48"/>
                  <a:pt x="61" y="51"/>
                </a:cubicBezTo>
                <a:cubicBezTo>
                  <a:pt x="59" y="51"/>
                  <a:pt x="58" y="51"/>
                  <a:pt x="57" y="51"/>
                </a:cubicBezTo>
                <a:cubicBezTo>
                  <a:pt x="57" y="51"/>
                  <a:pt x="55" y="50"/>
                  <a:pt x="55" y="50"/>
                </a:cubicBezTo>
                <a:cubicBezTo>
                  <a:pt x="54" y="49"/>
                  <a:pt x="52" y="49"/>
                  <a:pt x="50" y="49"/>
                </a:cubicBezTo>
                <a:cubicBezTo>
                  <a:pt x="47" y="49"/>
                  <a:pt x="44" y="51"/>
                  <a:pt x="42" y="53"/>
                </a:cubicBezTo>
                <a:cubicBezTo>
                  <a:pt x="41" y="55"/>
                  <a:pt x="40" y="56"/>
                  <a:pt x="39" y="58"/>
                </a:cubicBezTo>
                <a:cubicBezTo>
                  <a:pt x="37" y="59"/>
                  <a:pt x="37" y="62"/>
                  <a:pt x="36" y="64"/>
                </a:cubicBezTo>
                <a:cubicBezTo>
                  <a:pt x="34" y="66"/>
                  <a:pt x="33" y="67"/>
                  <a:pt x="32" y="69"/>
                </a:cubicBezTo>
                <a:cubicBezTo>
                  <a:pt x="31" y="70"/>
                  <a:pt x="31" y="71"/>
                  <a:pt x="30" y="72"/>
                </a:cubicBezTo>
                <a:cubicBezTo>
                  <a:pt x="30" y="73"/>
                  <a:pt x="28" y="74"/>
                  <a:pt x="28" y="75"/>
                </a:cubicBezTo>
                <a:cubicBezTo>
                  <a:pt x="27" y="77"/>
                  <a:pt x="26" y="80"/>
                  <a:pt x="25" y="83"/>
                </a:cubicBezTo>
                <a:cubicBezTo>
                  <a:pt x="24" y="88"/>
                  <a:pt x="26" y="94"/>
                  <a:pt x="25" y="99"/>
                </a:cubicBezTo>
                <a:cubicBezTo>
                  <a:pt x="24" y="103"/>
                  <a:pt x="23" y="107"/>
                  <a:pt x="22" y="110"/>
                </a:cubicBezTo>
                <a:cubicBezTo>
                  <a:pt x="21" y="113"/>
                  <a:pt x="19" y="115"/>
                  <a:pt x="17" y="117"/>
                </a:cubicBezTo>
                <a:cubicBezTo>
                  <a:pt x="17" y="117"/>
                  <a:pt x="15" y="118"/>
                  <a:pt x="15" y="119"/>
                </a:cubicBezTo>
                <a:cubicBezTo>
                  <a:pt x="14" y="120"/>
                  <a:pt x="14" y="120"/>
                  <a:pt x="14" y="122"/>
                </a:cubicBezTo>
                <a:cubicBezTo>
                  <a:pt x="13" y="123"/>
                  <a:pt x="12" y="125"/>
                  <a:pt x="11" y="126"/>
                </a:cubicBezTo>
                <a:cubicBezTo>
                  <a:pt x="10" y="128"/>
                  <a:pt x="9" y="130"/>
                  <a:pt x="8" y="131"/>
                </a:cubicBezTo>
                <a:cubicBezTo>
                  <a:pt x="7" y="135"/>
                  <a:pt x="8" y="141"/>
                  <a:pt x="6" y="146"/>
                </a:cubicBezTo>
                <a:cubicBezTo>
                  <a:pt x="5" y="149"/>
                  <a:pt x="2" y="152"/>
                  <a:pt x="1" y="156"/>
                </a:cubicBezTo>
                <a:cubicBezTo>
                  <a:pt x="0" y="160"/>
                  <a:pt x="0" y="164"/>
                  <a:pt x="0" y="168"/>
                </a:cubicBezTo>
                <a:cubicBezTo>
                  <a:pt x="0" y="175"/>
                  <a:pt x="0" y="182"/>
                  <a:pt x="1" y="189"/>
                </a:cubicBezTo>
                <a:cubicBezTo>
                  <a:pt x="1" y="191"/>
                  <a:pt x="0" y="191"/>
                  <a:pt x="2" y="193"/>
                </a:cubicBezTo>
                <a:cubicBezTo>
                  <a:pt x="2" y="194"/>
                  <a:pt x="3" y="194"/>
                  <a:pt x="4" y="195"/>
                </a:cubicBezTo>
                <a:cubicBezTo>
                  <a:pt x="5" y="196"/>
                  <a:pt x="6" y="198"/>
                  <a:pt x="6" y="199"/>
                </a:cubicBezTo>
                <a:cubicBezTo>
                  <a:pt x="7" y="201"/>
                  <a:pt x="9" y="202"/>
                  <a:pt x="10" y="204"/>
                </a:cubicBezTo>
                <a:cubicBezTo>
                  <a:pt x="11" y="203"/>
                  <a:pt x="11" y="202"/>
                  <a:pt x="11" y="201"/>
                </a:cubicBezTo>
                <a:cubicBezTo>
                  <a:pt x="11" y="199"/>
                  <a:pt x="11" y="196"/>
                  <a:pt x="13" y="195"/>
                </a:cubicBezTo>
                <a:cubicBezTo>
                  <a:pt x="14" y="194"/>
                  <a:pt x="15" y="195"/>
                  <a:pt x="16" y="195"/>
                </a:cubicBezTo>
                <a:cubicBezTo>
                  <a:pt x="17" y="194"/>
                  <a:pt x="17" y="193"/>
                  <a:pt x="18" y="192"/>
                </a:cubicBezTo>
                <a:cubicBezTo>
                  <a:pt x="18" y="192"/>
                  <a:pt x="19" y="191"/>
                  <a:pt x="19" y="190"/>
                </a:cubicBezTo>
                <a:cubicBezTo>
                  <a:pt x="19" y="190"/>
                  <a:pt x="20" y="190"/>
                  <a:pt x="20" y="189"/>
                </a:cubicBezTo>
                <a:cubicBezTo>
                  <a:pt x="20" y="189"/>
                  <a:pt x="19" y="188"/>
                  <a:pt x="20" y="188"/>
                </a:cubicBezTo>
                <a:cubicBezTo>
                  <a:pt x="20" y="187"/>
                  <a:pt x="22" y="187"/>
                  <a:pt x="22" y="187"/>
                </a:cubicBezTo>
                <a:cubicBezTo>
                  <a:pt x="22" y="187"/>
                  <a:pt x="23" y="186"/>
                  <a:pt x="23" y="186"/>
                </a:cubicBezTo>
                <a:cubicBezTo>
                  <a:pt x="23" y="186"/>
                  <a:pt x="24" y="185"/>
                  <a:pt x="25" y="185"/>
                </a:cubicBezTo>
                <a:cubicBezTo>
                  <a:pt x="26" y="185"/>
                  <a:pt x="27" y="184"/>
                  <a:pt x="28" y="184"/>
                </a:cubicBezTo>
                <a:cubicBezTo>
                  <a:pt x="29" y="183"/>
                  <a:pt x="29" y="181"/>
                  <a:pt x="29" y="180"/>
                </a:cubicBezTo>
                <a:cubicBezTo>
                  <a:pt x="30" y="178"/>
                  <a:pt x="31" y="178"/>
                  <a:pt x="33" y="178"/>
                </a:cubicBezTo>
                <a:cubicBezTo>
                  <a:pt x="34" y="177"/>
                  <a:pt x="36" y="175"/>
                  <a:pt x="37" y="175"/>
                </a:cubicBezTo>
                <a:cubicBezTo>
                  <a:pt x="39" y="173"/>
                  <a:pt x="41" y="174"/>
                  <a:pt x="44" y="174"/>
                </a:cubicBezTo>
                <a:cubicBezTo>
                  <a:pt x="47" y="174"/>
                  <a:pt x="47" y="173"/>
                  <a:pt x="49" y="171"/>
                </a:cubicBezTo>
                <a:cubicBezTo>
                  <a:pt x="50" y="170"/>
                  <a:pt x="53" y="169"/>
                  <a:pt x="55" y="169"/>
                </a:cubicBezTo>
                <a:cubicBezTo>
                  <a:pt x="56" y="168"/>
                  <a:pt x="57" y="168"/>
                  <a:pt x="58" y="168"/>
                </a:cubicBezTo>
                <a:cubicBezTo>
                  <a:pt x="62" y="168"/>
                  <a:pt x="60" y="166"/>
                  <a:pt x="61" y="164"/>
                </a:cubicBezTo>
                <a:cubicBezTo>
                  <a:pt x="62" y="162"/>
                  <a:pt x="68" y="162"/>
                  <a:pt x="69" y="163"/>
                </a:cubicBezTo>
                <a:cubicBezTo>
                  <a:pt x="70" y="163"/>
                  <a:pt x="71" y="164"/>
                  <a:pt x="72" y="164"/>
                </a:cubicBezTo>
                <a:cubicBezTo>
                  <a:pt x="73" y="164"/>
                  <a:pt x="74" y="165"/>
                  <a:pt x="75" y="165"/>
                </a:cubicBezTo>
                <a:cubicBezTo>
                  <a:pt x="79" y="166"/>
                  <a:pt x="83" y="166"/>
                  <a:pt x="86" y="166"/>
                </a:cubicBezTo>
                <a:cubicBezTo>
                  <a:pt x="89" y="166"/>
                  <a:pt x="91" y="166"/>
                  <a:pt x="94" y="167"/>
                </a:cubicBezTo>
                <a:cubicBezTo>
                  <a:pt x="97" y="168"/>
                  <a:pt x="99" y="168"/>
                  <a:pt x="102" y="168"/>
                </a:cubicBezTo>
                <a:cubicBezTo>
                  <a:pt x="104" y="168"/>
                  <a:pt x="105" y="168"/>
                  <a:pt x="107" y="168"/>
                </a:cubicBezTo>
                <a:cubicBezTo>
                  <a:pt x="107" y="168"/>
                  <a:pt x="108" y="168"/>
                  <a:pt x="109" y="168"/>
                </a:cubicBezTo>
                <a:cubicBezTo>
                  <a:pt x="110" y="168"/>
                  <a:pt x="110" y="167"/>
                  <a:pt x="111" y="166"/>
                </a:cubicBezTo>
                <a:cubicBezTo>
                  <a:pt x="112" y="166"/>
                  <a:pt x="113" y="166"/>
                  <a:pt x="114" y="166"/>
                </a:cubicBezTo>
                <a:cubicBezTo>
                  <a:pt x="115" y="166"/>
                  <a:pt x="117" y="166"/>
                  <a:pt x="118" y="167"/>
                </a:cubicBezTo>
                <a:cubicBezTo>
                  <a:pt x="118" y="167"/>
                  <a:pt x="120" y="166"/>
                  <a:pt x="120" y="167"/>
                </a:cubicBezTo>
                <a:cubicBezTo>
                  <a:pt x="120" y="167"/>
                  <a:pt x="120" y="168"/>
                  <a:pt x="120" y="169"/>
                </a:cubicBezTo>
                <a:cubicBezTo>
                  <a:pt x="120" y="169"/>
                  <a:pt x="121" y="169"/>
                  <a:pt x="121" y="170"/>
                </a:cubicBezTo>
                <a:cubicBezTo>
                  <a:pt x="121" y="171"/>
                  <a:pt x="121" y="174"/>
                  <a:pt x="123" y="175"/>
                </a:cubicBezTo>
                <a:cubicBezTo>
                  <a:pt x="125" y="175"/>
                  <a:pt x="129" y="173"/>
                  <a:pt x="129" y="171"/>
                </a:cubicBezTo>
                <a:cubicBezTo>
                  <a:pt x="130" y="170"/>
                  <a:pt x="132" y="171"/>
                  <a:pt x="133" y="171"/>
                </a:cubicBezTo>
                <a:cubicBezTo>
                  <a:pt x="135" y="171"/>
                  <a:pt x="135" y="169"/>
                  <a:pt x="136" y="168"/>
                </a:cubicBezTo>
                <a:cubicBezTo>
                  <a:pt x="137" y="168"/>
                  <a:pt x="139" y="169"/>
                  <a:pt x="140" y="169"/>
                </a:cubicBezTo>
                <a:cubicBezTo>
                  <a:pt x="142" y="169"/>
                  <a:pt x="143" y="170"/>
                  <a:pt x="145" y="171"/>
                </a:cubicBezTo>
                <a:cubicBezTo>
                  <a:pt x="146" y="171"/>
                  <a:pt x="148" y="171"/>
                  <a:pt x="150" y="171"/>
                </a:cubicBezTo>
                <a:cubicBezTo>
                  <a:pt x="151" y="171"/>
                  <a:pt x="152" y="170"/>
                  <a:pt x="153" y="170"/>
                </a:cubicBezTo>
                <a:cubicBezTo>
                  <a:pt x="156" y="169"/>
                  <a:pt x="158" y="169"/>
                  <a:pt x="161" y="170"/>
                </a:cubicBezTo>
                <a:cubicBezTo>
                  <a:pt x="161" y="171"/>
                  <a:pt x="161" y="173"/>
                  <a:pt x="162" y="174"/>
                </a:cubicBezTo>
                <a:cubicBezTo>
                  <a:pt x="163" y="174"/>
                  <a:pt x="162" y="171"/>
                  <a:pt x="164" y="171"/>
                </a:cubicBezTo>
                <a:cubicBezTo>
                  <a:pt x="165" y="171"/>
                  <a:pt x="166" y="172"/>
                  <a:pt x="167" y="173"/>
                </a:cubicBezTo>
                <a:cubicBezTo>
                  <a:pt x="169" y="174"/>
                  <a:pt x="171" y="175"/>
                  <a:pt x="173" y="176"/>
                </a:cubicBezTo>
                <a:cubicBezTo>
                  <a:pt x="174" y="176"/>
                  <a:pt x="176" y="176"/>
                  <a:pt x="176" y="177"/>
                </a:cubicBezTo>
                <a:cubicBezTo>
                  <a:pt x="177" y="178"/>
                  <a:pt x="176" y="179"/>
                  <a:pt x="177" y="180"/>
                </a:cubicBezTo>
                <a:cubicBezTo>
                  <a:pt x="177" y="181"/>
                  <a:pt x="178" y="181"/>
                  <a:pt x="179" y="181"/>
                </a:cubicBezTo>
                <a:cubicBezTo>
                  <a:pt x="181" y="181"/>
                  <a:pt x="182" y="179"/>
                  <a:pt x="183" y="179"/>
                </a:cubicBezTo>
                <a:cubicBezTo>
                  <a:pt x="187" y="176"/>
                  <a:pt x="192" y="178"/>
                  <a:pt x="197" y="179"/>
                </a:cubicBezTo>
                <a:cubicBezTo>
                  <a:pt x="198" y="179"/>
                  <a:pt x="201" y="179"/>
                  <a:pt x="203" y="178"/>
                </a:cubicBezTo>
                <a:cubicBezTo>
                  <a:pt x="204" y="177"/>
                  <a:pt x="204" y="176"/>
                  <a:pt x="205" y="175"/>
                </a:cubicBezTo>
                <a:cubicBezTo>
                  <a:pt x="206" y="175"/>
                  <a:pt x="207" y="175"/>
                  <a:pt x="208" y="175"/>
                </a:cubicBezTo>
                <a:cubicBezTo>
                  <a:pt x="208" y="174"/>
                  <a:pt x="208" y="173"/>
                  <a:pt x="208" y="172"/>
                </a:cubicBezTo>
                <a:cubicBezTo>
                  <a:pt x="208" y="171"/>
                  <a:pt x="208" y="169"/>
                  <a:pt x="209" y="168"/>
                </a:cubicBezTo>
                <a:cubicBezTo>
                  <a:pt x="210" y="167"/>
                  <a:pt x="212" y="166"/>
                  <a:pt x="213" y="165"/>
                </a:cubicBezTo>
                <a:cubicBezTo>
                  <a:pt x="214" y="165"/>
                  <a:pt x="215" y="165"/>
                  <a:pt x="215" y="164"/>
                </a:cubicBezTo>
                <a:cubicBezTo>
                  <a:pt x="216" y="164"/>
                  <a:pt x="216" y="163"/>
                  <a:pt x="216" y="163"/>
                </a:cubicBezTo>
                <a:cubicBezTo>
                  <a:pt x="218" y="161"/>
                  <a:pt x="225" y="161"/>
                  <a:pt x="225" y="164"/>
                </a:cubicBezTo>
                <a:cubicBezTo>
                  <a:pt x="222" y="166"/>
                  <a:pt x="222" y="166"/>
                  <a:pt x="222" y="166"/>
                </a:cubicBezTo>
                <a:cubicBezTo>
                  <a:pt x="221" y="167"/>
                  <a:pt x="222" y="167"/>
                  <a:pt x="221" y="168"/>
                </a:cubicBezTo>
                <a:cubicBezTo>
                  <a:pt x="221" y="169"/>
                  <a:pt x="221" y="169"/>
                  <a:pt x="221" y="170"/>
                </a:cubicBezTo>
                <a:cubicBezTo>
                  <a:pt x="222" y="170"/>
                  <a:pt x="223" y="171"/>
                  <a:pt x="224" y="172"/>
                </a:cubicBezTo>
                <a:cubicBezTo>
                  <a:pt x="225" y="175"/>
                  <a:pt x="227" y="177"/>
                  <a:pt x="229" y="180"/>
                </a:cubicBezTo>
                <a:cubicBezTo>
                  <a:pt x="230" y="183"/>
                  <a:pt x="231" y="185"/>
                  <a:pt x="234" y="186"/>
                </a:cubicBezTo>
                <a:cubicBezTo>
                  <a:pt x="234" y="187"/>
                  <a:pt x="235" y="190"/>
                  <a:pt x="237" y="190"/>
                </a:cubicBezTo>
                <a:cubicBezTo>
                  <a:pt x="237" y="188"/>
                  <a:pt x="240" y="187"/>
                  <a:pt x="241" y="188"/>
                </a:cubicBezTo>
                <a:cubicBezTo>
                  <a:pt x="242" y="188"/>
                  <a:pt x="243" y="190"/>
                  <a:pt x="244" y="190"/>
                </a:cubicBezTo>
                <a:cubicBezTo>
                  <a:pt x="247" y="192"/>
                  <a:pt x="251" y="191"/>
                  <a:pt x="254" y="191"/>
                </a:cubicBezTo>
                <a:cubicBezTo>
                  <a:pt x="256" y="191"/>
                  <a:pt x="258" y="191"/>
                  <a:pt x="260" y="193"/>
                </a:cubicBezTo>
                <a:cubicBezTo>
                  <a:pt x="261" y="193"/>
                  <a:pt x="262" y="195"/>
                  <a:pt x="263" y="196"/>
                </a:cubicBezTo>
                <a:cubicBezTo>
                  <a:pt x="266" y="197"/>
                  <a:pt x="268" y="198"/>
                  <a:pt x="270" y="200"/>
                </a:cubicBezTo>
                <a:cubicBezTo>
                  <a:pt x="273" y="201"/>
                  <a:pt x="275" y="203"/>
                  <a:pt x="278" y="205"/>
                </a:cubicBezTo>
                <a:cubicBezTo>
                  <a:pt x="281" y="207"/>
                  <a:pt x="283" y="209"/>
                  <a:pt x="286" y="211"/>
                </a:cubicBezTo>
                <a:cubicBezTo>
                  <a:pt x="288" y="213"/>
                  <a:pt x="291" y="216"/>
                  <a:pt x="292" y="219"/>
                </a:cubicBezTo>
                <a:cubicBezTo>
                  <a:pt x="292" y="220"/>
                  <a:pt x="292" y="221"/>
                  <a:pt x="293" y="221"/>
                </a:cubicBezTo>
                <a:cubicBezTo>
                  <a:pt x="293" y="222"/>
                  <a:pt x="294" y="223"/>
                  <a:pt x="295" y="224"/>
                </a:cubicBezTo>
                <a:cubicBezTo>
                  <a:pt x="296" y="226"/>
                  <a:pt x="298" y="228"/>
                  <a:pt x="299" y="230"/>
                </a:cubicBezTo>
                <a:cubicBezTo>
                  <a:pt x="299" y="231"/>
                  <a:pt x="299" y="232"/>
                  <a:pt x="300" y="233"/>
                </a:cubicBezTo>
                <a:cubicBezTo>
                  <a:pt x="301" y="234"/>
                  <a:pt x="305" y="234"/>
                  <a:pt x="307" y="235"/>
                </a:cubicBezTo>
                <a:cubicBezTo>
                  <a:pt x="309" y="235"/>
                  <a:pt x="311" y="236"/>
                  <a:pt x="313" y="236"/>
                </a:cubicBezTo>
                <a:cubicBezTo>
                  <a:pt x="313" y="236"/>
                  <a:pt x="313" y="236"/>
                  <a:pt x="314" y="236"/>
                </a:cubicBezTo>
                <a:cubicBezTo>
                  <a:pt x="315" y="236"/>
                  <a:pt x="315" y="236"/>
                  <a:pt x="316" y="235"/>
                </a:cubicBezTo>
                <a:cubicBezTo>
                  <a:pt x="317" y="235"/>
                  <a:pt x="319" y="236"/>
                  <a:pt x="321" y="236"/>
                </a:cubicBezTo>
                <a:cubicBezTo>
                  <a:pt x="323" y="236"/>
                  <a:pt x="324" y="236"/>
                  <a:pt x="325" y="234"/>
                </a:cubicBezTo>
                <a:cubicBezTo>
                  <a:pt x="326" y="233"/>
                  <a:pt x="327" y="230"/>
                  <a:pt x="329" y="229"/>
                </a:cubicBezTo>
                <a:cubicBezTo>
                  <a:pt x="329" y="228"/>
                  <a:pt x="331" y="227"/>
                  <a:pt x="332" y="227"/>
                </a:cubicBezTo>
                <a:cubicBezTo>
                  <a:pt x="333" y="226"/>
                  <a:pt x="334" y="226"/>
                  <a:pt x="335" y="226"/>
                </a:cubicBezTo>
                <a:cubicBezTo>
                  <a:pt x="336" y="226"/>
                  <a:pt x="336" y="224"/>
                  <a:pt x="337" y="224"/>
                </a:cubicBezTo>
                <a:cubicBezTo>
                  <a:pt x="339" y="222"/>
                  <a:pt x="343" y="220"/>
                  <a:pt x="346" y="222"/>
                </a:cubicBezTo>
                <a:cubicBezTo>
                  <a:pt x="348" y="223"/>
                  <a:pt x="348" y="223"/>
                  <a:pt x="351" y="224"/>
                </a:cubicBezTo>
                <a:cubicBezTo>
                  <a:pt x="353" y="224"/>
                  <a:pt x="356" y="224"/>
                  <a:pt x="359" y="224"/>
                </a:cubicBezTo>
                <a:cubicBezTo>
                  <a:pt x="363" y="223"/>
                  <a:pt x="366" y="228"/>
                  <a:pt x="370" y="225"/>
                </a:cubicBezTo>
                <a:cubicBezTo>
                  <a:pt x="374" y="222"/>
                  <a:pt x="371" y="217"/>
                  <a:pt x="372" y="213"/>
                </a:cubicBezTo>
                <a:cubicBezTo>
                  <a:pt x="373" y="208"/>
                  <a:pt x="376" y="206"/>
                  <a:pt x="381" y="205"/>
                </a:cubicBezTo>
                <a:cubicBezTo>
                  <a:pt x="385" y="205"/>
                  <a:pt x="389" y="200"/>
                  <a:pt x="392" y="197"/>
                </a:cubicBezTo>
                <a:cubicBezTo>
                  <a:pt x="392" y="196"/>
                  <a:pt x="393" y="195"/>
                  <a:pt x="394" y="194"/>
                </a:cubicBezTo>
                <a:cubicBezTo>
                  <a:pt x="394" y="191"/>
                  <a:pt x="395" y="188"/>
                  <a:pt x="395" y="187"/>
                </a:cubicBezTo>
                <a:cubicBezTo>
                  <a:pt x="396" y="182"/>
                  <a:pt x="398" y="177"/>
                  <a:pt x="399" y="173"/>
                </a:cubicBezTo>
                <a:cubicBezTo>
                  <a:pt x="399" y="170"/>
                  <a:pt x="399" y="167"/>
                  <a:pt x="399" y="165"/>
                </a:cubicBezTo>
                <a:cubicBezTo>
                  <a:pt x="399" y="164"/>
                  <a:pt x="399" y="162"/>
                  <a:pt x="399" y="162"/>
                </a:cubicBezTo>
              </a:path>
            </a:pathLst>
          </a:custGeom>
          <a:solidFill>
            <a:srgbClr val="BFBFBF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40" name="Freeform 40"/>
          <p:cNvSpPr>
            <a:spLocks/>
          </p:cNvSpPr>
          <p:nvPr/>
        </p:nvSpPr>
        <p:spPr bwMode="auto">
          <a:xfrm>
            <a:off x="7325433" y="3252123"/>
            <a:ext cx="378621" cy="307630"/>
          </a:xfrm>
          <a:custGeom>
            <a:avLst/>
            <a:gdLst/>
            <a:ahLst/>
            <a:cxnLst>
              <a:cxn ang="0">
                <a:pos x="269" y="22"/>
              </a:cxn>
              <a:cxn ang="0">
                <a:pos x="268" y="32"/>
              </a:cxn>
              <a:cxn ang="0">
                <a:pos x="255" y="49"/>
              </a:cxn>
              <a:cxn ang="0">
                <a:pos x="252" y="66"/>
              </a:cxn>
              <a:cxn ang="0">
                <a:pos x="234" y="69"/>
              </a:cxn>
              <a:cxn ang="0">
                <a:pos x="209" y="77"/>
              </a:cxn>
              <a:cxn ang="0">
                <a:pos x="212" y="94"/>
              </a:cxn>
              <a:cxn ang="0">
                <a:pos x="219" y="119"/>
              </a:cxn>
              <a:cxn ang="0">
                <a:pos x="240" y="136"/>
              </a:cxn>
              <a:cxn ang="0">
                <a:pos x="237" y="157"/>
              </a:cxn>
              <a:cxn ang="0">
                <a:pos x="242" y="171"/>
              </a:cxn>
              <a:cxn ang="0">
                <a:pos x="248" y="184"/>
              </a:cxn>
              <a:cxn ang="0">
                <a:pos x="236" y="187"/>
              </a:cxn>
              <a:cxn ang="0">
                <a:pos x="232" y="195"/>
              </a:cxn>
              <a:cxn ang="0">
                <a:pos x="228" y="209"/>
              </a:cxn>
              <a:cxn ang="0">
                <a:pos x="217" y="218"/>
              </a:cxn>
              <a:cxn ang="0">
                <a:pos x="204" y="212"/>
              </a:cxn>
              <a:cxn ang="0">
                <a:pos x="188" y="217"/>
              </a:cxn>
              <a:cxn ang="0">
                <a:pos x="176" y="214"/>
              </a:cxn>
              <a:cxn ang="0">
                <a:pos x="164" y="207"/>
              </a:cxn>
              <a:cxn ang="0">
                <a:pos x="153" y="192"/>
              </a:cxn>
              <a:cxn ang="0">
                <a:pos x="132" y="179"/>
              </a:cxn>
              <a:cxn ang="0">
                <a:pos x="114" y="164"/>
              </a:cxn>
              <a:cxn ang="0">
                <a:pos x="101" y="169"/>
              </a:cxn>
              <a:cxn ang="0">
                <a:pos x="81" y="177"/>
              </a:cxn>
              <a:cxn ang="0">
                <a:pos x="69" y="186"/>
              </a:cxn>
              <a:cxn ang="0">
                <a:pos x="70" y="159"/>
              </a:cxn>
              <a:cxn ang="0">
                <a:pos x="78" y="138"/>
              </a:cxn>
              <a:cxn ang="0">
                <a:pos x="44" y="143"/>
              </a:cxn>
              <a:cxn ang="0">
                <a:pos x="23" y="119"/>
              </a:cxn>
              <a:cxn ang="0">
                <a:pos x="21" y="107"/>
              </a:cxn>
              <a:cxn ang="0">
                <a:pos x="28" y="96"/>
              </a:cxn>
              <a:cxn ang="0">
                <a:pos x="22" y="87"/>
              </a:cxn>
              <a:cxn ang="0">
                <a:pos x="20" y="68"/>
              </a:cxn>
              <a:cxn ang="0">
                <a:pos x="3" y="63"/>
              </a:cxn>
              <a:cxn ang="0">
                <a:pos x="13" y="59"/>
              </a:cxn>
              <a:cxn ang="0">
                <a:pos x="17" y="44"/>
              </a:cxn>
              <a:cxn ang="0">
                <a:pos x="29" y="39"/>
              </a:cxn>
              <a:cxn ang="0">
                <a:pos x="46" y="32"/>
              </a:cxn>
              <a:cxn ang="0">
                <a:pos x="58" y="25"/>
              </a:cxn>
              <a:cxn ang="0">
                <a:pos x="81" y="18"/>
              </a:cxn>
              <a:cxn ang="0">
                <a:pos x="97" y="8"/>
              </a:cxn>
              <a:cxn ang="0">
                <a:pos x="109" y="14"/>
              </a:cxn>
              <a:cxn ang="0">
                <a:pos x="128" y="5"/>
              </a:cxn>
              <a:cxn ang="0">
                <a:pos x="136" y="4"/>
              </a:cxn>
              <a:cxn ang="0">
                <a:pos x="153" y="6"/>
              </a:cxn>
              <a:cxn ang="0">
                <a:pos x="167" y="6"/>
              </a:cxn>
              <a:cxn ang="0">
                <a:pos x="183" y="12"/>
              </a:cxn>
              <a:cxn ang="0">
                <a:pos x="195" y="14"/>
              </a:cxn>
              <a:cxn ang="0">
                <a:pos x="227" y="23"/>
              </a:cxn>
              <a:cxn ang="0">
                <a:pos x="247" y="19"/>
              </a:cxn>
            </a:cxnLst>
            <a:rect l="0" t="0" r="r" b="b"/>
            <a:pathLst>
              <a:path w="272" h="221">
                <a:moveTo>
                  <a:pt x="264" y="14"/>
                </a:moveTo>
                <a:cubicBezTo>
                  <a:pt x="264" y="14"/>
                  <a:pt x="264" y="15"/>
                  <a:pt x="264" y="15"/>
                </a:cubicBezTo>
                <a:cubicBezTo>
                  <a:pt x="265" y="18"/>
                  <a:pt x="267" y="20"/>
                  <a:pt x="269" y="22"/>
                </a:cubicBezTo>
                <a:cubicBezTo>
                  <a:pt x="270" y="23"/>
                  <a:pt x="271" y="24"/>
                  <a:pt x="271" y="26"/>
                </a:cubicBezTo>
                <a:cubicBezTo>
                  <a:pt x="272" y="28"/>
                  <a:pt x="271" y="27"/>
                  <a:pt x="270" y="29"/>
                </a:cubicBezTo>
                <a:cubicBezTo>
                  <a:pt x="269" y="30"/>
                  <a:pt x="269" y="31"/>
                  <a:pt x="268" y="32"/>
                </a:cubicBezTo>
                <a:cubicBezTo>
                  <a:pt x="267" y="35"/>
                  <a:pt x="265" y="34"/>
                  <a:pt x="264" y="35"/>
                </a:cubicBezTo>
                <a:cubicBezTo>
                  <a:pt x="260" y="37"/>
                  <a:pt x="257" y="41"/>
                  <a:pt x="256" y="45"/>
                </a:cubicBezTo>
                <a:cubicBezTo>
                  <a:pt x="255" y="46"/>
                  <a:pt x="255" y="48"/>
                  <a:pt x="255" y="49"/>
                </a:cubicBezTo>
                <a:cubicBezTo>
                  <a:pt x="254" y="51"/>
                  <a:pt x="254" y="53"/>
                  <a:pt x="254" y="54"/>
                </a:cubicBezTo>
                <a:cubicBezTo>
                  <a:pt x="254" y="57"/>
                  <a:pt x="253" y="58"/>
                  <a:pt x="253" y="60"/>
                </a:cubicBezTo>
                <a:cubicBezTo>
                  <a:pt x="252" y="62"/>
                  <a:pt x="253" y="64"/>
                  <a:pt x="252" y="66"/>
                </a:cubicBezTo>
                <a:cubicBezTo>
                  <a:pt x="251" y="69"/>
                  <a:pt x="248" y="71"/>
                  <a:pt x="245" y="71"/>
                </a:cubicBezTo>
                <a:cubicBezTo>
                  <a:pt x="242" y="71"/>
                  <a:pt x="242" y="70"/>
                  <a:pt x="240" y="69"/>
                </a:cubicBezTo>
                <a:cubicBezTo>
                  <a:pt x="238" y="68"/>
                  <a:pt x="236" y="69"/>
                  <a:pt x="234" y="69"/>
                </a:cubicBezTo>
                <a:cubicBezTo>
                  <a:pt x="230" y="69"/>
                  <a:pt x="227" y="71"/>
                  <a:pt x="223" y="72"/>
                </a:cubicBezTo>
                <a:cubicBezTo>
                  <a:pt x="220" y="73"/>
                  <a:pt x="218" y="73"/>
                  <a:pt x="215" y="74"/>
                </a:cubicBezTo>
                <a:cubicBezTo>
                  <a:pt x="213" y="75"/>
                  <a:pt x="211" y="76"/>
                  <a:pt x="209" y="77"/>
                </a:cubicBezTo>
                <a:cubicBezTo>
                  <a:pt x="206" y="79"/>
                  <a:pt x="202" y="80"/>
                  <a:pt x="203" y="84"/>
                </a:cubicBezTo>
                <a:cubicBezTo>
                  <a:pt x="204" y="86"/>
                  <a:pt x="207" y="89"/>
                  <a:pt x="209" y="91"/>
                </a:cubicBezTo>
                <a:cubicBezTo>
                  <a:pt x="210" y="92"/>
                  <a:pt x="211" y="93"/>
                  <a:pt x="212" y="94"/>
                </a:cubicBezTo>
                <a:cubicBezTo>
                  <a:pt x="215" y="97"/>
                  <a:pt x="215" y="101"/>
                  <a:pt x="216" y="105"/>
                </a:cubicBezTo>
                <a:cubicBezTo>
                  <a:pt x="216" y="108"/>
                  <a:pt x="216" y="111"/>
                  <a:pt x="216" y="114"/>
                </a:cubicBezTo>
                <a:cubicBezTo>
                  <a:pt x="217" y="116"/>
                  <a:pt x="218" y="117"/>
                  <a:pt x="219" y="119"/>
                </a:cubicBezTo>
                <a:cubicBezTo>
                  <a:pt x="220" y="123"/>
                  <a:pt x="219" y="126"/>
                  <a:pt x="222" y="129"/>
                </a:cubicBezTo>
                <a:cubicBezTo>
                  <a:pt x="224" y="130"/>
                  <a:pt x="229" y="131"/>
                  <a:pt x="229" y="135"/>
                </a:cubicBezTo>
                <a:cubicBezTo>
                  <a:pt x="232" y="136"/>
                  <a:pt x="237" y="134"/>
                  <a:pt x="240" y="136"/>
                </a:cubicBezTo>
                <a:cubicBezTo>
                  <a:pt x="243" y="140"/>
                  <a:pt x="237" y="140"/>
                  <a:pt x="236" y="141"/>
                </a:cubicBezTo>
                <a:cubicBezTo>
                  <a:pt x="235" y="142"/>
                  <a:pt x="235" y="144"/>
                  <a:pt x="235" y="146"/>
                </a:cubicBezTo>
                <a:cubicBezTo>
                  <a:pt x="235" y="151"/>
                  <a:pt x="234" y="154"/>
                  <a:pt x="237" y="157"/>
                </a:cubicBezTo>
                <a:cubicBezTo>
                  <a:pt x="238" y="159"/>
                  <a:pt x="239" y="161"/>
                  <a:pt x="240" y="163"/>
                </a:cubicBezTo>
                <a:cubicBezTo>
                  <a:pt x="241" y="165"/>
                  <a:pt x="242" y="166"/>
                  <a:pt x="242" y="168"/>
                </a:cubicBezTo>
                <a:cubicBezTo>
                  <a:pt x="242" y="169"/>
                  <a:pt x="242" y="170"/>
                  <a:pt x="242" y="171"/>
                </a:cubicBezTo>
                <a:cubicBezTo>
                  <a:pt x="242" y="172"/>
                  <a:pt x="244" y="173"/>
                  <a:pt x="244" y="174"/>
                </a:cubicBezTo>
                <a:cubicBezTo>
                  <a:pt x="245" y="174"/>
                  <a:pt x="245" y="177"/>
                  <a:pt x="245" y="178"/>
                </a:cubicBezTo>
                <a:cubicBezTo>
                  <a:pt x="245" y="180"/>
                  <a:pt x="246" y="182"/>
                  <a:pt x="248" y="184"/>
                </a:cubicBezTo>
                <a:cubicBezTo>
                  <a:pt x="248" y="185"/>
                  <a:pt x="250" y="184"/>
                  <a:pt x="250" y="186"/>
                </a:cubicBezTo>
                <a:cubicBezTo>
                  <a:pt x="249" y="188"/>
                  <a:pt x="248" y="187"/>
                  <a:pt x="247" y="187"/>
                </a:cubicBezTo>
                <a:cubicBezTo>
                  <a:pt x="244" y="188"/>
                  <a:pt x="239" y="186"/>
                  <a:pt x="236" y="187"/>
                </a:cubicBezTo>
                <a:cubicBezTo>
                  <a:pt x="234" y="188"/>
                  <a:pt x="235" y="189"/>
                  <a:pt x="234" y="191"/>
                </a:cubicBezTo>
                <a:cubicBezTo>
                  <a:pt x="233" y="192"/>
                  <a:pt x="232" y="191"/>
                  <a:pt x="232" y="193"/>
                </a:cubicBezTo>
                <a:cubicBezTo>
                  <a:pt x="232" y="194"/>
                  <a:pt x="232" y="195"/>
                  <a:pt x="232" y="195"/>
                </a:cubicBezTo>
                <a:cubicBezTo>
                  <a:pt x="234" y="198"/>
                  <a:pt x="234" y="197"/>
                  <a:pt x="234" y="200"/>
                </a:cubicBezTo>
                <a:cubicBezTo>
                  <a:pt x="234" y="200"/>
                  <a:pt x="235" y="203"/>
                  <a:pt x="234" y="204"/>
                </a:cubicBezTo>
                <a:cubicBezTo>
                  <a:pt x="233" y="207"/>
                  <a:pt x="230" y="207"/>
                  <a:pt x="228" y="209"/>
                </a:cubicBezTo>
                <a:cubicBezTo>
                  <a:pt x="226" y="210"/>
                  <a:pt x="226" y="211"/>
                  <a:pt x="226" y="214"/>
                </a:cubicBezTo>
                <a:cubicBezTo>
                  <a:pt x="226" y="217"/>
                  <a:pt x="227" y="218"/>
                  <a:pt x="227" y="220"/>
                </a:cubicBezTo>
                <a:cubicBezTo>
                  <a:pt x="223" y="221"/>
                  <a:pt x="220" y="220"/>
                  <a:pt x="217" y="218"/>
                </a:cubicBezTo>
                <a:cubicBezTo>
                  <a:pt x="215" y="217"/>
                  <a:pt x="213" y="217"/>
                  <a:pt x="211" y="216"/>
                </a:cubicBezTo>
                <a:cubicBezTo>
                  <a:pt x="210" y="215"/>
                  <a:pt x="210" y="214"/>
                  <a:pt x="209" y="213"/>
                </a:cubicBezTo>
                <a:cubicBezTo>
                  <a:pt x="208" y="212"/>
                  <a:pt x="206" y="212"/>
                  <a:pt x="204" y="212"/>
                </a:cubicBezTo>
                <a:cubicBezTo>
                  <a:pt x="203" y="211"/>
                  <a:pt x="204" y="211"/>
                  <a:pt x="202" y="211"/>
                </a:cubicBezTo>
                <a:cubicBezTo>
                  <a:pt x="201" y="210"/>
                  <a:pt x="197" y="210"/>
                  <a:pt x="196" y="211"/>
                </a:cubicBezTo>
                <a:cubicBezTo>
                  <a:pt x="191" y="212"/>
                  <a:pt x="192" y="216"/>
                  <a:pt x="188" y="217"/>
                </a:cubicBezTo>
                <a:cubicBezTo>
                  <a:pt x="187" y="217"/>
                  <a:pt x="186" y="217"/>
                  <a:pt x="185" y="217"/>
                </a:cubicBezTo>
                <a:cubicBezTo>
                  <a:pt x="183" y="216"/>
                  <a:pt x="180" y="216"/>
                  <a:pt x="178" y="215"/>
                </a:cubicBezTo>
                <a:cubicBezTo>
                  <a:pt x="177" y="215"/>
                  <a:pt x="177" y="214"/>
                  <a:pt x="176" y="214"/>
                </a:cubicBezTo>
                <a:cubicBezTo>
                  <a:pt x="174" y="213"/>
                  <a:pt x="173" y="212"/>
                  <a:pt x="171" y="212"/>
                </a:cubicBezTo>
                <a:cubicBezTo>
                  <a:pt x="171" y="212"/>
                  <a:pt x="169" y="213"/>
                  <a:pt x="168" y="212"/>
                </a:cubicBezTo>
                <a:cubicBezTo>
                  <a:pt x="166" y="212"/>
                  <a:pt x="165" y="209"/>
                  <a:pt x="164" y="207"/>
                </a:cubicBezTo>
                <a:cubicBezTo>
                  <a:pt x="162" y="205"/>
                  <a:pt x="161" y="203"/>
                  <a:pt x="159" y="200"/>
                </a:cubicBezTo>
                <a:cubicBezTo>
                  <a:pt x="158" y="198"/>
                  <a:pt x="158" y="197"/>
                  <a:pt x="156" y="196"/>
                </a:cubicBezTo>
                <a:cubicBezTo>
                  <a:pt x="153" y="195"/>
                  <a:pt x="153" y="195"/>
                  <a:pt x="153" y="192"/>
                </a:cubicBezTo>
                <a:cubicBezTo>
                  <a:pt x="152" y="189"/>
                  <a:pt x="154" y="188"/>
                  <a:pt x="151" y="186"/>
                </a:cubicBezTo>
                <a:cubicBezTo>
                  <a:pt x="148" y="185"/>
                  <a:pt x="145" y="186"/>
                  <a:pt x="143" y="184"/>
                </a:cubicBezTo>
                <a:cubicBezTo>
                  <a:pt x="139" y="181"/>
                  <a:pt x="139" y="177"/>
                  <a:pt x="132" y="179"/>
                </a:cubicBezTo>
                <a:cubicBezTo>
                  <a:pt x="133" y="174"/>
                  <a:pt x="128" y="171"/>
                  <a:pt x="124" y="169"/>
                </a:cubicBezTo>
                <a:cubicBezTo>
                  <a:pt x="122" y="169"/>
                  <a:pt x="121" y="168"/>
                  <a:pt x="120" y="168"/>
                </a:cubicBezTo>
                <a:cubicBezTo>
                  <a:pt x="118" y="166"/>
                  <a:pt x="117" y="164"/>
                  <a:pt x="114" y="164"/>
                </a:cubicBezTo>
                <a:cubicBezTo>
                  <a:pt x="114" y="166"/>
                  <a:pt x="114" y="169"/>
                  <a:pt x="114" y="171"/>
                </a:cubicBezTo>
                <a:cubicBezTo>
                  <a:pt x="109" y="172"/>
                  <a:pt x="112" y="166"/>
                  <a:pt x="110" y="165"/>
                </a:cubicBezTo>
                <a:cubicBezTo>
                  <a:pt x="108" y="164"/>
                  <a:pt x="103" y="168"/>
                  <a:pt x="101" y="169"/>
                </a:cubicBezTo>
                <a:cubicBezTo>
                  <a:pt x="100" y="170"/>
                  <a:pt x="99" y="170"/>
                  <a:pt x="98" y="171"/>
                </a:cubicBezTo>
                <a:cubicBezTo>
                  <a:pt x="97" y="172"/>
                  <a:pt x="96" y="173"/>
                  <a:pt x="96" y="174"/>
                </a:cubicBezTo>
                <a:cubicBezTo>
                  <a:pt x="92" y="177"/>
                  <a:pt x="86" y="176"/>
                  <a:pt x="81" y="177"/>
                </a:cubicBezTo>
                <a:cubicBezTo>
                  <a:pt x="78" y="177"/>
                  <a:pt x="79" y="177"/>
                  <a:pt x="78" y="179"/>
                </a:cubicBezTo>
                <a:cubicBezTo>
                  <a:pt x="76" y="181"/>
                  <a:pt x="75" y="182"/>
                  <a:pt x="73" y="184"/>
                </a:cubicBezTo>
                <a:cubicBezTo>
                  <a:pt x="72" y="184"/>
                  <a:pt x="70" y="186"/>
                  <a:pt x="69" y="186"/>
                </a:cubicBezTo>
                <a:cubicBezTo>
                  <a:pt x="65" y="188"/>
                  <a:pt x="65" y="185"/>
                  <a:pt x="64" y="182"/>
                </a:cubicBezTo>
                <a:cubicBezTo>
                  <a:pt x="63" y="176"/>
                  <a:pt x="67" y="174"/>
                  <a:pt x="68" y="169"/>
                </a:cubicBezTo>
                <a:cubicBezTo>
                  <a:pt x="70" y="165"/>
                  <a:pt x="71" y="163"/>
                  <a:pt x="70" y="159"/>
                </a:cubicBezTo>
                <a:cubicBezTo>
                  <a:pt x="70" y="157"/>
                  <a:pt x="70" y="156"/>
                  <a:pt x="69" y="154"/>
                </a:cubicBezTo>
                <a:cubicBezTo>
                  <a:pt x="69" y="150"/>
                  <a:pt x="70" y="145"/>
                  <a:pt x="73" y="142"/>
                </a:cubicBezTo>
                <a:cubicBezTo>
                  <a:pt x="74" y="140"/>
                  <a:pt x="77" y="140"/>
                  <a:pt x="78" y="138"/>
                </a:cubicBezTo>
                <a:cubicBezTo>
                  <a:pt x="76" y="135"/>
                  <a:pt x="64" y="134"/>
                  <a:pt x="62" y="137"/>
                </a:cubicBezTo>
                <a:cubicBezTo>
                  <a:pt x="59" y="140"/>
                  <a:pt x="59" y="144"/>
                  <a:pt x="55" y="147"/>
                </a:cubicBezTo>
                <a:cubicBezTo>
                  <a:pt x="51" y="150"/>
                  <a:pt x="47" y="147"/>
                  <a:pt x="44" y="143"/>
                </a:cubicBezTo>
                <a:cubicBezTo>
                  <a:pt x="43" y="140"/>
                  <a:pt x="37" y="130"/>
                  <a:pt x="33" y="134"/>
                </a:cubicBezTo>
                <a:cubicBezTo>
                  <a:pt x="31" y="131"/>
                  <a:pt x="30" y="127"/>
                  <a:pt x="27" y="124"/>
                </a:cubicBezTo>
                <a:cubicBezTo>
                  <a:pt x="26" y="122"/>
                  <a:pt x="24" y="121"/>
                  <a:pt x="23" y="119"/>
                </a:cubicBezTo>
                <a:cubicBezTo>
                  <a:pt x="22" y="118"/>
                  <a:pt x="23" y="114"/>
                  <a:pt x="23" y="112"/>
                </a:cubicBezTo>
                <a:cubicBezTo>
                  <a:pt x="22" y="111"/>
                  <a:pt x="22" y="110"/>
                  <a:pt x="21" y="109"/>
                </a:cubicBezTo>
                <a:cubicBezTo>
                  <a:pt x="21" y="108"/>
                  <a:pt x="21" y="108"/>
                  <a:pt x="21" y="107"/>
                </a:cubicBezTo>
                <a:cubicBezTo>
                  <a:pt x="21" y="107"/>
                  <a:pt x="21" y="106"/>
                  <a:pt x="20" y="106"/>
                </a:cubicBezTo>
                <a:cubicBezTo>
                  <a:pt x="19" y="104"/>
                  <a:pt x="16" y="97"/>
                  <a:pt x="20" y="96"/>
                </a:cubicBezTo>
                <a:cubicBezTo>
                  <a:pt x="22" y="95"/>
                  <a:pt x="26" y="97"/>
                  <a:pt x="28" y="96"/>
                </a:cubicBezTo>
                <a:cubicBezTo>
                  <a:pt x="28" y="96"/>
                  <a:pt x="30" y="93"/>
                  <a:pt x="30" y="93"/>
                </a:cubicBezTo>
                <a:cubicBezTo>
                  <a:pt x="31" y="91"/>
                  <a:pt x="32" y="90"/>
                  <a:pt x="32" y="88"/>
                </a:cubicBezTo>
                <a:cubicBezTo>
                  <a:pt x="28" y="87"/>
                  <a:pt x="25" y="88"/>
                  <a:pt x="22" y="87"/>
                </a:cubicBezTo>
                <a:cubicBezTo>
                  <a:pt x="22" y="86"/>
                  <a:pt x="22" y="84"/>
                  <a:pt x="22" y="82"/>
                </a:cubicBezTo>
                <a:cubicBezTo>
                  <a:pt x="21" y="80"/>
                  <a:pt x="18" y="79"/>
                  <a:pt x="17" y="76"/>
                </a:cubicBezTo>
                <a:cubicBezTo>
                  <a:pt x="16" y="72"/>
                  <a:pt x="18" y="70"/>
                  <a:pt x="20" y="68"/>
                </a:cubicBezTo>
                <a:cubicBezTo>
                  <a:pt x="19" y="66"/>
                  <a:pt x="14" y="67"/>
                  <a:pt x="12" y="67"/>
                </a:cubicBezTo>
                <a:cubicBezTo>
                  <a:pt x="9" y="67"/>
                  <a:pt x="6" y="70"/>
                  <a:pt x="4" y="69"/>
                </a:cubicBezTo>
                <a:cubicBezTo>
                  <a:pt x="0" y="68"/>
                  <a:pt x="1" y="64"/>
                  <a:pt x="3" y="63"/>
                </a:cubicBezTo>
                <a:cubicBezTo>
                  <a:pt x="6" y="62"/>
                  <a:pt x="6" y="62"/>
                  <a:pt x="8" y="63"/>
                </a:cubicBezTo>
                <a:cubicBezTo>
                  <a:pt x="10" y="63"/>
                  <a:pt x="11" y="62"/>
                  <a:pt x="12" y="61"/>
                </a:cubicBezTo>
                <a:cubicBezTo>
                  <a:pt x="12" y="60"/>
                  <a:pt x="12" y="59"/>
                  <a:pt x="13" y="59"/>
                </a:cubicBezTo>
                <a:cubicBezTo>
                  <a:pt x="13" y="58"/>
                  <a:pt x="14" y="59"/>
                  <a:pt x="14" y="58"/>
                </a:cubicBezTo>
                <a:cubicBezTo>
                  <a:pt x="16" y="57"/>
                  <a:pt x="16" y="57"/>
                  <a:pt x="17" y="55"/>
                </a:cubicBezTo>
                <a:cubicBezTo>
                  <a:pt x="18" y="51"/>
                  <a:pt x="17" y="48"/>
                  <a:pt x="17" y="44"/>
                </a:cubicBezTo>
                <a:cubicBezTo>
                  <a:pt x="16" y="40"/>
                  <a:pt x="17" y="37"/>
                  <a:pt x="21" y="39"/>
                </a:cubicBezTo>
                <a:cubicBezTo>
                  <a:pt x="22" y="39"/>
                  <a:pt x="23" y="41"/>
                  <a:pt x="25" y="41"/>
                </a:cubicBezTo>
                <a:cubicBezTo>
                  <a:pt x="27" y="42"/>
                  <a:pt x="28" y="40"/>
                  <a:pt x="29" y="39"/>
                </a:cubicBezTo>
                <a:cubicBezTo>
                  <a:pt x="31" y="37"/>
                  <a:pt x="41" y="36"/>
                  <a:pt x="41" y="40"/>
                </a:cubicBezTo>
                <a:cubicBezTo>
                  <a:pt x="43" y="40"/>
                  <a:pt x="52" y="40"/>
                  <a:pt x="50" y="36"/>
                </a:cubicBezTo>
                <a:cubicBezTo>
                  <a:pt x="50" y="34"/>
                  <a:pt x="47" y="34"/>
                  <a:pt x="46" y="32"/>
                </a:cubicBezTo>
                <a:cubicBezTo>
                  <a:pt x="45" y="30"/>
                  <a:pt x="47" y="29"/>
                  <a:pt x="48" y="29"/>
                </a:cubicBezTo>
                <a:cubicBezTo>
                  <a:pt x="50" y="29"/>
                  <a:pt x="52" y="30"/>
                  <a:pt x="53" y="29"/>
                </a:cubicBezTo>
                <a:cubicBezTo>
                  <a:pt x="56" y="29"/>
                  <a:pt x="56" y="27"/>
                  <a:pt x="58" y="25"/>
                </a:cubicBezTo>
                <a:cubicBezTo>
                  <a:pt x="61" y="22"/>
                  <a:pt x="66" y="20"/>
                  <a:pt x="69" y="20"/>
                </a:cubicBezTo>
                <a:cubicBezTo>
                  <a:pt x="72" y="20"/>
                  <a:pt x="73" y="20"/>
                  <a:pt x="75" y="19"/>
                </a:cubicBezTo>
                <a:cubicBezTo>
                  <a:pt x="77" y="19"/>
                  <a:pt x="79" y="18"/>
                  <a:pt x="81" y="18"/>
                </a:cubicBezTo>
                <a:cubicBezTo>
                  <a:pt x="83" y="17"/>
                  <a:pt x="83" y="17"/>
                  <a:pt x="84" y="16"/>
                </a:cubicBezTo>
                <a:cubicBezTo>
                  <a:pt x="85" y="15"/>
                  <a:pt x="87" y="15"/>
                  <a:pt x="89" y="14"/>
                </a:cubicBezTo>
                <a:cubicBezTo>
                  <a:pt x="92" y="11"/>
                  <a:pt x="93" y="9"/>
                  <a:pt x="97" y="8"/>
                </a:cubicBezTo>
                <a:cubicBezTo>
                  <a:pt x="100" y="7"/>
                  <a:pt x="102" y="8"/>
                  <a:pt x="105" y="10"/>
                </a:cubicBezTo>
                <a:cubicBezTo>
                  <a:pt x="106" y="11"/>
                  <a:pt x="108" y="11"/>
                  <a:pt x="109" y="12"/>
                </a:cubicBezTo>
                <a:cubicBezTo>
                  <a:pt x="109" y="13"/>
                  <a:pt x="109" y="14"/>
                  <a:pt x="109" y="14"/>
                </a:cubicBezTo>
                <a:cubicBezTo>
                  <a:pt x="110" y="14"/>
                  <a:pt x="111" y="14"/>
                  <a:pt x="111" y="14"/>
                </a:cubicBezTo>
                <a:cubicBezTo>
                  <a:pt x="116" y="16"/>
                  <a:pt x="123" y="16"/>
                  <a:pt x="128" y="15"/>
                </a:cubicBezTo>
                <a:cubicBezTo>
                  <a:pt x="128" y="12"/>
                  <a:pt x="127" y="8"/>
                  <a:pt x="128" y="5"/>
                </a:cubicBezTo>
                <a:cubicBezTo>
                  <a:pt x="128" y="4"/>
                  <a:pt x="128" y="2"/>
                  <a:pt x="130" y="3"/>
                </a:cubicBezTo>
                <a:cubicBezTo>
                  <a:pt x="133" y="3"/>
                  <a:pt x="132" y="7"/>
                  <a:pt x="132" y="9"/>
                </a:cubicBezTo>
                <a:cubicBezTo>
                  <a:pt x="136" y="10"/>
                  <a:pt x="135" y="5"/>
                  <a:pt x="136" y="4"/>
                </a:cubicBezTo>
                <a:cubicBezTo>
                  <a:pt x="139" y="0"/>
                  <a:pt x="140" y="6"/>
                  <a:pt x="141" y="8"/>
                </a:cubicBezTo>
                <a:cubicBezTo>
                  <a:pt x="143" y="8"/>
                  <a:pt x="145" y="9"/>
                  <a:pt x="147" y="8"/>
                </a:cubicBezTo>
                <a:cubicBezTo>
                  <a:pt x="150" y="8"/>
                  <a:pt x="151" y="7"/>
                  <a:pt x="153" y="6"/>
                </a:cubicBezTo>
                <a:cubicBezTo>
                  <a:pt x="156" y="5"/>
                  <a:pt x="158" y="5"/>
                  <a:pt x="161" y="5"/>
                </a:cubicBezTo>
                <a:cubicBezTo>
                  <a:pt x="163" y="4"/>
                  <a:pt x="163" y="3"/>
                  <a:pt x="166" y="4"/>
                </a:cubicBezTo>
                <a:cubicBezTo>
                  <a:pt x="166" y="5"/>
                  <a:pt x="167" y="6"/>
                  <a:pt x="167" y="6"/>
                </a:cubicBezTo>
                <a:cubicBezTo>
                  <a:pt x="168" y="7"/>
                  <a:pt x="169" y="7"/>
                  <a:pt x="170" y="7"/>
                </a:cubicBezTo>
                <a:cubicBezTo>
                  <a:pt x="172" y="8"/>
                  <a:pt x="173" y="9"/>
                  <a:pt x="175" y="9"/>
                </a:cubicBezTo>
                <a:cubicBezTo>
                  <a:pt x="177" y="10"/>
                  <a:pt x="180" y="12"/>
                  <a:pt x="183" y="12"/>
                </a:cubicBezTo>
                <a:cubicBezTo>
                  <a:pt x="183" y="11"/>
                  <a:pt x="183" y="9"/>
                  <a:pt x="183" y="8"/>
                </a:cubicBezTo>
                <a:cubicBezTo>
                  <a:pt x="185" y="8"/>
                  <a:pt x="187" y="10"/>
                  <a:pt x="188" y="11"/>
                </a:cubicBezTo>
                <a:cubicBezTo>
                  <a:pt x="191" y="13"/>
                  <a:pt x="192" y="14"/>
                  <a:pt x="195" y="14"/>
                </a:cubicBezTo>
                <a:cubicBezTo>
                  <a:pt x="198" y="15"/>
                  <a:pt x="202" y="14"/>
                  <a:pt x="205" y="16"/>
                </a:cubicBezTo>
                <a:cubicBezTo>
                  <a:pt x="209" y="17"/>
                  <a:pt x="211" y="20"/>
                  <a:pt x="214" y="21"/>
                </a:cubicBezTo>
                <a:cubicBezTo>
                  <a:pt x="218" y="23"/>
                  <a:pt x="223" y="23"/>
                  <a:pt x="227" y="23"/>
                </a:cubicBezTo>
                <a:cubicBezTo>
                  <a:pt x="231" y="22"/>
                  <a:pt x="233" y="20"/>
                  <a:pt x="237" y="19"/>
                </a:cubicBezTo>
                <a:cubicBezTo>
                  <a:pt x="238" y="19"/>
                  <a:pt x="243" y="17"/>
                  <a:pt x="244" y="17"/>
                </a:cubicBezTo>
                <a:cubicBezTo>
                  <a:pt x="246" y="18"/>
                  <a:pt x="245" y="18"/>
                  <a:pt x="247" y="19"/>
                </a:cubicBezTo>
                <a:cubicBezTo>
                  <a:pt x="251" y="22"/>
                  <a:pt x="259" y="21"/>
                  <a:pt x="264" y="21"/>
                </a:cubicBezTo>
                <a:lnTo>
                  <a:pt x="264" y="14"/>
                </a:lnTo>
                <a:close/>
              </a:path>
            </a:pathLst>
          </a:custGeom>
          <a:solidFill>
            <a:srgbClr val="BFBFBF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41" name="Freeform 41"/>
          <p:cNvSpPr>
            <a:spLocks/>
          </p:cNvSpPr>
          <p:nvPr/>
        </p:nvSpPr>
        <p:spPr bwMode="auto">
          <a:xfrm>
            <a:off x="7221313" y="3395289"/>
            <a:ext cx="127785" cy="107671"/>
          </a:xfrm>
          <a:custGeom>
            <a:avLst/>
            <a:gdLst/>
            <a:ahLst/>
            <a:cxnLst>
              <a:cxn ang="0">
                <a:pos x="83" y="0"/>
              </a:cxn>
              <a:cxn ang="0">
                <a:pos x="76" y="1"/>
              </a:cxn>
              <a:cxn ang="0">
                <a:pos x="75" y="8"/>
              </a:cxn>
              <a:cxn ang="0">
                <a:pos x="75" y="11"/>
              </a:cxn>
              <a:cxn ang="0">
                <a:pos x="72" y="9"/>
              </a:cxn>
              <a:cxn ang="0">
                <a:pos x="69" y="8"/>
              </a:cxn>
              <a:cxn ang="0">
                <a:pos x="66" y="6"/>
              </a:cxn>
              <a:cxn ang="0">
                <a:pos x="62" y="6"/>
              </a:cxn>
              <a:cxn ang="0">
                <a:pos x="59" y="4"/>
              </a:cxn>
              <a:cxn ang="0">
                <a:pos x="55" y="9"/>
              </a:cxn>
              <a:cxn ang="0">
                <a:pos x="49" y="9"/>
              </a:cxn>
              <a:cxn ang="0">
                <a:pos x="46" y="7"/>
              </a:cxn>
              <a:cxn ang="0">
                <a:pos x="42" y="7"/>
              </a:cxn>
              <a:cxn ang="0">
                <a:pos x="38" y="3"/>
              </a:cxn>
              <a:cxn ang="0">
                <a:pos x="36" y="7"/>
              </a:cxn>
              <a:cxn ang="0">
                <a:pos x="32" y="9"/>
              </a:cxn>
              <a:cxn ang="0">
                <a:pos x="28" y="20"/>
              </a:cxn>
              <a:cxn ang="0">
                <a:pos x="22" y="18"/>
              </a:cxn>
              <a:cxn ang="0">
                <a:pos x="22" y="13"/>
              </a:cxn>
              <a:cxn ang="0">
                <a:pos x="16" y="25"/>
              </a:cxn>
              <a:cxn ang="0">
                <a:pos x="7" y="17"/>
              </a:cxn>
              <a:cxn ang="0">
                <a:pos x="1" y="20"/>
              </a:cxn>
              <a:cxn ang="0">
                <a:pos x="7" y="27"/>
              </a:cxn>
              <a:cxn ang="0">
                <a:pos x="5" y="31"/>
              </a:cxn>
              <a:cxn ang="0">
                <a:pos x="9" y="36"/>
              </a:cxn>
              <a:cxn ang="0">
                <a:pos x="3" y="39"/>
              </a:cxn>
              <a:cxn ang="0">
                <a:pos x="10" y="42"/>
              </a:cxn>
              <a:cxn ang="0">
                <a:pos x="19" y="51"/>
              </a:cxn>
              <a:cxn ang="0">
                <a:pos x="20" y="59"/>
              </a:cxn>
              <a:cxn ang="0">
                <a:pos x="14" y="63"/>
              </a:cxn>
              <a:cxn ang="0">
                <a:pos x="18" y="77"/>
              </a:cxn>
              <a:cxn ang="0">
                <a:pos x="22" y="75"/>
              </a:cxn>
              <a:cxn ang="0">
                <a:pos x="23" y="69"/>
              </a:cxn>
              <a:cxn ang="0">
                <a:pos x="22" y="64"/>
              </a:cxn>
              <a:cxn ang="0">
                <a:pos x="21" y="59"/>
              </a:cxn>
              <a:cxn ang="0">
                <a:pos x="24" y="53"/>
              </a:cxn>
              <a:cxn ang="0">
                <a:pos x="27" y="49"/>
              </a:cxn>
              <a:cxn ang="0">
                <a:pos x="28" y="48"/>
              </a:cxn>
              <a:cxn ang="0">
                <a:pos x="31" y="50"/>
              </a:cxn>
              <a:cxn ang="0">
                <a:pos x="34" y="48"/>
              </a:cxn>
              <a:cxn ang="0">
                <a:pos x="39" y="50"/>
              </a:cxn>
              <a:cxn ang="0">
                <a:pos x="48" y="45"/>
              </a:cxn>
              <a:cxn ang="0">
                <a:pos x="56" y="44"/>
              </a:cxn>
              <a:cxn ang="0">
                <a:pos x="57" y="38"/>
              </a:cxn>
              <a:cxn ang="0">
                <a:pos x="62" y="37"/>
              </a:cxn>
              <a:cxn ang="0">
                <a:pos x="68" y="31"/>
              </a:cxn>
              <a:cxn ang="0">
                <a:pos x="72" y="27"/>
              </a:cxn>
              <a:cxn ang="0">
                <a:pos x="80" y="20"/>
              </a:cxn>
              <a:cxn ang="0">
                <a:pos x="75" y="17"/>
              </a:cxn>
              <a:cxn ang="0">
                <a:pos x="72" y="13"/>
              </a:cxn>
              <a:cxn ang="0">
                <a:pos x="90" y="12"/>
              </a:cxn>
              <a:cxn ang="0">
                <a:pos x="82" y="1"/>
              </a:cxn>
              <a:cxn ang="0">
                <a:pos x="83" y="0"/>
              </a:cxn>
            </a:cxnLst>
            <a:rect l="0" t="0" r="r" b="b"/>
            <a:pathLst>
              <a:path w="91" h="77">
                <a:moveTo>
                  <a:pt x="83" y="0"/>
                </a:moveTo>
                <a:cubicBezTo>
                  <a:pt x="81" y="0"/>
                  <a:pt x="77" y="0"/>
                  <a:pt x="76" y="1"/>
                </a:cubicBezTo>
                <a:cubicBezTo>
                  <a:pt x="72" y="2"/>
                  <a:pt x="74" y="5"/>
                  <a:pt x="75" y="8"/>
                </a:cubicBezTo>
                <a:cubicBezTo>
                  <a:pt x="75" y="9"/>
                  <a:pt x="76" y="10"/>
                  <a:pt x="75" y="11"/>
                </a:cubicBezTo>
                <a:cubicBezTo>
                  <a:pt x="73" y="12"/>
                  <a:pt x="73" y="10"/>
                  <a:pt x="72" y="9"/>
                </a:cubicBezTo>
                <a:cubicBezTo>
                  <a:pt x="70" y="8"/>
                  <a:pt x="70" y="9"/>
                  <a:pt x="69" y="8"/>
                </a:cubicBezTo>
                <a:cubicBezTo>
                  <a:pt x="68" y="7"/>
                  <a:pt x="68" y="7"/>
                  <a:pt x="66" y="6"/>
                </a:cubicBezTo>
                <a:cubicBezTo>
                  <a:pt x="65" y="6"/>
                  <a:pt x="63" y="6"/>
                  <a:pt x="62" y="6"/>
                </a:cubicBezTo>
                <a:cubicBezTo>
                  <a:pt x="61" y="6"/>
                  <a:pt x="60" y="4"/>
                  <a:pt x="59" y="4"/>
                </a:cubicBezTo>
                <a:cubicBezTo>
                  <a:pt x="56" y="4"/>
                  <a:pt x="57" y="8"/>
                  <a:pt x="55" y="9"/>
                </a:cubicBezTo>
                <a:cubicBezTo>
                  <a:pt x="54" y="9"/>
                  <a:pt x="50" y="9"/>
                  <a:pt x="49" y="9"/>
                </a:cubicBezTo>
                <a:cubicBezTo>
                  <a:pt x="48" y="8"/>
                  <a:pt x="47" y="7"/>
                  <a:pt x="46" y="7"/>
                </a:cubicBezTo>
                <a:cubicBezTo>
                  <a:pt x="44" y="7"/>
                  <a:pt x="43" y="7"/>
                  <a:pt x="42" y="7"/>
                </a:cubicBezTo>
                <a:cubicBezTo>
                  <a:pt x="41" y="5"/>
                  <a:pt x="41" y="1"/>
                  <a:pt x="38" y="3"/>
                </a:cubicBezTo>
                <a:cubicBezTo>
                  <a:pt x="36" y="4"/>
                  <a:pt x="37" y="6"/>
                  <a:pt x="36" y="7"/>
                </a:cubicBezTo>
                <a:cubicBezTo>
                  <a:pt x="34" y="9"/>
                  <a:pt x="33" y="8"/>
                  <a:pt x="32" y="9"/>
                </a:cubicBezTo>
                <a:cubicBezTo>
                  <a:pt x="28" y="11"/>
                  <a:pt x="31" y="17"/>
                  <a:pt x="28" y="20"/>
                </a:cubicBezTo>
                <a:cubicBezTo>
                  <a:pt x="27" y="21"/>
                  <a:pt x="23" y="19"/>
                  <a:pt x="22" y="18"/>
                </a:cubicBezTo>
                <a:cubicBezTo>
                  <a:pt x="22" y="17"/>
                  <a:pt x="23" y="15"/>
                  <a:pt x="22" y="13"/>
                </a:cubicBezTo>
                <a:cubicBezTo>
                  <a:pt x="16" y="12"/>
                  <a:pt x="16" y="21"/>
                  <a:pt x="16" y="25"/>
                </a:cubicBezTo>
                <a:cubicBezTo>
                  <a:pt x="12" y="27"/>
                  <a:pt x="9" y="18"/>
                  <a:pt x="7" y="17"/>
                </a:cubicBezTo>
                <a:cubicBezTo>
                  <a:pt x="5" y="15"/>
                  <a:pt x="0" y="16"/>
                  <a:pt x="1" y="20"/>
                </a:cubicBezTo>
                <a:cubicBezTo>
                  <a:pt x="5" y="20"/>
                  <a:pt x="7" y="24"/>
                  <a:pt x="7" y="27"/>
                </a:cubicBezTo>
                <a:cubicBezTo>
                  <a:pt x="6" y="28"/>
                  <a:pt x="5" y="29"/>
                  <a:pt x="5" y="31"/>
                </a:cubicBezTo>
                <a:cubicBezTo>
                  <a:pt x="4" y="34"/>
                  <a:pt x="7" y="34"/>
                  <a:pt x="9" y="36"/>
                </a:cubicBezTo>
                <a:cubicBezTo>
                  <a:pt x="8" y="38"/>
                  <a:pt x="4" y="37"/>
                  <a:pt x="3" y="39"/>
                </a:cubicBezTo>
                <a:cubicBezTo>
                  <a:pt x="1" y="42"/>
                  <a:pt x="8" y="42"/>
                  <a:pt x="10" y="42"/>
                </a:cubicBezTo>
                <a:cubicBezTo>
                  <a:pt x="10" y="48"/>
                  <a:pt x="18" y="45"/>
                  <a:pt x="19" y="51"/>
                </a:cubicBezTo>
                <a:cubicBezTo>
                  <a:pt x="19" y="53"/>
                  <a:pt x="21" y="57"/>
                  <a:pt x="20" y="59"/>
                </a:cubicBezTo>
                <a:cubicBezTo>
                  <a:pt x="19" y="60"/>
                  <a:pt x="16" y="62"/>
                  <a:pt x="14" y="63"/>
                </a:cubicBezTo>
                <a:cubicBezTo>
                  <a:pt x="9" y="67"/>
                  <a:pt x="10" y="77"/>
                  <a:pt x="18" y="77"/>
                </a:cubicBezTo>
                <a:cubicBezTo>
                  <a:pt x="21" y="77"/>
                  <a:pt x="21" y="77"/>
                  <a:pt x="22" y="75"/>
                </a:cubicBezTo>
                <a:cubicBezTo>
                  <a:pt x="23" y="74"/>
                  <a:pt x="24" y="70"/>
                  <a:pt x="23" y="69"/>
                </a:cubicBezTo>
                <a:cubicBezTo>
                  <a:pt x="23" y="67"/>
                  <a:pt x="22" y="66"/>
                  <a:pt x="22" y="64"/>
                </a:cubicBezTo>
                <a:cubicBezTo>
                  <a:pt x="21" y="62"/>
                  <a:pt x="22" y="61"/>
                  <a:pt x="21" y="59"/>
                </a:cubicBezTo>
                <a:cubicBezTo>
                  <a:pt x="23" y="59"/>
                  <a:pt x="23" y="55"/>
                  <a:pt x="24" y="53"/>
                </a:cubicBezTo>
                <a:cubicBezTo>
                  <a:pt x="25" y="52"/>
                  <a:pt x="25" y="50"/>
                  <a:pt x="27" y="49"/>
                </a:cubicBezTo>
                <a:cubicBezTo>
                  <a:pt x="28" y="48"/>
                  <a:pt x="27" y="48"/>
                  <a:pt x="28" y="48"/>
                </a:cubicBezTo>
                <a:cubicBezTo>
                  <a:pt x="30" y="48"/>
                  <a:pt x="30" y="50"/>
                  <a:pt x="31" y="50"/>
                </a:cubicBezTo>
                <a:cubicBezTo>
                  <a:pt x="33" y="51"/>
                  <a:pt x="32" y="49"/>
                  <a:pt x="34" y="48"/>
                </a:cubicBezTo>
                <a:cubicBezTo>
                  <a:pt x="37" y="46"/>
                  <a:pt x="38" y="49"/>
                  <a:pt x="39" y="50"/>
                </a:cubicBezTo>
                <a:cubicBezTo>
                  <a:pt x="44" y="53"/>
                  <a:pt x="46" y="47"/>
                  <a:pt x="48" y="45"/>
                </a:cubicBezTo>
                <a:cubicBezTo>
                  <a:pt x="51" y="42"/>
                  <a:pt x="53" y="45"/>
                  <a:pt x="56" y="44"/>
                </a:cubicBezTo>
                <a:cubicBezTo>
                  <a:pt x="56" y="42"/>
                  <a:pt x="55" y="40"/>
                  <a:pt x="57" y="38"/>
                </a:cubicBezTo>
                <a:cubicBezTo>
                  <a:pt x="59" y="36"/>
                  <a:pt x="60" y="37"/>
                  <a:pt x="62" y="37"/>
                </a:cubicBezTo>
                <a:cubicBezTo>
                  <a:pt x="66" y="36"/>
                  <a:pt x="66" y="34"/>
                  <a:pt x="68" y="31"/>
                </a:cubicBezTo>
                <a:cubicBezTo>
                  <a:pt x="69" y="28"/>
                  <a:pt x="69" y="28"/>
                  <a:pt x="72" y="27"/>
                </a:cubicBezTo>
                <a:cubicBezTo>
                  <a:pt x="76" y="25"/>
                  <a:pt x="84" y="25"/>
                  <a:pt x="80" y="20"/>
                </a:cubicBezTo>
                <a:cubicBezTo>
                  <a:pt x="79" y="17"/>
                  <a:pt x="77" y="17"/>
                  <a:pt x="75" y="17"/>
                </a:cubicBezTo>
                <a:cubicBezTo>
                  <a:pt x="72" y="16"/>
                  <a:pt x="73" y="15"/>
                  <a:pt x="72" y="13"/>
                </a:cubicBezTo>
                <a:cubicBezTo>
                  <a:pt x="76" y="15"/>
                  <a:pt x="87" y="17"/>
                  <a:pt x="90" y="12"/>
                </a:cubicBezTo>
                <a:cubicBezTo>
                  <a:pt x="91" y="8"/>
                  <a:pt x="85" y="2"/>
                  <a:pt x="82" y="1"/>
                </a:cubicBezTo>
                <a:lnTo>
                  <a:pt x="83" y="0"/>
                </a:lnTo>
                <a:close/>
              </a:path>
            </a:pathLst>
          </a:custGeom>
          <a:solidFill>
            <a:srgbClr val="BFBFBF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42" name="Freeform 42"/>
          <p:cNvSpPr>
            <a:spLocks/>
          </p:cNvSpPr>
          <p:nvPr/>
        </p:nvSpPr>
        <p:spPr bwMode="auto">
          <a:xfrm>
            <a:off x="7243794" y="3332580"/>
            <a:ext cx="75724" cy="59160"/>
          </a:xfrm>
          <a:custGeom>
            <a:avLst/>
            <a:gdLst/>
            <a:ahLst/>
            <a:cxnLst>
              <a:cxn ang="0">
                <a:pos x="50" y="21"/>
              </a:cxn>
              <a:cxn ang="0">
                <a:pos x="53" y="27"/>
              </a:cxn>
              <a:cxn ang="0">
                <a:pos x="44" y="26"/>
              </a:cxn>
              <a:cxn ang="0">
                <a:pos x="36" y="25"/>
              </a:cxn>
              <a:cxn ang="0">
                <a:pos x="37" y="34"/>
              </a:cxn>
              <a:cxn ang="0">
                <a:pos x="38" y="39"/>
              </a:cxn>
              <a:cxn ang="0">
                <a:pos x="31" y="38"/>
              </a:cxn>
              <a:cxn ang="0">
                <a:pos x="29" y="36"/>
              </a:cxn>
              <a:cxn ang="0">
                <a:pos x="28" y="40"/>
              </a:cxn>
              <a:cxn ang="0">
                <a:pos x="23" y="41"/>
              </a:cxn>
              <a:cxn ang="0">
                <a:pos x="20" y="36"/>
              </a:cxn>
              <a:cxn ang="0">
                <a:pos x="14" y="25"/>
              </a:cxn>
              <a:cxn ang="0">
                <a:pos x="3" y="24"/>
              </a:cxn>
              <a:cxn ang="0">
                <a:pos x="1" y="19"/>
              </a:cxn>
              <a:cxn ang="0">
                <a:pos x="1" y="16"/>
              </a:cxn>
              <a:cxn ang="0">
                <a:pos x="10" y="17"/>
              </a:cxn>
              <a:cxn ang="0">
                <a:pos x="12" y="16"/>
              </a:cxn>
              <a:cxn ang="0">
                <a:pos x="16" y="17"/>
              </a:cxn>
              <a:cxn ang="0">
                <a:pos x="20" y="6"/>
              </a:cxn>
              <a:cxn ang="0">
                <a:pos x="28" y="4"/>
              </a:cxn>
              <a:cxn ang="0">
                <a:pos x="34" y="0"/>
              </a:cxn>
              <a:cxn ang="0">
                <a:pos x="35" y="9"/>
              </a:cxn>
              <a:cxn ang="0">
                <a:pos x="41" y="10"/>
              </a:cxn>
              <a:cxn ang="0">
                <a:pos x="43" y="15"/>
              </a:cxn>
              <a:cxn ang="0">
                <a:pos x="53" y="17"/>
              </a:cxn>
              <a:cxn ang="0">
                <a:pos x="53" y="23"/>
              </a:cxn>
              <a:cxn ang="0">
                <a:pos x="50" y="21"/>
              </a:cxn>
            </a:cxnLst>
            <a:rect l="0" t="0" r="r" b="b"/>
            <a:pathLst>
              <a:path w="54" h="42">
                <a:moveTo>
                  <a:pt x="50" y="21"/>
                </a:moveTo>
                <a:cubicBezTo>
                  <a:pt x="50" y="24"/>
                  <a:pt x="54" y="24"/>
                  <a:pt x="53" y="27"/>
                </a:cubicBezTo>
                <a:cubicBezTo>
                  <a:pt x="50" y="28"/>
                  <a:pt x="47" y="27"/>
                  <a:pt x="44" y="26"/>
                </a:cubicBezTo>
                <a:cubicBezTo>
                  <a:pt x="41" y="24"/>
                  <a:pt x="39" y="21"/>
                  <a:pt x="36" y="25"/>
                </a:cubicBezTo>
                <a:cubicBezTo>
                  <a:pt x="34" y="29"/>
                  <a:pt x="34" y="31"/>
                  <a:pt x="37" y="34"/>
                </a:cubicBezTo>
                <a:cubicBezTo>
                  <a:pt x="38" y="36"/>
                  <a:pt x="39" y="37"/>
                  <a:pt x="38" y="39"/>
                </a:cubicBezTo>
                <a:cubicBezTo>
                  <a:pt x="36" y="39"/>
                  <a:pt x="33" y="39"/>
                  <a:pt x="31" y="38"/>
                </a:cubicBezTo>
                <a:cubicBezTo>
                  <a:pt x="30" y="38"/>
                  <a:pt x="31" y="36"/>
                  <a:pt x="29" y="36"/>
                </a:cubicBezTo>
                <a:cubicBezTo>
                  <a:pt x="28" y="37"/>
                  <a:pt x="29" y="39"/>
                  <a:pt x="28" y="40"/>
                </a:cubicBezTo>
                <a:cubicBezTo>
                  <a:pt x="28" y="42"/>
                  <a:pt x="25" y="42"/>
                  <a:pt x="23" y="41"/>
                </a:cubicBezTo>
                <a:cubicBezTo>
                  <a:pt x="20" y="40"/>
                  <a:pt x="20" y="39"/>
                  <a:pt x="20" y="36"/>
                </a:cubicBezTo>
                <a:cubicBezTo>
                  <a:pt x="20" y="31"/>
                  <a:pt x="20" y="26"/>
                  <a:pt x="14" y="25"/>
                </a:cubicBezTo>
                <a:cubicBezTo>
                  <a:pt x="11" y="25"/>
                  <a:pt x="5" y="27"/>
                  <a:pt x="3" y="24"/>
                </a:cubicBezTo>
                <a:cubicBezTo>
                  <a:pt x="2" y="23"/>
                  <a:pt x="1" y="20"/>
                  <a:pt x="1" y="19"/>
                </a:cubicBezTo>
                <a:cubicBezTo>
                  <a:pt x="1" y="18"/>
                  <a:pt x="0" y="17"/>
                  <a:pt x="1" y="16"/>
                </a:cubicBezTo>
                <a:cubicBezTo>
                  <a:pt x="4" y="15"/>
                  <a:pt x="6" y="18"/>
                  <a:pt x="10" y="17"/>
                </a:cubicBezTo>
                <a:cubicBezTo>
                  <a:pt x="10" y="17"/>
                  <a:pt x="11" y="16"/>
                  <a:pt x="12" y="16"/>
                </a:cubicBezTo>
                <a:cubicBezTo>
                  <a:pt x="14" y="16"/>
                  <a:pt x="15" y="17"/>
                  <a:pt x="16" y="17"/>
                </a:cubicBezTo>
                <a:cubicBezTo>
                  <a:pt x="17" y="12"/>
                  <a:pt x="14" y="9"/>
                  <a:pt x="20" y="6"/>
                </a:cubicBezTo>
                <a:cubicBezTo>
                  <a:pt x="22" y="5"/>
                  <a:pt x="25" y="5"/>
                  <a:pt x="28" y="4"/>
                </a:cubicBezTo>
                <a:cubicBezTo>
                  <a:pt x="30" y="3"/>
                  <a:pt x="31" y="1"/>
                  <a:pt x="34" y="0"/>
                </a:cubicBezTo>
                <a:cubicBezTo>
                  <a:pt x="34" y="3"/>
                  <a:pt x="34" y="6"/>
                  <a:pt x="35" y="9"/>
                </a:cubicBezTo>
                <a:cubicBezTo>
                  <a:pt x="37" y="9"/>
                  <a:pt x="39" y="9"/>
                  <a:pt x="41" y="10"/>
                </a:cubicBezTo>
                <a:cubicBezTo>
                  <a:pt x="42" y="12"/>
                  <a:pt x="41" y="14"/>
                  <a:pt x="43" y="15"/>
                </a:cubicBezTo>
                <a:cubicBezTo>
                  <a:pt x="45" y="17"/>
                  <a:pt x="50" y="14"/>
                  <a:pt x="53" y="17"/>
                </a:cubicBezTo>
                <a:cubicBezTo>
                  <a:pt x="53" y="18"/>
                  <a:pt x="54" y="21"/>
                  <a:pt x="53" y="23"/>
                </a:cubicBezTo>
                <a:lnTo>
                  <a:pt x="50" y="21"/>
                </a:lnTo>
                <a:close/>
              </a:path>
            </a:pathLst>
          </a:custGeom>
          <a:solidFill>
            <a:srgbClr val="BFBFBF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43" name="Freeform 43"/>
          <p:cNvSpPr>
            <a:spLocks noEditPoints="1"/>
          </p:cNvSpPr>
          <p:nvPr/>
        </p:nvSpPr>
        <p:spPr bwMode="auto">
          <a:xfrm>
            <a:off x="7032002" y="5465873"/>
            <a:ext cx="513505" cy="580947"/>
          </a:xfrm>
          <a:custGeom>
            <a:avLst/>
            <a:gdLst/>
            <a:ahLst/>
            <a:cxnLst>
              <a:cxn ang="0">
                <a:pos x="116" y="274"/>
              </a:cxn>
              <a:cxn ang="0">
                <a:pos x="84" y="265"/>
              </a:cxn>
              <a:cxn ang="0">
                <a:pos x="52" y="293"/>
              </a:cxn>
              <a:cxn ang="0">
                <a:pos x="79" y="343"/>
              </a:cxn>
              <a:cxn ang="0">
                <a:pos x="77" y="372"/>
              </a:cxn>
              <a:cxn ang="0">
                <a:pos x="109" y="379"/>
              </a:cxn>
              <a:cxn ang="0">
                <a:pos x="139" y="385"/>
              </a:cxn>
              <a:cxn ang="0">
                <a:pos x="154" y="408"/>
              </a:cxn>
              <a:cxn ang="0">
                <a:pos x="155" y="380"/>
              </a:cxn>
              <a:cxn ang="0">
                <a:pos x="142" y="334"/>
              </a:cxn>
              <a:cxn ang="0">
                <a:pos x="160" y="334"/>
              </a:cxn>
              <a:cxn ang="0">
                <a:pos x="171" y="346"/>
              </a:cxn>
              <a:cxn ang="0">
                <a:pos x="183" y="335"/>
              </a:cxn>
              <a:cxn ang="0">
                <a:pos x="160" y="315"/>
              </a:cxn>
              <a:cxn ang="0">
                <a:pos x="158" y="293"/>
              </a:cxn>
              <a:cxn ang="0">
                <a:pos x="18" y="191"/>
              </a:cxn>
              <a:cxn ang="0">
                <a:pos x="48" y="216"/>
              </a:cxn>
              <a:cxn ang="0">
                <a:pos x="24" y="239"/>
              </a:cxn>
              <a:cxn ang="0">
                <a:pos x="40" y="236"/>
              </a:cxn>
              <a:cxn ang="0">
                <a:pos x="69" y="257"/>
              </a:cxn>
              <a:cxn ang="0">
                <a:pos x="120" y="261"/>
              </a:cxn>
              <a:cxn ang="0">
                <a:pos x="155" y="271"/>
              </a:cxn>
              <a:cxn ang="0">
                <a:pos x="152" y="289"/>
              </a:cxn>
              <a:cxn ang="0">
                <a:pos x="180" y="295"/>
              </a:cxn>
              <a:cxn ang="0">
                <a:pos x="211" y="312"/>
              </a:cxn>
              <a:cxn ang="0">
                <a:pos x="216" y="287"/>
              </a:cxn>
              <a:cxn ang="0">
                <a:pos x="247" y="294"/>
              </a:cxn>
              <a:cxn ang="0">
                <a:pos x="224" y="248"/>
              </a:cxn>
              <a:cxn ang="0">
                <a:pos x="168" y="210"/>
              </a:cxn>
              <a:cxn ang="0">
                <a:pos x="162" y="230"/>
              </a:cxn>
              <a:cxn ang="0">
                <a:pos x="176" y="249"/>
              </a:cxn>
              <a:cxn ang="0">
                <a:pos x="149" y="219"/>
              </a:cxn>
              <a:cxn ang="0">
                <a:pos x="166" y="201"/>
              </a:cxn>
              <a:cxn ang="0">
                <a:pos x="155" y="166"/>
              </a:cxn>
              <a:cxn ang="0">
                <a:pos x="132" y="116"/>
              </a:cxn>
              <a:cxn ang="0">
                <a:pos x="156" y="96"/>
              </a:cxn>
              <a:cxn ang="0">
                <a:pos x="178" y="138"/>
              </a:cxn>
              <a:cxn ang="0">
                <a:pos x="196" y="124"/>
              </a:cxn>
              <a:cxn ang="0">
                <a:pos x="208" y="110"/>
              </a:cxn>
              <a:cxn ang="0">
                <a:pos x="238" y="121"/>
              </a:cxn>
              <a:cxn ang="0">
                <a:pos x="210" y="92"/>
              </a:cxn>
              <a:cxn ang="0">
                <a:pos x="228" y="72"/>
              </a:cxn>
              <a:cxn ang="0">
                <a:pos x="275" y="53"/>
              </a:cxn>
              <a:cxn ang="0">
                <a:pos x="333" y="79"/>
              </a:cxn>
              <a:cxn ang="0">
                <a:pos x="366" y="22"/>
              </a:cxn>
              <a:cxn ang="0">
                <a:pos x="338" y="13"/>
              </a:cxn>
              <a:cxn ang="0">
                <a:pos x="320" y="33"/>
              </a:cxn>
              <a:cxn ang="0">
                <a:pos x="283" y="36"/>
              </a:cxn>
              <a:cxn ang="0">
                <a:pos x="258" y="27"/>
              </a:cxn>
              <a:cxn ang="0">
                <a:pos x="239" y="13"/>
              </a:cxn>
              <a:cxn ang="0">
                <a:pos x="214" y="17"/>
              </a:cxn>
              <a:cxn ang="0">
                <a:pos x="180" y="25"/>
              </a:cxn>
              <a:cxn ang="0">
                <a:pos x="155" y="22"/>
              </a:cxn>
              <a:cxn ang="0">
                <a:pos x="144" y="40"/>
              </a:cxn>
              <a:cxn ang="0">
                <a:pos x="118" y="37"/>
              </a:cxn>
              <a:cxn ang="0">
                <a:pos x="93" y="52"/>
              </a:cxn>
              <a:cxn ang="0">
                <a:pos x="70" y="57"/>
              </a:cxn>
              <a:cxn ang="0">
                <a:pos x="50" y="82"/>
              </a:cxn>
              <a:cxn ang="0">
                <a:pos x="33" y="100"/>
              </a:cxn>
              <a:cxn ang="0">
                <a:pos x="22" y="120"/>
              </a:cxn>
              <a:cxn ang="0">
                <a:pos x="12" y="140"/>
              </a:cxn>
              <a:cxn ang="0">
                <a:pos x="2" y="153"/>
              </a:cxn>
            </a:cxnLst>
            <a:rect l="0" t="0" r="r" b="b"/>
            <a:pathLst>
              <a:path w="368" h="417">
                <a:moveTo>
                  <a:pt x="155" y="296"/>
                </a:moveTo>
                <a:cubicBezTo>
                  <a:pt x="155" y="296"/>
                  <a:pt x="155" y="296"/>
                  <a:pt x="155" y="296"/>
                </a:cubicBezTo>
                <a:cubicBezTo>
                  <a:pt x="151" y="295"/>
                  <a:pt x="146" y="291"/>
                  <a:pt x="145" y="290"/>
                </a:cubicBezTo>
                <a:cubicBezTo>
                  <a:pt x="144" y="289"/>
                  <a:pt x="142" y="288"/>
                  <a:pt x="141" y="287"/>
                </a:cubicBezTo>
                <a:cubicBezTo>
                  <a:pt x="141" y="285"/>
                  <a:pt x="140" y="283"/>
                  <a:pt x="139" y="282"/>
                </a:cubicBezTo>
                <a:cubicBezTo>
                  <a:pt x="137" y="281"/>
                  <a:pt x="135" y="282"/>
                  <a:pt x="134" y="281"/>
                </a:cubicBezTo>
                <a:cubicBezTo>
                  <a:pt x="132" y="281"/>
                  <a:pt x="131" y="280"/>
                  <a:pt x="129" y="279"/>
                </a:cubicBezTo>
                <a:cubicBezTo>
                  <a:pt x="125" y="277"/>
                  <a:pt x="120" y="275"/>
                  <a:pt x="116" y="274"/>
                </a:cubicBezTo>
                <a:cubicBezTo>
                  <a:pt x="114" y="273"/>
                  <a:pt x="112" y="272"/>
                  <a:pt x="110" y="271"/>
                </a:cubicBezTo>
                <a:cubicBezTo>
                  <a:pt x="109" y="271"/>
                  <a:pt x="108" y="271"/>
                  <a:pt x="107" y="270"/>
                </a:cubicBezTo>
                <a:cubicBezTo>
                  <a:pt x="106" y="269"/>
                  <a:pt x="107" y="268"/>
                  <a:pt x="106" y="267"/>
                </a:cubicBezTo>
                <a:cubicBezTo>
                  <a:pt x="104" y="265"/>
                  <a:pt x="100" y="267"/>
                  <a:pt x="98" y="264"/>
                </a:cubicBezTo>
                <a:cubicBezTo>
                  <a:pt x="97" y="262"/>
                  <a:pt x="97" y="261"/>
                  <a:pt x="94" y="261"/>
                </a:cubicBezTo>
                <a:cubicBezTo>
                  <a:pt x="92" y="261"/>
                  <a:pt x="91" y="260"/>
                  <a:pt x="89" y="261"/>
                </a:cubicBezTo>
                <a:cubicBezTo>
                  <a:pt x="87" y="261"/>
                  <a:pt x="87" y="262"/>
                  <a:pt x="86" y="263"/>
                </a:cubicBezTo>
                <a:cubicBezTo>
                  <a:pt x="85" y="264"/>
                  <a:pt x="85" y="265"/>
                  <a:pt x="84" y="265"/>
                </a:cubicBezTo>
                <a:cubicBezTo>
                  <a:pt x="82" y="266"/>
                  <a:pt x="81" y="267"/>
                  <a:pt x="79" y="268"/>
                </a:cubicBezTo>
                <a:cubicBezTo>
                  <a:pt x="78" y="268"/>
                  <a:pt x="77" y="270"/>
                  <a:pt x="77" y="270"/>
                </a:cubicBezTo>
                <a:cubicBezTo>
                  <a:pt x="75" y="271"/>
                  <a:pt x="73" y="270"/>
                  <a:pt x="71" y="269"/>
                </a:cubicBezTo>
                <a:cubicBezTo>
                  <a:pt x="70" y="269"/>
                  <a:pt x="67" y="266"/>
                  <a:pt x="65" y="266"/>
                </a:cubicBezTo>
                <a:cubicBezTo>
                  <a:pt x="65" y="269"/>
                  <a:pt x="66" y="274"/>
                  <a:pt x="64" y="276"/>
                </a:cubicBezTo>
                <a:cubicBezTo>
                  <a:pt x="63" y="277"/>
                  <a:pt x="61" y="277"/>
                  <a:pt x="60" y="278"/>
                </a:cubicBezTo>
                <a:cubicBezTo>
                  <a:pt x="57" y="281"/>
                  <a:pt x="55" y="288"/>
                  <a:pt x="55" y="292"/>
                </a:cubicBezTo>
                <a:cubicBezTo>
                  <a:pt x="54" y="292"/>
                  <a:pt x="53" y="293"/>
                  <a:pt x="52" y="293"/>
                </a:cubicBezTo>
                <a:cubicBezTo>
                  <a:pt x="51" y="293"/>
                  <a:pt x="49" y="292"/>
                  <a:pt x="48" y="293"/>
                </a:cubicBezTo>
                <a:cubicBezTo>
                  <a:pt x="45" y="294"/>
                  <a:pt x="44" y="297"/>
                  <a:pt x="46" y="299"/>
                </a:cubicBezTo>
                <a:cubicBezTo>
                  <a:pt x="49" y="302"/>
                  <a:pt x="54" y="301"/>
                  <a:pt x="57" y="304"/>
                </a:cubicBezTo>
                <a:cubicBezTo>
                  <a:pt x="60" y="307"/>
                  <a:pt x="56" y="309"/>
                  <a:pt x="57" y="312"/>
                </a:cubicBezTo>
                <a:cubicBezTo>
                  <a:pt x="61" y="313"/>
                  <a:pt x="65" y="314"/>
                  <a:pt x="69" y="315"/>
                </a:cubicBezTo>
                <a:cubicBezTo>
                  <a:pt x="74" y="316"/>
                  <a:pt x="75" y="319"/>
                  <a:pt x="75" y="325"/>
                </a:cubicBezTo>
                <a:cubicBezTo>
                  <a:pt x="75" y="328"/>
                  <a:pt x="74" y="331"/>
                  <a:pt x="75" y="334"/>
                </a:cubicBezTo>
                <a:cubicBezTo>
                  <a:pt x="76" y="337"/>
                  <a:pt x="80" y="340"/>
                  <a:pt x="79" y="343"/>
                </a:cubicBezTo>
                <a:cubicBezTo>
                  <a:pt x="79" y="345"/>
                  <a:pt x="76" y="345"/>
                  <a:pt x="74" y="345"/>
                </a:cubicBezTo>
                <a:cubicBezTo>
                  <a:pt x="70" y="346"/>
                  <a:pt x="70" y="346"/>
                  <a:pt x="71" y="349"/>
                </a:cubicBezTo>
                <a:cubicBezTo>
                  <a:pt x="71" y="352"/>
                  <a:pt x="71" y="355"/>
                  <a:pt x="71" y="358"/>
                </a:cubicBezTo>
                <a:cubicBezTo>
                  <a:pt x="72" y="359"/>
                  <a:pt x="72" y="361"/>
                  <a:pt x="72" y="361"/>
                </a:cubicBezTo>
                <a:cubicBezTo>
                  <a:pt x="73" y="362"/>
                  <a:pt x="74" y="362"/>
                  <a:pt x="74" y="362"/>
                </a:cubicBezTo>
                <a:cubicBezTo>
                  <a:pt x="75" y="363"/>
                  <a:pt x="75" y="364"/>
                  <a:pt x="76" y="364"/>
                </a:cubicBezTo>
                <a:cubicBezTo>
                  <a:pt x="77" y="366"/>
                  <a:pt x="77" y="368"/>
                  <a:pt x="78" y="370"/>
                </a:cubicBezTo>
                <a:cubicBezTo>
                  <a:pt x="78" y="371"/>
                  <a:pt x="77" y="371"/>
                  <a:pt x="77" y="372"/>
                </a:cubicBezTo>
                <a:cubicBezTo>
                  <a:pt x="75" y="376"/>
                  <a:pt x="76" y="380"/>
                  <a:pt x="77" y="384"/>
                </a:cubicBezTo>
                <a:cubicBezTo>
                  <a:pt x="80" y="384"/>
                  <a:pt x="82" y="384"/>
                  <a:pt x="84" y="386"/>
                </a:cubicBezTo>
                <a:cubicBezTo>
                  <a:pt x="85" y="387"/>
                  <a:pt x="86" y="388"/>
                  <a:pt x="87" y="389"/>
                </a:cubicBezTo>
                <a:cubicBezTo>
                  <a:pt x="88" y="390"/>
                  <a:pt x="90" y="390"/>
                  <a:pt x="90" y="390"/>
                </a:cubicBezTo>
                <a:cubicBezTo>
                  <a:pt x="94" y="385"/>
                  <a:pt x="90" y="377"/>
                  <a:pt x="91" y="371"/>
                </a:cubicBezTo>
                <a:cubicBezTo>
                  <a:pt x="92" y="364"/>
                  <a:pt x="98" y="366"/>
                  <a:pt x="103" y="367"/>
                </a:cubicBezTo>
                <a:cubicBezTo>
                  <a:pt x="103" y="369"/>
                  <a:pt x="103" y="372"/>
                  <a:pt x="104" y="373"/>
                </a:cubicBezTo>
                <a:cubicBezTo>
                  <a:pt x="105" y="375"/>
                  <a:pt x="107" y="377"/>
                  <a:pt x="109" y="379"/>
                </a:cubicBezTo>
                <a:cubicBezTo>
                  <a:pt x="111" y="381"/>
                  <a:pt x="112" y="383"/>
                  <a:pt x="113" y="386"/>
                </a:cubicBezTo>
                <a:cubicBezTo>
                  <a:pt x="114" y="389"/>
                  <a:pt x="116" y="391"/>
                  <a:pt x="117" y="394"/>
                </a:cubicBezTo>
                <a:cubicBezTo>
                  <a:pt x="119" y="400"/>
                  <a:pt x="113" y="411"/>
                  <a:pt x="120" y="414"/>
                </a:cubicBezTo>
                <a:cubicBezTo>
                  <a:pt x="126" y="417"/>
                  <a:pt x="124" y="408"/>
                  <a:pt x="124" y="405"/>
                </a:cubicBezTo>
                <a:cubicBezTo>
                  <a:pt x="124" y="401"/>
                  <a:pt x="123" y="399"/>
                  <a:pt x="125" y="396"/>
                </a:cubicBezTo>
                <a:cubicBezTo>
                  <a:pt x="126" y="393"/>
                  <a:pt x="127" y="392"/>
                  <a:pt x="129" y="390"/>
                </a:cubicBezTo>
                <a:cubicBezTo>
                  <a:pt x="132" y="388"/>
                  <a:pt x="131" y="385"/>
                  <a:pt x="135" y="385"/>
                </a:cubicBezTo>
                <a:cubicBezTo>
                  <a:pt x="136" y="385"/>
                  <a:pt x="138" y="384"/>
                  <a:pt x="139" y="385"/>
                </a:cubicBezTo>
                <a:cubicBezTo>
                  <a:pt x="141" y="385"/>
                  <a:pt x="140" y="386"/>
                  <a:pt x="140" y="387"/>
                </a:cubicBezTo>
                <a:cubicBezTo>
                  <a:pt x="141" y="389"/>
                  <a:pt x="140" y="389"/>
                  <a:pt x="141" y="391"/>
                </a:cubicBezTo>
                <a:cubicBezTo>
                  <a:pt x="142" y="391"/>
                  <a:pt x="143" y="391"/>
                  <a:pt x="144" y="392"/>
                </a:cubicBezTo>
                <a:cubicBezTo>
                  <a:pt x="145" y="393"/>
                  <a:pt x="145" y="393"/>
                  <a:pt x="145" y="394"/>
                </a:cubicBezTo>
                <a:cubicBezTo>
                  <a:pt x="146" y="396"/>
                  <a:pt x="145" y="398"/>
                  <a:pt x="146" y="400"/>
                </a:cubicBezTo>
                <a:cubicBezTo>
                  <a:pt x="146" y="402"/>
                  <a:pt x="146" y="402"/>
                  <a:pt x="147" y="403"/>
                </a:cubicBezTo>
                <a:cubicBezTo>
                  <a:pt x="148" y="405"/>
                  <a:pt x="148" y="406"/>
                  <a:pt x="150" y="407"/>
                </a:cubicBezTo>
                <a:cubicBezTo>
                  <a:pt x="151" y="407"/>
                  <a:pt x="153" y="407"/>
                  <a:pt x="154" y="408"/>
                </a:cubicBezTo>
                <a:cubicBezTo>
                  <a:pt x="155" y="409"/>
                  <a:pt x="155" y="410"/>
                  <a:pt x="155" y="411"/>
                </a:cubicBezTo>
                <a:cubicBezTo>
                  <a:pt x="156" y="412"/>
                  <a:pt x="160" y="415"/>
                  <a:pt x="162" y="415"/>
                </a:cubicBezTo>
                <a:cubicBezTo>
                  <a:pt x="162" y="413"/>
                  <a:pt x="160" y="412"/>
                  <a:pt x="160" y="410"/>
                </a:cubicBezTo>
                <a:cubicBezTo>
                  <a:pt x="159" y="408"/>
                  <a:pt x="159" y="405"/>
                  <a:pt x="157" y="404"/>
                </a:cubicBezTo>
                <a:cubicBezTo>
                  <a:pt x="156" y="401"/>
                  <a:pt x="155" y="402"/>
                  <a:pt x="155" y="399"/>
                </a:cubicBezTo>
                <a:cubicBezTo>
                  <a:pt x="155" y="397"/>
                  <a:pt x="154" y="395"/>
                  <a:pt x="155" y="393"/>
                </a:cubicBezTo>
                <a:cubicBezTo>
                  <a:pt x="155" y="390"/>
                  <a:pt x="157" y="389"/>
                  <a:pt x="156" y="386"/>
                </a:cubicBezTo>
                <a:cubicBezTo>
                  <a:pt x="156" y="384"/>
                  <a:pt x="155" y="382"/>
                  <a:pt x="155" y="380"/>
                </a:cubicBezTo>
                <a:cubicBezTo>
                  <a:pt x="154" y="378"/>
                  <a:pt x="155" y="375"/>
                  <a:pt x="155" y="373"/>
                </a:cubicBezTo>
                <a:cubicBezTo>
                  <a:pt x="155" y="371"/>
                  <a:pt x="155" y="368"/>
                  <a:pt x="155" y="367"/>
                </a:cubicBezTo>
                <a:cubicBezTo>
                  <a:pt x="154" y="366"/>
                  <a:pt x="152" y="365"/>
                  <a:pt x="150" y="363"/>
                </a:cubicBezTo>
                <a:cubicBezTo>
                  <a:pt x="149" y="362"/>
                  <a:pt x="149" y="361"/>
                  <a:pt x="149" y="359"/>
                </a:cubicBezTo>
                <a:cubicBezTo>
                  <a:pt x="149" y="356"/>
                  <a:pt x="150" y="352"/>
                  <a:pt x="149" y="350"/>
                </a:cubicBezTo>
                <a:cubicBezTo>
                  <a:pt x="148" y="349"/>
                  <a:pt x="147" y="348"/>
                  <a:pt x="146" y="347"/>
                </a:cubicBezTo>
                <a:cubicBezTo>
                  <a:pt x="145" y="345"/>
                  <a:pt x="144" y="342"/>
                  <a:pt x="144" y="340"/>
                </a:cubicBezTo>
                <a:cubicBezTo>
                  <a:pt x="143" y="338"/>
                  <a:pt x="143" y="337"/>
                  <a:pt x="142" y="334"/>
                </a:cubicBezTo>
                <a:cubicBezTo>
                  <a:pt x="141" y="333"/>
                  <a:pt x="141" y="332"/>
                  <a:pt x="141" y="331"/>
                </a:cubicBezTo>
                <a:cubicBezTo>
                  <a:pt x="140" y="330"/>
                  <a:pt x="139" y="329"/>
                  <a:pt x="139" y="329"/>
                </a:cubicBezTo>
                <a:cubicBezTo>
                  <a:pt x="138" y="327"/>
                  <a:pt x="138" y="323"/>
                  <a:pt x="140" y="322"/>
                </a:cubicBezTo>
                <a:cubicBezTo>
                  <a:pt x="141" y="322"/>
                  <a:pt x="142" y="324"/>
                  <a:pt x="143" y="325"/>
                </a:cubicBezTo>
                <a:cubicBezTo>
                  <a:pt x="145" y="325"/>
                  <a:pt x="147" y="324"/>
                  <a:pt x="149" y="326"/>
                </a:cubicBezTo>
                <a:cubicBezTo>
                  <a:pt x="149" y="326"/>
                  <a:pt x="150" y="328"/>
                  <a:pt x="150" y="328"/>
                </a:cubicBezTo>
                <a:cubicBezTo>
                  <a:pt x="150" y="329"/>
                  <a:pt x="152" y="330"/>
                  <a:pt x="152" y="330"/>
                </a:cubicBezTo>
                <a:cubicBezTo>
                  <a:pt x="154" y="332"/>
                  <a:pt x="158" y="332"/>
                  <a:pt x="160" y="334"/>
                </a:cubicBezTo>
                <a:cubicBezTo>
                  <a:pt x="160" y="335"/>
                  <a:pt x="159" y="337"/>
                  <a:pt x="159" y="339"/>
                </a:cubicBezTo>
                <a:cubicBezTo>
                  <a:pt x="159" y="341"/>
                  <a:pt x="160" y="343"/>
                  <a:pt x="158" y="345"/>
                </a:cubicBezTo>
                <a:cubicBezTo>
                  <a:pt x="157" y="347"/>
                  <a:pt x="155" y="347"/>
                  <a:pt x="156" y="350"/>
                </a:cubicBezTo>
                <a:cubicBezTo>
                  <a:pt x="156" y="352"/>
                  <a:pt x="156" y="352"/>
                  <a:pt x="158" y="352"/>
                </a:cubicBezTo>
                <a:cubicBezTo>
                  <a:pt x="158" y="352"/>
                  <a:pt x="160" y="352"/>
                  <a:pt x="161" y="352"/>
                </a:cubicBezTo>
                <a:cubicBezTo>
                  <a:pt x="163" y="351"/>
                  <a:pt x="163" y="349"/>
                  <a:pt x="165" y="349"/>
                </a:cubicBezTo>
                <a:cubicBezTo>
                  <a:pt x="165" y="347"/>
                  <a:pt x="165" y="346"/>
                  <a:pt x="165" y="345"/>
                </a:cubicBezTo>
                <a:cubicBezTo>
                  <a:pt x="167" y="345"/>
                  <a:pt x="169" y="346"/>
                  <a:pt x="171" y="346"/>
                </a:cubicBezTo>
                <a:cubicBezTo>
                  <a:pt x="173" y="346"/>
                  <a:pt x="180" y="347"/>
                  <a:pt x="180" y="344"/>
                </a:cubicBezTo>
                <a:cubicBezTo>
                  <a:pt x="179" y="344"/>
                  <a:pt x="178" y="344"/>
                  <a:pt x="177" y="344"/>
                </a:cubicBezTo>
                <a:cubicBezTo>
                  <a:pt x="175" y="343"/>
                  <a:pt x="174" y="343"/>
                  <a:pt x="172" y="343"/>
                </a:cubicBezTo>
                <a:cubicBezTo>
                  <a:pt x="170" y="343"/>
                  <a:pt x="168" y="342"/>
                  <a:pt x="170" y="339"/>
                </a:cubicBezTo>
                <a:cubicBezTo>
                  <a:pt x="171" y="339"/>
                  <a:pt x="172" y="340"/>
                  <a:pt x="172" y="339"/>
                </a:cubicBezTo>
                <a:cubicBezTo>
                  <a:pt x="172" y="339"/>
                  <a:pt x="173" y="338"/>
                  <a:pt x="173" y="338"/>
                </a:cubicBezTo>
                <a:cubicBezTo>
                  <a:pt x="173" y="337"/>
                  <a:pt x="174" y="336"/>
                  <a:pt x="175" y="336"/>
                </a:cubicBezTo>
                <a:cubicBezTo>
                  <a:pt x="177" y="334"/>
                  <a:pt x="180" y="336"/>
                  <a:pt x="183" y="335"/>
                </a:cubicBezTo>
                <a:cubicBezTo>
                  <a:pt x="184" y="333"/>
                  <a:pt x="184" y="331"/>
                  <a:pt x="183" y="330"/>
                </a:cubicBezTo>
                <a:cubicBezTo>
                  <a:pt x="182" y="329"/>
                  <a:pt x="177" y="327"/>
                  <a:pt x="176" y="327"/>
                </a:cubicBezTo>
                <a:cubicBezTo>
                  <a:pt x="174" y="327"/>
                  <a:pt x="172" y="329"/>
                  <a:pt x="170" y="329"/>
                </a:cubicBezTo>
                <a:cubicBezTo>
                  <a:pt x="169" y="328"/>
                  <a:pt x="169" y="326"/>
                  <a:pt x="167" y="325"/>
                </a:cubicBezTo>
                <a:cubicBezTo>
                  <a:pt x="166" y="325"/>
                  <a:pt x="166" y="326"/>
                  <a:pt x="165" y="326"/>
                </a:cubicBezTo>
                <a:cubicBezTo>
                  <a:pt x="164" y="326"/>
                  <a:pt x="161" y="324"/>
                  <a:pt x="161" y="323"/>
                </a:cubicBezTo>
                <a:cubicBezTo>
                  <a:pt x="160" y="321"/>
                  <a:pt x="161" y="319"/>
                  <a:pt x="161" y="318"/>
                </a:cubicBezTo>
                <a:cubicBezTo>
                  <a:pt x="161" y="317"/>
                  <a:pt x="160" y="316"/>
                  <a:pt x="160" y="315"/>
                </a:cubicBezTo>
                <a:cubicBezTo>
                  <a:pt x="159" y="313"/>
                  <a:pt x="160" y="313"/>
                  <a:pt x="161" y="312"/>
                </a:cubicBezTo>
                <a:cubicBezTo>
                  <a:pt x="162" y="310"/>
                  <a:pt x="162" y="311"/>
                  <a:pt x="162" y="309"/>
                </a:cubicBezTo>
                <a:cubicBezTo>
                  <a:pt x="162" y="305"/>
                  <a:pt x="162" y="304"/>
                  <a:pt x="159" y="301"/>
                </a:cubicBezTo>
                <a:cubicBezTo>
                  <a:pt x="157" y="300"/>
                  <a:pt x="154" y="299"/>
                  <a:pt x="155" y="296"/>
                </a:cubicBezTo>
                <a:moveTo>
                  <a:pt x="158" y="293"/>
                </a:moveTo>
                <a:cubicBezTo>
                  <a:pt x="156" y="293"/>
                  <a:pt x="155" y="294"/>
                  <a:pt x="155" y="296"/>
                </a:cubicBezTo>
                <a:cubicBezTo>
                  <a:pt x="156" y="296"/>
                  <a:pt x="157" y="295"/>
                  <a:pt x="158" y="294"/>
                </a:cubicBezTo>
                <a:cubicBezTo>
                  <a:pt x="158" y="293"/>
                  <a:pt x="158" y="293"/>
                  <a:pt x="158" y="293"/>
                </a:cubicBezTo>
                <a:moveTo>
                  <a:pt x="0" y="153"/>
                </a:moveTo>
                <a:cubicBezTo>
                  <a:pt x="0" y="154"/>
                  <a:pt x="0" y="155"/>
                  <a:pt x="0" y="156"/>
                </a:cubicBezTo>
                <a:cubicBezTo>
                  <a:pt x="0" y="158"/>
                  <a:pt x="1" y="159"/>
                  <a:pt x="1" y="161"/>
                </a:cubicBezTo>
                <a:cubicBezTo>
                  <a:pt x="2" y="163"/>
                  <a:pt x="2" y="164"/>
                  <a:pt x="2" y="165"/>
                </a:cubicBezTo>
                <a:cubicBezTo>
                  <a:pt x="2" y="169"/>
                  <a:pt x="2" y="171"/>
                  <a:pt x="4" y="174"/>
                </a:cubicBezTo>
                <a:cubicBezTo>
                  <a:pt x="6" y="176"/>
                  <a:pt x="7" y="179"/>
                  <a:pt x="8" y="181"/>
                </a:cubicBezTo>
                <a:cubicBezTo>
                  <a:pt x="10" y="183"/>
                  <a:pt x="13" y="182"/>
                  <a:pt x="15" y="182"/>
                </a:cubicBezTo>
                <a:cubicBezTo>
                  <a:pt x="18" y="184"/>
                  <a:pt x="18" y="188"/>
                  <a:pt x="18" y="191"/>
                </a:cubicBezTo>
                <a:cubicBezTo>
                  <a:pt x="19" y="196"/>
                  <a:pt x="23" y="197"/>
                  <a:pt x="26" y="200"/>
                </a:cubicBezTo>
                <a:cubicBezTo>
                  <a:pt x="28" y="202"/>
                  <a:pt x="29" y="204"/>
                  <a:pt x="30" y="207"/>
                </a:cubicBezTo>
                <a:cubicBezTo>
                  <a:pt x="33" y="208"/>
                  <a:pt x="33" y="202"/>
                  <a:pt x="34" y="200"/>
                </a:cubicBezTo>
                <a:cubicBezTo>
                  <a:pt x="35" y="199"/>
                  <a:pt x="39" y="198"/>
                  <a:pt x="41" y="199"/>
                </a:cubicBezTo>
                <a:cubicBezTo>
                  <a:pt x="43" y="200"/>
                  <a:pt x="42" y="204"/>
                  <a:pt x="43" y="205"/>
                </a:cubicBezTo>
                <a:cubicBezTo>
                  <a:pt x="45" y="207"/>
                  <a:pt x="48" y="205"/>
                  <a:pt x="51" y="206"/>
                </a:cubicBezTo>
                <a:cubicBezTo>
                  <a:pt x="53" y="206"/>
                  <a:pt x="53" y="207"/>
                  <a:pt x="54" y="209"/>
                </a:cubicBezTo>
                <a:cubicBezTo>
                  <a:pt x="57" y="214"/>
                  <a:pt x="54" y="217"/>
                  <a:pt x="48" y="216"/>
                </a:cubicBezTo>
                <a:cubicBezTo>
                  <a:pt x="48" y="214"/>
                  <a:pt x="49" y="211"/>
                  <a:pt x="48" y="210"/>
                </a:cubicBezTo>
                <a:cubicBezTo>
                  <a:pt x="47" y="208"/>
                  <a:pt x="38" y="209"/>
                  <a:pt x="36" y="210"/>
                </a:cubicBezTo>
                <a:cubicBezTo>
                  <a:pt x="30" y="211"/>
                  <a:pt x="32" y="215"/>
                  <a:pt x="32" y="220"/>
                </a:cubicBezTo>
                <a:cubicBezTo>
                  <a:pt x="30" y="219"/>
                  <a:pt x="30" y="216"/>
                  <a:pt x="28" y="215"/>
                </a:cubicBezTo>
                <a:cubicBezTo>
                  <a:pt x="25" y="215"/>
                  <a:pt x="23" y="218"/>
                  <a:pt x="22" y="220"/>
                </a:cubicBezTo>
                <a:cubicBezTo>
                  <a:pt x="21" y="222"/>
                  <a:pt x="22" y="223"/>
                  <a:pt x="20" y="224"/>
                </a:cubicBezTo>
                <a:cubicBezTo>
                  <a:pt x="18" y="227"/>
                  <a:pt x="14" y="230"/>
                  <a:pt x="15" y="233"/>
                </a:cubicBezTo>
                <a:cubicBezTo>
                  <a:pt x="19" y="234"/>
                  <a:pt x="20" y="238"/>
                  <a:pt x="24" y="239"/>
                </a:cubicBezTo>
                <a:cubicBezTo>
                  <a:pt x="25" y="239"/>
                  <a:pt x="28" y="238"/>
                  <a:pt x="29" y="236"/>
                </a:cubicBezTo>
                <a:cubicBezTo>
                  <a:pt x="31" y="233"/>
                  <a:pt x="29" y="233"/>
                  <a:pt x="28" y="231"/>
                </a:cubicBezTo>
                <a:cubicBezTo>
                  <a:pt x="27" y="230"/>
                  <a:pt x="28" y="227"/>
                  <a:pt x="28" y="226"/>
                </a:cubicBezTo>
                <a:cubicBezTo>
                  <a:pt x="29" y="226"/>
                  <a:pt x="30" y="227"/>
                  <a:pt x="32" y="226"/>
                </a:cubicBezTo>
                <a:cubicBezTo>
                  <a:pt x="32" y="224"/>
                  <a:pt x="32" y="223"/>
                  <a:pt x="34" y="224"/>
                </a:cubicBezTo>
                <a:cubicBezTo>
                  <a:pt x="34" y="225"/>
                  <a:pt x="34" y="226"/>
                  <a:pt x="34" y="227"/>
                </a:cubicBezTo>
                <a:cubicBezTo>
                  <a:pt x="35" y="227"/>
                  <a:pt x="36" y="227"/>
                  <a:pt x="37" y="227"/>
                </a:cubicBezTo>
                <a:cubicBezTo>
                  <a:pt x="40" y="230"/>
                  <a:pt x="40" y="232"/>
                  <a:pt x="40" y="236"/>
                </a:cubicBezTo>
                <a:cubicBezTo>
                  <a:pt x="40" y="238"/>
                  <a:pt x="39" y="240"/>
                  <a:pt x="40" y="242"/>
                </a:cubicBezTo>
                <a:cubicBezTo>
                  <a:pt x="41" y="243"/>
                  <a:pt x="44" y="245"/>
                  <a:pt x="46" y="246"/>
                </a:cubicBezTo>
                <a:cubicBezTo>
                  <a:pt x="48" y="247"/>
                  <a:pt x="49" y="247"/>
                  <a:pt x="48" y="250"/>
                </a:cubicBezTo>
                <a:cubicBezTo>
                  <a:pt x="47" y="252"/>
                  <a:pt x="46" y="252"/>
                  <a:pt x="46" y="254"/>
                </a:cubicBezTo>
                <a:cubicBezTo>
                  <a:pt x="45" y="258"/>
                  <a:pt x="46" y="261"/>
                  <a:pt x="51" y="261"/>
                </a:cubicBezTo>
                <a:cubicBezTo>
                  <a:pt x="54" y="262"/>
                  <a:pt x="57" y="260"/>
                  <a:pt x="59" y="258"/>
                </a:cubicBezTo>
                <a:cubicBezTo>
                  <a:pt x="61" y="257"/>
                  <a:pt x="63" y="256"/>
                  <a:pt x="65" y="256"/>
                </a:cubicBezTo>
                <a:cubicBezTo>
                  <a:pt x="67" y="256"/>
                  <a:pt x="68" y="256"/>
                  <a:pt x="69" y="257"/>
                </a:cubicBezTo>
                <a:cubicBezTo>
                  <a:pt x="70" y="258"/>
                  <a:pt x="69" y="260"/>
                  <a:pt x="71" y="260"/>
                </a:cubicBezTo>
                <a:cubicBezTo>
                  <a:pt x="71" y="255"/>
                  <a:pt x="77" y="260"/>
                  <a:pt x="79" y="260"/>
                </a:cubicBezTo>
                <a:cubicBezTo>
                  <a:pt x="81" y="260"/>
                  <a:pt x="83" y="258"/>
                  <a:pt x="86" y="258"/>
                </a:cubicBezTo>
                <a:cubicBezTo>
                  <a:pt x="88" y="258"/>
                  <a:pt x="91" y="259"/>
                  <a:pt x="91" y="256"/>
                </a:cubicBezTo>
                <a:cubicBezTo>
                  <a:pt x="95" y="256"/>
                  <a:pt x="100" y="256"/>
                  <a:pt x="103" y="258"/>
                </a:cubicBezTo>
                <a:cubicBezTo>
                  <a:pt x="107" y="259"/>
                  <a:pt x="110" y="262"/>
                  <a:pt x="115" y="262"/>
                </a:cubicBezTo>
                <a:cubicBezTo>
                  <a:pt x="116" y="262"/>
                  <a:pt x="117" y="262"/>
                  <a:pt x="118" y="262"/>
                </a:cubicBezTo>
                <a:cubicBezTo>
                  <a:pt x="119" y="262"/>
                  <a:pt x="119" y="261"/>
                  <a:pt x="120" y="261"/>
                </a:cubicBezTo>
                <a:cubicBezTo>
                  <a:pt x="121" y="260"/>
                  <a:pt x="123" y="259"/>
                  <a:pt x="124" y="259"/>
                </a:cubicBezTo>
                <a:cubicBezTo>
                  <a:pt x="126" y="259"/>
                  <a:pt x="125" y="261"/>
                  <a:pt x="126" y="263"/>
                </a:cubicBezTo>
                <a:cubicBezTo>
                  <a:pt x="127" y="265"/>
                  <a:pt x="129" y="267"/>
                  <a:pt x="132" y="266"/>
                </a:cubicBezTo>
                <a:cubicBezTo>
                  <a:pt x="133" y="264"/>
                  <a:pt x="131" y="260"/>
                  <a:pt x="134" y="259"/>
                </a:cubicBezTo>
                <a:cubicBezTo>
                  <a:pt x="138" y="259"/>
                  <a:pt x="137" y="267"/>
                  <a:pt x="139" y="269"/>
                </a:cubicBezTo>
                <a:cubicBezTo>
                  <a:pt x="139" y="266"/>
                  <a:pt x="139" y="266"/>
                  <a:pt x="141" y="266"/>
                </a:cubicBezTo>
                <a:cubicBezTo>
                  <a:pt x="144" y="265"/>
                  <a:pt x="146" y="267"/>
                  <a:pt x="148" y="268"/>
                </a:cubicBezTo>
                <a:cubicBezTo>
                  <a:pt x="150" y="270"/>
                  <a:pt x="152" y="270"/>
                  <a:pt x="155" y="271"/>
                </a:cubicBezTo>
                <a:cubicBezTo>
                  <a:pt x="157" y="272"/>
                  <a:pt x="159" y="274"/>
                  <a:pt x="161" y="275"/>
                </a:cubicBezTo>
                <a:cubicBezTo>
                  <a:pt x="164" y="276"/>
                  <a:pt x="167" y="275"/>
                  <a:pt x="170" y="275"/>
                </a:cubicBezTo>
                <a:cubicBezTo>
                  <a:pt x="172" y="275"/>
                  <a:pt x="173" y="275"/>
                  <a:pt x="171" y="278"/>
                </a:cubicBezTo>
                <a:cubicBezTo>
                  <a:pt x="171" y="279"/>
                  <a:pt x="169" y="280"/>
                  <a:pt x="168" y="281"/>
                </a:cubicBezTo>
                <a:cubicBezTo>
                  <a:pt x="168" y="282"/>
                  <a:pt x="166" y="283"/>
                  <a:pt x="165" y="283"/>
                </a:cubicBezTo>
                <a:cubicBezTo>
                  <a:pt x="163" y="284"/>
                  <a:pt x="161" y="282"/>
                  <a:pt x="158" y="282"/>
                </a:cubicBezTo>
                <a:cubicBezTo>
                  <a:pt x="155" y="282"/>
                  <a:pt x="149" y="282"/>
                  <a:pt x="150" y="286"/>
                </a:cubicBezTo>
                <a:cubicBezTo>
                  <a:pt x="151" y="288"/>
                  <a:pt x="151" y="288"/>
                  <a:pt x="152" y="289"/>
                </a:cubicBezTo>
                <a:cubicBezTo>
                  <a:pt x="153" y="290"/>
                  <a:pt x="152" y="290"/>
                  <a:pt x="153" y="291"/>
                </a:cubicBezTo>
                <a:cubicBezTo>
                  <a:pt x="154" y="292"/>
                  <a:pt x="155" y="291"/>
                  <a:pt x="155" y="291"/>
                </a:cubicBezTo>
                <a:cubicBezTo>
                  <a:pt x="156" y="292"/>
                  <a:pt x="157" y="292"/>
                  <a:pt x="158" y="293"/>
                </a:cubicBezTo>
                <a:cubicBezTo>
                  <a:pt x="159" y="292"/>
                  <a:pt x="160" y="292"/>
                  <a:pt x="161" y="292"/>
                </a:cubicBezTo>
                <a:cubicBezTo>
                  <a:pt x="160" y="289"/>
                  <a:pt x="162" y="290"/>
                  <a:pt x="163" y="291"/>
                </a:cubicBezTo>
                <a:cubicBezTo>
                  <a:pt x="165" y="291"/>
                  <a:pt x="164" y="292"/>
                  <a:pt x="166" y="292"/>
                </a:cubicBezTo>
                <a:cubicBezTo>
                  <a:pt x="169" y="292"/>
                  <a:pt x="171" y="288"/>
                  <a:pt x="175" y="287"/>
                </a:cubicBezTo>
                <a:cubicBezTo>
                  <a:pt x="179" y="287"/>
                  <a:pt x="181" y="291"/>
                  <a:pt x="180" y="295"/>
                </a:cubicBezTo>
                <a:cubicBezTo>
                  <a:pt x="180" y="297"/>
                  <a:pt x="178" y="299"/>
                  <a:pt x="179" y="302"/>
                </a:cubicBezTo>
                <a:cubicBezTo>
                  <a:pt x="181" y="303"/>
                  <a:pt x="184" y="302"/>
                  <a:pt x="187" y="301"/>
                </a:cubicBezTo>
                <a:cubicBezTo>
                  <a:pt x="187" y="297"/>
                  <a:pt x="186" y="292"/>
                  <a:pt x="186" y="288"/>
                </a:cubicBezTo>
                <a:cubicBezTo>
                  <a:pt x="188" y="287"/>
                  <a:pt x="188" y="288"/>
                  <a:pt x="190" y="289"/>
                </a:cubicBezTo>
                <a:cubicBezTo>
                  <a:pt x="191" y="289"/>
                  <a:pt x="194" y="289"/>
                  <a:pt x="195" y="290"/>
                </a:cubicBezTo>
                <a:cubicBezTo>
                  <a:pt x="199" y="293"/>
                  <a:pt x="197" y="298"/>
                  <a:pt x="198" y="302"/>
                </a:cubicBezTo>
                <a:cubicBezTo>
                  <a:pt x="198" y="305"/>
                  <a:pt x="201" y="309"/>
                  <a:pt x="203" y="311"/>
                </a:cubicBezTo>
                <a:cubicBezTo>
                  <a:pt x="206" y="313"/>
                  <a:pt x="208" y="312"/>
                  <a:pt x="211" y="312"/>
                </a:cubicBezTo>
                <a:cubicBezTo>
                  <a:pt x="211" y="314"/>
                  <a:pt x="211" y="315"/>
                  <a:pt x="211" y="316"/>
                </a:cubicBezTo>
                <a:cubicBezTo>
                  <a:pt x="212" y="317"/>
                  <a:pt x="211" y="318"/>
                  <a:pt x="211" y="320"/>
                </a:cubicBezTo>
                <a:cubicBezTo>
                  <a:pt x="212" y="323"/>
                  <a:pt x="213" y="323"/>
                  <a:pt x="216" y="322"/>
                </a:cubicBezTo>
                <a:cubicBezTo>
                  <a:pt x="217" y="319"/>
                  <a:pt x="216" y="316"/>
                  <a:pt x="216" y="312"/>
                </a:cubicBezTo>
                <a:cubicBezTo>
                  <a:pt x="216" y="309"/>
                  <a:pt x="216" y="306"/>
                  <a:pt x="215" y="303"/>
                </a:cubicBezTo>
                <a:cubicBezTo>
                  <a:pt x="215" y="301"/>
                  <a:pt x="214" y="299"/>
                  <a:pt x="214" y="297"/>
                </a:cubicBezTo>
                <a:cubicBezTo>
                  <a:pt x="215" y="295"/>
                  <a:pt x="216" y="294"/>
                  <a:pt x="216" y="293"/>
                </a:cubicBezTo>
                <a:cubicBezTo>
                  <a:pt x="216" y="291"/>
                  <a:pt x="216" y="288"/>
                  <a:pt x="216" y="287"/>
                </a:cubicBezTo>
                <a:cubicBezTo>
                  <a:pt x="215" y="285"/>
                  <a:pt x="214" y="285"/>
                  <a:pt x="214" y="283"/>
                </a:cubicBezTo>
                <a:cubicBezTo>
                  <a:pt x="213" y="281"/>
                  <a:pt x="215" y="280"/>
                  <a:pt x="216" y="278"/>
                </a:cubicBezTo>
                <a:cubicBezTo>
                  <a:pt x="216" y="277"/>
                  <a:pt x="220" y="272"/>
                  <a:pt x="221" y="272"/>
                </a:cubicBezTo>
                <a:cubicBezTo>
                  <a:pt x="223" y="272"/>
                  <a:pt x="226" y="280"/>
                  <a:pt x="227" y="282"/>
                </a:cubicBezTo>
                <a:cubicBezTo>
                  <a:pt x="229" y="284"/>
                  <a:pt x="230" y="286"/>
                  <a:pt x="231" y="288"/>
                </a:cubicBezTo>
                <a:cubicBezTo>
                  <a:pt x="232" y="291"/>
                  <a:pt x="233" y="291"/>
                  <a:pt x="235" y="293"/>
                </a:cubicBezTo>
                <a:cubicBezTo>
                  <a:pt x="237" y="296"/>
                  <a:pt x="238" y="298"/>
                  <a:pt x="241" y="297"/>
                </a:cubicBezTo>
                <a:cubicBezTo>
                  <a:pt x="244" y="297"/>
                  <a:pt x="246" y="296"/>
                  <a:pt x="247" y="294"/>
                </a:cubicBezTo>
                <a:cubicBezTo>
                  <a:pt x="250" y="292"/>
                  <a:pt x="250" y="286"/>
                  <a:pt x="249" y="283"/>
                </a:cubicBezTo>
                <a:cubicBezTo>
                  <a:pt x="247" y="279"/>
                  <a:pt x="241" y="281"/>
                  <a:pt x="238" y="280"/>
                </a:cubicBezTo>
                <a:cubicBezTo>
                  <a:pt x="235" y="279"/>
                  <a:pt x="233" y="279"/>
                  <a:pt x="231" y="277"/>
                </a:cubicBezTo>
                <a:cubicBezTo>
                  <a:pt x="230" y="276"/>
                  <a:pt x="230" y="274"/>
                  <a:pt x="229" y="273"/>
                </a:cubicBezTo>
                <a:cubicBezTo>
                  <a:pt x="228" y="273"/>
                  <a:pt x="226" y="272"/>
                  <a:pt x="225" y="271"/>
                </a:cubicBezTo>
                <a:cubicBezTo>
                  <a:pt x="223" y="270"/>
                  <a:pt x="221" y="268"/>
                  <a:pt x="220" y="265"/>
                </a:cubicBezTo>
                <a:cubicBezTo>
                  <a:pt x="217" y="261"/>
                  <a:pt x="216" y="258"/>
                  <a:pt x="220" y="254"/>
                </a:cubicBezTo>
                <a:cubicBezTo>
                  <a:pt x="222" y="252"/>
                  <a:pt x="224" y="252"/>
                  <a:pt x="224" y="248"/>
                </a:cubicBezTo>
                <a:cubicBezTo>
                  <a:pt x="224" y="247"/>
                  <a:pt x="224" y="246"/>
                  <a:pt x="222" y="245"/>
                </a:cubicBezTo>
                <a:cubicBezTo>
                  <a:pt x="217" y="242"/>
                  <a:pt x="209" y="241"/>
                  <a:pt x="204" y="238"/>
                </a:cubicBezTo>
                <a:cubicBezTo>
                  <a:pt x="203" y="237"/>
                  <a:pt x="203" y="236"/>
                  <a:pt x="202" y="236"/>
                </a:cubicBezTo>
                <a:cubicBezTo>
                  <a:pt x="201" y="235"/>
                  <a:pt x="199" y="234"/>
                  <a:pt x="198" y="234"/>
                </a:cubicBezTo>
                <a:cubicBezTo>
                  <a:pt x="196" y="233"/>
                  <a:pt x="195" y="232"/>
                  <a:pt x="193" y="231"/>
                </a:cubicBezTo>
                <a:cubicBezTo>
                  <a:pt x="190" y="228"/>
                  <a:pt x="183" y="229"/>
                  <a:pt x="182" y="224"/>
                </a:cubicBezTo>
                <a:cubicBezTo>
                  <a:pt x="180" y="219"/>
                  <a:pt x="182" y="214"/>
                  <a:pt x="181" y="209"/>
                </a:cubicBezTo>
                <a:cubicBezTo>
                  <a:pt x="177" y="210"/>
                  <a:pt x="172" y="209"/>
                  <a:pt x="168" y="210"/>
                </a:cubicBezTo>
                <a:cubicBezTo>
                  <a:pt x="167" y="211"/>
                  <a:pt x="165" y="211"/>
                  <a:pt x="164" y="213"/>
                </a:cubicBezTo>
                <a:cubicBezTo>
                  <a:pt x="163" y="214"/>
                  <a:pt x="164" y="215"/>
                  <a:pt x="163" y="216"/>
                </a:cubicBezTo>
                <a:cubicBezTo>
                  <a:pt x="161" y="218"/>
                  <a:pt x="157" y="218"/>
                  <a:pt x="155" y="218"/>
                </a:cubicBezTo>
                <a:cubicBezTo>
                  <a:pt x="151" y="218"/>
                  <a:pt x="145" y="220"/>
                  <a:pt x="145" y="224"/>
                </a:cubicBezTo>
                <a:cubicBezTo>
                  <a:pt x="148" y="225"/>
                  <a:pt x="148" y="225"/>
                  <a:pt x="150" y="226"/>
                </a:cubicBezTo>
                <a:cubicBezTo>
                  <a:pt x="152" y="228"/>
                  <a:pt x="155" y="229"/>
                  <a:pt x="157" y="229"/>
                </a:cubicBezTo>
                <a:cubicBezTo>
                  <a:pt x="158" y="229"/>
                  <a:pt x="159" y="229"/>
                  <a:pt x="160" y="229"/>
                </a:cubicBezTo>
                <a:cubicBezTo>
                  <a:pt x="161" y="229"/>
                  <a:pt x="161" y="230"/>
                  <a:pt x="162" y="230"/>
                </a:cubicBezTo>
                <a:cubicBezTo>
                  <a:pt x="165" y="231"/>
                  <a:pt x="167" y="230"/>
                  <a:pt x="169" y="231"/>
                </a:cubicBezTo>
                <a:cubicBezTo>
                  <a:pt x="170" y="232"/>
                  <a:pt x="172" y="233"/>
                  <a:pt x="172" y="234"/>
                </a:cubicBezTo>
                <a:cubicBezTo>
                  <a:pt x="173" y="235"/>
                  <a:pt x="172" y="237"/>
                  <a:pt x="172" y="239"/>
                </a:cubicBezTo>
                <a:cubicBezTo>
                  <a:pt x="173" y="241"/>
                  <a:pt x="177" y="241"/>
                  <a:pt x="180" y="242"/>
                </a:cubicBezTo>
                <a:cubicBezTo>
                  <a:pt x="182" y="243"/>
                  <a:pt x="189" y="246"/>
                  <a:pt x="189" y="249"/>
                </a:cubicBezTo>
                <a:cubicBezTo>
                  <a:pt x="189" y="250"/>
                  <a:pt x="188" y="252"/>
                  <a:pt x="186" y="253"/>
                </a:cubicBezTo>
                <a:cubicBezTo>
                  <a:pt x="184" y="254"/>
                  <a:pt x="178" y="254"/>
                  <a:pt x="177" y="252"/>
                </a:cubicBezTo>
                <a:cubicBezTo>
                  <a:pt x="176" y="252"/>
                  <a:pt x="177" y="250"/>
                  <a:pt x="176" y="249"/>
                </a:cubicBezTo>
                <a:cubicBezTo>
                  <a:pt x="175" y="248"/>
                  <a:pt x="175" y="247"/>
                  <a:pt x="174" y="246"/>
                </a:cubicBezTo>
                <a:cubicBezTo>
                  <a:pt x="170" y="244"/>
                  <a:pt x="167" y="241"/>
                  <a:pt x="164" y="239"/>
                </a:cubicBezTo>
                <a:cubicBezTo>
                  <a:pt x="163" y="238"/>
                  <a:pt x="161" y="237"/>
                  <a:pt x="160" y="236"/>
                </a:cubicBezTo>
                <a:cubicBezTo>
                  <a:pt x="158" y="234"/>
                  <a:pt x="157" y="234"/>
                  <a:pt x="154" y="233"/>
                </a:cubicBezTo>
                <a:cubicBezTo>
                  <a:pt x="151" y="232"/>
                  <a:pt x="148" y="229"/>
                  <a:pt x="145" y="228"/>
                </a:cubicBezTo>
                <a:cubicBezTo>
                  <a:pt x="142" y="228"/>
                  <a:pt x="132" y="227"/>
                  <a:pt x="133" y="223"/>
                </a:cubicBezTo>
                <a:cubicBezTo>
                  <a:pt x="133" y="219"/>
                  <a:pt x="139" y="221"/>
                  <a:pt x="141" y="221"/>
                </a:cubicBezTo>
                <a:cubicBezTo>
                  <a:pt x="145" y="222"/>
                  <a:pt x="146" y="221"/>
                  <a:pt x="149" y="219"/>
                </a:cubicBezTo>
                <a:cubicBezTo>
                  <a:pt x="152" y="217"/>
                  <a:pt x="157" y="217"/>
                  <a:pt x="161" y="215"/>
                </a:cubicBezTo>
                <a:cubicBezTo>
                  <a:pt x="157" y="216"/>
                  <a:pt x="157" y="209"/>
                  <a:pt x="157" y="207"/>
                </a:cubicBezTo>
                <a:cubicBezTo>
                  <a:pt x="157" y="205"/>
                  <a:pt x="156" y="205"/>
                  <a:pt x="156" y="204"/>
                </a:cubicBezTo>
                <a:cubicBezTo>
                  <a:pt x="155" y="202"/>
                  <a:pt x="156" y="202"/>
                  <a:pt x="155" y="200"/>
                </a:cubicBezTo>
                <a:cubicBezTo>
                  <a:pt x="153" y="198"/>
                  <a:pt x="150" y="196"/>
                  <a:pt x="150" y="193"/>
                </a:cubicBezTo>
                <a:cubicBezTo>
                  <a:pt x="151" y="191"/>
                  <a:pt x="153" y="189"/>
                  <a:pt x="154" y="188"/>
                </a:cubicBezTo>
                <a:cubicBezTo>
                  <a:pt x="157" y="185"/>
                  <a:pt x="161" y="186"/>
                  <a:pt x="163" y="189"/>
                </a:cubicBezTo>
                <a:cubicBezTo>
                  <a:pt x="165" y="192"/>
                  <a:pt x="163" y="199"/>
                  <a:pt x="166" y="201"/>
                </a:cubicBezTo>
                <a:cubicBezTo>
                  <a:pt x="168" y="202"/>
                  <a:pt x="174" y="199"/>
                  <a:pt x="175" y="198"/>
                </a:cubicBezTo>
                <a:cubicBezTo>
                  <a:pt x="178" y="197"/>
                  <a:pt x="177" y="193"/>
                  <a:pt x="175" y="192"/>
                </a:cubicBezTo>
                <a:cubicBezTo>
                  <a:pt x="173" y="190"/>
                  <a:pt x="171" y="189"/>
                  <a:pt x="170" y="187"/>
                </a:cubicBezTo>
                <a:cubicBezTo>
                  <a:pt x="169" y="185"/>
                  <a:pt x="169" y="184"/>
                  <a:pt x="168" y="182"/>
                </a:cubicBezTo>
                <a:cubicBezTo>
                  <a:pt x="166" y="181"/>
                  <a:pt x="164" y="179"/>
                  <a:pt x="163" y="177"/>
                </a:cubicBezTo>
                <a:cubicBezTo>
                  <a:pt x="161" y="175"/>
                  <a:pt x="160" y="172"/>
                  <a:pt x="158" y="170"/>
                </a:cubicBezTo>
                <a:cubicBezTo>
                  <a:pt x="158" y="169"/>
                  <a:pt x="157" y="169"/>
                  <a:pt x="156" y="168"/>
                </a:cubicBezTo>
                <a:cubicBezTo>
                  <a:pt x="156" y="167"/>
                  <a:pt x="156" y="167"/>
                  <a:pt x="155" y="166"/>
                </a:cubicBezTo>
                <a:cubicBezTo>
                  <a:pt x="154" y="165"/>
                  <a:pt x="151" y="166"/>
                  <a:pt x="150" y="165"/>
                </a:cubicBezTo>
                <a:cubicBezTo>
                  <a:pt x="149" y="165"/>
                  <a:pt x="147" y="163"/>
                  <a:pt x="146" y="162"/>
                </a:cubicBezTo>
                <a:cubicBezTo>
                  <a:pt x="144" y="160"/>
                  <a:pt x="143" y="158"/>
                  <a:pt x="143" y="155"/>
                </a:cubicBezTo>
                <a:cubicBezTo>
                  <a:pt x="142" y="152"/>
                  <a:pt x="143" y="150"/>
                  <a:pt x="143" y="148"/>
                </a:cubicBezTo>
                <a:cubicBezTo>
                  <a:pt x="143" y="144"/>
                  <a:pt x="143" y="143"/>
                  <a:pt x="141" y="140"/>
                </a:cubicBezTo>
                <a:cubicBezTo>
                  <a:pt x="139" y="138"/>
                  <a:pt x="138" y="136"/>
                  <a:pt x="137" y="133"/>
                </a:cubicBezTo>
                <a:cubicBezTo>
                  <a:pt x="136" y="132"/>
                  <a:pt x="135" y="131"/>
                  <a:pt x="134" y="129"/>
                </a:cubicBezTo>
                <a:cubicBezTo>
                  <a:pt x="131" y="126"/>
                  <a:pt x="131" y="120"/>
                  <a:pt x="132" y="116"/>
                </a:cubicBezTo>
                <a:cubicBezTo>
                  <a:pt x="132" y="113"/>
                  <a:pt x="135" y="111"/>
                  <a:pt x="135" y="109"/>
                </a:cubicBezTo>
                <a:cubicBezTo>
                  <a:pt x="135" y="107"/>
                  <a:pt x="135" y="105"/>
                  <a:pt x="135" y="104"/>
                </a:cubicBezTo>
                <a:cubicBezTo>
                  <a:pt x="135" y="102"/>
                  <a:pt x="136" y="97"/>
                  <a:pt x="133" y="97"/>
                </a:cubicBezTo>
                <a:cubicBezTo>
                  <a:pt x="135" y="91"/>
                  <a:pt x="138" y="86"/>
                  <a:pt x="144" y="83"/>
                </a:cubicBezTo>
                <a:cubicBezTo>
                  <a:pt x="147" y="82"/>
                  <a:pt x="155" y="79"/>
                  <a:pt x="157" y="84"/>
                </a:cubicBezTo>
                <a:cubicBezTo>
                  <a:pt x="157" y="86"/>
                  <a:pt x="157" y="88"/>
                  <a:pt x="157" y="90"/>
                </a:cubicBezTo>
                <a:cubicBezTo>
                  <a:pt x="157" y="92"/>
                  <a:pt x="158" y="93"/>
                  <a:pt x="157" y="95"/>
                </a:cubicBezTo>
                <a:cubicBezTo>
                  <a:pt x="157" y="95"/>
                  <a:pt x="157" y="95"/>
                  <a:pt x="156" y="96"/>
                </a:cubicBezTo>
                <a:cubicBezTo>
                  <a:pt x="156" y="96"/>
                  <a:pt x="155" y="96"/>
                  <a:pt x="155" y="96"/>
                </a:cubicBezTo>
                <a:cubicBezTo>
                  <a:pt x="153" y="101"/>
                  <a:pt x="158" y="105"/>
                  <a:pt x="162" y="106"/>
                </a:cubicBezTo>
                <a:cubicBezTo>
                  <a:pt x="164" y="108"/>
                  <a:pt x="166" y="108"/>
                  <a:pt x="168" y="110"/>
                </a:cubicBezTo>
                <a:cubicBezTo>
                  <a:pt x="170" y="112"/>
                  <a:pt x="172" y="113"/>
                  <a:pt x="173" y="115"/>
                </a:cubicBezTo>
                <a:cubicBezTo>
                  <a:pt x="176" y="116"/>
                  <a:pt x="177" y="116"/>
                  <a:pt x="177" y="119"/>
                </a:cubicBezTo>
                <a:cubicBezTo>
                  <a:pt x="177" y="123"/>
                  <a:pt x="176" y="127"/>
                  <a:pt x="175" y="131"/>
                </a:cubicBezTo>
                <a:cubicBezTo>
                  <a:pt x="175" y="132"/>
                  <a:pt x="175" y="135"/>
                  <a:pt x="175" y="137"/>
                </a:cubicBezTo>
                <a:cubicBezTo>
                  <a:pt x="176" y="138"/>
                  <a:pt x="177" y="138"/>
                  <a:pt x="178" y="138"/>
                </a:cubicBezTo>
                <a:cubicBezTo>
                  <a:pt x="183" y="139"/>
                  <a:pt x="189" y="140"/>
                  <a:pt x="194" y="140"/>
                </a:cubicBezTo>
                <a:cubicBezTo>
                  <a:pt x="194" y="136"/>
                  <a:pt x="194" y="134"/>
                  <a:pt x="190" y="133"/>
                </a:cubicBezTo>
                <a:cubicBezTo>
                  <a:pt x="187" y="132"/>
                  <a:pt x="186" y="132"/>
                  <a:pt x="184" y="128"/>
                </a:cubicBezTo>
                <a:cubicBezTo>
                  <a:pt x="183" y="125"/>
                  <a:pt x="180" y="121"/>
                  <a:pt x="180" y="118"/>
                </a:cubicBezTo>
                <a:cubicBezTo>
                  <a:pt x="181" y="114"/>
                  <a:pt x="183" y="116"/>
                  <a:pt x="186" y="116"/>
                </a:cubicBezTo>
                <a:cubicBezTo>
                  <a:pt x="187" y="117"/>
                  <a:pt x="188" y="116"/>
                  <a:pt x="190" y="117"/>
                </a:cubicBezTo>
                <a:cubicBezTo>
                  <a:pt x="191" y="117"/>
                  <a:pt x="192" y="119"/>
                  <a:pt x="193" y="119"/>
                </a:cubicBezTo>
                <a:cubicBezTo>
                  <a:pt x="195" y="121"/>
                  <a:pt x="195" y="123"/>
                  <a:pt x="196" y="124"/>
                </a:cubicBezTo>
                <a:cubicBezTo>
                  <a:pt x="196" y="125"/>
                  <a:pt x="197" y="126"/>
                  <a:pt x="198" y="127"/>
                </a:cubicBezTo>
                <a:cubicBezTo>
                  <a:pt x="200" y="130"/>
                  <a:pt x="201" y="136"/>
                  <a:pt x="204" y="137"/>
                </a:cubicBezTo>
                <a:cubicBezTo>
                  <a:pt x="206" y="138"/>
                  <a:pt x="212" y="137"/>
                  <a:pt x="214" y="137"/>
                </a:cubicBezTo>
                <a:cubicBezTo>
                  <a:pt x="215" y="136"/>
                  <a:pt x="215" y="135"/>
                  <a:pt x="214" y="134"/>
                </a:cubicBezTo>
                <a:cubicBezTo>
                  <a:pt x="214" y="131"/>
                  <a:pt x="214" y="132"/>
                  <a:pt x="212" y="130"/>
                </a:cubicBezTo>
                <a:cubicBezTo>
                  <a:pt x="210" y="128"/>
                  <a:pt x="208" y="126"/>
                  <a:pt x="205" y="123"/>
                </a:cubicBezTo>
                <a:cubicBezTo>
                  <a:pt x="202" y="121"/>
                  <a:pt x="194" y="118"/>
                  <a:pt x="196" y="113"/>
                </a:cubicBezTo>
                <a:cubicBezTo>
                  <a:pt x="199" y="107"/>
                  <a:pt x="203" y="108"/>
                  <a:pt x="208" y="110"/>
                </a:cubicBezTo>
                <a:cubicBezTo>
                  <a:pt x="211" y="111"/>
                  <a:pt x="214" y="111"/>
                  <a:pt x="217" y="112"/>
                </a:cubicBezTo>
                <a:cubicBezTo>
                  <a:pt x="219" y="112"/>
                  <a:pt x="220" y="113"/>
                  <a:pt x="221" y="114"/>
                </a:cubicBezTo>
                <a:cubicBezTo>
                  <a:pt x="222" y="114"/>
                  <a:pt x="222" y="115"/>
                  <a:pt x="223" y="116"/>
                </a:cubicBezTo>
                <a:cubicBezTo>
                  <a:pt x="225" y="117"/>
                  <a:pt x="227" y="119"/>
                  <a:pt x="228" y="121"/>
                </a:cubicBezTo>
                <a:cubicBezTo>
                  <a:pt x="229" y="122"/>
                  <a:pt x="230" y="125"/>
                  <a:pt x="232" y="125"/>
                </a:cubicBezTo>
                <a:cubicBezTo>
                  <a:pt x="232" y="126"/>
                  <a:pt x="238" y="126"/>
                  <a:pt x="238" y="125"/>
                </a:cubicBezTo>
                <a:cubicBezTo>
                  <a:pt x="239" y="124"/>
                  <a:pt x="239" y="123"/>
                  <a:pt x="239" y="122"/>
                </a:cubicBezTo>
                <a:cubicBezTo>
                  <a:pt x="238" y="122"/>
                  <a:pt x="238" y="121"/>
                  <a:pt x="238" y="121"/>
                </a:cubicBezTo>
                <a:cubicBezTo>
                  <a:pt x="237" y="120"/>
                  <a:pt x="237" y="119"/>
                  <a:pt x="237" y="119"/>
                </a:cubicBezTo>
                <a:cubicBezTo>
                  <a:pt x="235" y="116"/>
                  <a:pt x="231" y="115"/>
                  <a:pt x="229" y="113"/>
                </a:cubicBezTo>
                <a:cubicBezTo>
                  <a:pt x="226" y="109"/>
                  <a:pt x="223" y="107"/>
                  <a:pt x="218" y="106"/>
                </a:cubicBezTo>
                <a:cubicBezTo>
                  <a:pt x="215" y="105"/>
                  <a:pt x="212" y="105"/>
                  <a:pt x="210" y="104"/>
                </a:cubicBezTo>
                <a:cubicBezTo>
                  <a:pt x="208" y="104"/>
                  <a:pt x="208" y="103"/>
                  <a:pt x="206" y="103"/>
                </a:cubicBezTo>
                <a:cubicBezTo>
                  <a:pt x="205" y="101"/>
                  <a:pt x="206" y="100"/>
                  <a:pt x="207" y="98"/>
                </a:cubicBezTo>
                <a:cubicBezTo>
                  <a:pt x="207" y="97"/>
                  <a:pt x="207" y="96"/>
                  <a:pt x="207" y="96"/>
                </a:cubicBezTo>
                <a:cubicBezTo>
                  <a:pt x="207" y="94"/>
                  <a:pt x="208" y="93"/>
                  <a:pt x="210" y="92"/>
                </a:cubicBezTo>
                <a:cubicBezTo>
                  <a:pt x="207" y="91"/>
                  <a:pt x="208" y="88"/>
                  <a:pt x="207" y="86"/>
                </a:cubicBezTo>
                <a:cubicBezTo>
                  <a:pt x="205" y="84"/>
                  <a:pt x="204" y="84"/>
                  <a:pt x="202" y="83"/>
                </a:cubicBezTo>
                <a:cubicBezTo>
                  <a:pt x="198" y="80"/>
                  <a:pt x="203" y="75"/>
                  <a:pt x="204" y="72"/>
                </a:cubicBezTo>
                <a:cubicBezTo>
                  <a:pt x="205" y="70"/>
                  <a:pt x="207" y="67"/>
                  <a:pt x="209" y="68"/>
                </a:cubicBezTo>
                <a:cubicBezTo>
                  <a:pt x="212" y="68"/>
                  <a:pt x="212" y="70"/>
                  <a:pt x="212" y="72"/>
                </a:cubicBezTo>
                <a:cubicBezTo>
                  <a:pt x="213" y="75"/>
                  <a:pt x="213" y="75"/>
                  <a:pt x="217" y="76"/>
                </a:cubicBezTo>
                <a:cubicBezTo>
                  <a:pt x="219" y="76"/>
                  <a:pt x="220" y="76"/>
                  <a:pt x="223" y="76"/>
                </a:cubicBezTo>
                <a:cubicBezTo>
                  <a:pt x="225" y="75"/>
                  <a:pt x="226" y="73"/>
                  <a:pt x="228" y="72"/>
                </a:cubicBezTo>
                <a:cubicBezTo>
                  <a:pt x="230" y="71"/>
                  <a:pt x="232" y="70"/>
                  <a:pt x="234" y="70"/>
                </a:cubicBezTo>
                <a:cubicBezTo>
                  <a:pt x="237" y="68"/>
                  <a:pt x="237" y="65"/>
                  <a:pt x="239" y="62"/>
                </a:cubicBezTo>
                <a:cubicBezTo>
                  <a:pt x="240" y="60"/>
                  <a:pt x="241" y="59"/>
                  <a:pt x="243" y="59"/>
                </a:cubicBezTo>
                <a:cubicBezTo>
                  <a:pt x="245" y="59"/>
                  <a:pt x="247" y="60"/>
                  <a:pt x="249" y="61"/>
                </a:cubicBezTo>
                <a:cubicBezTo>
                  <a:pt x="250" y="61"/>
                  <a:pt x="251" y="61"/>
                  <a:pt x="252" y="61"/>
                </a:cubicBezTo>
                <a:cubicBezTo>
                  <a:pt x="255" y="61"/>
                  <a:pt x="257" y="63"/>
                  <a:pt x="259" y="63"/>
                </a:cubicBezTo>
                <a:cubicBezTo>
                  <a:pt x="262" y="64"/>
                  <a:pt x="267" y="63"/>
                  <a:pt x="269" y="61"/>
                </a:cubicBezTo>
                <a:cubicBezTo>
                  <a:pt x="271" y="59"/>
                  <a:pt x="272" y="54"/>
                  <a:pt x="275" y="53"/>
                </a:cubicBezTo>
                <a:cubicBezTo>
                  <a:pt x="280" y="52"/>
                  <a:pt x="279" y="56"/>
                  <a:pt x="279" y="59"/>
                </a:cubicBezTo>
                <a:cubicBezTo>
                  <a:pt x="278" y="62"/>
                  <a:pt x="279" y="62"/>
                  <a:pt x="282" y="63"/>
                </a:cubicBezTo>
                <a:cubicBezTo>
                  <a:pt x="283" y="63"/>
                  <a:pt x="284" y="65"/>
                  <a:pt x="285" y="66"/>
                </a:cubicBezTo>
                <a:cubicBezTo>
                  <a:pt x="288" y="68"/>
                  <a:pt x="293" y="70"/>
                  <a:pt x="297" y="70"/>
                </a:cubicBezTo>
                <a:cubicBezTo>
                  <a:pt x="303" y="70"/>
                  <a:pt x="309" y="70"/>
                  <a:pt x="315" y="70"/>
                </a:cubicBezTo>
                <a:cubicBezTo>
                  <a:pt x="317" y="70"/>
                  <a:pt x="318" y="70"/>
                  <a:pt x="320" y="71"/>
                </a:cubicBezTo>
                <a:cubicBezTo>
                  <a:pt x="323" y="72"/>
                  <a:pt x="326" y="73"/>
                  <a:pt x="328" y="74"/>
                </a:cubicBezTo>
                <a:cubicBezTo>
                  <a:pt x="329" y="75"/>
                  <a:pt x="333" y="79"/>
                  <a:pt x="333" y="79"/>
                </a:cubicBezTo>
                <a:cubicBezTo>
                  <a:pt x="335" y="79"/>
                  <a:pt x="335" y="77"/>
                  <a:pt x="336" y="75"/>
                </a:cubicBezTo>
                <a:cubicBezTo>
                  <a:pt x="338" y="72"/>
                  <a:pt x="339" y="69"/>
                  <a:pt x="342" y="67"/>
                </a:cubicBezTo>
                <a:cubicBezTo>
                  <a:pt x="344" y="65"/>
                  <a:pt x="348" y="63"/>
                  <a:pt x="349" y="61"/>
                </a:cubicBezTo>
                <a:cubicBezTo>
                  <a:pt x="350" y="59"/>
                  <a:pt x="350" y="59"/>
                  <a:pt x="350" y="57"/>
                </a:cubicBezTo>
                <a:cubicBezTo>
                  <a:pt x="350" y="53"/>
                  <a:pt x="351" y="50"/>
                  <a:pt x="351" y="46"/>
                </a:cubicBezTo>
                <a:cubicBezTo>
                  <a:pt x="351" y="42"/>
                  <a:pt x="351" y="37"/>
                  <a:pt x="355" y="35"/>
                </a:cubicBezTo>
                <a:cubicBezTo>
                  <a:pt x="357" y="33"/>
                  <a:pt x="362" y="35"/>
                  <a:pt x="364" y="33"/>
                </a:cubicBezTo>
                <a:cubicBezTo>
                  <a:pt x="368" y="31"/>
                  <a:pt x="366" y="26"/>
                  <a:pt x="366" y="22"/>
                </a:cubicBezTo>
                <a:cubicBezTo>
                  <a:pt x="365" y="18"/>
                  <a:pt x="365" y="15"/>
                  <a:pt x="365" y="10"/>
                </a:cubicBezTo>
                <a:cubicBezTo>
                  <a:pt x="365" y="6"/>
                  <a:pt x="362" y="7"/>
                  <a:pt x="359" y="6"/>
                </a:cubicBezTo>
                <a:cubicBezTo>
                  <a:pt x="357" y="5"/>
                  <a:pt x="356" y="3"/>
                  <a:pt x="354" y="2"/>
                </a:cubicBezTo>
                <a:cubicBezTo>
                  <a:pt x="354" y="3"/>
                  <a:pt x="354" y="4"/>
                  <a:pt x="354" y="5"/>
                </a:cubicBezTo>
                <a:cubicBezTo>
                  <a:pt x="351" y="5"/>
                  <a:pt x="348" y="3"/>
                  <a:pt x="346" y="3"/>
                </a:cubicBezTo>
                <a:cubicBezTo>
                  <a:pt x="344" y="2"/>
                  <a:pt x="342" y="0"/>
                  <a:pt x="340" y="0"/>
                </a:cubicBezTo>
                <a:cubicBezTo>
                  <a:pt x="336" y="0"/>
                  <a:pt x="333" y="2"/>
                  <a:pt x="334" y="6"/>
                </a:cubicBezTo>
                <a:cubicBezTo>
                  <a:pt x="335" y="9"/>
                  <a:pt x="338" y="10"/>
                  <a:pt x="338" y="13"/>
                </a:cubicBezTo>
                <a:cubicBezTo>
                  <a:pt x="338" y="15"/>
                  <a:pt x="339" y="16"/>
                  <a:pt x="338" y="18"/>
                </a:cubicBezTo>
                <a:cubicBezTo>
                  <a:pt x="338" y="19"/>
                  <a:pt x="337" y="19"/>
                  <a:pt x="337" y="21"/>
                </a:cubicBezTo>
                <a:cubicBezTo>
                  <a:pt x="337" y="21"/>
                  <a:pt x="337" y="22"/>
                  <a:pt x="337" y="22"/>
                </a:cubicBezTo>
                <a:cubicBezTo>
                  <a:pt x="337" y="25"/>
                  <a:pt x="338" y="28"/>
                  <a:pt x="336" y="30"/>
                </a:cubicBezTo>
                <a:cubicBezTo>
                  <a:pt x="335" y="30"/>
                  <a:pt x="334" y="30"/>
                  <a:pt x="333" y="31"/>
                </a:cubicBezTo>
                <a:cubicBezTo>
                  <a:pt x="332" y="31"/>
                  <a:pt x="331" y="32"/>
                  <a:pt x="330" y="33"/>
                </a:cubicBezTo>
                <a:cubicBezTo>
                  <a:pt x="329" y="33"/>
                  <a:pt x="327" y="34"/>
                  <a:pt x="326" y="34"/>
                </a:cubicBezTo>
                <a:cubicBezTo>
                  <a:pt x="323" y="35"/>
                  <a:pt x="322" y="34"/>
                  <a:pt x="320" y="33"/>
                </a:cubicBezTo>
                <a:cubicBezTo>
                  <a:pt x="319" y="33"/>
                  <a:pt x="318" y="32"/>
                  <a:pt x="317" y="32"/>
                </a:cubicBezTo>
                <a:cubicBezTo>
                  <a:pt x="316" y="32"/>
                  <a:pt x="316" y="32"/>
                  <a:pt x="315" y="33"/>
                </a:cubicBezTo>
                <a:cubicBezTo>
                  <a:pt x="312" y="34"/>
                  <a:pt x="310" y="30"/>
                  <a:pt x="307" y="31"/>
                </a:cubicBezTo>
                <a:cubicBezTo>
                  <a:pt x="309" y="32"/>
                  <a:pt x="309" y="34"/>
                  <a:pt x="309" y="36"/>
                </a:cubicBezTo>
                <a:cubicBezTo>
                  <a:pt x="304" y="36"/>
                  <a:pt x="298" y="37"/>
                  <a:pt x="293" y="37"/>
                </a:cubicBezTo>
                <a:cubicBezTo>
                  <a:pt x="291" y="37"/>
                  <a:pt x="289" y="37"/>
                  <a:pt x="287" y="37"/>
                </a:cubicBezTo>
                <a:cubicBezTo>
                  <a:pt x="287" y="37"/>
                  <a:pt x="286" y="37"/>
                  <a:pt x="286" y="36"/>
                </a:cubicBezTo>
                <a:cubicBezTo>
                  <a:pt x="285" y="36"/>
                  <a:pt x="284" y="37"/>
                  <a:pt x="283" y="36"/>
                </a:cubicBezTo>
                <a:cubicBezTo>
                  <a:pt x="282" y="36"/>
                  <a:pt x="281" y="34"/>
                  <a:pt x="279" y="33"/>
                </a:cubicBezTo>
                <a:cubicBezTo>
                  <a:pt x="279" y="33"/>
                  <a:pt x="278" y="32"/>
                  <a:pt x="277" y="32"/>
                </a:cubicBezTo>
                <a:cubicBezTo>
                  <a:pt x="275" y="32"/>
                  <a:pt x="274" y="33"/>
                  <a:pt x="273" y="31"/>
                </a:cubicBezTo>
                <a:cubicBezTo>
                  <a:pt x="272" y="31"/>
                  <a:pt x="271" y="31"/>
                  <a:pt x="270" y="30"/>
                </a:cubicBezTo>
                <a:cubicBezTo>
                  <a:pt x="269" y="30"/>
                  <a:pt x="269" y="29"/>
                  <a:pt x="268" y="28"/>
                </a:cubicBezTo>
                <a:cubicBezTo>
                  <a:pt x="266" y="28"/>
                  <a:pt x="264" y="29"/>
                  <a:pt x="262" y="29"/>
                </a:cubicBezTo>
                <a:cubicBezTo>
                  <a:pt x="261" y="30"/>
                  <a:pt x="261" y="31"/>
                  <a:pt x="260" y="30"/>
                </a:cubicBezTo>
                <a:cubicBezTo>
                  <a:pt x="259" y="29"/>
                  <a:pt x="259" y="27"/>
                  <a:pt x="258" y="27"/>
                </a:cubicBezTo>
                <a:cubicBezTo>
                  <a:pt x="257" y="26"/>
                  <a:pt x="257" y="26"/>
                  <a:pt x="257" y="26"/>
                </a:cubicBezTo>
                <a:cubicBezTo>
                  <a:pt x="256" y="25"/>
                  <a:pt x="255" y="24"/>
                  <a:pt x="255" y="23"/>
                </a:cubicBezTo>
                <a:cubicBezTo>
                  <a:pt x="253" y="21"/>
                  <a:pt x="251" y="21"/>
                  <a:pt x="249" y="20"/>
                </a:cubicBezTo>
                <a:cubicBezTo>
                  <a:pt x="248" y="20"/>
                  <a:pt x="247" y="19"/>
                  <a:pt x="247" y="18"/>
                </a:cubicBezTo>
                <a:cubicBezTo>
                  <a:pt x="247" y="18"/>
                  <a:pt x="246" y="17"/>
                  <a:pt x="246" y="17"/>
                </a:cubicBezTo>
                <a:cubicBezTo>
                  <a:pt x="245" y="16"/>
                  <a:pt x="246" y="13"/>
                  <a:pt x="245" y="12"/>
                </a:cubicBezTo>
                <a:cubicBezTo>
                  <a:pt x="244" y="11"/>
                  <a:pt x="242" y="12"/>
                  <a:pt x="241" y="13"/>
                </a:cubicBezTo>
                <a:cubicBezTo>
                  <a:pt x="241" y="11"/>
                  <a:pt x="240" y="13"/>
                  <a:pt x="239" y="13"/>
                </a:cubicBezTo>
                <a:cubicBezTo>
                  <a:pt x="237" y="13"/>
                  <a:pt x="238" y="11"/>
                  <a:pt x="236" y="11"/>
                </a:cubicBezTo>
                <a:cubicBezTo>
                  <a:pt x="236" y="12"/>
                  <a:pt x="235" y="11"/>
                  <a:pt x="235" y="12"/>
                </a:cubicBezTo>
                <a:cubicBezTo>
                  <a:pt x="234" y="12"/>
                  <a:pt x="234" y="13"/>
                  <a:pt x="234" y="13"/>
                </a:cubicBezTo>
                <a:cubicBezTo>
                  <a:pt x="232" y="14"/>
                  <a:pt x="231" y="13"/>
                  <a:pt x="229" y="13"/>
                </a:cubicBezTo>
                <a:cubicBezTo>
                  <a:pt x="228" y="13"/>
                  <a:pt x="226" y="13"/>
                  <a:pt x="225" y="13"/>
                </a:cubicBezTo>
                <a:cubicBezTo>
                  <a:pt x="224" y="13"/>
                  <a:pt x="223" y="12"/>
                  <a:pt x="222" y="11"/>
                </a:cubicBezTo>
                <a:cubicBezTo>
                  <a:pt x="219" y="10"/>
                  <a:pt x="220" y="14"/>
                  <a:pt x="220" y="15"/>
                </a:cubicBezTo>
                <a:cubicBezTo>
                  <a:pt x="219" y="18"/>
                  <a:pt x="216" y="19"/>
                  <a:pt x="214" y="17"/>
                </a:cubicBezTo>
                <a:cubicBezTo>
                  <a:pt x="213" y="18"/>
                  <a:pt x="212" y="19"/>
                  <a:pt x="211" y="19"/>
                </a:cubicBezTo>
                <a:cubicBezTo>
                  <a:pt x="211" y="19"/>
                  <a:pt x="210" y="19"/>
                  <a:pt x="209" y="19"/>
                </a:cubicBezTo>
                <a:cubicBezTo>
                  <a:pt x="208" y="19"/>
                  <a:pt x="208" y="20"/>
                  <a:pt x="207" y="21"/>
                </a:cubicBezTo>
                <a:cubicBezTo>
                  <a:pt x="206" y="22"/>
                  <a:pt x="203" y="23"/>
                  <a:pt x="201" y="23"/>
                </a:cubicBezTo>
                <a:cubicBezTo>
                  <a:pt x="199" y="24"/>
                  <a:pt x="197" y="23"/>
                  <a:pt x="195" y="24"/>
                </a:cubicBezTo>
                <a:cubicBezTo>
                  <a:pt x="194" y="24"/>
                  <a:pt x="193" y="24"/>
                  <a:pt x="191" y="24"/>
                </a:cubicBezTo>
                <a:cubicBezTo>
                  <a:pt x="190" y="24"/>
                  <a:pt x="189" y="23"/>
                  <a:pt x="188" y="23"/>
                </a:cubicBezTo>
                <a:cubicBezTo>
                  <a:pt x="186" y="22"/>
                  <a:pt x="182" y="24"/>
                  <a:pt x="180" y="25"/>
                </a:cubicBezTo>
                <a:cubicBezTo>
                  <a:pt x="177" y="26"/>
                  <a:pt x="175" y="26"/>
                  <a:pt x="172" y="26"/>
                </a:cubicBezTo>
                <a:cubicBezTo>
                  <a:pt x="170" y="26"/>
                  <a:pt x="168" y="26"/>
                  <a:pt x="167" y="26"/>
                </a:cubicBezTo>
                <a:cubicBezTo>
                  <a:pt x="165" y="26"/>
                  <a:pt x="164" y="27"/>
                  <a:pt x="163" y="26"/>
                </a:cubicBezTo>
                <a:cubicBezTo>
                  <a:pt x="162" y="25"/>
                  <a:pt x="162" y="24"/>
                  <a:pt x="161" y="24"/>
                </a:cubicBezTo>
                <a:cubicBezTo>
                  <a:pt x="160" y="23"/>
                  <a:pt x="159" y="22"/>
                  <a:pt x="158" y="21"/>
                </a:cubicBezTo>
                <a:cubicBezTo>
                  <a:pt x="158" y="21"/>
                  <a:pt x="158" y="21"/>
                  <a:pt x="158" y="21"/>
                </a:cubicBezTo>
                <a:cubicBezTo>
                  <a:pt x="158" y="21"/>
                  <a:pt x="157" y="21"/>
                  <a:pt x="157" y="21"/>
                </a:cubicBezTo>
                <a:cubicBezTo>
                  <a:pt x="157" y="22"/>
                  <a:pt x="156" y="22"/>
                  <a:pt x="155" y="22"/>
                </a:cubicBezTo>
                <a:cubicBezTo>
                  <a:pt x="154" y="23"/>
                  <a:pt x="154" y="23"/>
                  <a:pt x="153" y="24"/>
                </a:cubicBezTo>
                <a:cubicBezTo>
                  <a:pt x="152" y="24"/>
                  <a:pt x="151" y="26"/>
                  <a:pt x="150" y="26"/>
                </a:cubicBezTo>
                <a:cubicBezTo>
                  <a:pt x="149" y="26"/>
                  <a:pt x="147" y="25"/>
                  <a:pt x="147" y="27"/>
                </a:cubicBezTo>
                <a:cubicBezTo>
                  <a:pt x="146" y="27"/>
                  <a:pt x="147" y="29"/>
                  <a:pt x="147" y="29"/>
                </a:cubicBezTo>
                <a:cubicBezTo>
                  <a:pt x="146" y="30"/>
                  <a:pt x="146" y="30"/>
                  <a:pt x="146" y="30"/>
                </a:cubicBezTo>
                <a:cubicBezTo>
                  <a:pt x="146" y="31"/>
                  <a:pt x="146" y="31"/>
                  <a:pt x="146" y="32"/>
                </a:cubicBezTo>
                <a:cubicBezTo>
                  <a:pt x="145" y="34"/>
                  <a:pt x="145" y="35"/>
                  <a:pt x="145" y="37"/>
                </a:cubicBezTo>
                <a:cubicBezTo>
                  <a:pt x="145" y="38"/>
                  <a:pt x="145" y="39"/>
                  <a:pt x="144" y="40"/>
                </a:cubicBezTo>
                <a:cubicBezTo>
                  <a:pt x="143" y="40"/>
                  <a:pt x="143" y="38"/>
                  <a:pt x="142" y="37"/>
                </a:cubicBezTo>
                <a:cubicBezTo>
                  <a:pt x="141" y="37"/>
                  <a:pt x="138" y="39"/>
                  <a:pt x="138" y="40"/>
                </a:cubicBezTo>
                <a:cubicBezTo>
                  <a:pt x="137" y="40"/>
                  <a:pt x="136" y="40"/>
                  <a:pt x="135" y="40"/>
                </a:cubicBezTo>
                <a:cubicBezTo>
                  <a:pt x="133" y="40"/>
                  <a:pt x="132" y="39"/>
                  <a:pt x="131" y="39"/>
                </a:cubicBezTo>
                <a:cubicBezTo>
                  <a:pt x="129" y="39"/>
                  <a:pt x="127" y="39"/>
                  <a:pt x="125" y="39"/>
                </a:cubicBezTo>
                <a:cubicBezTo>
                  <a:pt x="125" y="39"/>
                  <a:pt x="124" y="39"/>
                  <a:pt x="124" y="39"/>
                </a:cubicBezTo>
                <a:cubicBezTo>
                  <a:pt x="123" y="39"/>
                  <a:pt x="123" y="39"/>
                  <a:pt x="122" y="39"/>
                </a:cubicBezTo>
                <a:cubicBezTo>
                  <a:pt x="121" y="38"/>
                  <a:pt x="119" y="38"/>
                  <a:pt x="118" y="37"/>
                </a:cubicBezTo>
                <a:cubicBezTo>
                  <a:pt x="117" y="37"/>
                  <a:pt x="116" y="37"/>
                  <a:pt x="115" y="38"/>
                </a:cubicBezTo>
                <a:cubicBezTo>
                  <a:pt x="115" y="38"/>
                  <a:pt x="114" y="39"/>
                  <a:pt x="113" y="39"/>
                </a:cubicBezTo>
                <a:cubicBezTo>
                  <a:pt x="112" y="39"/>
                  <a:pt x="110" y="38"/>
                  <a:pt x="109" y="38"/>
                </a:cubicBezTo>
                <a:cubicBezTo>
                  <a:pt x="108" y="37"/>
                  <a:pt x="107" y="37"/>
                  <a:pt x="107" y="37"/>
                </a:cubicBezTo>
                <a:cubicBezTo>
                  <a:pt x="105" y="37"/>
                  <a:pt x="103" y="39"/>
                  <a:pt x="102" y="41"/>
                </a:cubicBezTo>
                <a:cubicBezTo>
                  <a:pt x="101" y="42"/>
                  <a:pt x="100" y="43"/>
                  <a:pt x="99" y="44"/>
                </a:cubicBezTo>
                <a:cubicBezTo>
                  <a:pt x="98" y="46"/>
                  <a:pt x="95" y="47"/>
                  <a:pt x="94" y="49"/>
                </a:cubicBezTo>
                <a:cubicBezTo>
                  <a:pt x="93" y="50"/>
                  <a:pt x="93" y="51"/>
                  <a:pt x="93" y="52"/>
                </a:cubicBezTo>
                <a:cubicBezTo>
                  <a:pt x="92" y="52"/>
                  <a:pt x="91" y="54"/>
                  <a:pt x="90" y="54"/>
                </a:cubicBezTo>
                <a:cubicBezTo>
                  <a:pt x="89" y="55"/>
                  <a:pt x="87" y="56"/>
                  <a:pt x="86" y="56"/>
                </a:cubicBezTo>
                <a:cubicBezTo>
                  <a:pt x="85" y="56"/>
                  <a:pt x="83" y="56"/>
                  <a:pt x="82" y="56"/>
                </a:cubicBezTo>
                <a:cubicBezTo>
                  <a:pt x="81" y="57"/>
                  <a:pt x="80" y="56"/>
                  <a:pt x="79" y="56"/>
                </a:cubicBezTo>
                <a:cubicBezTo>
                  <a:pt x="79" y="56"/>
                  <a:pt x="78" y="56"/>
                  <a:pt x="78" y="56"/>
                </a:cubicBezTo>
                <a:cubicBezTo>
                  <a:pt x="77" y="57"/>
                  <a:pt x="78" y="57"/>
                  <a:pt x="77" y="58"/>
                </a:cubicBezTo>
                <a:cubicBezTo>
                  <a:pt x="77" y="58"/>
                  <a:pt x="76" y="58"/>
                  <a:pt x="75" y="58"/>
                </a:cubicBezTo>
                <a:cubicBezTo>
                  <a:pt x="73" y="58"/>
                  <a:pt x="72" y="57"/>
                  <a:pt x="70" y="57"/>
                </a:cubicBezTo>
                <a:cubicBezTo>
                  <a:pt x="68" y="57"/>
                  <a:pt x="67" y="57"/>
                  <a:pt x="65" y="57"/>
                </a:cubicBezTo>
                <a:cubicBezTo>
                  <a:pt x="64" y="57"/>
                  <a:pt x="62" y="57"/>
                  <a:pt x="60" y="57"/>
                </a:cubicBezTo>
                <a:cubicBezTo>
                  <a:pt x="59" y="58"/>
                  <a:pt x="57" y="59"/>
                  <a:pt x="56" y="60"/>
                </a:cubicBezTo>
                <a:cubicBezTo>
                  <a:pt x="54" y="60"/>
                  <a:pt x="52" y="61"/>
                  <a:pt x="51" y="62"/>
                </a:cubicBezTo>
                <a:cubicBezTo>
                  <a:pt x="49" y="64"/>
                  <a:pt x="47" y="66"/>
                  <a:pt x="45" y="67"/>
                </a:cubicBezTo>
                <a:cubicBezTo>
                  <a:pt x="46" y="69"/>
                  <a:pt x="49" y="71"/>
                  <a:pt x="50" y="73"/>
                </a:cubicBezTo>
                <a:cubicBezTo>
                  <a:pt x="51" y="74"/>
                  <a:pt x="53" y="79"/>
                  <a:pt x="52" y="81"/>
                </a:cubicBezTo>
                <a:cubicBezTo>
                  <a:pt x="51" y="81"/>
                  <a:pt x="50" y="82"/>
                  <a:pt x="50" y="82"/>
                </a:cubicBezTo>
                <a:cubicBezTo>
                  <a:pt x="48" y="83"/>
                  <a:pt x="48" y="83"/>
                  <a:pt x="48" y="85"/>
                </a:cubicBezTo>
                <a:cubicBezTo>
                  <a:pt x="47" y="87"/>
                  <a:pt x="48" y="89"/>
                  <a:pt x="46" y="90"/>
                </a:cubicBezTo>
                <a:cubicBezTo>
                  <a:pt x="45" y="90"/>
                  <a:pt x="43" y="90"/>
                  <a:pt x="42" y="90"/>
                </a:cubicBezTo>
                <a:cubicBezTo>
                  <a:pt x="42" y="90"/>
                  <a:pt x="41" y="90"/>
                  <a:pt x="41" y="90"/>
                </a:cubicBezTo>
                <a:cubicBezTo>
                  <a:pt x="41" y="91"/>
                  <a:pt x="40" y="91"/>
                  <a:pt x="40" y="91"/>
                </a:cubicBezTo>
                <a:cubicBezTo>
                  <a:pt x="39" y="92"/>
                  <a:pt x="38" y="91"/>
                  <a:pt x="37" y="91"/>
                </a:cubicBezTo>
                <a:cubicBezTo>
                  <a:pt x="36" y="92"/>
                  <a:pt x="36" y="93"/>
                  <a:pt x="35" y="94"/>
                </a:cubicBezTo>
                <a:cubicBezTo>
                  <a:pt x="34" y="96"/>
                  <a:pt x="33" y="98"/>
                  <a:pt x="33" y="100"/>
                </a:cubicBezTo>
                <a:cubicBezTo>
                  <a:pt x="33" y="102"/>
                  <a:pt x="33" y="103"/>
                  <a:pt x="32" y="105"/>
                </a:cubicBezTo>
                <a:cubicBezTo>
                  <a:pt x="31" y="106"/>
                  <a:pt x="31" y="107"/>
                  <a:pt x="31" y="108"/>
                </a:cubicBezTo>
                <a:cubicBezTo>
                  <a:pt x="30" y="109"/>
                  <a:pt x="29" y="110"/>
                  <a:pt x="29" y="112"/>
                </a:cubicBezTo>
                <a:cubicBezTo>
                  <a:pt x="28" y="112"/>
                  <a:pt x="29" y="113"/>
                  <a:pt x="29" y="113"/>
                </a:cubicBezTo>
                <a:cubicBezTo>
                  <a:pt x="29" y="115"/>
                  <a:pt x="28" y="115"/>
                  <a:pt x="28" y="116"/>
                </a:cubicBezTo>
                <a:cubicBezTo>
                  <a:pt x="27" y="117"/>
                  <a:pt x="27" y="118"/>
                  <a:pt x="27" y="119"/>
                </a:cubicBezTo>
                <a:cubicBezTo>
                  <a:pt x="27" y="119"/>
                  <a:pt x="26" y="121"/>
                  <a:pt x="26" y="121"/>
                </a:cubicBezTo>
                <a:cubicBezTo>
                  <a:pt x="25" y="121"/>
                  <a:pt x="23" y="120"/>
                  <a:pt x="22" y="120"/>
                </a:cubicBezTo>
                <a:cubicBezTo>
                  <a:pt x="20" y="120"/>
                  <a:pt x="19" y="120"/>
                  <a:pt x="18" y="121"/>
                </a:cubicBezTo>
                <a:cubicBezTo>
                  <a:pt x="16" y="122"/>
                  <a:pt x="14" y="123"/>
                  <a:pt x="13" y="125"/>
                </a:cubicBezTo>
                <a:cubicBezTo>
                  <a:pt x="12" y="126"/>
                  <a:pt x="12" y="126"/>
                  <a:pt x="11" y="127"/>
                </a:cubicBezTo>
                <a:cubicBezTo>
                  <a:pt x="11" y="128"/>
                  <a:pt x="11" y="128"/>
                  <a:pt x="10" y="129"/>
                </a:cubicBezTo>
                <a:cubicBezTo>
                  <a:pt x="10" y="129"/>
                  <a:pt x="9" y="131"/>
                  <a:pt x="9" y="132"/>
                </a:cubicBezTo>
                <a:cubicBezTo>
                  <a:pt x="9" y="133"/>
                  <a:pt x="10" y="133"/>
                  <a:pt x="10" y="134"/>
                </a:cubicBezTo>
                <a:cubicBezTo>
                  <a:pt x="11" y="135"/>
                  <a:pt x="11" y="136"/>
                  <a:pt x="11" y="137"/>
                </a:cubicBezTo>
                <a:cubicBezTo>
                  <a:pt x="12" y="138"/>
                  <a:pt x="13" y="139"/>
                  <a:pt x="12" y="140"/>
                </a:cubicBezTo>
                <a:cubicBezTo>
                  <a:pt x="12" y="141"/>
                  <a:pt x="11" y="141"/>
                  <a:pt x="11" y="142"/>
                </a:cubicBezTo>
                <a:cubicBezTo>
                  <a:pt x="10" y="142"/>
                  <a:pt x="10" y="142"/>
                  <a:pt x="10" y="142"/>
                </a:cubicBezTo>
                <a:cubicBezTo>
                  <a:pt x="9" y="143"/>
                  <a:pt x="9" y="143"/>
                  <a:pt x="9" y="143"/>
                </a:cubicBezTo>
                <a:cubicBezTo>
                  <a:pt x="8" y="143"/>
                  <a:pt x="8" y="143"/>
                  <a:pt x="8" y="143"/>
                </a:cubicBezTo>
                <a:cubicBezTo>
                  <a:pt x="7" y="144"/>
                  <a:pt x="7" y="145"/>
                  <a:pt x="7" y="147"/>
                </a:cubicBezTo>
                <a:cubicBezTo>
                  <a:pt x="6" y="148"/>
                  <a:pt x="5" y="150"/>
                  <a:pt x="4" y="150"/>
                </a:cubicBezTo>
                <a:cubicBezTo>
                  <a:pt x="4" y="151"/>
                  <a:pt x="3" y="151"/>
                  <a:pt x="3" y="151"/>
                </a:cubicBezTo>
                <a:cubicBezTo>
                  <a:pt x="2" y="152"/>
                  <a:pt x="2" y="152"/>
                  <a:pt x="2" y="153"/>
                </a:cubicBezTo>
                <a:cubicBezTo>
                  <a:pt x="1" y="153"/>
                  <a:pt x="0" y="153"/>
                  <a:pt x="0" y="153"/>
                </a:cubicBezTo>
              </a:path>
            </a:pathLst>
          </a:custGeom>
          <a:solidFill>
            <a:srgbClr val="008000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44" name="Freeform 44"/>
          <p:cNvSpPr>
            <a:spLocks/>
          </p:cNvSpPr>
          <p:nvPr/>
        </p:nvSpPr>
        <p:spPr bwMode="auto">
          <a:xfrm>
            <a:off x="7037918" y="5806632"/>
            <a:ext cx="39046" cy="46145"/>
          </a:xfrm>
          <a:custGeom>
            <a:avLst/>
            <a:gdLst/>
            <a:ahLst/>
            <a:cxnLst>
              <a:cxn ang="0">
                <a:pos x="23" y="23"/>
              </a:cxn>
              <a:cxn ang="0">
                <a:pos x="17" y="16"/>
              </a:cxn>
              <a:cxn ang="0">
                <a:pos x="17" y="8"/>
              </a:cxn>
              <a:cxn ang="0">
                <a:pos x="12" y="3"/>
              </a:cxn>
              <a:cxn ang="0">
                <a:pos x="12" y="12"/>
              </a:cxn>
              <a:cxn ang="0">
                <a:pos x="7" y="14"/>
              </a:cxn>
              <a:cxn ang="0">
                <a:pos x="2" y="20"/>
              </a:cxn>
              <a:cxn ang="0">
                <a:pos x="2" y="27"/>
              </a:cxn>
              <a:cxn ang="0">
                <a:pos x="6" y="22"/>
              </a:cxn>
              <a:cxn ang="0">
                <a:pos x="8" y="28"/>
              </a:cxn>
              <a:cxn ang="0">
                <a:pos x="13" y="31"/>
              </a:cxn>
              <a:cxn ang="0">
                <a:pos x="26" y="32"/>
              </a:cxn>
              <a:cxn ang="0">
                <a:pos x="25" y="23"/>
              </a:cxn>
              <a:cxn ang="0">
                <a:pos x="23" y="23"/>
              </a:cxn>
            </a:cxnLst>
            <a:rect l="0" t="0" r="r" b="b"/>
            <a:pathLst>
              <a:path w="28" h="33">
                <a:moveTo>
                  <a:pt x="23" y="23"/>
                </a:moveTo>
                <a:cubicBezTo>
                  <a:pt x="20" y="23"/>
                  <a:pt x="18" y="18"/>
                  <a:pt x="17" y="16"/>
                </a:cubicBezTo>
                <a:cubicBezTo>
                  <a:pt x="17" y="13"/>
                  <a:pt x="17" y="10"/>
                  <a:pt x="17" y="8"/>
                </a:cubicBezTo>
                <a:cubicBezTo>
                  <a:pt x="17" y="6"/>
                  <a:pt x="15" y="0"/>
                  <a:pt x="12" y="3"/>
                </a:cubicBezTo>
                <a:cubicBezTo>
                  <a:pt x="10" y="5"/>
                  <a:pt x="13" y="9"/>
                  <a:pt x="12" y="12"/>
                </a:cubicBezTo>
                <a:cubicBezTo>
                  <a:pt x="11" y="13"/>
                  <a:pt x="9" y="14"/>
                  <a:pt x="7" y="14"/>
                </a:cubicBezTo>
                <a:cubicBezTo>
                  <a:pt x="4" y="15"/>
                  <a:pt x="3" y="16"/>
                  <a:pt x="2" y="20"/>
                </a:cubicBezTo>
                <a:cubicBezTo>
                  <a:pt x="1" y="22"/>
                  <a:pt x="0" y="27"/>
                  <a:pt x="2" y="27"/>
                </a:cubicBezTo>
                <a:cubicBezTo>
                  <a:pt x="5" y="27"/>
                  <a:pt x="6" y="24"/>
                  <a:pt x="6" y="22"/>
                </a:cubicBezTo>
                <a:cubicBezTo>
                  <a:pt x="7" y="24"/>
                  <a:pt x="7" y="27"/>
                  <a:pt x="8" y="28"/>
                </a:cubicBezTo>
                <a:cubicBezTo>
                  <a:pt x="9" y="30"/>
                  <a:pt x="11" y="30"/>
                  <a:pt x="13" y="31"/>
                </a:cubicBezTo>
                <a:cubicBezTo>
                  <a:pt x="17" y="32"/>
                  <a:pt x="22" y="33"/>
                  <a:pt x="26" y="32"/>
                </a:cubicBezTo>
                <a:cubicBezTo>
                  <a:pt x="27" y="30"/>
                  <a:pt x="28" y="24"/>
                  <a:pt x="25" y="23"/>
                </a:cubicBezTo>
                <a:lnTo>
                  <a:pt x="23" y="23"/>
                </a:lnTo>
                <a:close/>
              </a:path>
            </a:pathLst>
          </a:custGeom>
          <a:solidFill>
            <a:srgbClr val="008000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45" name="Freeform 45"/>
          <p:cNvSpPr>
            <a:spLocks/>
          </p:cNvSpPr>
          <p:nvPr/>
        </p:nvSpPr>
        <p:spPr bwMode="auto">
          <a:xfrm>
            <a:off x="7059216" y="5865791"/>
            <a:ext cx="28397" cy="31947"/>
          </a:xfrm>
          <a:custGeom>
            <a:avLst/>
            <a:gdLst/>
            <a:ahLst/>
            <a:cxnLst>
              <a:cxn ang="0">
                <a:pos x="10" y="7"/>
              </a:cxn>
              <a:cxn ang="0">
                <a:pos x="3" y="2"/>
              </a:cxn>
              <a:cxn ang="0">
                <a:pos x="1" y="11"/>
              </a:cxn>
              <a:cxn ang="0">
                <a:pos x="4" y="18"/>
              </a:cxn>
              <a:cxn ang="0">
                <a:pos x="8" y="22"/>
              </a:cxn>
              <a:cxn ang="0">
                <a:pos x="13" y="23"/>
              </a:cxn>
              <a:cxn ang="0">
                <a:pos x="14" y="20"/>
              </a:cxn>
              <a:cxn ang="0">
                <a:pos x="19" y="20"/>
              </a:cxn>
              <a:cxn ang="0">
                <a:pos x="12" y="8"/>
              </a:cxn>
              <a:cxn ang="0">
                <a:pos x="10" y="7"/>
              </a:cxn>
            </a:cxnLst>
            <a:rect l="0" t="0" r="r" b="b"/>
            <a:pathLst>
              <a:path w="21" h="23">
                <a:moveTo>
                  <a:pt x="10" y="7"/>
                </a:moveTo>
                <a:cubicBezTo>
                  <a:pt x="8" y="5"/>
                  <a:pt x="6" y="0"/>
                  <a:pt x="3" y="2"/>
                </a:cubicBezTo>
                <a:cubicBezTo>
                  <a:pt x="0" y="3"/>
                  <a:pt x="1" y="9"/>
                  <a:pt x="1" y="11"/>
                </a:cubicBezTo>
                <a:cubicBezTo>
                  <a:pt x="2" y="13"/>
                  <a:pt x="3" y="16"/>
                  <a:pt x="4" y="18"/>
                </a:cubicBezTo>
                <a:cubicBezTo>
                  <a:pt x="5" y="21"/>
                  <a:pt x="5" y="21"/>
                  <a:pt x="8" y="22"/>
                </a:cubicBezTo>
                <a:cubicBezTo>
                  <a:pt x="9" y="22"/>
                  <a:pt x="12" y="23"/>
                  <a:pt x="13" y="23"/>
                </a:cubicBezTo>
                <a:cubicBezTo>
                  <a:pt x="13" y="22"/>
                  <a:pt x="13" y="21"/>
                  <a:pt x="14" y="20"/>
                </a:cubicBezTo>
                <a:cubicBezTo>
                  <a:pt x="16" y="20"/>
                  <a:pt x="17" y="23"/>
                  <a:pt x="19" y="20"/>
                </a:cubicBezTo>
                <a:cubicBezTo>
                  <a:pt x="21" y="16"/>
                  <a:pt x="15" y="10"/>
                  <a:pt x="12" y="8"/>
                </a:cubicBezTo>
                <a:lnTo>
                  <a:pt x="10" y="7"/>
                </a:lnTo>
                <a:close/>
              </a:path>
            </a:pathLst>
          </a:custGeom>
          <a:solidFill>
            <a:srgbClr val="008000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46" name="Freeform 46"/>
          <p:cNvSpPr>
            <a:spLocks/>
          </p:cNvSpPr>
          <p:nvPr/>
        </p:nvSpPr>
        <p:spPr bwMode="auto">
          <a:xfrm>
            <a:off x="7384593" y="5884722"/>
            <a:ext cx="23664" cy="29580"/>
          </a:xfrm>
          <a:custGeom>
            <a:avLst/>
            <a:gdLst/>
            <a:ahLst/>
            <a:cxnLst>
              <a:cxn ang="0">
                <a:pos x="10" y="6"/>
              </a:cxn>
              <a:cxn ang="0">
                <a:pos x="1" y="1"/>
              </a:cxn>
              <a:cxn ang="0">
                <a:pos x="7" y="12"/>
              </a:cxn>
              <a:cxn ang="0">
                <a:pos x="16" y="21"/>
              </a:cxn>
              <a:cxn ang="0">
                <a:pos x="15" y="14"/>
              </a:cxn>
              <a:cxn ang="0">
                <a:pos x="10" y="7"/>
              </a:cxn>
              <a:cxn ang="0">
                <a:pos x="10" y="6"/>
              </a:cxn>
            </a:cxnLst>
            <a:rect l="0" t="0" r="r" b="b"/>
            <a:pathLst>
              <a:path w="17" h="21">
                <a:moveTo>
                  <a:pt x="10" y="6"/>
                </a:moveTo>
                <a:cubicBezTo>
                  <a:pt x="11" y="3"/>
                  <a:pt x="5" y="0"/>
                  <a:pt x="1" y="1"/>
                </a:cubicBezTo>
                <a:cubicBezTo>
                  <a:pt x="0" y="5"/>
                  <a:pt x="4" y="9"/>
                  <a:pt x="7" y="12"/>
                </a:cubicBezTo>
                <a:cubicBezTo>
                  <a:pt x="9" y="15"/>
                  <a:pt x="13" y="20"/>
                  <a:pt x="16" y="21"/>
                </a:cubicBezTo>
                <a:cubicBezTo>
                  <a:pt x="17" y="19"/>
                  <a:pt x="16" y="16"/>
                  <a:pt x="15" y="14"/>
                </a:cubicBezTo>
                <a:cubicBezTo>
                  <a:pt x="14" y="13"/>
                  <a:pt x="12" y="8"/>
                  <a:pt x="10" y="7"/>
                </a:cubicBezTo>
                <a:lnTo>
                  <a:pt x="10" y="6"/>
                </a:lnTo>
                <a:close/>
              </a:path>
            </a:pathLst>
          </a:custGeom>
          <a:solidFill>
            <a:srgbClr val="008000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47" name="Freeform 47"/>
          <p:cNvSpPr>
            <a:spLocks/>
          </p:cNvSpPr>
          <p:nvPr/>
        </p:nvSpPr>
        <p:spPr bwMode="auto">
          <a:xfrm>
            <a:off x="7412990" y="5920218"/>
            <a:ext cx="23664" cy="11832"/>
          </a:xfrm>
          <a:custGeom>
            <a:avLst/>
            <a:gdLst/>
            <a:ahLst/>
            <a:cxnLst>
              <a:cxn ang="0">
                <a:pos x="10" y="3"/>
              </a:cxn>
              <a:cxn ang="0">
                <a:pos x="1" y="1"/>
              </a:cxn>
              <a:cxn ang="0">
                <a:pos x="11" y="8"/>
              </a:cxn>
              <a:cxn ang="0">
                <a:pos x="7" y="1"/>
              </a:cxn>
              <a:cxn ang="0">
                <a:pos x="10" y="3"/>
              </a:cxn>
            </a:cxnLst>
            <a:rect l="0" t="0" r="r" b="b"/>
            <a:pathLst>
              <a:path w="17" h="9">
                <a:moveTo>
                  <a:pt x="10" y="3"/>
                </a:moveTo>
                <a:cubicBezTo>
                  <a:pt x="7" y="2"/>
                  <a:pt x="4" y="0"/>
                  <a:pt x="1" y="1"/>
                </a:cubicBezTo>
                <a:cubicBezTo>
                  <a:pt x="0" y="6"/>
                  <a:pt x="6" y="9"/>
                  <a:pt x="11" y="8"/>
                </a:cubicBezTo>
                <a:cubicBezTo>
                  <a:pt x="17" y="8"/>
                  <a:pt x="11" y="1"/>
                  <a:pt x="7" y="1"/>
                </a:cubicBezTo>
                <a:lnTo>
                  <a:pt x="10" y="3"/>
                </a:lnTo>
                <a:close/>
              </a:path>
            </a:pathLst>
          </a:custGeom>
          <a:solidFill>
            <a:srgbClr val="008000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48" name="Freeform 48"/>
          <p:cNvSpPr>
            <a:spLocks/>
          </p:cNvSpPr>
          <p:nvPr/>
        </p:nvSpPr>
        <p:spPr bwMode="auto">
          <a:xfrm>
            <a:off x="7430738" y="5968729"/>
            <a:ext cx="16565" cy="27214"/>
          </a:xfrm>
          <a:custGeom>
            <a:avLst/>
            <a:gdLst/>
            <a:ahLst/>
            <a:cxnLst>
              <a:cxn ang="0">
                <a:pos x="12" y="1"/>
              </a:cxn>
              <a:cxn ang="0">
                <a:pos x="1" y="3"/>
              </a:cxn>
              <a:cxn ang="0">
                <a:pos x="1" y="10"/>
              </a:cxn>
              <a:cxn ang="0">
                <a:pos x="11" y="19"/>
              </a:cxn>
              <a:cxn ang="0">
                <a:pos x="12" y="5"/>
              </a:cxn>
              <a:cxn ang="0">
                <a:pos x="12" y="1"/>
              </a:cxn>
            </a:cxnLst>
            <a:rect l="0" t="0" r="r" b="b"/>
            <a:pathLst>
              <a:path w="12" h="20">
                <a:moveTo>
                  <a:pt x="12" y="1"/>
                </a:moveTo>
                <a:cubicBezTo>
                  <a:pt x="8" y="1"/>
                  <a:pt x="3" y="0"/>
                  <a:pt x="1" y="3"/>
                </a:cubicBezTo>
                <a:cubicBezTo>
                  <a:pt x="0" y="5"/>
                  <a:pt x="0" y="8"/>
                  <a:pt x="1" y="10"/>
                </a:cubicBezTo>
                <a:cubicBezTo>
                  <a:pt x="2" y="13"/>
                  <a:pt x="7" y="20"/>
                  <a:pt x="11" y="19"/>
                </a:cubicBezTo>
                <a:cubicBezTo>
                  <a:pt x="12" y="14"/>
                  <a:pt x="12" y="10"/>
                  <a:pt x="12" y="5"/>
                </a:cubicBezTo>
                <a:lnTo>
                  <a:pt x="12" y="1"/>
                </a:lnTo>
                <a:close/>
              </a:path>
            </a:pathLst>
          </a:custGeom>
          <a:solidFill>
            <a:srgbClr val="008000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49" name="Freeform 49"/>
          <p:cNvSpPr>
            <a:spLocks/>
          </p:cNvSpPr>
          <p:nvPr/>
        </p:nvSpPr>
        <p:spPr bwMode="auto">
          <a:xfrm>
            <a:off x="7404708" y="5973462"/>
            <a:ext cx="13015" cy="21297"/>
          </a:xfrm>
          <a:custGeom>
            <a:avLst/>
            <a:gdLst/>
            <a:ahLst/>
            <a:cxnLst>
              <a:cxn ang="0">
                <a:pos x="10" y="0"/>
              </a:cxn>
              <a:cxn ang="0">
                <a:pos x="0" y="11"/>
              </a:cxn>
              <a:cxn ang="0">
                <a:pos x="8" y="14"/>
              </a:cxn>
              <a:cxn ang="0">
                <a:pos x="9" y="4"/>
              </a:cxn>
              <a:cxn ang="0">
                <a:pos x="10" y="0"/>
              </a:cxn>
            </a:cxnLst>
            <a:rect l="0" t="0" r="r" b="b"/>
            <a:pathLst>
              <a:path w="10" h="15">
                <a:moveTo>
                  <a:pt x="10" y="0"/>
                </a:moveTo>
                <a:cubicBezTo>
                  <a:pt x="7" y="0"/>
                  <a:pt x="0" y="8"/>
                  <a:pt x="0" y="11"/>
                </a:cubicBezTo>
                <a:cubicBezTo>
                  <a:pt x="0" y="15"/>
                  <a:pt x="5" y="14"/>
                  <a:pt x="8" y="14"/>
                </a:cubicBezTo>
                <a:cubicBezTo>
                  <a:pt x="8" y="11"/>
                  <a:pt x="9" y="7"/>
                  <a:pt x="9" y="4"/>
                </a:cubicBezTo>
                <a:lnTo>
                  <a:pt x="10" y="0"/>
                </a:lnTo>
                <a:close/>
              </a:path>
            </a:pathLst>
          </a:custGeom>
          <a:gradFill>
            <a:gsLst>
              <a:gs pos="0">
                <a:schemeClr val="accent1">
                  <a:shade val="30000"/>
                  <a:satMod val="115000"/>
                </a:schemeClr>
              </a:gs>
              <a:gs pos="14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</a:gradFill>
          <a:ln w="317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50" name="Freeform 50"/>
          <p:cNvSpPr>
            <a:spLocks/>
          </p:cNvSpPr>
          <p:nvPr/>
        </p:nvSpPr>
        <p:spPr bwMode="auto">
          <a:xfrm>
            <a:off x="7256808" y="6082315"/>
            <a:ext cx="203509" cy="43778"/>
          </a:xfrm>
          <a:custGeom>
            <a:avLst/>
            <a:gdLst/>
            <a:ahLst/>
            <a:cxnLst>
              <a:cxn ang="0">
                <a:pos x="116" y="7"/>
              </a:cxn>
              <a:cxn ang="0">
                <a:pos x="95" y="5"/>
              </a:cxn>
              <a:cxn ang="0">
                <a:pos x="67" y="4"/>
              </a:cxn>
              <a:cxn ang="0">
                <a:pos x="57" y="3"/>
              </a:cxn>
              <a:cxn ang="0">
                <a:pos x="37" y="1"/>
              </a:cxn>
              <a:cxn ang="0">
                <a:pos x="22" y="0"/>
              </a:cxn>
              <a:cxn ang="0">
                <a:pos x="5" y="3"/>
              </a:cxn>
              <a:cxn ang="0">
                <a:pos x="1" y="8"/>
              </a:cxn>
              <a:cxn ang="0">
                <a:pos x="13" y="13"/>
              </a:cxn>
              <a:cxn ang="0">
                <a:pos x="41" y="15"/>
              </a:cxn>
              <a:cxn ang="0">
                <a:pos x="57" y="16"/>
              </a:cxn>
              <a:cxn ang="0">
                <a:pos x="65" y="19"/>
              </a:cxn>
              <a:cxn ang="0">
                <a:pos x="68" y="25"/>
              </a:cxn>
              <a:cxn ang="0">
                <a:pos x="71" y="30"/>
              </a:cxn>
              <a:cxn ang="0">
                <a:pos x="76" y="31"/>
              </a:cxn>
              <a:cxn ang="0">
                <a:pos x="93" y="28"/>
              </a:cxn>
              <a:cxn ang="0">
                <a:pos x="127" y="27"/>
              </a:cxn>
              <a:cxn ang="0">
                <a:pos x="142" y="25"/>
              </a:cxn>
              <a:cxn ang="0">
                <a:pos x="146" y="22"/>
              </a:cxn>
              <a:cxn ang="0">
                <a:pos x="139" y="15"/>
              </a:cxn>
              <a:cxn ang="0">
                <a:pos x="123" y="8"/>
              </a:cxn>
              <a:cxn ang="0">
                <a:pos x="116" y="7"/>
              </a:cxn>
            </a:cxnLst>
            <a:rect l="0" t="0" r="r" b="b"/>
            <a:pathLst>
              <a:path w="146" h="31">
                <a:moveTo>
                  <a:pt x="116" y="7"/>
                </a:moveTo>
                <a:cubicBezTo>
                  <a:pt x="109" y="5"/>
                  <a:pt x="102" y="5"/>
                  <a:pt x="95" y="5"/>
                </a:cubicBezTo>
                <a:cubicBezTo>
                  <a:pt x="86" y="5"/>
                  <a:pt x="77" y="4"/>
                  <a:pt x="67" y="4"/>
                </a:cubicBezTo>
                <a:cubicBezTo>
                  <a:pt x="64" y="3"/>
                  <a:pt x="60" y="3"/>
                  <a:pt x="57" y="3"/>
                </a:cubicBezTo>
                <a:cubicBezTo>
                  <a:pt x="50" y="3"/>
                  <a:pt x="44" y="1"/>
                  <a:pt x="37" y="1"/>
                </a:cubicBezTo>
                <a:cubicBezTo>
                  <a:pt x="32" y="0"/>
                  <a:pt x="27" y="1"/>
                  <a:pt x="22" y="0"/>
                </a:cubicBezTo>
                <a:cubicBezTo>
                  <a:pt x="16" y="0"/>
                  <a:pt x="10" y="0"/>
                  <a:pt x="5" y="3"/>
                </a:cubicBezTo>
                <a:cubicBezTo>
                  <a:pt x="3" y="4"/>
                  <a:pt x="0" y="5"/>
                  <a:pt x="1" y="8"/>
                </a:cubicBezTo>
                <a:cubicBezTo>
                  <a:pt x="3" y="11"/>
                  <a:pt x="11" y="12"/>
                  <a:pt x="13" y="13"/>
                </a:cubicBezTo>
                <a:cubicBezTo>
                  <a:pt x="22" y="14"/>
                  <a:pt x="31" y="14"/>
                  <a:pt x="41" y="15"/>
                </a:cubicBezTo>
                <a:cubicBezTo>
                  <a:pt x="46" y="15"/>
                  <a:pt x="52" y="15"/>
                  <a:pt x="57" y="16"/>
                </a:cubicBezTo>
                <a:cubicBezTo>
                  <a:pt x="59" y="17"/>
                  <a:pt x="64" y="18"/>
                  <a:pt x="65" y="19"/>
                </a:cubicBezTo>
                <a:cubicBezTo>
                  <a:pt x="67" y="21"/>
                  <a:pt x="67" y="23"/>
                  <a:pt x="68" y="25"/>
                </a:cubicBezTo>
                <a:cubicBezTo>
                  <a:pt x="68" y="27"/>
                  <a:pt x="69" y="30"/>
                  <a:pt x="71" y="30"/>
                </a:cubicBezTo>
                <a:cubicBezTo>
                  <a:pt x="72" y="31"/>
                  <a:pt x="75" y="31"/>
                  <a:pt x="76" y="31"/>
                </a:cubicBezTo>
                <a:cubicBezTo>
                  <a:pt x="82" y="30"/>
                  <a:pt x="88" y="28"/>
                  <a:pt x="93" y="28"/>
                </a:cubicBezTo>
                <a:cubicBezTo>
                  <a:pt x="104" y="27"/>
                  <a:pt x="116" y="27"/>
                  <a:pt x="127" y="27"/>
                </a:cubicBezTo>
                <a:cubicBezTo>
                  <a:pt x="132" y="27"/>
                  <a:pt x="137" y="27"/>
                  <a:pt x="142" y="25"/>
                </a:cubicBezTo>
                <a:cubicBezTo>
                  <a:pt x="143" y="25"/>
                  <a:pt x="145" y="23"/>
                  <a:pt x="146" y="22"/>
                </a:cubicBezTo>
                <a:cubicBezTo>
                  <a:pt x="146" y="19"/>
                  <a:pt x="140" y="16"/>
                  <a:pt x="139" y="15"/>
                </a:cubicBezTo>
                <a:cubicBezTo>
                  <a:pt x="134" y="12"/>
                  <a:pt x="129" y="10"/>
                  <a:pt x="123" y="8"/>
                </a:cubicBezTo>
                <a:lnTo>
                  <a:pt x="116" y="7"/>
                </a:lnTo>
                <a:close/>
              </a:path>
            </a:pathLst>
          </a:custGeom>
          <a:solidFill>
            <a:srgbClr val="BFBFBF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51" name="Freeform 51"/>
          <p:cNvSpPr>
            <a:spLocks/>
          </p:cNvSpPr>
          <p:nvPr/>
        </p:nvSpPr>
        <p:spPr bwMode="auto">
          <a:xfrm>
            <a:off x="7474516" y="5803082"/>
            <a:ext cx="29580" cy="56793"/>
          </a:xfrm>
          <a:custGeom>
            <a:avLst/>
            <a:gdLst/>
            <a:ahLst/>
            <a:cxnLst>
              <a:cxn ang="0">
                <a:pos x="17" y="12"/>
              </a:cxn>
              <a:cxn ang="0">
                <a:pos x="1" y="5"/>
              </a:cxn>
              <a:cxn ang="0">
                <a:pos x="0" y="10"/>
              </a:cxn>
              <a:cxn ang="0">
                <a:pos x="2" y="17"/>
              </a:cxn>
              <a:cxn ang="0">
                <a:pos x="7" y="22"/>
              </a:cxn>
              <a:cxn ang="0">
                <a:pos x="4" y="25"/>
              </a:cxn>
              <a:cxn ang="0">
                <a:pos x="1" y="31"/>
              </a:cxn>
              <a:cxn ang="0">
                <a:pos x="8" y="36"/>
              </a:cxn>
              <a:cxn ang="0">
                <a:pos x="13" y="41"/>
              </a:cxn>
              <a:cxn ang="0">
                <a:pos x="15" y="34"/>
              </a:cxn>
              <a:cxn ang="0">
                <a:pos x="19" y="25"/>
              </a:cxn>
              <a:cxn ang="0">
                <a:pos x="16" y="13"/>
              </a:cxn>
              <a:cxn ang="0">
                <a:pos x="17" y="12"/>
              </a:cxn>
            </a:cxnLst>
            <a:rect l="0" t="0" r="r" b="b"/>
            <a:pathLst>
              <a:path w="22" h="41">
                <a:moveTo>
                  <a:pt x="17" y="12"/>
                </a:moveTo>
                <a:cubicBezTo>
                  <a:pt x="14" y="9"/>
                  <a:pt x="6" y="0"/>
                  <a:pt x="1" y="5"/>
                </a:cubicBezTo>
                <a:cubicBezTo>
                  <a:pt x="0" y="7"/>
                  <a:pt x="0" y="9"/>
                  <a:pt x="0" y="10"/>
                </a:cubicBezTo>
                <a:cubicBezTo>
                  <a:pt x="0" y="13"/>
                  <a:pt x="1" y="15"/>
                  <a:pt x="2" y="17"/>
                </a:cubicBezTo>
                <a:cubicBezTo>
                  <a:pt x="3" y="18"/>
                  <a:pt x="6" y="20"/>
                  <a:pt x="7" y="22"/>
                </a:cubicBezTo>
                <a:cubicBezTo>
                  <a:pt x="8" y="25"/>
                  <a:pt x="6" y="24"/>
                  <a:pt x="4" y="25"/>
                </a:cubicBezTo>
                <a:cubicBezTo>
                  <a:pt x="1" y="26"/>
                  <a:pt x="1" y="28"/>
                  <a:pt x="1" y="31"/>
                </a:cubicBezTo>
                <a:cubicBezTo>
                  <a:pt x="2" y="35"/>
                  <a:pt x="5" y="34"/>
                  <a:pt x="8" y="36"/>
                </a:cubicBezTo>
                <a:cubicBezTo>
                  <a:pt x="10" y="38"/>
                  <a:pt x="10" y="41"/>
                  <a:pt x="13" y="41"/>
                </a:cubicBezTo>
                <a:cubicBezTo>
                  <a:pt x="15" y="40"/>
                  <a:pt x="15" y="36"/>
                  <a:pt x="15" y="34"/>
                </a:cubicBezTo>
                <a:cubicBezTo>
                  <a:pt x="15" y="29"/>
                  <a:pt x="17" y="28"/>
                  <a:pt x="19" y="25"/>
                </a:cubicBezTo>
                <a:cubicBezTo>
                  <a:pt x="22" y="21"/>
                  <a:pt x="22" y="14"/>
                  <a:pt x="16" y="13"/>
                </a:cubicBezTo>
                <a:lnTo>
                  <a:pt x="17" y="12"/>
                </a:lnTo>
                <a:close/>
              </a:path>
            </a:pathLst>
          </a:custGeom>
          <a:solidFill>
            <a:srgbClr val="008000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52" name="Freeform 52"/>
          <p:cNvSpPr>
            <a:spLocks/>
          </p:cNvSpPr>
          <p:nvPr/>
        </p:nvSpPr>
        <p:spPr bwMode="auto">
          <a:xfrm>
            <a:off x="7474516" y="5728541"/>
            <a:ext cx="65076" cy="50878"/>
          </a:xfrm>
          <a:custGeom>
            <a:avLst/>
            <a:gdLst/>
            <a:ahLst/>
            <a:cxnLst>
              <a:cxn ang="0">
                <a:pos x="39" y="6"/>
              </a:cxn>
              <a:cxn ang="0">
                <a:pos x="35" y="5"/>
              </a:cxn>
              <a:cxn ang="0">
                <a:pos x="25" y="0"/>
              </a:cxn>
              <a:cxn ang="0">
                <a:pos x="19" y="3"/>
              </a:cxn>
              <a:cxn ang="0">
                <a:pos x="16" y="5"/>
              </a:cxn>
              <a:cxn ang="0">
                <a:pos x="5" y="9"/>
              </a:cxn>
              <a:cxn ang="0">
                <a:pos x="0" y="14"/>
              </a:cxn>
              <a:cxn ang="0">
                <a:pos x="6" y="20"/>
              </a:cxn>
              <a:cxn ang="0">
                <a:pos x="10" y="23"/>
              </a:cxn>
              <a:cxn ang="0">
                <a:pos x="12" y="22"/>
              </a:cxn>
              <a:cxn ang="0">
                <a:pos x="31" y="22"/>
              </a:cxn>
              <a:cxn ang="0">
                <a:pos x="20" y="30"/>
              </a:cxn>
              <a:cxn ang="0">
                <a:pos x="33" y="33"/>
              </a:cxn>
              <a:cxn ang="0">
                <a:pos x="39" y="34"/>
              </a:cxn>
              <a:cxn ang="0">
                <a:pos x="43" y="35"/>
              </a:cxn>
              <a:cxn ang="0">
                <a:pos x="45" y="27"/>
              </a:cxn>
              <a:cxn ang="0">
                <a:pos x="40" y="25"/>
              </a:cxn>
              <a:cxn ang="0">
                <a:pos x="39" y="21"/>
              </a:cxn>
              <a:cxn ang="0">
                <a:pos x="37" y="16"/>
              </a:cxn>
              <a:cxn ang="0">
                <a:pos x="34" y="11"/>
              </a:cxn>
              <a:cxn ang="0">
                <a:pos x="34" y="5"/>
              </a:cxn>
              <a:cxn ang="0">
                <a:pos x="39" y="6"/>
              </a:cxn>
            </a:cxnLst>
            <a:rect l="0" t="0" r="r" b="b"/>
            <a:pathLst>
              <a:path w="47" h="36">
                <a:moveTo>
                  <a:pt x="39" y="6"/>
                </a:moveTo>
                <a:cubicBezTo>
                  <a:pt x="38" y="6"/>
                  <a:pt x="37" y="6"/>
                  <a:pt x="35" y="5"/>
                </a:cubicBezTo>
                <a:cubicBezTo>
                  <a:pt x="32" y="2"/>
                  <a:pt x="29" y="1"/>
                  <a:pt x="25" y="0"/>
                </a:cubicBezTo>
                <a:cubicBezTo>
                  <a:pt x="22" y="0"/>
                  <a:pt x="21" y="1"/>
                  <a:pt x="19" y="3"/>
                </a:cubicBezTo>
                <a:cubicBezTo>
                  <a:pt x="18" y="4"/>
                  <a:pt x="17" y="5"/>
                  <a:pt x="16" y="5"/>
                </a:cubicBezTo>
                <a:cubicBezTo>
                  <a:pt x="13" y="8"/>
                  <a:pt x="8" y="9"/>
                  <a:pt x="5" y="9"/>
                </a:cubicBezTo>
                <a:cubicBezTo>
                  <a:pt x="1" y="10"/>
                  <a:pt x="0" y="10"/>
                  <a:pt x="0" y="14"/>
                </a:cubicBezTo>
                <a:cubicBezTo>
                  <a:pt x="0" y="18"/>
                  <a:pt x="2" y="19"/>
                  <a:pt x="6" y="20"/>
                </a:cubicBezTo>
                <a:cubicBezTo>
                  <a:pt x="7" y="21"/>
                  <a:pt x="8" y="23"/>
                  <a:pt x="10" y="23"/>
                </a:cubicBezTo>
                <a:cubicBezTo>
                  <a:pt x="11" y="23"/>
                  <a:pt x="11" y="23"/>
                  <a:pt x="12" y="22"/>
                </a:cubicBezTo>
                <a:cubicBezTo>
                  <a:pt x="17" y="19"/>
                  <a:pt x="27" y="16"/>
                  <a:pt x="31" y="22"/>
                </a:cubicBezTo>
                <a:cubicBezTo>
                  <a:pt x="26" y="24"/>
                  <a:pt x="20" y="23"/>
                  <a:pt x="20" y="30"/>
                </a:cubicBezTo>
                <a:cubicBezTo>
                  <a:pt x="25" y="32"/>
                  <a:pt x="28" y="33"/>
                  <a:pt x="33" y="33"/>
                </a:cubicBezTo>
                <a:cubicBezTo>
                  <a:pt x="35" y="33"/>
                  <a:pt x="37" y="33"/>
                  <a:pt x="39" y="34"/>
                </a:cubicBezTo>
                <a:cubicBezTo>
                  <a:pt x="40" y="35"/>
                  <a:pt x="40" y="36"/>
                  <a:pt x="43" y="35"/>
                </a:cubicBezTo>
                <a:cubicBezTo>
                  <a:pt x="46" y="34"/>
                  <a:pt x="47" y="29"/>
                  <a:pt x="45" y="27"/>
                </a:cubicBezTo>
                <a:cubicBezTo>
                  <a:pt x="43" y="25"/>
                  <a:pt x="41" y="26"/>
                  <a:pt x="40" y="25"/>
                </a:cubicBezTo>
                <a:cubicBezTo>
                  <a:pt x="39" y="24"/>
                  <a:pt x="39" y="22"/>
                  <a:pt x="39" y="21"/>
                </a:cubicBezTo>
                <a:cubicBezTo>
                  <a:pt x="39" y="19"/>
                  <a:pt x="37" y="18"/>
                  <a:pt x="37" y="16"/>
                </a:cubicBezTo>
                <a:cubicBezTo>
                  <a:pt x="36" y="14"/>
                  <a:pt x="35" y="13"/>
                  <a:pt x="34" y="11"/>
                </a:cubicBezTo>
                <a:cubicBezTo>
                  <a:pt x="33" y="9"/>
                  <a:pt x="34" y="7"/>
                  <a:pt x="34" y="5"/>
                </a:cubicBezTo>
                <a:lnTo>
                  <a:pt x="39" y="6"/>
                </a:lnTo>
                <a:close/>
              </a:path>
            </a:pathLst>
          </a:custGeom>
          <a:solidFill>
            <a:srgbClr val="008000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53" name="Freeform 53"/>
          <p:cNvSpPr>
            <a:spLocks/>
          </p:cNvSpPr>
          <p:nvPr/>
        </p:nvSpPr>
        <p:spPr bwMode="auto">
          <a:xfrm>
            <a:off x="7616498" y="6069300"/>
            <a:ext cx="52060" cy="50878"/>
          </a:xfrm>
          <a:custGeom>
            <a:avLst/>
            <a:gdLst/>
            <a:ahLst/>
            <a:cxnLst>
              <a:cxn ang="0">
                <a:pos x="27" y="0"/>
              </a:cxn>
              <a:cxn ang="0">
                <a:pos x="15" y="7"/>
              </a:cxn>
              <a:cxn ang="0">
                <a:pos x="12" y="11"/>
              </a:cxn>
              <a:cxn ang="0">
                <a:pos x="12" y="13"/>
              </a:cxn>
              <a:cxn ang="0">
                <a:pos x="3" y="21"/>
              </a:cxn>
              <a:cxn ang="0">
                <a:pos x="7" y="24"/>
              </a:cxn>
              <a:cxn ang="0">
                <a:pos x="11" y="28"/>
              </a:cxn>
              <a:cxn ang="0">
                <a:pos x="12" y="31"/>
              </a:cxn>
              <a:cxn ang="0">
                <a:pos x="14" y="31"/>
              </a:cxn>
              <a:cxn ang="0">
                <a:pos x="17" y="35"/>
              </a:cxn>
              <a:cxn ang="0">
                <a:pos x="22" y="23"/>
              </a:cxn>
              <a:cxn ang="0">
                <a:pos x="33" y="11"/>
              </a:cxn>
              <a:cxn ang="0">
                <a:pos x="33" y="3"/>
              </a:cxn>
              <a:cxn ang="0">
                <a:pos x="23" y="6"/>
              </a:cxn>
              <a:cxn ang="0">
                <a:pos x="27" y="0"/>
              </a:cxn>
            </a:cxnLst>
            <a:rect l="0" t="0" r="r" b="b"/>
            <a:pathLst>
              <a:path w="38" h="37">
                <a:moveTo>
                  <a:pt x="27" y="0"/>
                </a:moveTo>
                <a:cubicBezTo>
                  <a:pt x="23" y="2"/>
                  <a:pt x="18" y="4"/>
                  <a:pt x="15" y="7"/>
                </a:cubicBezTo>
                <a:cubicBezTo>
                  <a:pt x="14" y="8"/>
                  <a:pt x="13" y="9"/>
                  <a:pt x="12" y="11"/>
                </a:cubicBezTo>
                <a:cubicBezTo>
                  <a:pt x="12" y="12"/>
                  <a:pt x="13" y="12"/>
                  <a:pt x="12" y="13"/>
                </a:cubicBezTo>
                <a:cubicBezTo>
                  <a:pt x="11" y="16"/>
                  <a:pt x="0" y="17"/>
                  <a:pt x="3" y="21"/>
                </a:cubicBezTo>
                <a:cubicBezTo>
                  <a:pt x="4" y="22"/>
                  <a:pt x="6" y="23"/>
                  <a:pt x="7" y="24"/>
                </a:cubicBezTo>
                <a:cubicBezTo>
                  <a:pt x="9" y="25"/>
                  <a:pt x="9" y="25"/>
                  <a:pt x="11" y="28"/>
                </a:cubicBezTo>
                <a:cubicBezTo>
                  <a:pt x="11" y="29"/>
                  <a:pt x="12" y="30"/>
                  <a:pt x="12" y="31"/>
                </a:cubicBezTo>
                <a:cubicBezTo>
                  <a:pt x="13" y="31"/>
                  <a:pt x="14" y="31"/>
                  <a:pt x="14" y="31"/>
                </a:cubicBezTo>
                <a:cubicBezTo>
                  <a:pt x="15" y="33"/>
                  <a:pt x="15" y="35"/>
                  <a:pt x="17" y="35"/>
                </a:cubicBezTo>
                <a:cubicBezTo>
                  <a:pt x="20" y="37"/>
                  <a:pt x="22" y="25"/>
                  <a:pt x="22" y="23"/>
                </a:cubicBezTo>
                <a:cubicBezTo>
                  <a:pt x="24" y="18"/>
                  <a:pt x="30" y="15"/>
                  <a:pt x="33" y="11"/>
                </a:cubicBezTo>
                <a:cubicBezTo>
                  <a:pt x="35" y="8"/>
                  <a:pt x="38" y="4"/>
                  <a:pt x="33" y="3"/>
                </a:cubicBezTo>
                <a:cubicBezTo>
                  <a:pt x="31" y="2"/>
                  <a:pt x="22" y="1"/>
                  <a:pt x="23" y="6"/>
                </a:cubicBezTo>
                <a:lnTo>
                  <a:pt x="27" y="0"/>
                </a:lnTo>
                <a:close/>
              </a:path>
            </a:pathLst>
          </a:custGeom>
          <a:solidFill>
            <a:srgbClr val="008000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54" name="Freeform 54"/>
          <p:cNvSpPr>
            <a:spLocks/>
          </p:cNvSpPr>
          <p:nvPr/>
        </p:nvSpPr>
        <p:spPr bwMode="auto">
          <a:xfrm>
            <a:off x="7558523" y="6010140"/>
            <a:ext cx="31947" cy="23664"/>
          </a:xfrm>
          <a:custGeom>
            <a:avLst/>
            <a:gdLst/>
            <a:ahLst/>
            <a:cxnLst>
              <a:cxn ang="0">
                <a:pos x="21" y="2"/>
              </a:cxn>
              <a:cxn ang="0">
                <a:pos x="5" y="7"/>
              </a:cxn>
              <a:cxn ang="0">
                <a:pos x="3" y="15"/>
              </a:cxn>
              <a:cxn ang="0">
                <a:pos x="18" y="5"/>
              </a:cxn>
              <a:cxn ang="0">
                <a:pos x="22" y="3"/>
              </a:cxn>
              <a:cxn ang="0">
                <a:pos x="23" y="0"/>
              </a:cxn>
              <a:cxn ang="0">
                <a:pos x="21" y="2"/>
              </a:cxn>
            </a:cxnLst>
            <a:rect l="0" t="0" r="r" b="b"/>
            <a:pathLst>
              <a:path w="23" h="17">
                <a:moveTo>
                  <a:pt x="21" y="2"/>
                </a:moveTo>
                <a:cubicBezTo>
                  <a:pt x="16" y="1"/>
                  <a:pt x="8" y="4"/>
                  <a:pt x="5" y="7"/>
                </a:cubicBezTo>
                <a:cubicBezTo>
                  <a:pt x="3" y="9"/>
                  <a:pt x="0" y="13"/>
                  <a:pt x="3" y="15"/>
                </a:cubicBezTo>
                <a:cubicBezTo>
                  <a:pt x="8" y="17"/>
                  <a:pt x="16" y="8"/>
                  <a:pt x="18" y="5"/>
                </a:cubicBezTo>
                <a:cubicBezTo>
                  <a:pt x="19" y="4"/>
                  <a:pt x="22" y="4"/>
                  <a:pt x="22" y="3"/>
                </a:cubicBezTo>
                <a:cubicBezTo>
                  <a:pt x="23" y="2"/>
                  <a:pt x="23" y="1"/>
                  <a:pt x="23" y="0"/>
                </a:cubicBezTo>
                <a:lnTo>
                  <a:pt x="21" y="2"/>
                </a:lnTo>
                <a:close/>
              </a:path>
            </a:pathLst>
          </a:custGeom>
          <a:gradFill>
            <a:gsLst>
              <a:gs pos="0">
                <a:schemeClr val="accent1">
                  <a:shade val="30000"/>
                  <a:satMod val="115000"/>
                </a:schemeClr>
              </a:gs>
              <a:gs pos="14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</a:gradFill>
          <a:ln w="317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55" name="Freeform 55"/>
          <p:cNvSpPr>
            <a:spLocks/>
          </p:cNvSpPr>
          <p:nvPr/>
        </p:nvSpPr>
        <p:spPr bwMode="auto">
          <a:xfrm>
            <a:off x="7485165" y="5920218"/>
            <a:ext cx="31947" cy="16565"/>
          </a:xfrm>
          <a:custGeom>
            <a:avLst/>
            <a:gdLst/>
            <a:ahLst/>
            <a:cxnLst>
              <a:cxn ang="0">
                <a:pos x="17" y="0"/>
              </a:cxn>
              <a:cxn ang="0">
                <a:pos x="4" y="7"/>
              </a:cxn>
              <a:cxn ang="0">
                <a:pos x="2" y="11"/>
              </a:cxn>
              <a:cxn ang="0">
                <a:pos x="9" y="11"/>
              </a:cxn>
              <a:cxn ang="0">
                <a:pos x="19" y="9"/>
              </a:cxn>
              <a:cxn ang="0">
                <a:pos x="23" y="0"/>
              </a:cxn>
              <a:cxn ang="0">
                <a:pos x="17" y="0"/>
              </a:cxn>
            </a:cxnLst>
            <a:rect l="0" t="0" r="r" b="b"/>
            <a:pathLst>
              <a:path w="23" h="12">
                <a:moveTo>
                  <a:pt x="17" y="0"/>
                </a:moveTo>
                <a:cubicBezTo>
                  <a:pt x="11" y="0"/>
                  <a:pt x="8" y="4"/>
                  <a:pt x="4" y="7"/>
                </a:cubicBezTo>
                <a:cubicBezTo>
                  <a:pt x="3" y="8"/>
                  <a:pt x="0" y="9"/>
                  <a:pt x="2" y="11"/>
                </a:cubicBezTo>
                <a:cubicBezTo>
                  <a:pt x="3" y="12"/>
                  <a:pt x="7" y="11"/>
                  <a:pt x="9" y="11"/>
                </a:cubicBezTo>
                <a:cubicBezTo>
                  <a:pt x="13" y="11"/>
                  <a:pt x="16" y="12"/>
                  <a:pt x="19" y="9"/>
                </a:cubicBezTo>
                <a:cubicBezTo>
                  <a:pt x="23" y="7"/>
                  <a:pt x="23" y="4"/>
                  <a:pt x="23" y="0"/>
                </a:cubicBezTo>
                <a:lnTo>
                  <a:pt x="17" y="0"/>
                </a:lnTo>
                <a:close/>
              </a:path>
            </a:pathLst>
          </a:custGeom>
          <a:solidFill>
            <a:srgbClr val="008000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56" name="Freeform 56"/>
          <p:cNvSpPr>
            <a:spLocks/>
          </p:cNvSpPr>
          <p:nvPr/>
        </p:nvSpPr>
        <p:spPr bwMode="auto">
          <a:xfrm>
            <a:off x="7408257" y="5656367"/>
            <a:ext cx="31947" cy="29580"/>
          </a:xfrm>
          <a:custGeom>
            <a:avLst/>
            <a:gdLst/>
            <a:ahLst/>
            <a:cxnLst>
              <a:cxn ang="0">
                <a:pos x="19" y="5"/>
              </a:cxn>
              <a:cxn ang="0">
                <a:pos x="20" y="3"/>
              </a:cxn>
              <a:cxn ang="0">
                <a:pos x="17" y="1"/>
              </a:cxn>
              <a:cxn ang="0">
                <a:pos x="14" y="1"/>
              </a:cxn>
              <a:cxn ang="0">
                <a:pos x="13" y="3"/>
              </a:cxn>
              <a:cxn ang="0">
                <a:pos x="6" y="1"/>
              </a:cxn>
              <a:cxn ang="0">
                <a:pos x="3" y="3"/>
              </a:cxn>
              <a:cxn ang="0">
                <a:pos x="2" y="13"/>
              </a:cxn>
              <a:cxn ang="0">
                <a:pos x="14" y="11"/>
              </a:cxn>
              <a:cxn ang="0">
                <a:pos x="21" y="17"/>
              </a:cxn>
              <a:cxn ang="0">
                <a:pos x="22" y="9"/>
              </a:cxn>
              <a:cxn ang="0">
                <a:pos x="18" y="5"/>
              </a:cxn>
              <a:cxn ang="0">
                <a:pos x="19" y="5"/>
              </a:cxn>
            </a:cxnLst>
            <a:rect l="0" t="0" r="r" b="b"/>
            <a:pathLst>
              <a:path w="23" h="21">
                <a:moveTo>
                  <a:pt x="19" y="5"/>
                </a:moveTo>
                <a:cubicBezTo>
                  <a:pt x="20" y="5"/>
                  <a:pt x="20" y="4"/>
                  <a:pt x="20" y="3"/>
                </a:cubicBezTo>
                <a:cubicBezTo>
                  <a:pt x="20" y="1"/>
                  <a:pt x="19" y="1"/>
                  <a:pt x="17" y="1"/>
                </a:cubicBezTo>
                <a:cubicBezTo>
                  <a:pt x="16" y="1"/>
                  <a:pt x="15" y="1"/>
                  <a:pt x="14" y="1"/>
                </a:cubicBezTo>
                <a:cubicBezTo>
                  <a:pt x="13" y="1"/>
                  <a:pt x="14" y="2"/>
                  <a:pt x="13" y="3"/>
                </a:cubicBezTo>
                <a:cubicBezTo>
                  <a:pt x="10" y="4"/>
                  <a:pt x="8" y="0"/>
                  <a:pt x="6" y="1"/>
                </a:cubicBezTo>
                <a:cubicBezTo>
                  <a:pt x="4" y="1"/>
                  <a:pt x="4" y="1"/>
                  <a:pt x="3" y="3"/>
                </a:cubicBezTo>
                <a:cubicBezTo>
                  <a:pt x="2" y="6"/>
                  <a:pt x="0" y="11"/>
                  <a:pt x="2" y="13"/>
                </a:cubicBezTo>
                <a:cubicBezTo>
                  <a:pt x="5" y="16"/>
                  <a:pt x="11" y="13"/>
                  <a:pt x="14" y="11"/>
                </a:cubicBezTo>
                <a:cubicBezTo>
                  <a:pt x="15" y="15"/>
                  <a:pt x="16" y="21"/>
                  <a:pt x="21" y="17"/>
                </a:cubicBezTo>
                <a:cubicBezTo>
                  <a:pt x="23" y="15"/>
                  <a:pt x="22" y="12"/>
                  <a:pt x="22" y="9"/>
                </a:cubicBezTo>
                <a:cubicBezTo>
                  <a:pt x="22" y="5"/>
                  <a:pt x="21" y="4"/>
                  <a:pt x="18" y="5"/>
                </a:cubicBezTo>
                <a:lnTo>
                  <a:pt x="19" y="5"/>
                </a:lnTo>
                <a:close/>
              </a:path>
            </a:pathLst>
          </a:custGeom>
          <a:solidFill>
            <a:srgbClr val="008000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57" name="Freeform 57"/>
          <p:cNvSpPr>
            <a:spLocks/>
          </p:cNvSpPr>
          <p:nvPr/>
        </p:nvSpPr>
        <p:spPr bwMode="auto">
          <a:xfrm>
            <a:off x="7370395" y="5564078"/>
            <a:ext cx="28397" cy="29580"/>
          </a:xfrm>
          <a:custGeom>
            <a:avLst/>
            <a:gdLst/>
            <a:ahLst/>
            <a:cxnLst>
              <a:cxn ang="0">
                <a:pos x="16" y="2"/>
              </a:cxn>
              <a:cxn ang="0">
                <a:pos x="5" y="1"/>
              </a:cxn>
              <a:cxn ang="0">
                <a:pos x="1" y="12"/>
              </a:cxn>
              <a:cxn ang="0">
                <a:pos x="15" y="17"/>
              </a:cxn>
              <a:cxn ang="0">
                <a:pos x="14" y="4"/>
              </a:cxn>
              <a:cxn ang="0">
                <a:pos x="16" y="2"/>
              </a:cxn>
            </a:cxnLst>
            <a:rect l="0" t="0" r="r" b="b"/>
            <a:pathLst>
              <a:path w="20" h="21">
                <a:moveTo>
                  <a:pt x="16" y="2"/>
                </a:moveTo>
                <a:cubicBezTo>
                  <a:pt x="12" y="3"/>
                  <a:pt x="9" y="0"/>
                  <a:pt x="5" y="1"/>
                </a:cubicBezTo>
                <a:cubicBezTo>
                  <a:pt x="1" y="2"/>
                  <a:pt x="0" y="8"/>
                  <a:pt x="1" y="12"/>
                </a:cubicBezTo>
                <a:cubicBezTo>
                  <a:pt x="4" y="17"/>
                  <a:pt x="10" y="21"/>
                  <a:pt x="15" y="17"/>
                </a:cubicBezTo>
                <a:cubicBezTo>
                  <a:pt x="20" y="14"/>
                  <a:pt x="16" y="8"/>
                  <a:pt x="14" y="4"/>
                </a:cubicBezTo>
                <a:lnTo>
                  <a:pt x="16" y="2"/>
                </a:lnTo>
                <a:close/>
              </a:path>
            </a:pathLst>
          </a:custGeom>
          <a:solidFill>
            <a:srgbClr val="008000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58" name="Freeform 58"/>
          <p:cNvSpPr>
            <a:spLocks/>
          </p:cNvSpPr>
          <p:nvPr/>
        </p:nvSpPr>
        <p:spPr bwMode="auto">
          <a:xfrm>
            <a:off x="7443753" y="5594841"/>
            <a:ext cx="26030" cy="15382"/>
          </a:xfrm>
          <a:custGeom>
            <a:avLst/>
            <a:gdLst/>
            <a:ahLst/>
            <a:cxnLst>
              <a:cxn ang="0">
                <a:pos x="17" y="7"/>
              </a:cxn>
              <a:cxn ang="0">
                <a:pos x="5" y="2"/>
              </a:cxn>
              <a:cxn ang="0">
                <a:pos x="0" y="8"/>
              </a:cxn>
              <a:cxn ang="0">
                <a:pos x="8" y="11"/>
              </a:cxn>
              <a:cxn ang="0">
                <a:pos x="19" y="11"/>
              </a:cxn>
              <a:cxn ang="0">
                <a:pos x="16" y="9"/>
              </a:cxn>
              <a:cxn ang="0">
                <a:pos x="17" y="7"/>
              </a:cxn>
            </a:cxnLst>
            <a:rect l="0" t="0" r="r" b="b"/>
            <a:pathLst>
              <a:path w="19" h="11">
                <a:moveTo>
                  <a:pt x="17" y="7"/>
                </a:moveTo>
                <a:cubicBezTo>
                  <a:pt x="14" y="4"/>
                  <a:pt x="9" y="0"/>
                  <a:pt x="5" y="2"/>
                </a:cubicBezTo>
                <a:cubicBezTo>
                  <a:pt x="3" y="2"/>
                  <a:pt x="0" y="5"/>
                  <a:pt x="0" y="8"/>
                </a:cubicBezTo>
                <a:cubicBezTo>
                  <a:pt x="1" y="11"/>
                  <a:pt x="6" y="11"/>
                  <a:pt x="8" y="11"/>
                </a:cubicBezTo>
                <a:cubicBezTo>
                  <a:pt x="12" y="11"/>
                  <a:pt x="15" y="11"/>
                  <a:pt x="19" y="11"/>
                </a:cubicBezTo>
                <a:cubicBezTo>
                  <a:pt x="18" y="10"/>
                  <a:pt x="18" y="9"/>
                  <a:pt x="16" y="9"/>
                </a:cubicBezTo>
                <a:lnTo>
                  <a:pt x="17" y="7"/>
                </a:lnTo>
                <a:close/>
              </a:path>
            </a:pathLst>
          </a:custGeom>
          <a:solidFill>
            <a:srgbClr val="008000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59" name="Freeform 59"/>
          <p:cNvSpPr>
            <a:spLocks noEditPoints="1"/>
          </p:cNvSpPr>
          <p:nvPr/>
        </p:nvSpPr>
        <p:spPr bwMode="auto">
          <a:xfrm>
            <a:off x="7466234" y="5426828"/>
            <a:ext cx="1630437" cy="721746"/>
          </a:xfrm>
          <a:custGeom>
            <a:avLst/>
            <a:gdLst/>
            <a:ahLst/>
            <a:cxnLst>
              <a:cxn ang="0">
                <a:pos x="135" y="37"/>
              </a:cxn>
              <a:cxn ang="0">
                <a:pos x="102" y="10"/>
              </a:cxn>
              <a:cxn ang="0">
                <a:pos x="53" y="16"/>
              </a:cxn>
              <a:cxn ang="0">
                <a:pos x="54" y="38"/>
              </a:cxn>
              <a:cxn ang="0">
                <a:pos x="19" y="104"/>
              </a:cxn>
              <a:cxn ang="0">
                <a:pos x="59" y="122"/>
              </a:cxn>
              <a:cxn ang="0">
                <a:pos x="74" y="124"/>
              </a:cxn>
              <a:cxn ang="0">
                <a:pos x="113" y="111"/>
              </a:cxn>
              <a:cxn ang="0">
                <a:pos x="104" y="96"/>
              </a:cxn>
              <a:cxn ang="0">
                <a:pos x="141" y="88"/>
              </a:cxn>
              <a:cxn ang="0">
                <a:pos x="187" y="95"/>
              </a:cxn>
              <a:cxn ang="0">
                <a:pos x="311" y="435"/>
              </a:cxn>
              <a:cxn ang="0">
                <a:pos x="1149" y="410"/>
              </a:cxn>
              <a:cxn ang="0">
                <a:pos x="1131" y="343"/>
              </a:cxn>
              <a:cxn ang="0">
                <a:pos x="1139" y="238"/>
              </a:cxn>
              <a:cxn ang="0">
                <a:pos x="1079" y="167"/>
              </a:cxn>
              <a:cxn ang="0">
                <a:pos x="1047" y="94"/>
              </a:cxn>
              <a:cxn ang="0">
                <a:pos x="986" y="83"/>
              </a:cxn>
              <a:cxn ang="0">
                <a:pos x="925" y="97"/>
              </a:cxn>
              <a:cxn ang="0">
                <a:pos x="812" y="112"/>
              </a:cxn>
              <a:cxn ang="0">
                <a:pos x="739" y="118"/>
              </a:cxn>
              <a:cxn ang="0">
                <a:pos x="663" y="97"/>
              </a:cxn>
              <a:cxn ang="0">
                <a:pos x="612" y="65"/>
              </a:cxn>
              <a:cxn ang="0">
                <a:pos x="550" y="27"/>
              </a:cxn>
              <a:cxn ang="0">
                <a:pos x="477" y="22"/>
              </a:cxn>
              <a:cxn ang="0">
                <a:pos x="367" y="43"/>
              </a:cxn>
              <a:cxn ang="0">
                <a:pos x="321" y="86"/>
              </a:cxn>
              <a:cxn ang="0">
                <a:pos x="208" y="75"/>
              </a:cxn>
              <a:cxn ang="0">
                <a:pos x="194" y="88"/>
              </a:cxn>
              <a:cxn ang="0">
                <a:pos x="199" y="100"/>
              </a:cxn>
              <a:cxn ang="0">
                <a:pos x="242" y="115"/>
              </a:cxn>
              <a:cxn ang="0">
                <a:pos x="208" y="119"/>
              </a:cxn>
              <a:cxn ang="0">
                <a:pos x="178" y="135"/>
              </a:cxn>
              <a:cxn ang="0">
                <a:pos x="141" y="140"/>
              </a:cxn>
              <a:cxn ang="0">
                <a:pos x="119" y="137"/>
              </a:cxn>
              <a:cxn ang="0">
                <a:pos x="86" y="135"/>
              </a:cxn>
              <a:cxn ang="0">
                <a:pos x="59" y="130"/>
              </a:cxn>
              <a:cxn ang="0">
                <a:pos x="1" y="158"/>
              </a:cxn>
              <a:cxn ang="0">
                <a:pos x="29" y="171"/>
              </a:cxn>
              <a:cxn ang="0">
                <a:pos x="60" y="208"/>
              </a:cxn>
              <a:cxn ang="0">
                <a:pos x="67" y="265"/>
              </a:cxn>
              <a:cxn ang="0">
                <a:pos x="41" y="277"/>
              </a:cxn>
              <a:cxn ang="0">
                <a:pos x="86" y="340"/>
              </a:cxn>
              <a:cxn ang="0">
                <a:pos x="65" y="361"/>
              </a:cxn>
              <a:cxn ang="0">
                <a:pos x="98" y="400"/>
              </a:cxn>
              <a:cxn ang="0">
                <a:pos x="146" y="416"/>
              </a:cxn>
              <a:cxn ang="0">
                <a:pos x="125" y="439"/>
              </a:cxn>
              <a:cxn ang="0">
                <a:pos x="187" y="443"/>
              </a:cxn>
              <a:cxn ang="0">
                <a:pos x="272" y="477"/>
              </a:cxn>
              <a:cxn ang="0">
                <a:pos x="345" y="445"/>
              </a:cxn>
              <a:cxn ang="0">
                <a:pos x="381" y="481"/>
              </a:cxn>
              <a:cxn ang="0">
                <a:pos x="492" y="491"/>
              </a:cxn>
              <a:cxn ang="0">
                <a:pos x="542" y="456"/>
              </a:cxn>
              <a:cxn ang="0">
                <a:pos x="595" y="462"/>
              </a:cxn>
              <a:cxn ang="0">
                <a:pos x="617" y="517"/>
              </a:cxn>
              <a:cxn ang="0">
                <a:pos x="669" y="462"/>
              </a:cxn>
              <a:cxn ang="0">
                <a:pos x="764" y="454"/>
              </a:cxn>
              <a:cxn ang="0">
                <a:pos x="882" y="455"/>
              </a:cxn>
              <a:cxn ang="0">
                <a:pos x="983" y="447"/>
              </a:cxn>
              <a:cxn ang="0">
                <a:pos x="1079" y="436"/>
              </a:cxn>
            </a:cxnLst>
            <a:rect l="0" t="0" r="r" b="b"/>
            <a:pathLst>
              <a:path w="1171" h="518">
                <a:moveTo>
                  <a:pt x="197" y="70"/>
                </a:moveTo>
                <a:cubicBezTo>
                  <a:pt x="193" y="69"/>
                  <a:pt x="188" y="67"/>
                  <a:pt x="184" y="66"/>
                </a:cubicBezTo>
                <a:cubicBezTo>
                  <a:pt x="181" y="65"/>
                  <a:pt x="178" y="66"/>
                  <a:pt x="175" y="65"/>
                </a:cubicBezTo>
                <a:cubicBezTo>
                  <a:pt x="172" y="65"/>
                  <a:pt x="171" y="64"/>
                  <a:pt x="168" y="63"/>
                </a:cubicBezTo>
                <a:cubicBezTo>
                  <a:pt x="165" y="61"/>
                  <a:pt x="164" y="62"/>
                  <a:pt x="162" y="59"/>
                </a:cubicBezTo>
                <a:cubicBezTo>
                  <a:pt x="161" y="58"/>
                  <a:pt x="160" y="56"/>
                  <a:pt x="159" y="55"/>
                </a:cubicBezTo>
                <a:cubicBezTo>
                  <a:pt x="158" y="53"/>
                  <a:pt x="156" y="54"/>
                  <a:pt x="154" y="54"/>
                </a:cubicBezTo>
                <a:cubicBezTo>
                  <a:pt x="152" y="53"/>
                  <a:pt x="150" y="51"/>
                  <a:pt x="148" y="49"/>
                </a:cubicBezTo>
                <a:cubicBezTo>
                  <a:pt x="145" y="47"/>
                  <a:pt x="142" y="48"/>
                  <a:pt x="140" y="47"/>
                </a:cubicBezTo>
                <a:cubicBezTo>
                  <a:pt x="135" y="45"/>
                  <a:pt x="137" y="41"/>
                  <a:pt x="135" y="37"/>
                </a:cubicBezTo>
                <a:cubicBezTo>
                  <a:pt x="135" y="36"/>
                  <a:pt x="134" y="35"/>
                  <a:pt x="134" y="34"/>
                </a:cubicBezTo>
                <a:cubicBezTo>
                  <a:pt x="134" y="32"/>
                  <a:pt x="134" y="30"/>
                  <a:pt x="134" y="28"/>
                </a:cubicBezTo>
                <a:cubicBezTo>
                  <a:pt x="133" y="24"/>
                  <a:pt x="131" y="23"/>
                  <a:pt x="131" y="19"/>
                </a:cubicBezTo>
                <a:cubicBezTo>
                  <a:pt x="131" y="16"/>
                  <a:pt x="130" y="14"/>
                  <a:pt x="128" y="11"/>
                </a:cubicBezTo>
                <a:cubicBezTo>
                  <a:pt x="128" y="11"/>
                  <a:pt x="127" y="11"/>
                  <a:pt x="126" y="11"/>
                </a:cubicBezTo>
                <a:cubicBezTo>
                  <a:pt x="123" y="12"/>
                  <a:pt x="121" y="13"/>
                  <a:pt x="118" y="13"/>
                </a:cubicBezTo>
                <a:cubicBezTo>
                  <a:pt x="116" y="13"/>
                  <a:pt x="114" y="14"/>
                  <a:pt x="112" y="15"/>
                </a:cubicBezTo>
                <a:cubicBezTo>
                  <a:pt x="111" y="15"/>
                  <a:pt x="110" y="16"/>
                  <a:pt x="108" y="16"/>
                </a:cubicBezTo>
                <a:cubicBezTo>
                  <a:pt x="106" y="16"/>
                  <a:pt x="107" y="16"/>
                  <a:pt x="106" y="14"/>
                </a:cubicBezTo>
                <a:cubicBezTo>
                  <a:pt x="105" y="13"/>
                  <a:pt x="103" y="11"/>
                  <a:pt x="102" y="10"/>
                </a:cubicBezTo>
                <a:cubicBezTo>
                  <a:pt x="101" y="8"/>
                  <a:pt x="101" y="8"/>
                  <a:pt x="99" y="8"/>
                </a:cubicBezTo>
                <a:cubicBezTo>
                  <a:pt x="98" y="7"/>
                  <a:pt x="98" y="6"/>
                  <a:pt x="97" y="6"/>
                </a:cubicBezTo>
                <a:cubicBezTo>
                  <a:pt x="96" y="5"/>
                  <a:pt x="95" y="6"/>
                  <a:pt x="93" y="6"/>
                </a:cubicBezTo>
                <a:cubicBezTo>
                  <a:pt x="90" y="6"/>
                  <a:pt x="88" y="3"/>
                  <a:pt x="86" y="2"/>
                </a:cubicBezTo>
                <a:cubicBezTo>
                  <a:pt x="83" y="0"/>
                  <a:pt x="82" y="3"/>
                  <a:pt x="80" y="4"/>
                </a:cubicBezTo>
                <a:cubicBezTo>
                  <a:pt x="76" y="6"/>
                  <a:pt x="74" y="8"/>
                  <a:pt x="71" y="10"/>
                </a:cubicBezTo>
                <a:cubicBezTo>
                  <a:pt x="69" y="11"/>
                  <a:pt x="69" y="11"/>
                  <a:pt x="67" y="10"/>
                </a:cubicBezTo>
                <a:cubicBezTo>
                  <a:pt x="66" y="10"/>
                  <a:pt x="65" y="11"/>
                  <a:pt x="64" y="11"/>
                </a:cubicBezTo>
                <a:cubicBezTo>
                  <a:pt x="62" y="12"/>
                  <a:pt x="60" y="12"/>
                  <a:pt x="58" y="12"/>
                </a:cubicBezTo>
                <a:cubicBezTo>
                  <a:pt x="57" y="13"/>
                  <a:pt x="55" y="14"/>
                  <a:pt x="53" y="16"/>
                </a:cubicBezTo>
                <a:cubicBezTo>
                  <a:pt x="53" y="16"/>
                  <a:pt x="53" y="17"/>
                  <a:pt x="53" y="17"/>
                </a:cubicBezTo>
                <a:cubicBezTo>
                  <a:pt x="52" y="18"/>
                  <a:pt x="52" y="18"/>
                  <a:pt x="51" y="19"/>
                </a:cubicBezTo>
                <a:cubicBezTo>
                  <a:pt x="51" y="19"/>
                  <a:pt x="50" y="19"/>
                  <a:pt x="50" y="20"/>
                </a:cubicBezTo>
                <a:cubicBezTo>
                  <a:pt x="50" y="20"/>
                  <a:pt x="49" y="20"/>
                  <a:pt x="50" y="21"/>
                </a:cubicBezTo>
                <a:cubicBezTo>
                  <a:pt x="47" y="21"/>
                  <a:pt x="47" y="21"/>
                  <a:pt x="45" y="23"/>
                </a:cubicBezTo>
                <a:cubicBezTo>
                  <a:pt x="44" y="24"/>
                  <a:pt x="44" y="25"/>
                  <a:pt x="43" y="27"/>
                </a:cubicBezTo>
                <a:cubicBezTo>
                  <a:pt x="43" y="29"/>
                  <a:pt x="43" y="31"/>
                  <a:pt x="43" y="33"/>
                </a:cubicBezTo>
                <a:cubicBezTo>
                  <a:pt x="43" y="32"/>
                  <a:pt x="43" y="31"/>
                  <a:pt x="43" y="30"/>
                </a:cubicBezTo>
                <a:cubicBezTo>
                  <a:pt x="45" y="31"/>
                  <a:pt x="46" y="33"/>
                  <a:pt x="48" y="34"/>
                </a:cubicBezTo>
                <a:cubicBezTo>
                  <a:pt x="51" y="35"/>
                  <a:pt x="54" y="34"/>
                  <a:pt x="54" y="38"/>
                </a:cubicBezTo>
                <a:cubicBezTo>
                  <a:pt x="54" y="43"/>
                  <a:pt x="54" y="46"/>
                  <a:pt x="55" y="50"/>
                </a:cubicBezTo>
                <a:cubicBezTo>
                  <a:pt x="55" y="54"/>
                  <a:pt x="57" y="59"/>
                  <a:pt x="53" y="61"/>
                </a:cubicBezTo>
                <a:cubicBezTo>
                  <a:pt x="51" y="63"/>
                  <a:pt x="46" y="61"/>
                  <a:pt x="44" y="63"/>
                </a:cubicBezTo>
                <a:cubicBezTo>
                  <a:pt x="40" y="65"/>
                  <a:pt x="40" y="70"/>
                  <a:pt x="40" y="74"/>
                </a:cubicBezTo>
                <a:cubicBezTo>
                  <a:pt x="40" y="78"/>
                  <a:pt x="39" y="81"/>
                  <a:pt x="39" y="85"/>
                </a:cubicBezTo>
                <a:cubicBezTo>
                  <a:pt x="39" y="87"/>
                  <a:pt x="39" y="87"/>
                  <a:pt x="38" y="89"/>
                </a:cubicBezTo>
                <a:cubicBezTo>
                  <a:pt x="37" y="91"/>
                  <a:pt x="33" y="93"/>
                  <a:pt x="31" y="95"/>
                </a:cubicBezTo>
                <a:cubicBezTo>
                  <a:pt x="28" y="97"/>
                  <a:pt x="27" y="100"/>
                  <a:pt x="25" y="103"/>
                </a:cubicBezTo>
                <a:cubicBezTo>
                  <a:pt x="24" y="105"/>
                  <a:pt x="24" y="107"/>
                  <a:pt x="22" y="107"/>
                </a:cubicBezTo>
                <a:cubicBezTo>
                  <a:pt x="22" y="107"/>
                  <a:pt x="21" y="106"/>
                  <a:pt x="19" y="104"/>
                </a:cubicBezTo>
                <a:cubicBezTo>
                  <a:pt x="19" y="105"/>
                  <a:pt x="19" y="106"/>
                  <a:pt x="19" y="107"/>
                </a:cubicBezTo>
                <a:cubicBezTo>
                  <a:pt x="20" y="108"/>
                  <a:pt x="21" y="109"/>
                  <a:pt x="21" y="111"/>
                </a:cubicBezTo>
                <a:cubicBezTo>
                  <a:pt x="22" y="116"/>
                  <a:pt x="22" y="120"/>
                  <a:pt x="29" y="121"/>
                </a:cubicBezTo>
                <a:cubicBezTo>
                  <a:pt x="35" y="122"/>
                  <a:pt x="42" y="121"/>
                  <a:pt x="48" y="121"/>
                </a:cubicBezTo>
                <a:cubicBezTo>
                  <a:pt x="50" y="121"/>
                  <a:pt x="51" y="121"/>
                  <a:pt x="52" y="122"/>
                </a:cubicBezTo>
                <a:cubicBezTo>
                  <a:pt x="51" y="121"/>
                  <a:pt x="56" y="124"/>
                  <a:pt x="56" y="123"/>
                </a:cubicBezTo>
                <a:cubicBezTo>
                  <a:pt x="57" y="124"/>
                  <a:pt x="57" y="126"/>
                  <a:pt x="58" y="126"/>
                </a:cubicBezTo>
                <a:cubicBezTo>
                  <a:pt x="58" y="126"/>
                  <a:pt x="59" y="126"/>
                  <a:pt x="59" y="126"/>
                </a:cubicBezTo>
                <a:cubicBezTo>
                  <a:pt x="59" y="126"/>
                  <a:pt x="59" y="126"/>
                  <a:pt x="59" y="125"/>
                </a:cubicBezTo>
                <a:cubicBezTo>
                  <a:pt x="59" y="124"/>
                  <a:pt x="58" y="123"/>
                  <a:pt x="59" y="122"/>
                </a:cubicBezTo>
                <a:cubicBezTo>
                  <a:pt x="59" y="121"/>
                  <a:pt x="59" y="121"/>
                  <a:pt x="59" y="121"/>
                </a:cubicBezTo>
                <a:cubicBezTo>
                  <a:pt x="60" y="122"/>
                  <a:pt x="60" y="123"/>
                  <a:pt x="61" y="123"/>
                </a:cubicBezTo>
                <a:cubicBezTo>
                  <a:pt x="61" y="124"/>
                  <a:pt x="61" y="125"/>
                  <a:pt x="61" y="126"/>
                </a:cubicBezTo>
                <a:cubicBezTo>
                  <a:pt x="62" y="126"/>
                  <a:pt x="62" y="126"/>
                  <a:pt x="62" y="126"/>
                </a:cubicBezTo>
                <a:cubicBezTo>
                  <a:pt x="62" y="127"/>
                  <a:pt x="62" y="127"/>
                  <a:pt x="62" y="128"/>
                </a:cubicBezTo>
                <a:cubicBezTo>
                  <a:pt x="62" y="128"/>
                  <a:pt x="63" y="128"/>
                  <a:pt x="63" y="128"/>
                </a:cubicBezTo>
                <a:cubicBezTo>
                  <a:pt x="64" y="128"/>
                  <a:pt x="64" y="128"/>
                  <a:pt x="65" y="128"/>
                </a:cubicBezTo>
                <a:cubicBezTo>
                  <a:pt x="66" y="128"/>
                  <a:pt x="67" y="128"/>
                  <a:pt x="68" y="128"/>
                </a:cubicBezTo>
                <a:cubicBezTo>
                  <a:pt x="69" y="127"/>
                  <a:pt x="70" y="126"/>
                  <a:pt x="71" y="126"/>
                </a:cubicBezTo>
                <a:cubicBezTo>
                  <a:pt x="72" y="125"/>
                  <a:pt x="73" y="124"/>
                  <a:pt x="74" y="124"/>
                </a:cubicBezTo>
                <a:cubicBezTo>
                  <a:pt x="75" y="124"/>
                  <a:pt x="76" y="124"/>
                  <a:pt x="76" y="124"/>
                </a:cubicBezTo>
                <a:cubicBezTo>
                  <a:pt x="77" y="123"/>
                  <a:pt x="78" y="122"/>
                  <a:pt x="79" y="121"/>
                </a:cubicBezTo>
                <a:cubicBezTo>
                  <a:pt x="81" y="120"/>
                  <a:pt x="84" y="119"/>
                  <a:pt x="85" y="117"/>
                </a:cubicBezTo>
                <a:cubicBezTo>
                  <a:pt x="85" y="116"/>
                  <a:pt x="85" y="115"/>
                  <a:pt x="86" y="114"/>
                </a:cubicBezTo>
                <a:cubicBezTo>
                  <a:pt x="87" y="113"/>
                  <a:pt x="90" y="112"/>
                  <a:pt x="92" y="112"/>
                </a:cubicBezTo>
                <a:cubicBezTo>
                  <a:pt x="93" y="112"/>
                  <a:pt x="94" y="112"/>
                  <a:pt x="95" y="112"/>
                </a:cubicBezTo>
                <a:cubicBezTo>
                  <a:pt x="97" y="112"/>
                  <a:pt x="100" y="112"/>
                  <a:pt x="103" y="112"/>
                </a:cubicBezTo>
                <a:cubicBezTo>
                  <a:pt x="104" y="112"/>
                  <a:pt x="105" y="112"/>
                  <a:pt x="106" y="112"/>
                </a:cubicBezTo>
                <a:cubicBezTo>
                  <a:pt x="107" y="111"/>
                  <a:pt x="107" y="111"/>
                  <a:pt x="108" y="111"/>
                </a:cubicBezTo>
                <a:cubicBezTo>
                  <a:pt x="109" y="110"/>
                  <a:pt x="111" y="111"/>
                  <a:pt x="113" y="111"/>
                </a:cubicBezTo>
                <a:cubicBezTo>
                  <a:pt x="113" y="111"/>
                  <a:pt x="114" y="111"/>
                  <a:pt x="115" y="111"/>
                </a:cubicBezTo>
                <a:cubicBezTo>
                  <a:pt x="117" y="113"/>
                  <a:pt x="119" y="114"/>
                  <a:pt x="121" y="115"/>
                </a:cubicBezTo>
                <a:cubicBezTo>
                  <a:pt x="124" y="116"/>
                  <a:pt x="127" y="117"/>
                  <a:pt x="129" y="114"/>
                </a:cubicBezTo>
                <a:cubicBezTo>
                  <a:pt x="130" y="112"/>
                  <a:pt x="132" y="109"/>
                  <a:pt x="132" y="107"/>
                </a:cubicBezTo>
                <a:cubicBezTo>
                  <a:pt x="131" y="106"/>
                  <a:pt x="130" y="105"/>
                  <a:pt x="129" y="104"/>
                </a:cubicBezTo>
                <a:cubicBezTo>
                  <a:pt x="128" y="104"/>
                  <a:pt x="128" y="103"/>
                  <a:pt x="127" y="102"/>
                </a:cubicBezTo>
                <a:cubicBezTo>
                  <a:pt x="126" y="101"/>
                  <a:pt x="125" y="101"/>
                  <a:pt x="124" y="101"/>
                </a:cubicBezTo>
                <a:cubicBezTo>
                  <a:pt x="121" y="101"/>
                  <a:pt x="119" y="101"/>
                  <a:pt x="117" y="100"/>
                </a:cubicBezTo>
                <a:cubicBezTo>
                  <a:pt x="115" y="100"/>
                  <a:pt x="113" y="99"/>
                  <a:pt x="111" y="98"/>
                </a:cubicBezTo>
                <a:cubicBezTo>
                  <a:pt x="109" y="98"/>
                  <a:pt x="105" y="98"/>
                  <a:pt x="104" y="96"/>
                </a:cubicBezTo>
                <a:cubicBezTo>
                  <a:pt x="103" y="95"/>
                  <a:pt x="104" y="94"/>
                  <a:pt x="104" y="93"/>
                </a:cubicBezTo>
                <a:cubicBezTo>
                  <a:pt x="105" y="92"/>
                  <a:pt x="107" y="92"/>
                  <a:pt x="108" y="92"/>
                </a:cubicBezTo>
                <a:cubicBezTo>
                  <a:pt x="110" y="91"/>
                  <a:pt x="112" y="91"/>
                  <a:pt x="114" y="91"/>
                </a:cubicBezTo>
                <a:cubicBezTo>
                  <a:pt x="116" y="91"/>
                  <a:pt x="118" y="91"/>
                  <a:pt x="120" y="91"/>
                </a:cubicBezTo>
                <a:cubicBezTo>
                  <a:pt x="123" y="91"/>
                  <a:pt x="125" y="92"/>
                  <a:pt x="128" y="92"/>
                </a:cubicBezTo>
                <a:cubicBezTo>
                  <a:pt x="129" y="92"/>
                  <a:pt x="129" y="92"/>
                  <a:pt x="130" y="91"/>
                </a:cubicBezTo>
                <a:cubicBezTo>
                  <a:pt x="131" y="91"/>
                  <a:pt x="132" y="90"/>
                  <a:pt x="132" y="89"/>
                </a:cubicBezTo>
                <a:cubicBezTo>
                  <a:pt x="132" y="88"/>
                  <a:pt x="131" y="87"/>
                  <a:pt x="132" y="87"/>
                </a:cubicBezTo>
                <a:cubicBezTo>
                  <a:pt x="133" y="86"/>
                  <a:pt x="135" y="87"/>
                  <a:pt x="136" y="87"/>
                </a:cubicBezTo>
                <a:cubicBezTo>
                  <a:pt x="138" y="87"/>
                  <a:pt x="140" y="87"/>
                  <a:pt x="141" y="88"/>
                </a:cubicBezTo>
                <a:cubicBezTo>
                  <a:pt x="143" y="88"/>
                  <a:pt x="145" y="88"/>
                  <a:pt x="146" y="88"/>
                </a:cubicBezTo>
                <a:cubicBezTo>
                  <a:pt x="150" y="87"/>
                  <a:pt x="153" y="87"/>
                  <a:pt x="156" y="88"/>
                </a:cubicBezTo>
                <a:cubicBezTo>
                  <a:pt x="157" y="89"/>
                  <a:pt x="158" y="90"/>
                  <a:pt x="159" y="90"/>
                </a:cubicBezTo>
                <a:cubicBezTo>
                  <a:pt x="160" y="91"/>
                  <a:pt x="161" y="91"/>
                  <a:pt x="162" y="92"/>
                </a:cubicBezTo>
                <a:cubicBezTo>
                  <a:pt x="164" y="92"/>
                  <a:pt x="166" y="93"/>
                  <a:pt x="168" y="94"/>
                </a:cubicBezTo>
                <a:cubicBezTo>
                  <a:pt x="171" y="95"/>
                  <a:pt x="173" y="95"/>
                  <a:pt x="175" y="96"/>
                </a:cubicBezTo>
                <a:cubicBezTo>
                  <a:pt x="177" y="97"/>
                  <a:pt x="178" y="96"/>
                  <a:pt x="179" y="95"/>
                </a:cubicBezTo>
                <a:cubicBezTo>
                  <a:pt x="180" y="95"/>
                  <a:pt x="181" y="94"/>
                  <a:pt x="183" y="94"/>
                </a:cubicBezTo>
                <a:cubicBezTo>
                  <a:pt x="183" y="94"/>
                  <a:pt x="184" y="95"/>
                  <a:pt x="185" y="95"/>
                </a:cubicBezTo>
                <a:cubicBezTo>
                  <a:pt x="185" y="95"/>
                  <a:pt x="187" y="95"/>
                  <a:pt x="187" y="95"/>
                </a:cubicBezTo>
                <a:cubicBezTo>
                  <a:pt x="188" y="95"/>
                  <a:pt x="188" y="94"/>
                  <a:pt x="189" y="94"/>
                </a:cubicBezTo>
                <a:cubicBezTo>
                  <a:pt x="189" y="93"/>
                  <a:pt x="190" y="92"/>
                  <a:pt x="191" y="92"/>
                </a:cubicBezTo>
                <a:cubicBezTo>
                  <a:pt x="191" y="91"/>
                  <a:pt x="191" y="91"/>
                  <a:pt x="191" y="91"/>
                </a:cubicBezTo>
                <a:cubicBezTo>
                  <a:pt x="192" y="90"/>
                  <a:pt x="191" y="88"/>
                  <a:pt x="191" y="87"/>
                </a:cubicBezTo>
                <a:cubicBezTo>
                  <a:pt x="191" y="85"/>
                  <a:pt x="192" y="84"/>
                  <a:pt x="193" y="82"/>
                </a:cubicBezTo>
                <a:cubicBezTo>
                  <a:pt x="194" y="80"/>
                  <a:pt x="195" y="77"/>
                  <a:pt x="195" y="75"/>
                </a:cubicBezTo>
                <a:cubicBezTo>
                  <a:pt x="195" y="74"/>
                  <a:pt x="196" y="72"/>
                  <a:pt x="197" y="71"/>
                </a:cubicBezTo>
                <a:cubicBezTo>
                  <a:pt x="197" y="71"/>
                  <a:pt x="197" y="70"/>
                  <a:pt x="197" y="70"/>
                </a:cubicBezTo>
                <a:moveTo>
                  <a:pt x="312" y="435"/>
                </a:moveTo>
                <a:cubicBezTo>
                  <a:pt x="312" y="435"/>
                  <a:pt x="311" y="435"/>
                  <a:pt x="311" y="435"/>
                </a:cubicBezTo>
                <a:cubicBezTo>
                  <a:pt x="311" y="435"/>
                  <a:pt x="312" y="435"/>
                  <a:pt x="312" y="435"/>
                </a:cubicBezTo>
                <a:moveTo>
                  <a:pt x="668" y="97"/>
                </a:moveTo>
                <a:cubicBezTo>
                  <a:pt x="669" y="97"/>
                  <a:pt x="670" y="97"/>
                  <a:pt x="671" y="97"/>
                </a:cubicBezTo>
                <a:cubicBezTo>
                  <a:pt x="670" y="97"/>
                  <a:pt x="669" y="97"/>
                  <a:pt x="668" y="97"/>
                </a:cubicBezTo>
                <a:cubicBezTo>
                  <a:pt x="668" y="97"/>
                  <a:pt x="668" y="97"/>
                  <a:pt x="668" y="97"/>
                </a:cubicBezTo>
                <a:moveTo>
                  <a:pt x="1170" y="445"/>
                </a:moveTo>
                <a:cubicBezTo>
                  <a:pt x="1169" y="442"/>
                  <a:pt x="1168" y="441"/>
                  <a:pt x="1165" y="439"/>
                </a:cubicBezTo>
                <a:cubicBezTo>
                  <a:pt x="1161" y="437"/>
                  <a:pt x="1159" y="436"/>
                  <a:pt x="1156" y="432"/>
                </a:cubicBezTo>
                <a:cubicBezTo>
                  <a:pt x="1151" y="428"/>
                  <a:pt x="1148" y="425"/>
                  <a:pt x="1149" y="419"/>
                </a:cubicBezTo>
                <a:cubicBezTo>
                  <a:pt x="1149" y="416"/>
                  <a:pt x="1149" y="413"/>
                  <a:pt x="1149" y="410"/>
                </a:cubicBezTo>
                <a:cubicBezTo>
                  <a:pt x="1149" y="407"/>
                  <a:pt x="1151" y="399"/>
                  <a:pt x="1149" y="396"/>
                </a:cubicBezTo>
                <a:cubicBezTo>
                  <a:pt x="1149" y="396"/>
                  <a:pt x="1145" y="394"/>
                  <a:pt x="1144" y="394"/>
                </a:cubicBezTo>
                <a:cubicBezTo>
                  <a:pt x="1142" y="393"/>
                  <a:pt x="1139" y="391"/>
                  <a:pt x="1137" y="390"/>
                </a:cubicBezTo>
                <a:cubicBezTo>
                  <a:pt x="1133" y="389"/>
                  <a:pt x="1131" y="391"/>
                  <a:pt x="1130" y="387"/>
                </a:cubicBezTo>
                <a:cubicBezTo>
                  <a:pt x="1129" y="384"/>
                  <a:pt x="1130" y="382"/>
                  <a:pt x="1132" y="380"/>
                </a:cubicBezTo>
                <a:cubicBezTo>
                  <a:pt x="1134" y="378"/>
                  <a:pt x="1134" y="380"/>
                  <a:pt x="1136" y="376"/>
                </a:cubicBezTo>
                <a:cubicBezTo>
                  <a:pt x="1138" y="372"/>
                  <a:pt x="1141" y="368"/>
                  <a:pt x="1142" y="363"/>
                </a:cubicBezTo>
                <a:cubicBezTo>
                  <a:pt x="1142" y="361"/>
                  <a:pt x="1143" y="354"/>
                  <a:pt x="1141" y="352"/>
                </a:cubicBezTo>
                <a:cubicBezTo>
                  <a:pt x="1140" y="350"/>
                  <a:pt x="1136" y="351"/>
                  <a:pt x="1134" y="351"/>
                </a:cubicBezTo>
                <a:cubicBezTo>
                  <a:pt x="1130" y="350"/>
                  <a:pt x="1131" y="347"/>
                  <a:pt x="1131" y="343"/>
                </a:cubicBezTo>
                <a:cubicBezTo>
                  <a:pt x="1131" y="339"/>
                  <a:pt x="1131" y="335"/>
                  <a:pt x="1131" y="331"/>
                </a:cubicBezTo>
                <a:cubicBezTo>
                  <a:pt x="1131" y="322"/>
                  <a:pt x="1128" y="312"/>
                  <a:pt x="1124" y="302"/>
                </a:cubicBezTo>
                <a:cubicBezTo>
                  <a:pt x="1123" y="299"/>
                  <a:pt x="1120" y="295"/>
                  <a:pt x="1119" y="291"/>
                </a:cubicBezTo>
                <a:cubicBezTo>
                  <a:pt x="1116" y="283"/>
                  <a:pt x="1122" y="275"/>
                  <a:pt x="1120" y="268"/>
                </a:cubicBezTo>
                <a:cubicBezTo>
                  <a:pt x="1118" y="267"/>
                  <a:pt x="1114" y="268"/>
                  <a:pt x="1111" y="266"/>
                </a:cubicBezTo>
                <a:cubicBezTo>
                  <a:pt x="1106" y="263"/>
                  <a:pt x="1111" y="262"/>
                  <a:pt x="1115" y="261"/>
                </a:cubicBezTo>
                <a:cubicBezTo>
                  <a:pt x="1119" y="261"/>
                  <a:pt x="1126" y="261"/>
                  <a:pt x="1128" y="257"/>
                </a:cubicBezTo>
                <a:cubicBezTo>
                  <a:pt x="1129" y="256"/>
                  <a:pt x="1129" y="255"/>
                  <a:pt x="1129" y="253"/>
                </a:cubicBezTo>
                <a:cubicBezTo>
                  <a:pt x="1130" y="252"/>
                  <a:pt x="1132" y="250"/>
                  <a:pt x="1133" y="248"/>
                </a:cubicBezTo>
                <a:cubicBezTo>
                  <a:pt x="1135" y="245"/>
                  <a:pt x="1136" y="241"/>
                  <a:pt x="1139" y="238"/>
                </a:cubicBezTo>
                <a:cubicBezTo>
                  <a:pt x="1140" y="237"/>
                  <a:pt x="1142" y="236"/>
                  <a:pt x="1144" y="235"/>
                </a:cubicBezTo>
                <a:cubicBezTo>
                  <a:pt x="1146" y="234"/>
                  <a:pt x="1149" y="232"/>
                  <a:pt x="1151" y="230"/>
                </a:cubicBezTo>
                <a:cubicBezTo>
                  <a:pt x="1147" y="228"/>
                  <a:pt x="1144" y="226"/>
                  <a:pt x="1140" y="224"/>
                </a:cubicBezTo>
                <a:cubicBezTo>
                  <a:pt x="1140" y="224"/>
                  <a:pt x="1133" y="222"/>
                  <a:pt x="1133" y="221"/>
                </a:cubicBezTo>
                <a:cubicBezTo>
                  <a:pt x="1131" y="220"/>
                  <a:pt x="1131" y="218"/>
                  <a:pt x="1130" y="216"/>
                </a:cubicBezTo>
                <a:cubicBezTo>
                  <a:pt x="1125" y="213"/>
                  <a:pt x="1119" y="214"/>
                  <a:pt x="1113" y="214"/>
                </a:cubicBezTo>
                <a:cubicBezTo>
                  <a:pt x="1104" y="213"/>
                  <a:pt x="1096" y="206"/>
                  <a:pt x="1090" y="201"/>
                </a:cubicBezTo>
                <a:cubicBezTo>
                  <a:pt x="1084" y="195"/>
                  <a:pt x="1083" y="190"/>
                  <a:pt x="1081" y="181"/>
                </a:cubicBezTo>
                <a:cubicBezTo>
                  <a:pt x="1080" y="178"/>
                  <a:pt x="1079" y="177"/>
                  <a:pt x="1078" y="175"/>
                </a:cubicBezTo>
                <a:cubicBezTo>
                  <a:pt x="1077" y="172"/>
                  <a:pt x="1078" y="169"/>
                  <a:pt x="1079" y="167"/>
                </a:cubicBezTo>
                <a:cubicBezTo>
                  <a:pt x="1081" y="161"/>
                  <a:pt x="1085" y="154"/>
                  <a:pt x="1084" y="148"/>
                </a:cubicBezTo>
                <a:cubicBezTo>
                  <a:pt x="1084" y="146"/>
                  <a:pt x="1083" y="144"/>
                  <a:pt x="1082" y="142"/>
                </a:cubicBezTo>
                <a:cubicBezTo>
                  <a:pt x="1082" y="141"/>
                  <a:pt x="1079" y="138"/>
                  <a:pt x="1078" y="136"/>
                </a:cubicBezTo>
                <a:cubicBezTo>
                  <a:pt x="1077" y="134"/>
                  <a:pt x="1072" y="133"/>
                  <a:pt x="1072" y="131"/>
                </a:cubicBezTo>
                <a:cubicBezTo>
                  <a:pt x="1068" y="125"/>
                  <a:pt x="1082" y="122"/>
                  <a:pt x="1080" y="116"/>
                </a:cubicBezTo>
                <a:cubicBezTo>
                  <a:pt x="1072" y="114"/>
                  <a:pt x="1065" y="111"/>
                  <a:pt x="1057" y="108"/>
                </a:cubicBezTo>
                <a:cubicBezTo>
                  <a:pt x="1056" y="107"/>
                  <a:pt x="1054" y="107"/>
                  <a:pt x="1052" y="107"/>
                </a:cubicBezTo>
                <a:cubicBezTo>
                  <a:pt x="1051" y="106"/>
                  <a:pt x="1051" y="106"/>
                  <a:pt x="1049" y="105"/>
                </a:cubicBezTo>
                <a:cubicBezTo>
                  <a:pt x="1047" y="104"/>
                  <a:pt x="1045" y="104"/>
                  <a:pt x="1045" y="101"/>
                </a:cubicBezTo>
                <a:cubicBezTo>
                  <a:pt x="1045" y="98"/>
                  <a:pt x="1047" y="96"/>
                  <a:pt x="1047" y="94"/>
                </a:cubicBezTo>
                <a:cubicBezTo>
                  <a:pt x="1044" y="93"/>
                  <a:pt x="1039" y="96"/>
                  <a:pt x="1037" y="94"/>
                </a:cubicBezTo>
                <a:cubicBezTo>
                  <a:pt x="1036" y="93"/>
                  <a:pt x="1035" y="90"/>
                  <a:pt x="1034" y="89"/>
                </a:cubicBezTo>
                <a:cubicBezTo>
                  <a:pt x="1032" y="87"/>
                  <a:pt x="1028" y="87"/>
                  <a:pt x="1027" y="85"/>
                </a:cubicBezTo>
                <a:cubicBezTo>
                  <a:pt x="1025" y="84"/>
                  <a:pt x="1026" y="82"/>
                  <a:pt x="1025" y="80"/>
                </a:cubicBezTo>
                <a:cubicBezTo>
                  <a:pt x="1023" y="77"/>
                  <a:pt x="1017" y="76"/>
                  <a:pt x="1014" y="75"/>
                </a:cubicBezTo>
                <a:cubicBezTo>
                  <a:pt x="1012" y="74"/>
                  <a:pt x="1008" y="72"/>
                  <a:pt x="1006" y="73"/>
                </a:cubicBezTo>
                <a:cubicBezTo>
                  <a:pt x="1005" y="75"/>
                  <a:pt x="1006" y="80"/>
                  <a:pt x="1006" y="81"/>
                </a:cubicBezTo>
                <a:cubicBezTo>
                  <a:pt x="1003" y="82"/>
                  <a:pt x="1000" y="81"/>
                  <a:pt x="996" y="81"/>
                </a:cubicBezTo>
                <a:cubicBezTo>
                  <a:pt x="995" y="81"/>
                  <a:pt x="992" y="81"/>
                  <a:pt x="990" y="81"/>
                </a:cubicBezTo>
                <a:cubicBezTo>
                  <a:pt x="988" y="82"/>
                  <a:pt x="988" y="83"/>
                  <a:pt x="986" y="83"/>
                </a:cubicBezTo>
                <a:cubicBezTo>
                  <a:pt x="985" y="82"/>
                  <a:pt x="983" y="82"/>
                  <a:pt x="982" y="81"/>
                </a:cubicBezTo>
                <a:cubicBezTo>
                  <a:pt x="981" y="81"/>
                  <a:pt x="979" y="79"/>
                  <a:pt x="978" y="79"/>
                </a:cubicBezTo>
                <a:cubicBezTo>
                  <a:pt x="976" y="78"/>
                  <a:pt x="973" y="79"/>
                  <a:pt x="970" y="79"/>
                </a:cubicBezTo>
                <a:cubicBezTo>
                  <a:pt x="969" y="79"/>
                  <a:pt x="968" y="79"/>
                  <a:pt x="967" y="79"/>
                </a:cubicBezTo>
                <a:cubicBezTo>
                  <a:pt x="965" y="79"/>
                  <a:pt x="966" y="80"/>
                  <a:pt x="964" y="80"/>
                </a:cubicBezTo>
                <a:cubicBezTo>
                  <a:pt x="962" y="82"/>
                  <a:pt x="959" y="83"/>
                  <a:pt x="955" y="83"/>
                </a:cubicBezTo>
                <a:cubicBezTo>
                  <a:pt x="953" y="82"/>
                  <a:pt x="951" y="81"/>
                  <a:pt x="949" y="81"/>
                </a:cubicBezTo>
                <a:cubicBezTo>
                  <a:pt x="945" y="80"/>
                  <a:pt x="942" y="81"/>
                  <a:pt x="938" y="81"/>
                </a:cubicBezTo>
                <a:cubicBezTo>
                  <a:pt x="939" y="86"/>
                  <a:pt x="930" y="93"/>
                  <a:pt x="926" y="96"/>
                </a:cubicBezTo>
                <a:cubicBezTo>
                  <a:pt x="926" y="97"/>
                  <a:pt x="926" y="97"/>
                  <a:pt x="925" y="97"/>
                </a:cubicBezTo>
                <a:cubicBezTo>
                  <a:pt x="923" y="98"/>
                  <a:pt x="921" y="98"/>
                  <a:pt x="920" y="99"/>
                </a:cubicBezTo>
                <a:cubicBezTo>
                  <a:pt x="919" y="99"/>
                  <a:pt x="918" y="101"/>
                  <a:pt x="917" y="102"/>
                </a:cubicBezTo>
                <a:cubicBezTo>
                  <a:pt x="916" y="102"/>
                  <a:pt x="914" y="103"/>
                  <a:pt x="913" y="104"/>
                </a:cubicBezTo>
                <a:cubicBezTo>
                  <a:pt x="910" y="105"/>
                  <a:pt x="907" y="106"/>
                  <a:pt x="904" y="107"/>
                </a:cubicBezTo>
                <a:cubicBezTo>
                  <a:pt x="901" y="109"/>
                  <a:pt x="897" y="110"/>
                  <a:pt x="893" y="110"/>
                </a:cubicBezTo>
                <a:cubicBezTo>
                  <a:pt x="886" y="110"/>
                  <a:pt x="879" y="110"/>
                  <a:pt x="874" y="115"/>
                </a:cubicBezTo>
                <a:cubicBezTo>
                  <a:pt x="870" y="119"/>
                  <a:pt x="866" y="120"/>
                  <a:pt x="862" y="122"/>
                </a:cubicBezTo>
                <a:cubicBezTo>
                  <a:pt x="854" y="125"/>
                  <a:pt x="848" y="121"/>
                  <a:pt x="841" y="118"/>
                </a:cubicBezTo>
                <a:cubicBezTo>
                  <a:pt x="833" y="115"/>
                  <a:pt x="824" y="117"/>
                  <a:pt x="816" y="115"/>
                </a:cubicBezTo>
                <a:cubicBezTo>
                  <a:pt x="814" y="114"/>
                  <a:pt x="813" y="113"/>
                  <a:pt x="812" y="112"/>
                </a:cubicBezTo>
                <a:cubicBezTo>
                  <a:pt x="810" y="112"/>
                  <a:pt x="809" y="113"/>
                  <a:pt x="808" y="113"/>
                </a:cubicBezTo>
                <a:cubicBezTo>
                  <a:pt x="806" y="112"/>
                  <a:pt x="804" y="111"/>
                  <a:pt x="802" y="111"/>
                </a:cubicBezTo>
                <a:cubicBezTo>
                  <a:pt x="801" y="111"/>
                  <a:pt x="800" y="111"/>
                  <a:pt x="799" y="111"/>
                </a:cubicBezTo>
                <a:cubicBezTo>
                  <a:pt x="798" y="111"/>
                  <a:pt x="798" y="113"/>
                  <a:pt x="796" y="113"/>
                </a:cubicBezTo>
                <a:cubicBezTo>
                  <a:pt x="794" y="114"/>
                  <a:pt x="789" y="113"/>
                  <a:pt x="786" y="113"/>
                </a:cubicBezTo>
                <a:cubicBezTo>
                  <a:pt x="780" y="113"/>
                  <a:pt x="777" y="114"/>
                  <a:pt x="771" y="116"/>
                </a:cubicBezTo>
                <a:cubicBezTo>
                  <a:pt x="768" y="118"/>
                  <a:pt x="765" y="117"/>
                  <a:pt x="762" y="118"/>
                </a:cubicBezTo>
                <a:cubicBezTo>
                  <a:pt x="759" y="118"/>
                  <a:pt x="757" y="121"/>
                  <a:pt x="754" y="121"/>
                </a:cubicBezTo>
                <a:cubicBezTo>
                  <a:pt x="753" y="121"/>
                  <a:pt x="752" y="121"/>
                  <a:pt x="752" y="121"/>
                </a:cubicBezTo>
                <a:cubicBezTo>
                  <a:pt x="748" y="120"/>
                  <a:pt x="743" y="119"/>
                  <a:pt x="739" y="118"/>
                </a:cubicBezTo>
                <a:cubicBezTo>
                  <a:pt x="736" y="116"/>
                  <a:pt x="735" y="114"/>
                  <a:pt x="731" y="113"/>
                </a:cubicBezTo>
                <a:cubicBezTo>
                  <a:pt x="729" y="112"/>
                  <a:pt x="726" y="113"/>
                  <a:pt x="723" y="112"/>
                </a:cubicBezTo>
                <a:cubicBezTo>
                  <a:pt x="720" y="112"/>
                  <a:pt x="719" y="111"/>
                  <a:pt x="717" y="108"/>
                </a:cubicBezTo>
                <a:cubicBezTo>
                  <a:pt x="714" y="105"/>
                  <a:pt x="710" y="100"/>
                  <a:pt x="706" y="99"/>
                </a:cubicBezTo>
                <a:cubicBezTo>
                  <a:pt x="704" y="98"/>
                  <a:pt x="701" y="99"/>
                  <a:pt x="698" y="99"/>
                </a:cubicBezTo>
                <a:cubicBezTo>
                  <a:pt x="695" y="98"/>
                  <a:pt x="692" y="97"/>
                  <a:pt x="689" y="97"/>
                </a:cubicBezTo>
                <a:cubicBezTo>
                  <a:pt x="683" y="97"/>
                  <a:pt x="677" y="97"/>
                  <a:pt x="671" y="97"/>
                </a:cubicBezTo>
                <a:cubicBezTo>
                  <a:pt x="672" y="98"/>
                  <a:pt x="673" y="98"/>
                  <a:pt x="674" y="99"/>
                </a:cubicBezTo>
                <a:cubicBezTo>
                  <a:pt x="672" y="99"/>
                  <a:pt x="670" y="98"/>
                  <a:pt x="668" y="97"/>
                </a:cubicBezTo>
                <a:cubicBezTo>
                  <a:pt x="666" y="97"/>
                  <a:pt x="665" y="97"/>
                  <a:pt x="663" y="97"/>
                </a:cubicBezTo>
                <a:cubicBezTo>
                  <a:pt x="665" y="97"/>
                  <a:pt x="666" y="97"/>
                  <a:pt x="668" y="97"/>
                </a:cubicBezTo>
                <a:cubicBezTo>
                  <a:pt x="665" y="96"/>
                  <a:pt x="662" y="94"/>
                  <a:pt x="659" y="92"/>
                </a:cubicBezTo>
                <a:cubicBezTo>
                  <a:pt x="655" y="90"/>
                  <a:pt x="653" y="89"/>
                  <a:pt x="653" y="84"/>
                </a:cubicBezTo>
                <a:cubicBezTo>
                  <a:pt x="652" y="80"/>
                  <a:pt x="652" y="80"/>
                  <a:pt x="648" y="81"/>
                </a:cubicBezTo>
                <a:cubicBezTo>
                  <a:pt x="646" y="81"/>
                  <a:pt x="640" y="81"/>
                  <a:pt x="640" y="84"/>
                </a:cubicBezTo>
                <a:cubicBezTo>
                  <a:pt x="638" y="84"/>
                  <a:pt x="634" y="84"/>
                  <a:pt x="632" y="84"/>
                </a:cubicBezTo>
                <a:cubicBezTo>
                  <a:pt x="629" y="83"/>
                  <a:pt x="625" y="81"/>
                  <a:pt x="623" y="80"/>
                </a:cubicBezTo>
                <a:cubicBezTo>
                  <a:pt x="618" y="79"/>
                  <a:pt x="620" y="80"/>
                  <a:pt x="619" y="78"/>
                </a:cubicBezTo>
                <a:cubicBezTo>
                  <a:pt x="617" y="76"/>
                  <a:pt x="618" y="71"/>
                  <a:pt x="616" y="69"/>
                </a:cubicBezTo>
                <a:cubicBezTo>
                  <a:pt x="615" y="67"/>
                  <a:pt x="613" y="68"/>
                  <a:pt x="612" y="65"/>
                </a:cubicBezTo>
                <a:cubicBezTo>
                  <a:pt x="611" y="64"/>
                  <a:pt x="610" y="62"/>
                  <a:pt x="610" y="60"/>
                </a:cubicBezTo>
                <a:cubicBezTo>
                  <a:pt x="610" y="55"/>
                  <a:pt x="612" y="46"/>
                  <a:pt x="609" y="41"/>
                </a:cubicBezTo>
                <a:cubicBezTo>
                  <a:pt x="606" y="38"/>
                  <a:pt x="602" y="38"/>
                  <a:pt x="598" y="38"/>
                </a:cubicBezTo>
                <a:cubicBezTo>
                  <a:pt x="596" y="39"/>
                  <a:pt x="596" y="39"/>
                  <a:pt x="594" y="40"/>
                </a:cubicBezTo>
                <a:cubicBezTo>
                  <a:pt x="592" y="41"/>
                  <a:pt x="591" y="42"/>
                  <a:pt x="589" y="43"/>
                </a:cubicBezTo>
                <a:cubicBezTo>
                  <a:pt x="588" y="44"/>
                  <a:pt x="587" y="45"/>
                  <a:pt x="586" y="46"/>
                </a:cubicBezTo>
                <a:cubicBezTo>
                  <a:pt x="582" y="49"/>
                  <a:pt x="571" y="46"/>
                  <a:pt x="566" y="46"/>
                </a:cubicBezTo>
                <a:cubicBezTo>
                  <a:pt x="564" y="46"/>
                  <a:pt x="563" y="46"/>
                  <a:pt x="561" y="46"/>
                </a:cubicBezTo>
                <a:cubicBezTo>
                  <a:pt x="559" y="44"/>
                  <a:pt x="557" y="38"/>
                  <a:pt x="555" y="36"/>
                </a:cubicBezTo>
                <a:cubicBezTo>
                  <a:pt x="552" y="33"/>
                  <a:pt x="549" y="32"/>
                  <a:pt x="550" y="27"/>
                </a:cubicBezTo>
                <a:cubicBezTo>
                  <a:pt x="550" y="24"/>
                  <a:pt x="552" y="22"/>
                  <a:pt x="550" y="20"/>
                </a:cubicBezTo>
                <a:cubicBezTo>
                  <a:pt x="548" y="19"/>
                  <a:pt x="543" y="19"/>
                  <a:pt x="541" y="19"/>
                </a:cubicBezTo>
                <a:cubicBezTo>
                  <a:pt x="539" y="20"/>
                  <a:pt x="538" y="23"/>
                  <a:pt x="536" y="24"/>
                </a:cubicBezTo>
                <a:cubicBezTo>
                  <a:pt x="533" y="25"/>
                  <a:pt x="527" y="27"/>
                  <a:pt x="523" y="27"/>
                </a:cubicBezTo>
                <a:cubicBezTo>
                  <a:pt x="520" y="27"/>
                  <a:pt x="519" y="26"/>
                  <a:pt x="516" y="25"/>
                </a:cubicBezTo>
                <a:cubicBezTo>
                  <a:pt x="513" y="25"/>
                  <a:pt x="510" y="25"/>
                  <a:pt x="508" y="24"/>
                </a:cubicBezTo>
                <a:cubicBezTo>
                  <a:pt x="505" y="24"/>
                  <a:pt x="502" y="22"/>
                  <a:pt x="499" y="23"/>
                </a:cubicBezTo>
                <a:cubicBezTo>
                  <a:pt x="496" y="23"/>
                  <a:pt x="495" y="24"/>
                  <a:pt x="491" y="25"/>
                </a:cubicBezTo>
                <a:cubicBezTo>
                  <a:pt x="490" y="25"/>
                  <a:pt x="487" y="25"/>
                  <a:pt x="486" y="25"/>
                </a:cubicBezTo>
                <a:cubicBezTo>
                  <a:pt x="482" y="25"/>
                  <a:pt x="480" y="23"/>
                  <a:pt x="477" y="22"/>
                </a:cubicBezTo>
                <a:cubicBezTo>
                  <a:pt x="469" y="21"/>
                  <a:pt x="462" y="20"/>
                  <a:pt x="454" y="20"/>
                </a:cubicBezTo>
                <a:cubicBezTo>
                  <a:pt x="447" y="20"/>
                  <a:pt x="437" y="19"/>
                  <a:pt x="430" y="21"/>
                </a:cubicBezTo>
                <a:cubicBezTo>
                  <a:pt x="426" y="22"/>
                  <a:pt x="422" y="23"/>
                  <a:pt x="418" y="25"/>
                </a:cubicBezTo>
                <a:cubicBezTo>
                  <a:pt x="416" y="27"/>
                  <a:pt x="413" y="27"/>
                  <a:pt x="411" y="28"/>
                </a:cubicBezTo>
                <a:cubicBezTo>
                  <a:pt x="411" y="28"/>
                  <a:pt x="408" y="29"/>
                  <a:pt x="408" y="29"/>
                </a:cubicBezTo>
                <a:cubicBezTo>
                  <a:pt x="406" y="30"/>
                  <a:pt x="403" y="30"/>
                  <a:pt x="400" y="30"/>
                </a:cubicBezTo>
                <a:cubicBezTo>
                  <a:pt x="398" y="31"/>
                  <a:pt x="395" y="30"/>
                  <a:pt x="393" y="31"/>
                </a:cubicBezTo>
                <a:cubicBezTo>
                  <a:pt x="389" y="32"/>
                  <a:pt x="386" y="34"/>
                  <a:pt x="383" y="35"/>
                </a:cubicBezTo>
                <a:cubicBezTo>
                  <a:pt x="380" y="36"/>
                  <a:pt x="378" y="37"/>
                  <a:pt x="375" y="39"/>
                </a:cubicBezTo>
                <a:cubicBezTo>
                  <a:pt x="373" y="41"/>
                  <a:pt x="370" y="41"/>
                  <a:pt x="367" y="43"/>
                </a:cubicBezTo>
                <a:cubicBezTo>
                  <a:pt x="365" y="45"/>
                  <a:pt x="365" y="45"/>
                  <a:pt x="362" y="46"/>
                </a:cubicBezTo>
                <a:cubicBezTo>
                  <a:pt x="361" y="46"/>
                  <a:pt x="360" y="46"/>
                  <a:pt x="358" y="46"/>
                </a:cubicBezTo>
                <a:cubicBezTo>
                  <a:pt x="355" y="47"/>
                  <a:pt x="356" y="47"/>
                  <a:pt x="354" y="49"/>
                </a:cubicBezTo>
                <a:cubicBezTo>
                  <a:pt x="353" y="51"/>
                  <a:pt x="351" y="52"/>
                  <a:pt x="350" y="55"/>
                </a:cubicBezTo>
                <a:cubicBezTo>
                  <a:pt x="348" y="59"/>
                  <a:pt x="351" y="63"/>
                  <a:pt x="347" y="66"/>
                </a:cubicBezTo>
                <a:cubicBezTo>
                  <a:pt x="346" y="67"/>
                  <a:pt x="343" y="67"/>
                  <a:pt x="341" y="68"/>
                </a:cubicBezTo>
                <a:cubicBezTo>
                  <a:pt x="340" y="69"/>
                  <a:pt x="340" y="71"/>
                  <a:pt x="339" y="72"/>
                </a:cubicBezTo>
                <a:cubicBezTo>
                  <a:pt x="338" y="74"/>
                  <a:pt x="336" y="74"/>
                  <a:pt x="335" y="76"/>
                </a:cubicBezTo>
                <a:cubicBezTo>
                  <a:pt x="333" y="78"/>
                  <a:pt x="335" y="81"/>
                  <a:pt x="334" y="84"/>
                </a:cubicBezTo>
                <a:cubicBezTo>
                  <a:pt x="332" y="88"/>
                  <a:pt x="324" y="86"/>
                  <a:pt x="321" y="86"/>
                </a:cubicBezTo>
                <a:cubicBezTo>
                  <a:pt x="319" y="86"/>
                  <a:pt x="314" y="85"/>
                  <a:pt x="312" y="86"/>
                </a:cubicBezTo>
                <a:cubicBezTo>
                  <a:pt x="310" y="87"/>
                  <a:pt x="309" y="89"/>
                  <a:pt x="307" y="89"/>
                </a:cubicBezTo>
                <a:cubicBezTo>
                  <a:pt x="304" y="91"/>
                  <a:pt x="302" y="91"/>
                  <a:pt x="299" y="90"/>
                </a:cubicBezTo>
                <a:cubicBezTo>
                  <a:pt x="295" y="88"/>
                  <a:pt x="292" y="86"/>
                  <a:pt x="288" y="85"/>
                </a:cubicBezTo>
                <a:cubicBezTo>
                  <a:pt x="282" y="83"/>
                  <a:pt x="274" y="85"/>
                  <a:pt x="269" y="81"/>
                </a:cubicBezTo>
                <a:cubicBezTo>
                  <a:pt x="266" y="79"/>
                  <a:pt x="266" y="78"/>
                  <a:pt x="262" y="80"/>
                </a:cubicBezTo>
                <a:cubicBezTo>
                  <a:pt x="259" y="82"/>
                  <a:pt x="255" y="81"/>
                  <a:pt x="251" y="81"/>
                </a:cubicBezTo>
                <a:cubicBezTo>
                  <a:pt x="243" y="81"/>
                  <a:pt x="234" y="83"/>
                  <a:pt x="226" y="81"/>
                </a:cubicBezTo>
                <a:cubicBezTo>
                  <a:pt x="223" y="81"/>
                  <a:pt x="221" y="79"/>
                  <a:pt x="218" y="77"/>
                </a:cubicBezTo>
                <a:cubicBezTo>
                  <a:pt x="214" y="76"/>
                  <a:pt x="211" y="76"/>
                  <a:pt x="208" y="75"/>
                </a:cubicBezTo>
                <a:cubicBezTo>
                  <a:pt x="205" y="74"/>
                  <a:pt x="202" y="72"/>
                  <a:pt x="200" y="71"/>
                </a:cubicBezTo>
                <a:cubicBezTo>
                  <a:pt x="200" y="71"/>
                  <a:pt x="200" y="71"/>
                  <a:pt x="200" y="72"/>
                </a:cubicBezTo>
                <a:cubicBezTo>
                  <a:pt x="200" y="72"/>
                  <a:pt x="199" y="73"/>
                  <a:pt x="199" y="74"/>
                </a:cubicBezTo>
                <a:cubicBezTo>
                  <a:pt x="198" y="74"/>
                  <a:pt x="198" y="75"/>
                  <a:pt x="198" y="76"/>
                </a:cubicBezTo>
                <a:cubicBezTo>
                  <a:pt x="197" y="78"/>
                  <a:pt x="197" y="80"/>
                  <a:pt x="195" y="82"/>
                </a:cubicBezTo>
                <a:cubicBezTo>
                  <a:pt x="195" y="82"/>
                  <a:pt x="195" y="82"/>
                  <a:pt x="194" y="83"/>
                </a:cubicBezTo>
                <a:cubicBezTo>
                  <a:pt x="194" y="83"/>
                  <a:pt x="195" y="83"/>
                  <a:pt x="195" y="83"/>
                </a:cubicBezTo>
                <a:cubicBezTo>
                  <a:pt x="194" y="84"/>
                  <a:pt x="194" y="84"/>
                  <a:pt x="194" y="84"/>
                </a:cubicBezTo>
                <a:cubicBezTo>
                  <a:pt x="194" y="85"/>
                  <a:pt x="194" y="85"/>
                  <a:pt x="194" y="86"/>
                </a:cubicBezTo>
                <a:cubicBezTo>
                  <a:pt x="194" y="87"/>
                  <a:pt x="194" y="87"/>
                  <a:pt x="194" y="88"/>
                </a:cubicBezTo>
                <a:cubicBezTo>
                  <a:pt x="194" y="90"/>
                  <a:pt x="194" y="92"/>
                  <a:pt x="194" y="94"/>
                </a:cubicBezTo>
                <a:cubicBezTo>
                  <a:pt x="194" y="95"/>
                  <a:pt x="194" y="96"/>
                  <a:pt x="194" y="96"/>
                </a:cubicBezTo>
                <a:cubicBezTo>
                  <a:pt x="195" y="98"/>
                  <a:pt x="198" y="99"/>
                  <a:pt x="199" y="100"/>
                </a:cubicBezTo>
                <a:cubicBezTo>
                  <a:pt x="199" y="100"/>
                  <a:pt x="200" y="100"/>
                  <a:pt x="201" y="101"/>
                </a:cubicBezTo>
                <a:cubicBezTo>
                  <a:pt x="199" y="100"/>
                  <a:pt x="199" y="100"/>
                  <a:pt x="199" y="100"/>
                </a:cubicBezTo>
                <a:cubicBezTo>
                  <a:pt x="199" y="99"/>
                  <a:pt x="199" y="99"/>
                  <a:pt x="198" y="99"/>
                </a:cubicBezTo>
                <a:cubicBezTo>
                  <a:pt x="198" y="99"/>
                  <a:pt x="198" y="99"/>
                  <a:pt x="197" y="98"/>
                </a:cubicBezTo>
                <a:cubicBezTo>
                  <a:pt x="197" y="98"/>
                  <a:pt x="196" y="98"/>
                  <a:pt x="196" y="97"/>
                </a:cubicBezTo>
                <a:cubicBezTo>
                  <a:pt x="196" y="97"/>
                  <a:pt x="196" y="97"/>
                  <a:pt x="195" y="97"/>
                </a:cubicBezTo>
                <a:cubicBezTo>
                  <a:pt x="199" y="100"/>
                  <a:pt x="199" y="100"/>
                  <a:pt x="199" y="100"/>
                </a:cubicBezTo>
                <a:cubicBezTo>
                  <a:pt x="200" y="100"/>
                  <a:pt x="200" y="100"/>
                  <a:pt x="201" y="100"/>
                </a:cubicBezTo>
                <a:cubicBezTo>
                  <a:pt x="204" y="100"/>
                  <a:pt x="206" y="103"/>
                  <a:pt x="209" y="105"/>
                </a:cubicBezTo>
                <a:cubicBezTo>
                  <a:pt x="209" y="106"/>
                  <a:pt x="210" y="106"/>
                  <a:pt x="211" y="106"/>
                </a:cubicBezTo>
                <a:cubicBezTo>
                  <a:pt x="212" y="106"/>
                  <a:pt x="213" y="106"/>
                  <a:pt x="215" y="107"/>
                </a:cubicBezTo>
                <a:cubicBezTo>
                  <a:pt x="216" y="107"/>
                  <a:pt x="218" y="108"/>
                  <a:pt x="219" y="108"/>
                </a:cubicBezTo>
                <a:cubicBezTo>
                  <a:pt x="222" y="110"/>
                  <a:pt x="225" y="112"/>
                  <a:pt x="228" y="113"/>
                </a:cubicBezTo>
                <a:cubicBezTo>
                  <a:pt x="230" y="114"/>
                  <a:pt x="231" y="114"/>
                  <a:pt x="233" y="114"/>
                </a:cubicBezTo>
                <a:cubicBezTo>
                  <a:pt x="237" y="114"/>
                  <a:pt x="241" y="113"/>
                  <a:pt x="245" y="113"/>
                </a:cubicBezTo>
                <a:cubicBezTo>
                  <a:pt x="246" y="114"/>
                  <a:pt x="247" y="114"/>
                  <a:pt x="248" y="115"/>
                </a:cubicBezTo>
                <a:cubicBezTo>
                  <a:pt x="246" y="115"/>
                  <a:pt x="244" y="115"/>
                  <a:pt x="242" y="115"/>
                </a:cubicBezTo>
                <a:cubicBezTo>
                  <a:pt x="241" y="115"/>
                  <a:pt x="240" y="115"/>
                  <a:pt x="239" y="115"/>
                </a:cubicBezTo>
                <a:cubicBezTo>
                  <a:pt x="237" y="115"/>
                  <a:pt x="235" y="115"/>
                  <a:pt x="233" y="116"/>
                </a:cubicBezTo>
                <a:cubicBezTo>
                  <a:pt x="232" y="117"/>
                  <a:pt x="232" y="118"/>
                  <a:pt x="232" y="119"/>
                </a:cubicBezTo>
                <a:cubicBezTo>
                  <a:pt x="231" y="122"/>
                  <a:pt x="227" y="119"/>
                  <a:pt x="225" y="118"/>
                </a:cubicBezTo>
                <a:cubicBezTo>
                  <a:pt x="225" y="118"/>
                  <a:pt x="224" y="117"/>
                  <a:pt x="224" y="117"/>
                </a:cubicBezTo>
                <a:cubicBezTo>
                  <a:pt x="223" y="118"/>
                  <a:pt x="222" y="118"/>
                  <a:pt x="222" y="118"/>
                </a:cubicBezTo>
                <a:cubicBezTo>
                  <a:pt x="221" y="118"/>
                  <a:pt x="220" y="119"/>
                  <a:pt x="219" y="118"/>
                </a:cubicBezTo>
                <a:cubicBezTo>
                  <a:pt x="217" y="118"/>
                  <a:pt x="216" y="118"/>
                  <a:pt x="214" y="118"/>
                </a:cubicBezTo>
                <a:cubicBezTo>
                  <a:pt x="212" y="117"/>
                  <a:pt x="212" y="116"/>
                  <a:pt x="210" y="117"/>
                </a:cubicBezTo>
                <a:cubicBezTo>
                  <a:pt x="210" y="117"/>
                  <a:pt x="208" y="118"/>
                  <a:pt x="208" y="119"/>
                </a:cubicBezTo>
                <a:cubicBezTo>
                  <a:pt x="208" y="119"/>
                  <a:pt x="208" y="120"/>
                  <a:pt x="208" y="120"/>
                </a:cubicBezTo>
                <a:cubicBezTo>
                  <a:pt x="207" y="121"/>
                  <a:pt x="208" y="121"/>
                  <a:pt x="207" y="121"/>
                </a:cubicBezTo>
                <a:cubicBezTo>
                  <a:pt x="206" y="121"/>
                  <a:pt x="206" y="121"/>
                  <a:pt x="205" y="121"/>
                </a:cubicBezTo>
                <a:cubicBezTo>
                  <a:pt x="201" y="120"/>
                  <a:pt x="195" y="119"/>
                  <a:pt x="191" y="122"/>
                </a:cubicBezTo>
                <a:cubicBezTo>
                  <a:pt x="191" y="122"/>
                  <a:pt x="191" y="122"/>
                  <a:pt x="191" y="122"/>
                </a:cubicBezTo>
                <a:cubicBezTo>
                  <a:pt x="192" y="123"/>
                  <a:pt x="191" y="124"/>
                  <a:pt x="191" y="125"/>
                </a:cubicBezTo>
                <a:cubicBezTo>
                  <a:pt x="191" y="126"/>
                  <a:pt x="189" y="126"/>
                  <a:pt x="188" y="126"/>
                </a:cubicBezTo>
                <a:cubicBezTo>
                  <a:pt x="186" y="127"/>
                  <a:pt x="183" y="126"/>
                  <a:pt x="181" y="127"/>
                </a:cubicBezTo>
                <a:cubicBezTo>
                  <a:pt x="178" y="128"/>
                  <a:pt x="182" y="131"/>
                  <a:pt x="183" y="132"/>
                </a:cubicBezTo>
                <a:cubicBezTo>
                  <a:pt x="183" y="134"/>
                  <a:pt x="179" y="135"/>
                  <a:pt x="178" y="135"/>
                </a:cubicBezTo>
                <a:cubicBezTo>
                  <a:pt x="176" y="135"/>
                  <a:pt x="176" y="134"/>
                  <a:pt x="175" y="134"/>
                </a:cubicBezTo>
                <a:cubicBezTo>
                  <a:pt x="173" y="133"/>
                  <a:pt x="170" y="134"/>
                  <a:pt x="168" y="133"/>
                </a:cubicBezTo>
                <a:cubicBezTo>
                  <a:pt x="167" y="132"/>
                  <a:pt x="166" y="131"/>
                  <a:pt x="166" y="130"/>
                </a:cubicBezTo>
                <a:cubicBezTo>
                  <a:pt x="166" y="130"/>
                  <a:pt x="164" y="127"/>
                  <a:pt x="163" y="127"/>
                </a:cubicBezTo>
                <a:cubicBezTo>
                  <a:pt x="163" y="127"/>
                  <a:pt x="161" y="128"/>
                  <a:pt x="161" y="129"/>
                </a:cubicBezTo>
                <a:cubicBezTo>
                  <a:pt x="159" y="130"/>
                  <a:pt x="157" y="131"/>
                  <a:pt x="156" y="133"/>
                </a:cubicBezTo>
                <a:cubicBezTo>
                  <a:pt x="153" y="134"/>
                  <a:pt x="152" y="136"/>
                  <a:pt x="150" y="137"/>
                </a:cubicBezTo>
                <a:cubicBezTo>
                  <a:pt x="149" y="138"/>
                  <a:pt x="148" y="138"/>
                  <a:pt x="148" y="138"/>
                </a:cubicBezTo>
                <a:cubicBezTo>
                  <a:pt x="147" y="139"/>
                  <a:pt x="146" y="139"/>
                  <a:pt x="145" y="140"/>
                </a:cubicBezTo>
                <a:cubicBezTo>
                  <a:pt x="143" y="140"/>
                  <a:pt x="143" y="140"/>
                  <a:pt x="141" y="140"/>
                </a:cubicBezTo>
                <a:cubicBezTo>
                  <a:pt x="140" y="139"/>
                  <a:pt x="140" y="139"/>
                  <a:pt x="138" y="140"/>
                </a:cubicBezTo>
                <a:cubicBezTo>
                  <a:pt x="137" y="140"/>
                  <a:pt x="136" y="140"/>
                  <a:pt x="134" y="140"/>
                </a:cubicBezTo>
                <a:cubicBezTo>
                  <a:pt x="134" y="140"/>
                  <a:pt x="133" y="140"/>
                  <a:pt x="133" y="140"/>
                </a:cubicBezTo>
                <a:cubicBezTo>
                  <a:pt x="132" y="140"/>
                  <a:pt x="132" y="138"/>
                  <a:pt x="132" y="138"/>
                </a:cubicBezTo>
                <a:cubicBezTo>
                  <a:pt x="133" y="136"/>
                  <a:pt x="134" y="134"/>
                  <a:pt x="133" y="132"/>
                </a:cubicBezTo>
                <a:cubicBezTo>
                  <a:pt x="133" y="130"/>
                  <a:pt x="131" y="129"/>
                  <a:pt x="129" y="129"/>
                </a:cubicBezTo>
                <a:cubicBezTo>
                  <a:pt x="127" y="129"/>
                  <a:pt x="126" y="129"/>
                  <a:pt x="125" y="129"/>
                </a:cubicBezTo>
                <a:cubicBezTo>
                  <a:pt x="122" y="129"/>
                  <a:pt x="118" y="127"/>
                  <a:pt x="115" y="128"/>
                </a:cubicBezTo>
                <a:cubicBezTo>
                  <a:pt x="113" y="129"/>
                  <a:pt x="113" y="132"/>
                  <a:pt x="114" y="134"/>
                </a:cubicBezTo>
                <a:cubicBezTo>
                  <a:pt x="115" y="136"/>
                  <a:pt x="116" y="136"/>
                  <a:pt x="119" y="137"/>
                </a:cubicBezTo>
                <a:cubicBezTo>
                  <a:pt x="121" y="137"/>
                  <a:pt x="125" y="140"/>
                  <a:pt x="126" y="143"/>
                </a:cubicBezTo>
                <a:cubicBezTo>
                  <a:pt x="126" y="145"/>
                  <a:pt x="123" y="146"/>
                  <a:pt x="121" y="147"/>
                </a:cubicBezTo>
                <a:cubicBezTo>
                  <a:pt x="118" y="147"/>
                  <a:pt x="114" y="145"/>
                  <a:pt x="111" y="144"/>
                </a:cubicBezTo>
                <a:cubicBezTo>
                  <a:pt x="110" y="144"/>
                  <a:pt x="109" y="143"/>
                  <a:pt x="107" y="143"/>
                </a:cubicBezTo>
                <a:cubicBezTo>
                  <a:pt x="105" y="143"/>
                  <a:pt x="102" y="144"/>
                  <a:pt x="100" y="143"/>
                </a:cubicBezTo>
                <a:cubicBezTo>
                  <a:pt x="98" y="143"/>
                  <a:pt x="95" y="141"/>
                  <a:pt x="93" y="140"/>
                </a:cubicBezTo>
                <a:cubicBezTo>
                  <a:pt x="93" y="139"/>
                  <a:pt x="92" y="138"/>
                  <a:pt x="92" y="137"/>
                </a:cubicBezTo>
                <a:cubicBezTo>
                  <a:pt x="91" y="136"/>
                  <a:pt x="92" y="136"/>
                  <a:pt x="91" y="135"/>
                </a:cubicBezTo>
                <a:cubicBezTo>
                  <a:pt x="91" y="135"/>
                  <a:pt x="90" y="133"/>
                  <a:pt x="89" y="132"/>
                </a:cubicBezTo>
                <a:cubicBezTo>
                  <a:pt x="88" y="132"/>
                  <a:pt x="87" y="134"/>
                  <a:pt x="86" y="135"/>
                </a:cubicBezTo>
                <a:cubicBezTo>
                  <a:pt x="86" y="135"/>
                  <a:pt x="85" y="135"/>
                  <a:pt x="85" y="135"/>
                </a:cubicBezTo>
                <a:cubicBezTo>
                  <a:pt x="84" y="135"/>
                  <a:pt x="84" y="135"/>
                  <a:pt x="83" y="135"/>
                </a:cubicBezTo>
                <a:cubicBezTo>
                  <a:pt x="81" y="136"/>
                  <a:pt x="78" y="136"/>
                  <a:pt x="76" y="136"/>
                </a:cubicBezTo>
                <a:cubicBezTo>
                  <a:pt x="74" y="135"/>
                  <a:pt x="72" y="135"/>
                  <a:pt x="71" y="135"/>
                </a:cubicBezTo>
                <a:cubicBezTo>
                  <a:pt x="69" y="135"/>
                  <a:pt x="68" y="136"/>
                  <a:pt x="66" y="136"/>
                </a:cubicBezTo>
                <a:cubicBezTo>
                  <a:pt x="64" y="137"/>
                  <a:pt x="63" y="138"/>
                  <a:pt x="60" y="137"/>
                </a:cubicBezTo>
                <a:cubicBezTo>
                  <a:pt x="59" y="137"/>
                  <a:pt x="58" y="138"/>
                  <a:pt x="58" y="136"/>
                </a:cubicBezTo>
                <a:cubicBezTo>
                  <a:pt x="58" y="136"/>
                  <a:pt x="58" y="135"/>
                  <a:pt x="58" y="134"/>
                </a:cubicBezTo>
                <a:cubicBezTo>
                  <a:pt x="58" y="134"/>
                  <a:pt x="59" y="133"/>
                  <a:pt x="59" y="132"/>
                </a:cubicBezTo>
                <a:cubicBezTo>
                  <a:pt x="59" y="132"/>
                  <a:pt x="59" y="131"/>
                  <a:pt x="59" y="130"/>
                </a:cubicBezTo>
                <a:cubicBezTo>
                  <a:pt x="59" y="130"/>
                  <a:pt x="59" y="130"/>
                  <a:pt x="59" y="129"/>
                </a:cubicBezTo>
                <a:cubicBezTo>
                  <a:pt x="57" y="130"/>
                  <a:pt x="55" y="130"/>
                  <a:pt x="54" y="131"/>
                </a:cubicBezTo>
                <a:cubicBezTo>
                  <a:pt x="52" y="132"/>
                  <a:pt x="51" y="132"/>
                  <a:pt x="49" y="133"/>
                </a:cubicBezTo>
                <a:cubicBezTo>
                  <a:pt x="48" y="134"/>
                  <a:pt x="47" y="136"/>
                  <a:pt x="46" y="136"/>
                </a:cubicBezTo>
                <a:cubicBezTo>
                  <a:pt x="42" y="138"/>
                  <a:pt x="34" y="136"/>
                  <a:pt x="30" y="136"/>
                </a:cubicBezTo>
                <a:cubicBezTo>
                  <a:pt x="27" y="136"/>
                  <a:pt x="20" y="135"/>
                  <a:pt x="17" y="137"/>
                </a:cubicBezTo>
                <a:cubicBezTo>
                  <a:pt x="15" y="138"/>
                  <a:pt x="16" y="139"/>
                  <a:pt x="16" y="140"/>
                </a:cubicBezTo>
                <a:cubicBezTo>
                  <a:pt x="15" y="142"/>
                  <a:pt x="15" y="145"/>
                  <a:pt x="14" y="147"/>
                </a:cubicBezTo>
                <a:cubicBezTo>
                  <a:pt x="11" y="150"/>
                  <a:pt x="8" y="150"/>
                  <a:pt x="5" y="151"/>
                </a:cubicBezTo>
                <a:cubicBezTo>
                  <a:pt x="2" y="152"/>
                  <a:pt x="0" y="155"/>
                  <a:pt x="1" y="158"/>
                </a:cubicBezTo>
                <a:cubicBezTo>
                  <a:pt x="4" y="164"/>
                  <a:pt x="6" y="158"/>
                  <a:pt x="8" y="156"/>
                </a:cubicBezTo>
                <a:cubicBezTo>
                  <a:pt x="9" y="155"/>
                  <a:pt x="11" y="154"/>
                  <a:pt x="12" y="154"/>
                </a:cubicBezTo>
                <a:cubicBezTo>
                  <a:pt x="14" y="153"/>
                  <a:pt x="19" y="150"/>
                  <a:pt x="21" y="150"/>
                </a:cubicBezTo>
                <a:cubicBezTo>
                  <a:pt x="21" y="151"/>
                  <a:pt x="23" y="152"/>
                  <a:pt x="25" y="153"/>
                </a:cubicBezTo>
                <a:cubicBezTo>
                  <a:pt x="26" y="153"/>
                  <a:pt x="29" y="153"/>
                  <a:pt x="30" y="154"/>
                </a:cubicBezTo>
                <a:cubicBezTo>
                  <a:pt x="32" y="156"/>
                  <a:pt x="28" y="161"/>
                  <a:pt x="29" y="163"/>
                </a:cubicBezTo>
                <a:cubicBezTo>
                  <a:pt x="32" y="165"/>
                  <a:pt x="39" y="157"/>
                  <a:pt x="38" y="166"/>
                </a:cubicBezTo>
                <a:cubicBezTo>
                  <a:pt x="37" y="169"/>
                  <a:pt x="37" y="167"/>
                  <a:pt x="34" y="168"/>
                </a:cubicBezTo>
                <a:cubicBezTo>
                  <a:pt x="33" y="169"/>
                  <a:pt x="32" y="169"/>
                  <a:pt x="32" y="170"/>
                </a:cubicBezTo>
                <a:cubicBezTo>
                  <a:pt x="31" y="171"/>
                  <a:pt x="30" y="171"/>
                  <a:pt x="29" y="171"/>
                </a:cubicBezTo>
                <a:cubicBezTo>
                  <a:pt x="27" y="172"/>
                  <a:pt x="27" y="170"/>
                  <a:pt x="26" y="173"/>
                </a:cubicBezTo>
                <a:cubicBezTo>
                  <a:pt x="26" y="175"/>
                  <a:pt x="26" y="180"/>
                  <a:pt x="27" y="182"/>
                </a:cubicBezTo>
                <a:cubicBezTo>
                  <a:pt x="27" y="187"/>
                  <a:pt x="29" y="194"/>
                  <a:pt x="26" y="198"/>
                </a:cubicBezTo>
                <a:cubicBezTo>
                  <a:pt x="25" y="201"/>
                  <a:pt x="25" y="201"/>
                  <a:pt x="24" y="204"/>
                </a:cubicBezTo>
                <a:cubicBezTo>
                  <a:pt x="24" y="205"/>
                  <a:pt x="25" y="207"/>
                  <a:pt x="24" y="208"/>
                </a:cubicBezTo>
                <a:cubicBezTo>
                  <a:pt x="26" y="209"/>
                  <a:pt x="29" y="209"/>
                  <a:pt x="31" y="209"/>
                </a:cubicBezTo>
                <a:cubicBezTo>
                  <a:pt x="34" y="210"/>
                  <a:pt x="35" y="211"/>
                  <a:pt x="38" y="211"/>
                </a:cubicBezTo>
                <a:cubicBezTo>
                  <a:pt x="41" y="211"/>
                  <a:pt x="46" y="212"/>
                  <a:pt x="48" y="211"/>
                </a:cubicBezTo>
                <a:cubicBezTo>
                  <a:pt x="51" y="210"/>
                  <a:pt x="51" y="209"/>
                  <a:pt x="53" y="208"/>
                </a:cubicBezTo>
                <a:cubicBezTo>
                  <a:pt x="55" y="208"/>
                  <a:pt x="58" y="208"/>
                  <a:pt x="60" y="208"/>
                </a:cubicBezTo>
                <a:cubicBezTo>
                  <a:pt x="64" y="208"/>
                  <a:pt x="68" y="208"/>
                  <a:pt x="73" y="208"/>
                </a:cubicBezTo>
                <a:cubicBezTo>
                  <a:pt x="74" y="213"/>
                  <a:pt x="61" y="217"/>
                  <a:pt x="58" y="220"/>
                </a:cubicBezTo>
                <a:cubicBezTo>
                  <a:pt x="55" y="222"/>
                  <a:pt x="52" y="226"/>
                  <a:pt x="54" y="229"/>
                </a:cubicBezTo>
                <a:cubicBezTo>
                  <a:pt x="55" y="232"/>
                  <a:pt x="60" y="233"/>
                  <a:pt x="61" y="235"/>
                </a:cubicBezTo>
                <a:cubicBezTo>
                  <a:pt x="62" y="237"/>
                  <a:pt x="63" y="239"/>
                  <a:pt x="63" y="241"/>
                </a:cubicBezTo>
                <a:cubicBezTo>
                  <a:pt x="65" y="244"/>
                  <a:pt x="63" y="248"/>
                  <a:pt x="64" y="252"/>
                </a:cubicBezTo>
                <a:cubicBezTo>
                  <a:pt x="65" y="253"/>
                  <a:pt x="66" y="256"/>
                  <a:pt x="66" y="256"/>
                </a:cubicBezTo>
                <a:cubicBezTo>
                  <a:pt x="68" y="257"/>
                  <a:pt x="69" y="256"/>
                  <a:pt x="70" y="257"/>
                </a:cubicBezTo>
                <a:cubicBezTo>
                  <a:pt x="71" y="258"/>
                  <a:pt x="72" y="259"/>
                  <a:pt x="72" y="261"/>
                </a:cubicBezTo>
                <a:cubicBezTo>
                  <a:pt x="72" y="265"/>
                  <a:pt x="70" y="264"/>
                  <a:pt x="67" y="265"/>
                </a:cubicBezTo>
                <a:cubicBezTo>
                  <a:pt x="66" y="266"/>
                  <a:pt x="65" y="268"/>
                  <a:pt x="64" y="269"/>
                </a:cubicBezTo>
                <a:cubicBezTo>
                  <a:pt x="62" y="270"/>
                  <a:pt x="60" y="270"/>
                  <a:pt x="59" y="273"/>
                </a:cubicBezTo>
                <a:cubicBezTo>
                  <a:pt x="58" y="277"/>
                  <a:pt x="64" y="286"/>
                  <a:pt x="66" y="288"/>
                </a:cubicBezTo>
                <a:cubicBezTo>
                  <a:pt x="68" y="290"/>
                  <a:pt x="69" y="290"/>
                  <a:pt x="70" y="291"/>
                </a:cubicBezTo>
                <a:cubicBezTo>
                  <a:pt x="70" y="292"/>
                  <a:pt x="72" y="296"/>
                  <a:pt x="72" y="297"/>
                </a:cubicBezTo>
                <a:cubicBezTo>
                  <a:pt x="72" y="303"/>
                  <a:pt x="60" y="299"/>
                  <a:pt x="57" y="299"/>
                </a:cubicBezTo>
                <a:cubicBezTo>
                  <a:pt x="52" y="299"/>
                  <a:pt x="50" y="298"/>
                  <a:pt x="49" y="293"/>
                </a:cubicBezTo>
                <a:cubicBezTo>
                  <a:pt x="48" y="291"/>
                  <a:pt x="49" y="289"/>
                  <a:pt x="49" y="287"/>
                </a:cubicBezTo>
                <a:cubicBezTo>
                  <a:pt x="48" y="285"/>
                  <a:pt x="47" y="284"/>
                  <a:pt x="46" y="283"/>
                </a:cubicBezTo>
                <a:cubicBezTo>
                  <a:pt x="45" y="280"/>
                  <a:pt x="46" y="275"/>
                  <a:pt x="41" y="277"/>
                </a:cubicBezTo>
                <a:cubicBezTo>
                  <a:pt x="35" y="280"/>
                  <a:pt x="37" y="289"/>
                  <a:pt x="39" y="293"/>
                </a:cubicBezTo>
                <a:cubicBezTo>
                  <a:pt x="40" y="295"/>
                  <a:pt x="41" y="297"/>
                  <a:pt x="40" y="299"/>
                </a:cubicBezTo>
                <a:cubicBezTo>
                  <a:pt x="40" y="302"/>
                  <a:pt x="36" y="301"/>
                  <a:pt x="35" y="302"/>
                </a:cubicBezTo>
                <a:cubicBezTo>
                  <a:pt x="34" y="305"/>
                  <a:pt x="37" y="310"/>
                  <a:pt x="40" y="310"/>
                </a:cubicBezTo>
                <a:cubicBezTo>
                  <a:pt x="40" y="314"/>
                  <a:pt x="48" y="315"/>
                  <a:pt x="51" y="315"/>
                </a:cubicBezTo>
                <a:cubicBezTo>
                  <a:pt x="54" y="315"/>
                  <a:pt x="56" y="315"/>
                  <a:pt x="58" y="316"/>
                </a:cubicBezTo>
                <a:cubicBezTo>
                  <a:pt x="60" y="317"/>
                  <a:pt x="60" y="320"/>
                  <a:pt x="62" y="320"/>
                </a:cubicBezTo>
                <a:cubicBezTo>
                  <a:pt x="67" y="322"/>
                  <a:pt x="71" y="321"/>
                  <a:pt x="75" y="326"/>
                </a:cubicBezTo>
                <a:cubicBezTo>
                  <a:pt x="78" y="329"/>
                  <a:pt x="81" y="332"/>
                  <a:pt x="82" y="336"/>
                </a:cubicBezTo>
                <a:cubicBezTo>
                  <a:pt x="85" y="336"/>
                  <a:pt x="85" y="337"/>
                  <a:pt x="86" y="340"/>
                </a:cubicBezTo>
                <a:cubicBezTo>
                  <a:pt x="87" y="343"/>
                  <a:pt x="90" y="347"/>
                  <a:pt x="89" y="350"/>
                </a:cubicBezTo>
                <a:cubicBezTo>
                  <a:pt x="86" y="357"/>
                  <a:pt x="73" y="350"/>
                  <a:pt x="70" y="348"/>
                </a:cubicBezTo>
                <a:cubicBezTo>
                  <a:pt x="67" y="346"/>
                  <a:pt x="68" y="344"/>
                  <a:pt x="63" y="344"/>
                </a:cubicBezTo>
                <a:cubicBezTo>
                  <a:pt x="62" y="344"/>
                  <a:pt x="59" y="344"/>
                  <a:pt x="57" y="344"/>
                </a:cubicBezTo>
                <a:cubicBezTo>
                  <a:pt x="57" y="345"/>
                  <a:pt x="56" y="346"/>
                  <a:pt x="55" y="347"/>
                </a:cubicBezTo>
                <a:cubicBezTo>
                  <a:pt x="55" y="347"/>
                  <a:pt x="53" y="348"/>
                  <a:pt x="52" y="348"/>
                </a:cubicBezTo>
                <a:cubicBezTo>
                  <a:pt x="51" y="349"/>
                  <a:pt x="47" y="351"/>
                  <a:pt x="48" y="353"/>
                </a:cubicBezTo>
                <a:cubicBezTo>
                  <a:pt x="50" y="356"/>
                  <a:pt x="52" y="354"/>
                  <a:pt x="54" y="355"/>
                </a:cubicBezTo>
                <a:cubicBezTo>
                  <a:pt x="56" y="355"/>
                  <a:pt x="57" y="358"/>
                  <a:pt x="59" y="359"/>
                </a:cubicBezTo>
                <a:cubicBezTo>
                  <a:pt x="61" y="360"/>
                  <a:pt x="62" y="361"/>
                  <a:pt x="65" y="361"/>
                </a:cubicBezTo>
                <a:cubicBezTo>
                  <a:pt x="68" y="362"/>
                  <a:pt x="69" y="362"/>
                  <a:pt x="71" y="364"/>
                </a:cubicBezTo>
                <a:cubicBezTo>
                  <a:pt x="73" y="365"/>
                  <a:pt x="74" y="366"/>
                  <a:pt x="75" y="367"/>
                </a:cubicBezTo>
                <a:cubicBezTo>
                  <a:pt x="77" y="368"/>
                  <a:pt x="78" y="370"/>
                  <a:pt x="79" y="371"/>
                </a:cubicBezTo>
                <a:cubicBezTo>
                  <a:pt x="80" y="371"/>
                  <a:pt x="81" y="371"/>
                  <a:pt x="82" y="371"/>
                </a:cubicBezTo>
                <a:cubicBezTo>
                  <a:pt x="83" y="371"/>
                  <a:pt x="84" y="374"/>
                  <a:pt x="84" y="375"/>
                </a:cubicBezTo>
                <a:cubicBezTo>
                  <a:pt x="86" y="380"/>
                  <a:pt x="82" y="386"/>
                  <a:pt x="89" y="387"/>
                </a:cubicBezTo>
                <a:cubicBezTo>
                  <a:pt x="94" y="388"/>
                  <a:pt x="96" y="382"/>
                  <a:pt x="101" y="384"/>
                </a:cubicBezTo>
                <a:cubicBezTo>
                  <a:pt x="104" y="385"/>
                  <a:pt x="108" y="392"/>
                  <a:pt x="108" y="396"/>
                </a:cubicBezTo>
                <a:cubicBezTo>
                  <a:pt x="107" y="400"/>
                  <a:pt x="102" y="405"/>
                  <a:pt x="98" y="402"/>
                </a:cubicBezTo>
                <a:cubicBezTo>
                  <a:pt x="98" y="402"/>
                  <a:pt x="98" y="401"/>
                  <a:pt x="98" y="400"/>
                </a:cubicBezTo>
                <a:cubicBezTo>
                  <a:pt x="97" y="399"/>
                  <a:pt x="95" y="401"/>
                  <a:pt x="94" y="400"/>
                </a:cubicBezTo>
                <a:cubicBezTo>
                  <a:pt x="93" y="400"/>
                  <a:pt x="93" y="399"/>
                  <a:pt x="93" y="398"/>
                </a:cubicBezTo>
                <a:cubicBezTo>
                  <a:pt x="91" y="397"/>
                  <a:pt x="90" y="397"/>
                  <a:pt x="88" y="398"/>
                </a:cubicBezTo>
                <a:cubicBezTo>
                  <a:pt x="85" y="399"/>
                  <a:pt x="86" y="401"/>
                  <a:pt x="85" y="403"/>
                </a:cubicBezTo>
                <a:cubicBezTo>
                  <a:pt x="84" y="406"/>
                  <a:pt x="82" y="404"/>
                  <a:pt x="85" y="407"/>
                </a:cubicBezTo>
                <a:cubicBezTo>
                  <a:pt x="88" y="410"/>
                  <a:pt x="92" y="412"/>
                  <a:pt x="96" y="412"/>
                </a:cubicBezTo>
                <a:cubicBezTo>
                  <a:pt x="105" y="412"/>
                  <a:pt x="114" y="411"/>
                  <a:pt x="123" y="412"/>
                </a:cubicBezTo>
                <a:cubicBezTo>
                  <a:pt x="125" y="412"/>
                  <a:pt x="128" y="412"/>
                  <a:pt x="130" y="413"/>
                </a:cubicBezTo>
                <a:cubicBezTo>
                  <a:pt x="133" y="413"/>
                  <a:pt x="137" y="412"/>
                  <a:pt x="140" y="413"/>
                </a:cubicBezTo>
                <a:cubicBezTo>
                  <a:pt x="142" y="414"/>
                  <a:pt x="144" y="416"/>
                  <a:pt x="146" y="416"/>
                </a:cubicBezTo>
                <a:cubicBezTo>
                  <a:pt x="147" y="417"/>
                  <a:pt x="149" y="416"/>
                  <a:pt x="150" y="416"/>
                </a:cubicBezTo>
                <a:cubicBezTo>
                  <a:pt x="149" y="422"/>
                  <a:pt x="139" y="415"/>
                  <a:pt x="139" y="423"/>
                </a:cubicBezTo>
                <a:cubicBezTo>
                  <a:pt x="138" y="423"/>
                  <a:pt x="138" y="424"/>
                  <a:pt x="137" y="424"/>
                </a:cubicBezTo>
                <a:cubicBezTo>
                  <a:pt x="135" y="425"/>
                  <a:pt x="134" y="425"/>
                  <a:pt x="132" y="425"/>
                </a:cubicBezTo>
                <a:cubicBezTo>
                  <a:pt x="129" y="426"/>
                  <a:pt x="126" y="425"/>
                  <a:pt x="124" y="425"/>
                </a:cubicBezTo>
                <a:cubicBezTo>
                  <a:pt x="121" y="426"/>
                  <a:pt x="121" y="428"/>
                  <a:pt x="118" y="429"/>
                </a:cubicBezTo>
                <a:cubicBezTo>
                  <a:pt x="112" y="432"/>
                  <a:pt x="106" y="425"/>
                  <a:pt x="101" y="427"/>
                </a:cubicBezTo>
                <a:cubicBezTo>
                  <a:pt x="98" y="428"/>
                  <a:pt x="96" y="431"/>
                  <a:pt x="96" y="433"/>
                </a:cubicBezTo>
                <a:cubicBezTo>
                  <a:pt x="97" y="439"/>
                  <a:pt x="102" y="438"/>
                  <a:pt x="106" y="438"/>
                </a:cubicBezTo>
                <a:cubicBezTo>
                  <a:pt x="113" y="438"/>
                  <a:pt x="119" y="440"/>
                  <a:pt x="125" y="439"/>
                </a:cubicBezTo>
                <a:cubicBezTo>
                  <a:pt x="127" y="438"/>
                  <a:pt x="134" y="436"/>
                  <a:pt x="134" y="440"/>
                </a:cubicBezTo>
                <a:cubicBezTo>
                  <a:pt x="133" y="442"/>
                  <a:pt x="130" y="442"/>
                  <a:pt x="128" y="444"/>
                </a:cubicBezTo>
                <a:cubicBezTo>
                  <a:pt x="130" y="448"/>
                  <a:pt x="143" y="452"/>
                  <a:pt x="147" y="448"/>
                </a:cubicBezTo>
                <a:cubicBezTo>
                  <a:pt x="150" y="444"/>
                  <a:pt x="144" y="435"/>
                  <a:pt x="149" y="433"/>
                </a:cubicBezTo>
                <a:cubicBezTo>
                  <a:pt x="150" y="432"/>
                  <a:pt x="156" y="433"/>
                  <a:pt x="157" y="434"/>
                </a:cubicBezTo>
                <a:cubicBezTo>
                  <a:pt x="159" y="434"/>
                  <a:pt x="160" y="436"/>
                  <a:pt x="162" y="436"/>
                </a:cubicBezTo>
                <a:cubicBezTo>
                  <a:pt x="164" y="436"/>
                  <a:pt x="165" y="435"/>
                  <a:pt x="166" y="436"/>
                </a:cubicBezTo>
                <a:cubicBezTo>
                  <a:pt x="170" y="438"/>
                  <a:pt x="169" y="443"/>
                  <a:pt x="174" y="443"/>
                </a:cubicBezTo>
                <a:cubicBezTo>
                  <a:pt x="176" y="443"/>
                  <a:pt x="180" y="441"/>
                  <a:pt x="181" y="439"/>
                </a:cubicBezTo>
                <a:cubicBezTo>
                  <a:pt x="183" y="439"/>
                  <a:pt x="186" y="441"/>
                  <a:pt x="187" y="443"/>
                </a:cubicBezTo>
                <a:cubicBezTo>
                  <a:pt x="190" y="445"/>
                  <a:pt x="189" y="446"/>
                  <a:pt x="190" y="449"/>
                </a:cubicBezTo>
                <a:cubicBezTo>
                  <a:pt x="191" y="456"/>
                  <a:pt x="195" y="458"/>
                  <a:pt x="200" y="462"/>
                </a:cubicBezTo>
                <a:cubicBezTo>
                  <a:pt x="202" y="463"/>
                  <a:pt x="204" y="464"/>
                  <a:pt x="206" y="466"/>
                </a:cubicBezTo>
                <a:cubicBezTo>
                  <a:pt x="207" y="467"/>
                  <a:pt x="207" y="468"/>
                  <a:pt x="208" y="470"/>
                </a:cubicBezTo>
                <a:cubicBezTo>
                  <a:pt x="211" y="475"/>
                  <a:pt x="213" y="481"/>
                  <a:pt x="217" y="486"/>
                </a:cubicBezTo>
                <a:cubicBezTo>
                  <a:pt x="221" y="492"/>
                  <a:pt x="225" y="494"/>
                  <a:pt x="232" y="495"/>
                </a:cubicBezTo>
                <a:cubicBezTo>
                  <a:pt x="236" y="495"/>
                  <a:pt x="240" y="495"/>
                  <a:pt x="243" y="495"/>
                </a:cubicBezTo>
                <a:cubicBezTo>
                  <a:pt x="248" y="494"/>
                  <a:pt x="250" y="491"/>
                  <a:pt x="254" y="489"/>
                </a:cubicBezTo>
                <a:cubicBezTo>
                  <a:pt x="257" y="487"/>
                  <a:pt x="259" y="485"/>
                  <a:pt x="262" y="483"/>
                </a:cubicBezTo>
                <a:cubicBezTo>
                  <a:pt x="265" y="481"/>
                  <a:pt x="269" y="479"/>
                  <a:pt x="272" y="477"/>
                </a:cubicBezTo>
                <a:cubicBezTo>
                  <a:pt x="274" y="476"/>
                  <a:pt x="272" y="474"/>
                  <a:pt x="275" y="475"/>
                </a:cubicBezTo>
                <a:cubicBezTo>
                  <a:pt x="277" y="475"/>
                  <a:pt x="279" y="480"/>
                  <a:pt x="282" y="477"/>
                </a:cubicBezTo>
                <a:cubicBezTo>
                  <a:pt x="286" y="475"/>
                  <a:pt x="283" y="463"/>
                  <a:pt x="283" y="459"/>
                </a:cubicBezTo>
                <a:cubicBezTo>
                  <a:pt x="284" y="452"/>
                  <a:pt x="288" y="444"/>
                  <a:pt x="291" y="438"/>
                </a:cubicBezTo>
                <a:cubicBezTo>
                  <a:pt x="293" y="433"/>
                  <a:pt x="295" y="431"/>
                  <a:pt x="300" y="433"/>
                </a:cubicBezTo>
                <a:cubicBezTo>
                  <a:pt x="304" y="435"/>
                  <a:pt x="307" y="435"/>
                  <a:pt x="311" y="435"/>
                </a:cubicBezTo>
                <a:cubicBezTo>
                  <a:pt x="309" y="435"/>
                  <a:pt x="307" y="434"/>
                  <a:pt x="307" y="432"/>
                </a:cubicBezTo>
                <a:cubicBezTo>
                  <a:pt x="312" y="431"/>
                  <a:pt x="313" y="433"/>
                  <a:pt x="316" y="436"/>
                </a:cubicBezTo>
                <a:cubicBezTo>
                  <a:pt x="319" y="438"/>
                  <a:pt x="323" y="439"/>
                  <a:pt x="327" y="440"/>
                </a:cubicBezTo>
                <a:cubicBezTo>
                  <a:pt x="333" y="441"/>
                  <a:pt x="339" y="444"/>
                  <a:pt x="345" y="445"/>
                </a:cubicBezTo>
                <a:cubicBezTo>
                  <a:pt x="349" y="447"/>
                  <a:pt x="351" y="449"/>
                  <a:pt x="355" y="451"/>
                </a:cubicBezTo>
                <a:cubicBezTo>
                  <a:pt x="359" y="453"/>
                  <a:pt x="362" y="454"/>
                  <a:pt x="365" y="457"/>
                </a:cubicBezTo>
                <a:cubicBezTo>
                  <a:pt x="368" y="459"/>
                  <a:pt x="368" y="461"/>
                  <a:pt x="369" y="464"/>
                </a:cubicBezTo>
                <a:cubicBezTo>
                  <a:pt x="369" y="464"/>
                  <a:pt x="371" y="466"/>
                  <a:pt x="371" y="467"/>
                </a:cubicBezTo>
                <a:cubicBezTo>
                  <a:pt x="371" y="467"/>
                  <a:pt x="371" y="468"/>
                  <a:pt x="371" y="468"/>
                </a:cubicBezTo>
                <a:cubicBezTo>
                  <a:pt x="371" y="470"/>
                  <a:pt x="372" y="470"/>
                  <a:pt x="373" y="471"/>
                </a:cubicBezTo>
                <a:cubicBezTo>
                  <a:pt x="372" y="470"/>
                  <a:pt x="375" y="474"/>
                  <a:pt x="374" y="473"/>
                </a:cubicBezTo>
                <a:cubicBezTo>
                  <a:pt x="375" y="475"/>
                  <a:pt x="377" y="474"/>
                  <a:pt x="378" y="476"/>
                </a:cubicBezTo>
                <a:cubicBezTo>
                  <a:pt x="378" y="476"/>
                  <a:pt x="378" y="477"/>
                  <a:pt x="379" y="478"/>
                </a:cubicBezTo>
                <a:cubicBezTo>
                  <a:pt x="379" y="479"/>
                  <a:pt x="380" y="480"/>
                  <a:pt x="381" y="481"/>
                </a:cubicBezTo>
                <a:cubicBezTo>
                  <a:pt x="383" y="483"/>
                  <a:pt x="384" y="484"/>
                  <a:pt x="385" y="486"/>
                </a:cubicBezTo>
                <a:cubicBezTo>
                  <a:pt x="387" y="487"/>
                  <a:pt x="390" y="489"/>
                  <a:pt x="392" y="491"/>
                </a:cubicBezTo>
                <a:cubicBezTo>
                  <a:pt x="394" y="493"/>
                  <a:pt x="394" y="496"/>
                  <a:pt x="398" y="497"/>
                </a:cubicBezTo>
                <a:cubicBezTo>
                  <a:pt x="403" y="499"/>
                  <a:pt x="408" y="501"/>
                  <a:pt x="413" y="502"/>
                </a:cubicBezTo>
                <a:cubicBezTo>
                  <a:pt x="417" y="504"/>
                  <a:pt x="419" y="504"/>
                  <a:pt x="424" y="503"/>
                </a:cubicBezTo>
                <a:cubicBezTo>
                  <a:pt x="429" y="502"/>
                  <a:pt x="433" y="500"/>
                  <a:pt x="438" y="500"/>
                </a:cubicBezTo>
                <a:cubicBezTo>
                  <a:pt x="447" y="500"/>
                  <a:pt x="456" y="500"/>
                  <a:pt x="465" y="500"/>
                </a:cubicBezTo>
                <a:cubicBezTo>
                  <a:pt x="472" y="500"/>
                  <a:pt x="479" y="501"/>
                  <a:pt x="486" y="500"/>
                </a:cubicBezTo>
                <a:cubicBezTo>
                  <a:pt x="490" y="500"/>
                  <a:pt x="490" y="498"/>
                  <a:pt x="491" y="495"/>
                </a:cubicBezTo>
                <a:cubicBezTo>
                  <a:pt x="492" y="493"/>
                  <a:pt x="491" y="493"/>
                  <a:pt x="492" y="491"/>
                </a:cubicBezTo>
                <a:cubicBezTo>
                  <a:pt x="492" y="490"/>
                  <a:pt x="495" y="489"/>
                  <a:pt x="496" y="488"/>
                </a:cubicBezTo>
                <a:cubicBezTo>
                  <a:pt x="498" y="485"/>
                  <a:pt x="500" y="483"/>
                  <a:pt x="501" y="480"/>
                </a:cubicBezTo>
                <a:cubicBezTo>
                  <a:pt x="503" y="478"/>
                  <a:pt x="502" y="479"/>
                  <a:pt x="504" y="477"/>
                </a:cubicBezTo>
                <a:cubicBezTo>
                  <a:pt x="505" y="476"/>
                  <a:pt x="507" y="474"/>
                  <a:pt x="508" y="473"/>
                </a:cubicBezTo>
                <a:cubicBezTo>
                  <a:pt x="512" y="470"/>
                  <a:pt x="519" y="473"/>
                  <a:pt x="520" y="465"/>
                </a:cubicBezTo>
                <a:cubicBezTo>
                  <a:pt x="520" y="463"/>
                  <a:pt x="519" y="459"/>
                  <a:pt x="521" y="457"/>
                </a:cubicBezTo>
                <a:cubicBezTo>
                  <a:pt x="522" y="455"/>
                  <a:pt x="523" y="455"/>
                  <a:pt x="525" y="454"/>
                </a:cubicBezTo>
                <a:cubicBezTo>
                  <a:pt x="527" y="453"/>
                  <a:pt x="526" y="452"/>
                  <a:pt x="528" y="451"/>
                </a:cubicBezTo>
                <a:cubicBezTo>
                  <a:pt x="531" y="450"/>
                  <a:pt x="535" y="452"/>
                  <a:pt x="537" y="454"/>
                </a:cubicBezTo>
                <a:cubicBezTo>
                  <a:pt x="539" y="455"/>
                  <a:pt x="540" y="456"/>
                  <a:pt x="542" y="456"/>
                </a:cubicBezTo>
                <a:cubicBezTo>
                  <a:pt x="544" y="457"/>
                  <a:pt x="546" y="456"/>
                  <a:pt x="547" y="456"/>
                </a:cubicBezTo>
                <a:cubicBezTo>
                  <a:pt x="550" y="457"/>
                  <a:pt x="551" y="459"/>
                  <a:pt x="554" y="461"/>
                </a:cubicBezTo>
                <a:cubicBezTo>
                  <a:pt x="558" y="464"/>
                  <a:pt x="561" y="464"/>
                  <a:pt x="565" y="466"/>
                </a:cubicBezTo>
                <a:cubicBezTo>
                  <a:pt x="565" y="466"/>
                  <a:pt x="568" y="467"/>
                  <a:pt x="568" y="467"/>
                </a:cubicBezTo>
                <a:cubicBezTo>
                  <a:pt x="570" y="468"/>
                  <a:pt x="571" y="468"/>
                  <a:pt x="573" y="469"/>
                </a:cubicBezTo>
                <a:cubicBezTo>
                  <a:pt x="574" y="469"/>
                  <a:pt x="575" y="470"/>
                  <a:pt x="576" y="470"/>
                </a:cubicBezTo>
                <a:cubicBezTo>
                  <a:pt x="579" y="471"/>
                  <a:pt x="582" y="470"/>
                  <a:pt x="585" y="470"/>
                </a:cubicBezTo>
                <a:cubicBezTo>
                  <a:pt x="588" y="470"/>
                  <a:pt x="589" y="470"/>
                  <a:pt x="591" y="468"/>
                </a:cubicBezTo>
                <a:cubicBezTo>
                  <a:pt x="592" y="467"/>
                  <a:pt x="591" y="465"/>
                  <a:pt x="592" y="464"/>
                </a:cubicBezTo>
                <a:cubicBezTo>
                  <a:pt x="593" y="462"/>
                  <a:pt x="594" y="463"/>
                  <a:pt x="595" y="462"/>
                </a:cubicBezTo>
                <a:cubicBezTo>
                  <a:pt x="598" y="462"/>
                  <a:pt x="600" y="461"/>
                  <a:pt x="602" y="459"/>
                </a:cubicBezTo>
                <a:cubicBezTo>
                  <a:pt x="605" y="458"/>
                  <a:pt x="607" y="457"/>
                  <a:pt x="610" y="456"/>
                </a:cubicBezTo>
                <a:cubicBezTo>
                  <a:pt x="614" y="455"/>
                  <a:pt x="621" y="451"/>
                  <a:pt x="624" y="457"/>
                </a:cubicBezTo>
                <a:cubicBezTo>
                  <a:pt x="625" y="460"/>
                  <a:pt x="623" y="462"/>
                  <a:pt x="621" y="464"/>
                </a:cubicBezTo>
                <a:cubicBezTo>
                  <a:pt x="619" y="467"/>
                  <a:pt x="619" y="470"/>
                  <a:pt x="616" y="472"/>
                </a:cubicBezTo>
                <a:cubicBezTo>
                  <a:pt x="612" y="474"/>
                  <a:pt x="608" y="475"/>
                  <a:pt x="605" y="477"/>
                </a:cubicBezTo>
                <a:cubicBezTo>
                  <a:pt x="601" y="479"/>
                  <a:pt x="601" y="480"/>
                  <a:pt x="601" y="484"/>
                </a:cubicBezTo>
                <a:cubicBezTo>
                  <a:pt x="601" y="491"/>
                  <a:pt x="605" y="495"/>
                  <a:pt x="608" y="500"/>
                </a:cubicBezTo>
                <a:cubicBezTo>
                  <a:pt x="609" y="503"/>
                  <a:pt x="611" y="507"/>
                  <a:pt x="613" y="510"/>
                </a:cubicBezTo>
                <a:cubicBezTo>
                  <a:pt x="614" y="512"/>
                  <a:pt x="614" y="515"/>
                  <a:pt x="617" y="517"/>
                </a:cubicBezTo>
                <a:cubicBezTo>
                  <a:pt x="619" y="518"/>
                  <a:pt x="624" y="518"/>
                  <a:pt x="627" y="518"/>
                </a:cubicBezTo>
                <a:cubicBezTo>
                  <a:pt x="631" y="518"/>
                  <a:pt x="632" y="514"/>
                  <a:pt x="634" y="511"/>
                </a:cubicBezTo>
                <a:cubicBezTo>
                  <a:pt x="636" y="508"/>
                  <a:pt x="637" y="504"/>
                  <a:pt x="640" y="503"/>
                </a:cubicBezTo>
                <a:cubicBezTo>
                  <a:pt x="643" y="502"/>
                  <a:pt x="646" y="503"/>
                  <a:pt x="648" y="503"/>
                </a:cubicBezTo>
                <a:cubicBezTo>
                  <a:pt x="650" y="502"/>
                  <a:pt x="654" y="502"/>
                  <a:pt x="655" y="500"/>
                </a:cubicBezTo>
                <a:cubicBezTo>
                  <a:pt x="657" y="497"/>
                  <a:pt x="652" y="493"/>
                  <a:pt x="651" y="490"/>
                </a:cubicBezTo>
                <a:cubicBezTo>
                  <a:pt x="650" y="488"/>
                  <a:pt x="650" y="483"/>
                  <a:pt x="651" y="481"/>
                </a:cubicBezTo>
                <a:cubicBezTo>
                  <a:pt x="651" y="477"/>
                  <a:pt x="654" y="475"/>
                  <a:pt x="655" y="472"/>
                </a:cubicBezTo>
                <a:cubicBezTo>
                  <a:pt x="657" y="469"/>
                  <a:pt x="657" y="466"/>
                  <a:pt x="661" y="464"/>
                </a:cubicBezTo>
                <a:cubicBezTo>
                  <a:pt x="663" y="463"/>
                  <a:pt x="666" y="462"/>
                  <a:pt x="669" y="462"/>
                </a:cubicBezTo>
                <a:cubicBezTo>
                  <a:pt x="672" y="462"/>
                  <a:pt x="675" y="462"/>
                  <a:pt x="678" y="462"/>
                </a:cubicBezTo>
                <a:cubicBezTo>
                  <a:pt x="679" y="463"/>
                  <a:pt x="680" y="464"/>
                  <a:pt x="682" y="464"/>
                </a:cubicBezTo>
                <a:cubicBezTo>
                  <a:pt x="683" y="465"/>
                  <a:pt x="685" y="464"/>
                  <a:pt x="686" y="464"/>
                </a:cubicBezTo>
                <a:cubicBezTo>
                  <a:pt x="689" y="465"/>
                  <a:pt x="691" y="465"/>
                  <a:pt x="694" y="466"/>
                </a:cubicBezTo>
                <a:cubicBezTo>
                  <a:pt x="696" y="466"/>
                  <a:pt x="698" y="467"/>
                  <a:pt x="701" y="467"/>
                </a:cubicBezTo>
                <a:cubicBezTo>
                  <a:pt x="703" y="467"/>
                  <a:pt x="706" y="467"/>
                  <a:pt x="708" y="467"/>
                </a:cubicBezTo>
                <a:cubicBezTo>
                  <a:pt x="714" y="467"/>
                  <a:pt x="719" y="465"/>
                  <a:pt x="724" y="464"/>
                </a:cubicBezTo>
                <a:cubicBezTo>
                  <a:pt x="730" y="464"/>
                  <a:pt x="735" y="460"/>
                  <a:pt x="741" y="459"/>
                </a:cubicBezTo>
                <a:cubicBezTo>
                  <a:pt x="744" y="457"/>
                  <a:pt x="749" y="457"/>
                  <a:pt x="752" y="456"/>
                </a:cubicBezTo>
                <a:cubicBezTo>
                  <a:pt x="756" y="455"/>
                  <a:pt x="759" y="453"/>
                  <a:pt x="764" y="454"/>
                </a:cubicBezTo>
                <a:cubicBezTo>
                  <a:pt x="767" y="454"/>
                  <a:pt x="771" y="457"/>
                  <a:pt x="774" y="459"/>
                </a:cubicBezTo>
                <a:cubicBezTo>
                  <a:pt x="780" y="462"/>
                  <a:pt x="786" y="466"/>
                  <a:pt x="793" y="467"/>
                </a:cubicBezTo>
                <a:cubicBezTo>
                  <a:pt x="799" y="468"/>
                  <a:pt x="806" y="468"/>
                  <a:pt x="813" y="468"/>
                </a:cubicBezTo>
                <a:cubicBezTo>
                  <a:pt x="824" y="468"/>
                  <a:pt x="834" y="467"/>
                  <a:pt x="845" y="467"/>
                </a:cubicBezTo>
                <a:cubicBezTo>
                  <a:pt x="850" y="467"/>
                  <a:pt x="852" y="466"/>
                  <a:pt x="857" y="465"/>
                </a:cubicBezTo>
                <a:cubicBezTo>
                  <a:pt x="859" y="464"/>
                  <a:pt x="861" y="463"/>
                  <a:pt x="863" y="462"/>
                </a:cubicBezTo>
                <a:cubicBezTo>
                  <a:pt x="865" y="462"/>
                  <a:pt x="866" y="462"/>
                  <a:pt x="868" y="462"/>
                </a:cubicBezTo>
                <a:cubicBezTo>
                  <a:pt x="869" y="462"/>
                  <a:pt x="871" y="461"/>
                  <a:pt x="872" y="460"/>
                </a:cubicBezTo>
                <a:cubicBezTo>
                  <a:pt x="873" y="459"/>
                  <a:pt x="874" y="459"/>
                  <a:pt x="875" y="459"/>
                </a:cubicBezTo>
                <a:cubicBezTo>
                  <a:pt x="878" y="458"/>
                  <a:pt x="880" y="456"/>
                  <a:pt x="882" y="455"/>
                </a:cubicBezTo>
                <a:cubicBezTo>
                  <a:pt x="886" y="452"/>
                  <a:pt x="888" y="449"/>
                  <a:pt x="893" y="449"/>
                </a:cubicBezTo>
                <a:cubicBezTo>
                  <a:pt x="901" y="449"/>
                  <a:pt x="909" y="449"/>
                  <a:pt x="917" y="448"/>
                </a:cubicBezTo>
                <a:cubicBezTo>
                  <a:pt x="925" y="448"/>
                  <a:pt x="937" y="447"/>
                  <a:pt x="945" y="448"/>
                </a:cubicBezTo>
                <a:cubicBezTo>
                  <a:pt x="947" y="449"/>
                  <a:pt x="948" y="450"/>
                  <a:pt x="950" y="451"/>
                </a:cubicBezTo>
                <a:cubicBezTo>
                  <a:pt x="952" y="452"/>
                  <a:pt x="954" y="451"/>
                  <a:pt x="957" y="451"/>
                </a:cubicBezTo>
                <a:cubicBezTo>
                  <a:pt x="959" y="451"/>
                  <a:pt x="961" y="451"/>
                  <a:pt x="962" y="451"/>
                </a:cubicBezTo>
                <a:cubicBezTo>
                  <a:pt x="963" y="449"/>
                  <a:pt x="964" y="449"/>
                  <a:pt x="965" y="449"/>
                </a:cubicBezTo>
                <a:cubicBezTo>
                  <a:pt x="964" y="450"/>
                  <a:pt x="963" y="450"/>
                  <a:pt x="962" y="451"/>
                </a:cubicBezTo>
                <a:cubicBezTo>
                  <a:pt x="962" y="452"/>
                  <a:pt x="962" y="455"/>
                  <a:pt x="963" y="456"/>
                </a:cubicBezTo>
                <a:cubicBezTo>
                  <a:pt x="970" y="455"/>
                  <a:pt x="976" y="450"/>
                  <a:pt x="983" y="447"/>
                </a:cubicBezTo>
                <a:cubicBezTo>
                  <a:pt x="985" y="446"/>
                  <a:pt x="988" y="445"/>
                  <a:pt x="990" y="444"/>
                </a:cubicBezTo>
                <a:cubicBezTo>
                  <a:pt x="992" y="443"/>
                  <a:pt x="994" y="441"/>
                  <a:pt x="996" y="441"/>
                </a:cubicBezTo>
                <a:cubicBezTo>
                  <a:pt x="1001" y="440"/>
                  <a:pt x="999" y="442"/>
                  <a:pt x="1001" y="445"/>
                </a:cubicBezTo>
                <a:cubicBezTo>
                  <a:pt x="1003" y="448"/>
                  <a:pt x="1008" y="448"/>
                  <a:pt x="1011" y="449"/>
                </a:cubicBezTo>
                <a:cubicBezTo>
                  <a:pt x="1013" y="449"/>
                  <a:pt x="1016" y="450"/>
                  <a:pt x="1018" y="449"/>
                </a:cubicBezTo>
                <a:cubicBezTo>
                  <a:pt x="1021" y="448"/>
                  <a:pt x="1026" y="444"/>
                  <a:pt x="1026" y="441"/>
                </a:cubicBezTo>
                <a:cubicBezTo>
                  <a:pt x="1029" y="441"/>
                  <a:pt x="1032" y="439"/>
                  <a:pt x="1035" y="437"/>
                </a:cubicBezTo>
                <a:cubicBezTo>
                  <a:pt x="1038" y="436"/>
                  <a:pt x="1039" y="435"/>
                  <a:pt x="1043" y="435"/>
                </a:cubicBezTo>
                <a:cubicBezTo>
                  <a:pt x="1050" y="435"/>
                  <a:pt x="1057" y="435"/>
                  <a:pt x="1064" y="435"/>
                </a:cubicBezTo>
                <a:cubicBezTo>
                  <a:pt x="1068" y="435"/>
                  <a:pt x="1074" y="435"/>
                  <a:pt x="1079" y="436"/>
                </a:cubicBezTo>
                <a:cubicBezTo>
                  <a:pt x="1081" y="436"/>
                  <a:pt x="1082" y="438"/>
                  <a:pt x="1084" y="439"/>
                </a:cubicBezTo>
                <a:cubicBezTo>
                  <a:pt x="1087" y="441"/>
                  <a:pt x="1089" y="441"/>
                  <a:pt x="1092" y="441"/>
                </a:cubicBezTo>
                <a:cubicBezTo>
                  <a:pt x="1098" y="440"/>
                  <a:pt x="1103" y="441"/>
                  <a:pt x="1109" y="441"/>
                </a:cubicBezTo>
                <a:cubicBezTo>
                  <a:pt x="1113" y="441"/>
                  <a:pt x="1118" y="440"/>
                  <a:pt x="1122" y="441"/>
                </a:cubicBezTo>
                <a:cubicBezTo>
                  <a:pt x="1128" y="442"/>
                  <a:pt x="1130" y="447"/>
                  <a:pt x="1132" y="452"/>
                </a:cubicBezTo>
                <a:cubicBezTo>
                  <a:pt x="1135" y="457"/>
                  <a:pt x="1137" y="469"/>
                  <a:pt x="1144" y="468"/>
                </a:cubicBezTo>
                <a:cubicBezTo>
                  <a:pt x="1149" y="467"/>
                  <a:pt x="1151" y="462"/>
                  <a:pt x="1154" y="459"/>
                </a:cubicBezTo>
                <a:cubicBezTo>
                  <a:pt x="1157" y="457"/>
                  <a:pt x="1159" y="455"/>
                  <a:pt x="1162" y="453"/>
                </a:cubicBezTo>
                <a:cubicBezTo>
                  <a:pt x="1167" y="451"/>
                  <a:pt x="1171" y="453"/>
                  <a:pt x="1170" y="445"/>
                </a:cubicBezTo>
              </a:path>
            </a:pathLst>
          </a:custGeom>
          <a:solidFill>
            <a:srgbClr val="008000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60" name="Freeform 60"/>
          <p:cNvSpPr>
            <a:spLocks/>
          </p:cNvSpPr>
          <p:nvPr/>
        </p:nvSpPr>
        <p:spPr bwMode="auto">
          <a:xfrm>
            <a:off x="6417926" y="1590923"/>
            <a:ext cx="970217" cy="2268177"/>
          </a:xfrm>
          <a:custGeom>
            <a:avLst/>
            <a:gdLst/>
            <a:ahLst/>
            <a:cxnLst>
              <a:cxn ang="0">
                <a:pos x="16" y="1348"/>
              </a:cxn>
              <a:cxn ang="0">
                <a:pos x="39" y="1406"/>
              </a:cxn>
              <a:cxn ang="0">
                <a:pos x="65" y="1460"/>
              </a:cxn>
              <a:cxn ang="0">
                <a:pos x="92" y="1509"/>
              </a:cxn>
              <a:cxn ang="0">
                <a:pos x="77" y="1543"/>
              </a:cxn>
              <a:cxn ang="0">
                <a:pos x="98" y="1574"/>
              </a:cxn>
              <a:cxn ang="0">
                <a:pos x="94" y="1619"/>
              </a:cxn>
              <a:cxn ang="0">
                <a:pos x="174" y="1598"/>
              </a:cxn>
              <a:cxn ang="0">
                <a:pos x="197" y="1550"/>
              </a:cxn>
              <a:cxn ang="0">
                <a:pos x="256" y="1552"/>
              </a:cxn>
              <a:cxn ang="0">
                <a:pos x="290" y="1530"/>
              </a:cxn>
              <a:cxn ang="0">
                <a:pos x="323" y="1440"/>
              </a:cxn>
              <a:cxn ang="0">
                <a:pos x="291" y="1465"/>
              </a:cxn>
              <a:cxn ang="0">
                <a:pos x="306" y="1384"/>
              </a:cxn>
              <a:cxn ang="0">
                <a:pos x="313" y="1309"/>
              </a:cxn>
              <a:cxn ang="0">
                <a:pos x="368" y="1274"/>
              </a:cxn>
              <a:cxn ang="0">
                <a:pos x="405" y="1223"/>
              </a:cxn>
              <a:cxn ang="0">
                <a:pos x="423" y="1177"/>
              </a:cxn>
              <a:cxn ang="0">
                <a:pos x="411" y="1135"/>
              </a:cxn>
              <a:cxn ang="0">
                <a:pos x="374" y="1103"/>
              </a:cxn>
              <a:cxn ang="0">
                <a:pos x="335" y="1060"/>
              </a:cxn>
              <a:cxn ang="0">
                <a:pos x="330" y="993"/>
              </a:cxn>
              <a:cxn ang="0">
                <a:pos x="343" y="889"/>
              </a:cxn>
              <a:cxn ang="0">
                <a:pos x="385" y="832"/>
              </a:cxn>
              <a:cxn ang="0">
                <a:pos x="390" y="802"/>
              </a:cxn>
              <a:cxn ang="0">
                <a:pos x="466" y="744"/>
              </a:cxn>
              <a:cxn ang="0">
                <a:pos x="529" y="678"/>
              </a:cxn>
              <a:cxn ang="0">
                <a:pos x="535" y="588"/>
              </a:cxn>
              <a:cxn ang="0">
                <a:pos x="570" y="518"/>
              </a:cxn>
              <a:cxn ang="0">
                <a:pos x="603" y="480"/>
              </a:cxn>
              <a:cxn ang="0">
                <a:pos x="665" y="465"/>
              </a:cxn>
              <a:cxn ang="0">
                <a:pos x="684" y="410"/>
              </a:cxn>
              <a:cxn ang="0">
                <a:pos x="669" y="276"/>
              </a:cxn>
              <a:cxn ang="0">
                <a:pos x="664" y="221"/>
              </a:cxn>
              <a:cxn ang="0">
                <a:pos x="642" y="140"/>
              </a:cxn>
              <a:cxn ang="0">
                <a:pos x="591" y="84"/>
              </a:cxn>
              <a:cxn ang="0">
                <a:pos x="525" y="28"/>
              </a:cxn>
              <a:cxn ang="0">
                <a:pos x="485" y="12"/>
              </a:cxn>
              <a:cxn ang="0">
                <a:pos x="478" y="95"/>
              </a:cxn>
              <a:cxn ang="0">
                <a:pos x="379" y="78"/>
              </a:cxn>
              <a:cxn ang="0">
                <a:pos x="349" y="151"/>
              </a:cxn>
              <a:cxn ang="0">
                <a:pos x="288" y="188"/>
              </a:cxn>
              <a:cxn ang="0">
                <a:pos x="267" y="249"/>
              </a:cxn>
              <a:cxn ang="0">
                <a:pos x="250" y="327"/>
              </a:cxn>
              <a:cxn ang="0">
                <a:pos x="178" y="415"/>
              </a:cxn>
              <a:cxn ang="0">
                <a:pos x="174" y="490"/>
              </a:cxn>
              <a:cxn ang="0">
                <a:pos x="151" y="582"/>
              </a:cxn>
              <a:cxn ang="0">
                <a:pos x="155" y="665"/>
              </a:cxn>
              <a:cxn ang="0">
                <a:pos x="76" y="696"/>
              </a:cxn>
              <a:cxn ang="0">
                <a:pos x="46" y="775"/>
              </a:cxn>
              <a:cxn ang="0">
                <a:pos x="45" y="822"/>
              </a:cxn>
              <a:cxn ang="0">
                <a:pos x="54" y="944"/>
              </a:cxn>
              <a:cxn ang="0">
                <a:pos x="90" y="1011"/>
              </a:cxn>
              <a:cxn ang="0">
                <a:pos x="61" y="1039"/>
              </a:cxn>
              <a:cxn ang="0">
                <a:pos x="70" y="1128"/>
              </a:cxn>
              <a:cxn ang="0">
                <a:pos x="36" y="1187"/>
              </a:cxn>
              <a:cxn ang="0">
                <a:pos x="16" y="1270"/>
              </a:cxn>
            </a:cxnLst>
            <a:rect l="0" t="0" r="r" b="b"/>
            <a:pathLst>
              <a:path w="696" h="1628">
                <a:moveTo>
                  <a:pt x="2" y="1255"/>
                </a:moveTo>
                <a:cubicBezTo>
                  <a:pt x="1" y="1264"/>
                  <a:pt x="0" y="1275"/>
                  <a:pt x="2" y="1284"/>
                </a:cubicBezTo>
                <a:cubicBezTo>
                  <a:pt x="3" y="1292"/>
                  <a:pt x="5" y="1298"/>
                  <a:pt x="4" y="1306"/>
                </a:cubicBezTo>
                <a:cubicBezTo>
                  <a:pt x="4" y="1308"/>
                  <a:pt x="4" y="1310"/>
                  <a:pt x="5" y="1312"/>
                </a:cubicBezTo>
                <a:cubicBezTo>
                  <a:pt x="6" y="1314"/>
                  <a:pt x="8" y="1315"/>
                  <a:pt x="9" y="1317"/>
                </a:cubicBezTo>
                <a:cubicBezTo>
                  <a:pt x="10" y="1319"/>
                  <a:pt x="9" y="1321"/>
                  <a:pt x="8" y="1324"/>
                </a:cubicBezTo>
                <a:cubicBezTo>
                  <a:pt x="8" y="1327"/>
                  <a:pt x="8" y="1330"/>
                  <a:pt x="8" y="1333"/>
                </a:cubicBezTo>
                <a:cubicBezTo>
                  <a:pt x="9" y="1339"/>
                  <a:pt x="14" y="1342"/>
                  <a:pt x="16" y="1348"/>
                </a:cubicBezTo>
                <a:cubicBezTo>
                  <a:pt x="18" y="1350"/>
                  <a:pt x="19" y="1357"/>
                  <a:pt x="20" y="1359"/>
                </a:cubicBezTo>
                <a:cubicBezTo>
                  <a:pt x="20" y="1357"/>
                  <a:pt x="20" y="1356"/>
                  <a:pt x="21" y="1354"/>
                </a:cubicBezTo>
                <a:cubicBezTo>
                  <a:pt x="23" y="1353"/>
                  <a:pt x="30" y="1355"/>
                  <a:pt x="32" y="1356"/>
                </a:cubicBezTo>
                <a:cubicBezTo>
                  <a:pt x="36" y="1358"/>
                  <a:pt x="33" y="1360"/>
                  <a:pt x="30" y="1361"/>
                </a:cubicBezTo>
                <a:cubicBezTo>
                  <a:pt x="28" y="1362"/>
                  <a:pt x="27" y="1362"/>
                  <a:pt x="27" y="1365"/>
                </a:cubicBezTo>
                <a:cubicBezTo>
                  <a:pt x="25" y="1372"/>
                  <a:pt x="27" y="1379"/>
                  <a:pt x="31" y="1384"/>
                </a:cubicBezTo>
                <a:cubicBezTo>
                  <a:pt x="34" y="1388"/>
                  <a:pt x="34" y="1394"/>
                  <a:pt x="35" y="1398"/>
                </a:cubicBezTo>
                <a:cubicBezTo>
                  <a:pt x="36" y="1401"/>
                  <a:pt x="37" y="1404"/>
                  <a:pt x="39" y="1406"/>
                </a:cubicBezTo>
                <a:cubicBezTo>
                  <a:pt x="40" y="1407"/>
                  <a:pt x="40" y="1407"/>
                  <a:pt x="41" y="1407"/>
                </a:cubicBezTo>
                <a:cubicBezTo>
                  <a:pt x="43" y="1408"/>
                  <a:pt x="44" y="1410"/>
                  <a:pt x="47" y="1410"/>
                </a:cubicBezTo>
                <a:cubicBezTo>
                  <a:pt x="48" y="1415"/>
                  <a:pt x="49" y="1420"/>
                  <a:pt x="49" y="1425"/>
                </a:cubicBezTo>
                <a:cubicBezTo>
                  <a:pt x="51" y="1426"/>
                  <a:pt x="54" y="1426"/>
                  <a:pt x="55" y="1427"/>
                </a:cubicBezTo>
                <a:cubicBezTo>
                  <a:pt x="57" y="1429"/>
                  <a:pt x="56" y="1432"/>
                  <a:pt x="57" y="1434"/>
                </a:cubicBezTo>
                <a:cubicBezTo>
                  <a:pt x="57" y="1438"/>
                  <a:pt x="59" y="1441"/>
                  <a:pt x="60" y="1445"/>
                </a:cubicBezTo>
                <a:cubicBezTo>
                  <a:pt x="61" y="1448"/>
                  <a:pt x="60" y="1452"/>
                  <a:pt x="62" y="1455"/>
                </a:cubicBezTo>
                <a:cubicBezTo>
                  <a:pt x="63" y="1457"/>
                  <a:pt x="64" y="1459"/>
                  <a:pt x="65" y="1460"/>
                </a:cubicBezTo>
                <a:cubicBezTo>
                  <a:pt x="67" y="1462"/>
                  <a:pt x="67" y="1464"/>
                  <a:pt x="68" y="1466"/>
                </a:cubicBezTo>
                <a:cubicBezTo>
                  <a:pt x="70" y="1470"/>
                  <a:pt x="73" y="1474"/>
                  <a:pt x="75" y="1479"/>
                </a:cubicBezTo>
                <a:cubicBezTo>
                  <a:pt x="75" y="1474"/>
                  <a:pt x="79" y="1474"/>
                  <a:pt x="81" y="1478"/>
                </a:cubicBezTo>
                <a:cubicBezTo>
                  <a:pt x="82" y="1479"/>
                  <a:pt x="82" y="1483"/>
                  <a:pt x="83" y="1484"/>
                </a:cubicBezTo>
                <a:cubicBezTo>
                  <a:pt x="83" y="1487"/>
                  <a:pt x="83" y="1490"/>
                  <a:pt x="85" y="1493"/>
                </a:cubicBezTo>
                <a:cubicBezTo>
                  <a:pt x="86" y="1495"/>
                  <a:pt x="88" y="1497"/>
                  <a:pt x="89" y="1498"/>
                </a:cubicBezTo>
                <a:cubicBezTo>
                  <a:pt x="91" y="1501"/>
                  <a:pt x="89" y="1500"/>
                  <a:pt x="91" y="1500"/>
                </a:cubicBezTo>
                <a:cubicBezTo>
                  <a:pt x="91" y="1503"/>
                  <a:pt x="90" y="1507"/>
                  <a:pt x="92" y="1509"/>
                </a:cubicBezTo>
                <a:cubicBezTo>
                  <a:pt x="93" y="1510"/>
                  <a:pt x="101" y="1514"/>
                  <a:pt x="97" y="1517"/>
                </a:cubicBezTo>
                <a:cubicBezTo>
                  <a:pt x="93" y="1512"/>
                  <a:pt x="87" y="1515"/>
                  <a:pt x="85" y="1521"/>
                </a:cubicBezTo>
                <a:cubicBezTo>
                  <a:pt x="84" y="1523"/>
                  <a:pt x="84" y="1525"/>
                  <a:pt x="85" y="1527"/>
                </a:cubicBezTo>
                <a:cubicBezTo>
                  <a:pt x="86" y="1531"/>
                  <a:pt x="95" y="1535"/>
                  <a:pt x="92" y="1540"/>
                </a:cubicBezTo>
                <a:cubicBezTo>
                  <a:pt x="90" y="1540"/>
                  <a:pt x="87" y="1541"/>
                  <a:pt x="85" y="1540"/>
                </a:cubicBezTo>
                <a:cubicBezTo>
                  <a:pt x="82" y="1539"/>
                  <a:pt x="83" y="1537"/>
                  <a:pt x="82" y="1534"/>
                </a:cubicBezTo>
                <a:cubicBezTo>
                  <a:pt x="81" y="1533"/>
                  <a:pt x="76" y="1535"/>
                  <a:pt x="75" y="1537"/>
                </a:cubicBezTo>
                <a:cubicBezTo>
                  <a:pt x="74" y="1539"/>
                  <a:pt x="76" y="1541"/>
                  <a:pt x="77" y="1543"/>
                </a:cubicBezTo>
                <a:cubicBezTo>
                  <a:pt x="78" y="1545"/>
                  <a:pt x="79" y="1547"/>
                  <a:pt x="81" y="1549"/>
                </a:cubicBezTo>
                <a:cubicBezTo>
                  <a:pt x="82" y="1550"/>
                  <a:pt x="83" y="1551"/>
                  <a:pt x="83" y="1551"/>
                </a:cubicBezTo>
                <a:cubicBezTo>
                  <a:pt x="84" y="1553"/>
                  <a:pt x="85" y="1554"/>
                  <a:pt x="86" y="1555"/>
                </a:cubicBezTo>
                <a:cubicBezTo>
                  <a:pt x="88" y="1556"/>
                  <a:pt x="92" y="1554"/>
                  <a:pt x="91" y="1558"/>
                </a:cubicBezTo>
                <a:cubicBezTo>
                  <a:pt x="90" y="1560"/>
                  <a:pt x="88" y="1559"/>
                  <a:pt x="88" y="1562"/>
                </a:cubicBezTo>
                <a:cubicBezTo>
                  <a:pt x="87" y="1563"/>
                  <a:pt x="88" y="1566"/>
                  <a:pt x="89" y="1568"/>
                </a:cubicBezTo>
                <a:cubicBezTo>
                  <a:pt x="90" y="1570"/>
                  <a:pt x="88" y="1569"/>
                  <a:pt x="91" y="1571"/>
                </a:cubicBezTo>
                <a:cubicBezTo>
                  <a:pt x="93" y="1572"/>
                  <a:pt x="96" y="1573"/>
                  <a:pt x="98" y="1574"/>
                </a:cubicBezTo>
                <a:cubicBezTo>
                  <a:pt x="104" y="1578"/>
                  <a:pt x="99" y="1583"/>
                  <a:pt x="98" y="1589"/>
                </a:cubicBezTo>
                <a:cubicBezTo>
                  <a:pt x="98" y="1591"/>
                  <a:pt x="98" y="1594"/>
                  <a:pt x="99" y="1596"/>
                </a:cubicBezTo>
                <a:cubicBezTo>
                  <a:pt x="100" y="1598"/>
                  <a:pt x="101" y="1598"/>
                  <a:pt x="102" y="1601"/>
                </a:cubicBezTo>
                <a:cubicBezTo>
                  <a:pt x="103" y="1606"/>
                  <a:pt x="98" y="1606"/>
                  <a:pt x="94" y="1606"/>
                </a:cubicBezTo>
                <a:cubicBezTo>
                  <a:pt x="91" y="1606"/>
                  <a:pt x="89" y="1605"/>
                  <a:pt x="88" y="1609"/>
                </a:cubicBezTo>
                <a:cubicBezTo>
                  <a:pt x="87" y="1611"/>
                  <a:pt x="87" y="1615"/>
                  <a:pt x="89" y="1617"/>
                </a:cubicBezTo>
                <a:cubicBezTo>
                  <a:pt x="90" y="1617"/>
                  <a:pt x="91" y="1617"/>
                  <a:pt x="92" y="1617"/>
                </a:cubicBezTo>
                <a:cubicBezTo>
                  <a:pt x="93" y="1617"/>
                  <a:pt x="93" y="1618"/>
                  <a:pt x="94" y="1619"/>
                </a:cubicBezTo>
                <a:cubicBezTo>
                  <a:pt x="95" y="1620"/>
                  <a:pt x="99" y="1620"/>
                  <a:pt x="100" y="1621"/>
                </a:cubicBezTo>
                <a:cubicBezTo>
                  <a:pt x="107" y="1623"/>
                  <a:pt x="114" y="1624"/>
                  <a:pt x="121" y="1626"/>
                </a:cubicBezTo>
                <a:cubicBezTo>
                  <a:pt x="123" y="1627"/>
                  <a:pt x="125" y="1628"/>
                  <a:pt x="127" y="1627"/>
                </a:cubicBezTo>
                <a:cubicBezTo>
                  <a:pt x="131" y="1626"/>
                  <a:pt x="133" y="1624"/>
                  <a:pt x="138" y="1624"/>
                </a:cubicBezTo>
                <a:cubicBezTo>
                  <a:pt x="143" y="1624"/>
                  <a:pt x="148" y="1625"/>
                  <a:pt x="153" y="1624"/>
                </a:cubicBezTo>
                <a:cubicBezTo>
                  <a:pt x="157" y="1624"/>
                  <a:pt x="160" y="1622"/>
                  <a:pt x="163" y="1619"/>
                </a:cubicBezTo>
                <a:cubicBezTo>
                  <a:pt x="167" y="1616"/>
                  <a:pt x="172" y="1611"/>
                  <a:pt x="173" y="1606"/>
                </a:cubicBezTo>
                <a:cubicBezTo>
                  <a:pt x="174" y="1605"/>
                  <a:pt x="174" y="1599"/>
                  <a:pt x="174" y="1598"/>
                </a:cubicBezTo>
                <a:cubicBezTo>
                  <a:pt x="173" y="1595"/>
                  <a:pt x="172" y="1595"/>
                  <a:pt x="170" y="1594"/>
                </a:cubicBezTo>
                <a:cubicBezTo>
                  <a:pt x="166" y="1592"/>
                  <a:pt x="162" y="1591"/>
                  <a:pt x="164" y="1585"/>
                </a:cubicBezTo>
                <a:cubicBezTo>
                  <a:pt x="165" y="1581"/>
                  <a:pt x="168" y="1577"/>
                  <a:pt x="171" y="1575"/>
                </a:cubicBezTo>
                <a:cubicBezTo>
                  <a:pt x="174" y="1572"/>
                  <a:pt x="179" y="1572"/>
                  <a:pt x="180" y="1568"/>
                </a:cubicBezTo>
                <a:cubicBezTo>
                  <a:pt x="181" y="1566"/>
                  <a:pt x="180" y="1564"/>
                  <a:pt x="180" y="1562"/>
                </a:cubicBezTo>
                <a:cubicBezTo>
                  <a:pt x="180" y="1560"/>
                  <a:pt x="183" y="1553"/>
                  <a:pt x="185" y="1553"/>
                </a:cubicBezTo>
                <a:cubicBezTo>
                  <a:pt x="185" y="1556"/>
                  <a:pt x="196" y="1562"/>
                  <a:pt x="198" y="1559"/>
                </a:cubicBezTo>
                <a:cubicBezTo>
                  <a:pt x="200" y="1556"/>
                  <a:pt x="195" y="1553"/>
                  <a:pt x="197" y="1550"/>
                </a:cubicBezTo>
                <a:cubicBezTo>
                  <a:pt x="199" y="1547"/>
                  <a:pt x="203" y="1547"/>
                  <a:pt x="206" y="1546"/>
                </a:cubicBezTo>
                <a:cubicBezTo>
                  <a:pt x="206" y="1545"/>
                  <a:pt x="206" y="1545"/>
                  <a:pt x="207" y="1545"/>
                </a:cubicBezTo>
                <a:cubicBezTo>
                  <a:pt x="208" y="1545"/>
                  <a:pt x="209" y="1545"/>
                  <a:pt x="209" y="1545"/>
                </a:cubicBezTo>
                <a:cubicBezTo>
                  <a:pt x="212" y="1545"/>
                  <a:pt x="213" y="1545"/>
                  <a:pt x="216" y="1544"/>
                </a:cubicBezTo>
                <a:cubicBezTo>
                  <a:pt x="220" y="1543"/>
                  <a:pt x="224" y="1543"/>
                  <a:pt x="228" y="1542"/>
                </a:cubicBezTo>
                <a:cubicBezTo>
                  <a:pt x="233" y="1540"/>
                  <a:pt x="236" y="1539"/>
                  <a:pt x="240" y="1544"/>
                </a:cubicBezTo>
                <a:cubicBezTo>
                  <a:pt x="243" y="1549"/>
                  <a:pt x="243" y="1556"/>
                  <a:pt x="250" y="1554"/>
                </a:cubicBezTo>
                <a:cubicBezTo>
                  <a:pt x="252" y="1554"/>
                  <a:pt x="254" y="1553"/>
                  <a:pt x="256" y="1552"/>
                </a:cubicBezTo>
                <a:cubicBezTo>
                  <a:pt x="257" y="1552"/>
                  <a:pt x="259" y="1553"/>
                  <a:pt x="261" y="1552"/>
                </a:cubicBezTo>
                <a:cubicBezTo>
                  <a:pt x="261" y="1550"/>
                  <a:pt x="263" y="1548"/>
                  <a:pt x="264" y="1546"/>
                </a:cubicBezTo>
                <a:cubicBezTo>
                  <a:pt x="265" y="1545"/>
                  <a:pt x="267" y="1543"/>
                  <a:pt x="268" y="1540"/>
                </a:cubicBezTo>
                <a:cubicBezTo>
                  <a:pt x="270" y="1536"/>
                  <a:pt x="272" y="1533"/>
                  <a:pt x="274" y="1529"/>
                </a:cubicBezTo>
                <a:cubicBezTo>
                  <a:pt x="276" y="1524"/>
                  <a:pt x="277" y="1519"/>
                  <a:pt x="278" y="1515"/>
                </a:cubicBezTo>
                <a:cubicBezTo>
                  <a:pt x="279" y="1512"/>
                  <a:pt x="282" y="1502"/>
                  <a:pt x="286" y="1502"/>
                </a:cubicBezTo>
                <a:cubicBezTo>
                  <a:pt x="289" y="1503"/>
                  <a:pt x="289" y="1512"/>
                  <a:pt x="290" y="1515"/>
                </a:cubicBezTo>
                <a:cubicBezTo>
                  <a:pt x="291" y="1520"/>
                  <a:pt x="291" y="1524"/>
                  <a:pt x="290" y="1530"/>
                </a:cubicBezTo>
                <a:cubicBezTo>
                  <a:pt x="290" y="1533"/>
                  <a:pt x="288" y="1543"/>
                  <a:pt x="290" y="1545"/>
                </a:cubicBezTo>
                <a:cubicBezTo>
                  <a:pt x="292" y="1543"/>
                  <a:pt x="294" y="1541"/>
                  <a:pt x="295" y="1539"/>
                </a:cubicBezTo>
                <a:cubicBezTo>
                  <a:pt x="296" y="1536"/>
                  <a:pt x="296" y="1533"/>
                  <a:pt x="297" y="1530"/>
                </a:cubicBezTo>
                <a:cubicBezTo>
                  <a:pt x="298" y="1524"/>
                  <a:pt x="300" y="1520"/>
                  <a:pt x="301" y="1514"/>
                </a:cubicBezTo>
                <a:cubicBezTo>
                  <a:pt x="303" y="1507"/>
                  <a:pt x="306" y="1500"/>
                  <a:pt x="309" y="1493"/>
                </a:cubicBezTo>
                <a:cubicBezTo>
                  <a:pt x="313" y="1485"/>
                  <a:pt x="317" y="1476"/>
                  <a:pt x="320" y="1467"/>
                </a:cubicBezTo>
                <a:cubicBezTo>
                  <a:pt x="321" y="1462"/>
                  <a:pt x="322" y="1456"/>
                  <a:pt x="323" y="1451"/>
                </a:cubicBezTo>
                <a:cubicBezTo>
                  <a:pt x="323" y="1448"/>
                  <a:pt x="323" y="1444"/>
                  <a:pt x="323" y="1440"/>
                </a:cubicBezTo>
                <a:cubicBezTo>
                  <a:pt x="323" y="1438"/>
                  <a:pt x="324" y="1430"/>
                  <a:pt x="320" y="1433"/>
                </a:cubicBezTo>
                <a:cubicBezTo>
                  <a:pt x="318" y="1434"/>
                  <a:pt x="317" y="1439"/>
                  <a:pt x="316" y="1441"/>
                </a:cubicBezTo>
                <a:cubicBezTo>
                  <a:pt x="315" y="1444"/>
                  <a:pt x="314" y="1446"/>
                  <a:pt x="312" y="1449"/>
                </a:cubicBezTo>
                <a:cubicBezTo>
                  <a:pt x="310" y="1454"/>
                  <a:pt x="308" y="1458"/>
                  <a:pt x="306" y="1462"/>
                </a:cubicBezTo>
                <a:cubicBezTo>
                  <a:pt x="304" y="1465"/>
                  <a:pt x="303" y="1469"/>
                  <a:pt x="303" y="1473"/>
                </a:cubicBezTo>
                <a:cubicBezTo>
                  <a:pt x="302" y="1475"/>
                  <a:pt x="302" y="1480"/>
                  <a:pt x="300" y="1482"/>
                </a:cubicBezTo>
                <a:cubicBezTo>
                  <a:pt x="299" y="1483"/>
                  <a:pt x="294" y="1486"/>
                  <a:pt x="293" y="1485"/>
                </a:cubicBezTo>
                <a:cubicBezTo>
                  <a:pt x="289" y="1484"/>
                  <a:pt x="290" y="1469"/>
                  <a:pt x="291" y="1465"/>
                </a:cubicBezTo>
                <a:cubicBezTo>
                  <a:pt x="292" y="1460"/>
                  <a:pt x="293" y="1456"/>
                  <a:pt x="293" y="1451"/>
                </a:cubicBezTo>
                <a:cubicBezTo>
                  <a:pt x="292" y="1450"/>
                  <a:pt x="292" y="1449"/>
                  <a:pt x="292" y="1447"/>
                </a:cubicBezTo>
                <a:cubicBezTo>
                  <a:pt x="292" y="1444"/>
                  <a:pt x="293" y="1440"/>
                  <a:pt x="295" y="1437"/>
                </a:cubicBezTo>
                <a:cubicBezTo>
                  <a:pt x="297" y="1435"/>
                  <a:pt x="299" y="1436"/>
                  <a:pt x="300" y="1433"/>
                </a:cubicBezTo>
                <a:cubicBezTo>
                  <a:pt x="301" y="1430"/>
                  <a:pt x="301" y="1426"/>
                  <a:pt x="302" y="1423"/>
                </a:cubicBezTo>
                <a:cubicBezTo>
                  <a:pt x="302" y="1414"/>
                  <a:pt x="301" y="1406"/>
                  <a:pt x="302" y="1397"/>
                </a:cubicBezTo>
                <a:cubicBezTo>
                  <a:pt x="303" y="1394"/>
                  <a:pt x="303" y="1391"/>
                  <a:pt x="304" y="1388"/>
                </a:cubicBezTo>
                <a:cubicBezTo>
                  <a:pt x="304" y="1387"/>
                  <a:pt x="305" y="1386"/>
                  <a:pt x="306" y="1384"/>
                </a:cubicBezTo>
                <a:cubicBezTo>
                  <a:pt x="306" y="1382"/>
                  <a:pt x="306" y="1379"/>
                  <a:pt x="307" y="1376"/>
                </a:cubicBezTo>
                <a:cubicBezTo>
                  <a:pt x="308" y="1369"/>
                  <a:pt x="310" y="1363"/>
                  <a:pt x="309" y="1356"/>
                </a:cubicBezTo>
                <a:cubicBezTo>
                  <a:pt x="309" y="1353"/>
                  <a:pt x="308" y="1349"/>
                  <a:pt x="309" y="1345"/>
                </a:cubicBezTo>
                <a:cubicBezTo>
                  <a:pt x="310" y="1341"/>
                  <a:pt x="317" y="1337"/>
                  <a:pt x="312" y="1332"/>
                </a:cubicBezTo>
                <a:cubicBezTo>
                  <a:pt x="310" y="1329"/>
                  <a:pt x="308" y="1330"/>
                  <a:pt x="309" y="1326"/>
                </a:cubicBezTo>
                <a:cubicBezTo>
                  <a:pt x="309" y="1325"/>
                  <a:pt x="310" y="1322"/>
                  <a:pt x="311" y="1321"/>
                </a:cubicBezTo>
                <a:cubicBezTo>
                  <a:pt x="313" y="1318"/>
                  <a:pt x="318" y="1317"/>
                  <a:pt x="316" y="1313"/>
                </a:cubicBezTo>
                <a:cubicBezTo>
                  <a:pt x="315" y="1311"/>
                  <a:pt x="313" y="1310"/>
                  <a:pt x="313" y="1309"/>
                </a:cubicBezTo>
                <a:cubicBezTo>
                  <a:pt x="312" y="1307"/>
                  <a:pt x="314" y="1306"/>
                  <a:pt x="314" y="1304"/>
                </a:cubicBezTo>
                <a:cubicBezTo>
                  <a:pt x="316" y="1300"/>
                  <a:pt x="315" y="1298"/>
                  <a:pt x="319" y="1298"/>
                </a:cubicBezTo>
                <a:cubicBezTo>
                  <a:pt x="322" y="1297"/>
                  <a:pt x="323" y="1297"/>
                  <a:pt x="325" y="1296"/>
                </a:cubicBezTo>
                <a:cubicBezTo>
                  <a:pt x="328" y="1294"/>
                  <a:pt x="330" y="1290"/>
                  <a:pt x="333" y="1288"/>
                </a:cubicBezTo>
                <a:cubicBezTo>
                  <a:pt x="336" y="1285"/>
                  <a:pt x="342" y="1286"/>
                  <a:pt x="346" y="1283"/>
                </a:cubicBezTo>
                <a:cubicBezTo>
                  <a:pt x="351" y="1280"/>
                  <a:pt x="352" y="1271"/>
                  <a:pt x="357" y="1268"/>
                </a:cubicBezTo>
                <a:cubicBezTo>
                  <a:pt x="357" y="1271"/>
                  <a:pt x="357" y="1277"/>
                  <a:pt x="361" y="1278"/>
                </a:cubicBezTo>
                <a:cubicBezTo>
                  <a:pt x="363" y="1278"/>
                  <a:pt x="367" y="1275"/>
                  <a:pt x="368" y="1274"/>
                </a:cubicBezTo>
                <a:cubicBezTo>
                  <a:pt x="369" y="1271"/>
                  <a:pt x="367" y="1267"/>
                  <a:pt x="368" y="1264"/>
                </a:cubicBezTo>
                <a:cubicBezTo>
                  <a:pt x="376" y="1264"/>
                  <a:pt x="387" y="1267"/>
                  <a:pt x="393" y="1262"/>
                </a:cubicBezTo>
                <a:cubicBezTo>
                  <a:pt x="394" y="1262"/>
                  <a:pt x="394" y="1260"/>
                  <a:pt x="395" y="1260"/>
                </a:cubicBezTo>
                <a:cubicBezTo>
                  <a:pt x="397" y="1259"/>
                  <a:pt x="399" y="1258"/>
                  <a:pt x="401" y="1257"/>
                </a:cubicBezTo>
                <a:cubicBezTo>
                  <a:pt x="403" y="1256"/>
                  <a:pt x="409" y="1254"/>
                  <a:pt x="407" y="1250"/>
                </a:cubicBezTo>
                <a:cubicBezTo>
                  <a:pt x="403" y="1249"/>
                  <a:pt x="399" y="1250"/>
                  <a:pt x="395" y="1248"/>
                </a:cubicBezTo>
                <a:cubicBezTo>
                  <a:pt x="395" y="1240"/>
                  <a:pt x="386" y="1235"/>
                  <a:pt x="388" y="1226"/>
                </a:cubicBezTo>
                <a:cubicBezTo>
                  <a:pt x="392" y="1225"/>
                  <a:pt x="407" y="1233"/>
                  <a:pt x="405" y="1223"/>
                </a:cubicBezTo>
                <a:cubicBezTo>
                  <a:pt x="398" y="1220"/>
                  <a:pt x="389" y="1218"/>
                  <a:pt x="392" y="1208"/>
                </a:cubicBezTo>
                <a:cubicBezTo>
                  <a:pt x="393" y="1204"/>
                  <a:pt x="401" y="1205"/>
                  <a:pt x="405" y="1206"/>
                </a:cubicBezTo>
                <a:cubicBezTo>
                  <a:pt x="412" y="1207"/>
                  <a:pt x="408" y="1204"/>
                  <a:pt x="410" y="1199"/>
                </a:cubicBezTo>
                <a:cubicBezTo>
                  <a:pt x="411" y="1196"/>
                  <a:pt x="411" y="1196"/>
                  <a:pt x="414" y="1195"/>
                </a:cubicBezTo>
                <a:cubicBezTo>
                  <a:pt x="416" y="1194"/>
                  <a:pt x="420" y="1194"/>
                  <a:pt x="423" y="1192"/>
                </a:cubicBezTo>
                <a:cubicBezTo>
                  <a:pt x="425" y="1190"/>
                  <a:pt x="426" y="1190"/>
                  <a:pt x="424" y="1187"/>
                </a:cubicBezTo>
                <a:cubicBezTo>
                  <a:pt x="424" y="1186"/>
                  <a:pt x="422" y="1185"/>
                  <a:pt x="421" y="1185"/>
                </a:cubicBezTo>
                <a:cubicBezTo>
                  <a:pt x="421" y="1183"/>
                  <a:pt x="422" y="1178"/>
                  <a:pt x="423" y="1177"/>
                </a:cubicBezTo>
                <a:cubicBezTo>
                  <a:pt x="425" y="1176"/>
                  <a:pt x="428" y="1178"/>
                  <a:pt x="430" y="1176"/>
                </a:cubicBezTo>
                <a:cubicBezTo>
                  <a:pt x="434" y="1174"/>
                  <a:pt x="433" y="1169"/>
                  <a:pt x="432" y="1166"/>
                </a:cubicBezTo>
                <a:cubicBezTo>
                  <a:pt x="431" y="1163"/>
                  <a:pt x="430" y="1161"/>
                  <a:pt x="428" y="1159"/>
                </a:cubicBezTo>
                <a:cubicBezTo>
                  <a:pt x="427" y="1159"/>
                  <a:pt x="426" y="1158"/>
                  <a:pt x="426" y="1157"/>
                </a:cubicBezTo>
                <a:cubicBezTo>
                  <a:pt x="422" y="1155"/>
                  <a:pt x="419" y="1155"/>
                  <a:pt x="417" y="1151"/>
                </a:cubicBezTo>
                <a:cubicBezTo>
                  <a:pt x="416" y="1148"/>
                  <a:pt x="417" y="1145"/>
                  <a:pt x="416" y="1143"/>
                </a:cubicBezTo>
                <a:cubicBezTo>
                  <a:pt x="416" y="1142"/>
                  <a:pt x="414" y="1141"/>
                  <a:pt x="413" y="1140"/>
                </a:cubicBezTo>
                <a:cubicBezTo>
                  <a:pt x="412" y="1139"/>
                  <a:pt x="412" y="1137"/>
                  <a:pt x="411" y="1135"/>
                </a:cubicBezTo>
                <a:cubicBezTo>
                  <a:pt x="410" y="1134"/>
                  <a:pt x="408" y="1134"/>
                  <a:pt x="408" y="1133"/>
                </a:cubicBezTo>
                <a:cubicBezTo>
                  <a:pt x="407" y="1131"/>
                  <a:pt x="408" y="1127"/>
                  <a:pt x="407" y="1125"/>
                </a:cubicBezTo>
                <a:cubicBezTo>
                  <a:pt x="407" y="1122"/>
                  <a:pt x="406" y="1122"/>
                  <a:pt x="404" y="1120"/>
                </a:cubicBezTo>
                <a:cubicBezTo>
                  <a:pt x="403" y="1119"/>
                  <a:pt x="400" y="1118"/>
                  <a:pt x="399" y="1117"/>
                </a:cubicBezTo>
                <a:cubicBezTo>
                  <a:pt x="399" y="1116"/>
                  <a:pt x="399" y="1114"/>
                  <a:pt x="399" y="1113"/>
                </a:cubicBezTo>
                <a:cubicBezTo>
                  <a:pt x="398" y="1108"/>
                  <a:pt x="394" y="1099"/>
                  <a:pt x="389" y="1098"/>
                </a:cubicBezTo>
                <a:cubicBezTo>
                  <a:pt x="389" y="1102"/>
                  <a:pt x="390" y="1109"/>
                  <a:pt x="385" y="1110"/>
                </a:cubicBezTo>
                <a:cubicBezTo>
                  <a:pt x="381" y="1111"/>
                  <a:pt x="377" y="1106"/>
                  <a:pt x="374" y="1103"/>
                </a:cubicBezTo>
                <a:cubicBezTo>
                  <a:pt x="371" y="1099"/>
                  <a:pt x="368" y="1096"/>
                  <a:pt x="366" y="1091"/>
                </a:cubicBezTo>
                <a:cubicBezTo>
                  <a:pt x="365" y="1089"/>
                  <a:pt x="364" y="1087"/>
                  <a:pt x="361" y="1088"/>
                </a:cubicBezTo>
                <a:cubicBezTo>
                  <a:pt x="361" y="1089"/>
                  <a:pt x="361" y="1093"/>
                  <a:pt x="360" y="1094"/>
                </a:cubicBezTo>
                <a:cubicBezTo>
                  <a:pt x="357" y="1095"/>
                  <a:pt x="354" y="1089"/>
                  <a:pt x="353" y="1088"/>
                </a:cubicBezTo>
                <a:cubicBezTo>
                  <a:pt x="351" y="1084"/>
                  <a:pt x="353" y="1083"/>
                  <a:pt x="348" y="1083"/>
                </a:cubicBezTo>
                <a:cubicBezTo>
                  <a:pt x="344" y="1083"/>
                  <a:pt x="338" y="1081"/>
                  <a:pt x="336" y="1076"/>
                </a:cubicBezTo>
                <a:cubicBezTo>
                  <a:pt x="334" y="1070"/>
                  <a:pt x="341" y="1072"/>
                  <a:pt x="341" y="1068"/>
                </a:cubicBezTo>
                <a:cubicBezTo>
                  <a:pt x="341" y="1064"/>
                  <a:pt x="336" y="1063"/>
                  <a:pt x="335" y="1060"/>
                </a:cubicBezTo>
                <a:cubicBezTo>
                  <a:pt x="334" y="1057"/>
                  <a:pt x="334" y="1054"/>
                  <a:pt x="334" y="1051"/>
                </a:cubicBezTo>
                <a:cubicBezTo>
                  <a:pt x="334" y="1047"/>
                  <a:pt x="333" y="1044"/>
                  <a:pt x="332" y="1041"/>
                </a:cubicBezTo>
                <a:cubicBezTo>
                  <a:pt x="331" y="1040"/>
                  <a:pt x="331" y="1040"/>
                  <a:pt x="330" y="1039"/>
                </a:cubicBezTo>
                <a:cubicBezTo>
                  <a:pt x="330" y="1038"/>
                  <a:pt x="330" y="1037"/>
                  <a:pt x="330" y="1036"/>
                </a:cubicBezTo>
                <a:cubicBezTo>
                  <a:pt x="330" y="1034"/>
                  <a:pt x="330" y="1032"/>
                  <a:pt x="330" y="1029"/>
                </a:cubicBezTo>
                <a:cubicBezTo>
                  <a:pt x="330" y="1024"/>
                  <a:pt x="330" y="1018"/>
                  <a:pt x="330" y="1013"/>
                </a:cubicBezTo>
                <a:cubicBezTo>
                  <a:pt x="330" y="1009"/>
                  <a:pt x="330" y="1006"/>
                  <a:pt x="329" y="1003"/>
                </a:cubicBezTo>
                <a:cubicBezTo>
                  <a:pt x="329" y="1000"/>
                  <a:pt x="330" y="996"/>
                  <a:pt x="330" y="993"/>
                </a:cubicBezTo>
                <a:cubicBezTo>
                  <a:pt x="331" y="988"/>
                  <a:pt x="330" y="983"/>
                  <a:pt x="330" y="979"/>
                </a:cubicBezTo>
                <a:cubicBezTo>
                  <a:pt x="330" y="977"/>
                  <a:pt x="330" y="974"/>
                  <a:pt x="330" y="973"/>
                </a:cubicBezTo>
                <a:cubicBezTo>
                  <a:pt x="331" y="969"/>
                  <a:pt x="336" y="969"/>
                  <a:pt x="338" y="966"/>
                </a:cubicBezTo>
                <a:cubicBezTo>
                  <a:pt x="343" y="960"/>
                  <a:pt x="342" y="946"/>
                  <a:pt x="342" y="938"/>
                </a:cubicBezTo>
                <a:cubicBezTo>
                  <a:pt x="342" y="930"/>
                  <a:pt x="340" y="920"/>
                  <a:pt x="342" y="912"/>
                </a:cubicBezTo>
                <a:cubicBezTo>
                  <a:pt x="343" y="909"/>
                  <a:pt x="344" y="907"/>
                  <a:pt x="344" y="903"/>
                </a:cubicBezTo>
                <a:cubicBezTo>
                  <a:pt x="344" y="901"/>
                  <a:pt x="343" y="899"/>
                  <a:pt x="342" y="897"/>
                </a:cubicBezTo>
                <a:cubicBezTo>
                  <a:pt x="342" y="895"/>
                  <a:pt x="342" y="890"/>
                  <a:pt x="343" y="889"/>
                </a:cubicBezTo>
                <a:cubicBezTo>
                  <a:pt x="345" y="887"/>
                  <a:pt x="350" y="888"/>
                  <a:pt x="352" y="888"/>
                </a:cubicBezTo>
                <a:cubicBezTo>
                  <a:pt x="356" y="887"/>
                  <a:pt x="356" y="886"/>
                  <a:pt x="358" y="882"/>
                </a:cubicBezTo>
                <a:cubicBezTo>
                  <a:pt x="360" y="877"/>
                  <a:pt x="362" y="872"/>
                  <a:pt x="365" y="867"/>
                </a:cubicBezTo>
                <a:cubicBezTo>
                  <a:pt x="365" y="865"/>
                  <a:pt x="366" y="861"/>
                  <a:pt x="368" y="860"/>
                </a:cubicBezTo>
                <a:cubicBezTo>
                  <a:pt x="368" y="859"/>
                  <a:pt x="369" y="859"/>
                  <a:pt x="370" y="858"/>
                </a:cubicBezTo>
                <a:cubicBezTo>
                  <a:pt x="372" y="857"/>
                  <a:pt x="374" y="853"/>
                  <a:pt x="374" y="851"/>
                </a:cubicBezTo>
                <a:cubicBezTo>
                  <a:pt x="375" y="848"/>
                  <a:pt x="375" y="845"/>
                  <a:pt x="377" y="841"/>
                </a:cubicBezTo>
                <a:cubicBezTo>
                  <a:pt x="378" y="839"/>
                  <a:pt x="382" y="834"/>
                  <a:pt x="385" y="832"/>
                </a:cubicBezTo>
                <a:cubicBezTo>
                  <a:pt x="387" y="832"/>
                  <a:pt x="388" y="833"/>
                  <a:pt x="389" y="832"/>
                </a:cubicBezTo>
                <a:cubicBezTo>
                  <a:pt x="389" y="831"/>
                  <a:pt x="391" y="828"/>
                  <a:pt x="391" y="827"/>
                </a:cubicBezTo>
                <a:cubicBezTo>
                  <a:pt x="392" y="825"/>
                  <a:pt x="393" y="822"/>
                  <a:pt x="393" y="819"/>
                </a:cubicBezTo>
                <a:cubicBezTo>
                  <a:pt x="393" y="817"/>
                  <a:pt x="391" y="815"/>
                  <a:pt x="392" y="812"/>
                </a:cubicBezTo>
                <a:cubicBezTo>
                  <a:pt x="392" y="811"/>
                  <a:pt x="393" y="812"/>
                  <a:pt x="393" y="811"/>
                </a:cubicBezTo>
                <a:cubicBezTo>
                  <a:pt x="393" y="809"/>
                  <a:pt x="393" y="809"/>
                  <a:pt x="393" y="808"/>
                </a:cubicBezTo>
                <a:cubicBezTo>
                  <a:pt x="392" y="806"/>
                  <a:pt x="392" y="804"/>
                  <a:pt x="391" y="803"/>
                </a:cubicBezTo>
                <a:cubicBezTo>
                  <a:pt x="391" y="802"/>
                  <a:pt x="390" y="802"/>
                  <a:pt x="390" y="802"/>
                </a:cubicBezTo>
                <a:cubicBezTo>
                  <a:pt x="395" y="801"/>
                  <a:pt x="400" y="800"/>
                  <a:pt x="404" y="798"/>
                </a:cubicBezTo>
                <a:cubicBezTo>
                  <a:pt x="407" y="796"/>
                  <a:pt x="407" y="795"/>
                  <a:pt x="409" y="793"/>
                </a:cubicBezTo>
                <a:cubicBezTo>
                  <a:pt x="415" y="783"/>
                  <a:pt x="422" y="775"/>
                  <a:pt x="431" y="768"/>
                </a:cubicBezTo>
                <a:cubicBezTo>
                  <a:pt x="434" y="766"/>
                  <a:pt x="437" y="764"/>
                  <a:pt x="440" y="761"/>
                </a:cubicBezTo>
                <a:cubicBezTo>
                  <a:pt x="443" y="759"/>
                  <a:pt x="445" y="756"/>
                  <a:pt x="448" y="753"/>
                </a:cubicBezTo>
                <a:cubicBezTo>
                  <a:pt x="451" y="750"/>
                  <a:pt x="452" y="750"/>
                  <a:pt x="456" y="752"/>
                </a:cubicBezTo>
                <a:cubicBezTo>
                  <a:pt x="458" y="752"/>
                  <a:pt x="459" y="753"/>
                  <a:pt x="461" y="753"/>
                </a:cubicBezTo>
                <a:cubicBezTo>
                  <a:pt x="464" y="752"/>
                  <a:pt x="464" y="746"/>
                  <a:pt x="466" y="744"/>
                </a:cubicBezTo>
                <a:cubicBezTo>
                  <a:pt x="471" y="740"/>
                  <a:pt x="476" y="739"/>
                  <a:pt x="481" y="736"/>
                </a:cubicBezTo>
                <a:cubicBezTo>
                  <a:pt x="484" y="735"/>
                  <a:pt x="487" y="731"/>
                  <a:pt x="490" y="730"/>
                </a:cubicBezTo>
                <a:cubicBezTo>
                  <a:pt x="493" y="729"/>
                  <a:pt x="497" y="731"/>
                  <a:pt x="500" y="732"/>
                </a:cubicBezTo>
                <a:cubicBezTo>
                  <a:pt x="503" y="732"/>
                  <a:pt x="507" y="732"/>
                  <a:pt x="510" y="732"/>
                </a:cubicBezTo>
                <a:cubicBezTo>
                  <a:pt x="513" y="732"/>
                  <a:pt x="514" y="733"/>
                  <a:pt x="515" y="729"/>
                </a:cubicBezTo>
                <a:cubicBezTo>
                  <a:pt x="517" y="725"/>
                  <a:pt x="518" y="719"/>
                  <a:pt x="518" y="715"/>
                </a:cubicBezTo>
                <a:cubicBezTo>
                  <a:pt x="519" y="706"/>
                  <a:pt x="520" y="697"/>
                  <a:pt x="523" y="689"/>
                </a:cubicBezTo>
                <a:cubicBezTo>
                  <a:pt x="525" y="685"/>
                  <a:pt x="527" y="681"/>
                  <a:pt x="529" y="678"/>
                </a:cubicBezTo>
                <a:cubicBezTo>
                  <a:pt x="530" y="675"/>
                  <a:pt x="530" y="672"/>
                  <a:pt x="532" y="670"/>
                </a:cubicBezTo>
                <a:cubicBezTo>
                  <a:pt x="533" y="668"/>
                  <a:pt x="535" y="667"/>
                  <a:pt x="536" y="665"/>
                </a:cubicBezTo>
                <a:cubicBezTo>
                  <a:pt x="538" y="663"/>
                  <a:pt x="538" y="661"/>
                  <a:pt x="540" y="659"/>
                </a:cubicBezTo>
                <a:cubicBezTo>
                  <a:pt x="544" y="655"/>
                  <a:pt x="548" y="651"/>
                  <a:pt x="552" y="647"/>
                </a:cubicBezTo>
                <a:cubicBezTo>
                  <a:pt x="557" y="641"/>
                  <a:pt x="556" y="634"/>
                  <a:pt x="554" y="627"/>
                </a:cubicBezTo>
                <a:cubicBezTo>
                  <a:pt x="553" y="624"/>
                  <a:pt x="551" y="618"/>
                  <a:pt x="547" y="619"/>
                </a:cubicBezTo>
                <a:cubicBezTo>
                  <a:pt x="546" y="612"/>
                  <a:pt x="540" y="605"/>
                  <a:pt x="537" y="599"/>
                </a:cubicBezTo>
                <a:cubicBezTo>
                  <a:pt x="536" y="595"/>
                  <a:pt x="535" y="592"/>
                  <a:pt x="535" y="588"/>
                </a:cubicBezTo>
                <a:cubicBezTo>
                  <a:pt x="536" y="581"/>
                  <a:pt x="541" y="575"/>
                  <a:pt x="544" y="569"/>
                </a:cubicBezTo>
                <a:cubicBezTo>
                  <a:pt x="546" y="566"/>
                  <a:pt x="551" y="563"/>
                  <a:pt x="551" y="559"/>
                </a:cubicBezTo>
                <a:cubicBezTo>
                  <a:pt x="552" y="558"/>
                  <a:pt x="551" y="556"/>
                  <a:pt x="552" y="555"/>
                </a:cubicBezTo>
                <a:cubicBezTo>
                  <a:pt x="552" y="551"/>
                  <a:pt x="553" y="547"/>
                  <a:pt x="554" y="543"/>
                </a:cubicBezTo>
                <a:cubicBezTo>
                  <a:pt x="556" y="540"/>
                  <a:pt x="558" y="537"/>
                  <a:pt x="558" y="533"/>
                </a:cubicBezTo>
                <a:cubicBezTo>
                  <a:pt x="558" y="531"/>
                  <a:pt x="558" y="529"/>
                  <a:pt x="559" y="527"/>
                </a:cubicBezTo>
                <a:cubicBezTo>
                  <a:pt x="559" y="526"/>
                  <a:pt x="562" y="524"/>
                  <a:pt x="563" y="523"/>
                </a:cubicBezTo>
                <a:cubicBezTo>
                  <a:pt x="565" y="521"/>
                  <a:pt x="566" y="518"/>
                  <a:pt x="570" y="518"/>
                </a:cubicBezTo>
                <a:cubicBezTo>
                  <a:pt x="571" y="518"/>
                  <a:pt x="572" y="518"/>
                  <a:pt x="573" y="518"/>
                </a:cubicBezTo>
                <a:cubicBezTo>
                  <a:pt x="576" y="517"/>
                  <a:pt x="582" y="517"/>
                  <a:pt x="584" y="516"/>
                </a:cubicBezTo>
                <a:cubicBezTo>
                  <a:pt x="586" y="514"/>
                  <a:pt x="584" y="509"/>
                  <a:pt x="587" y="507"/>
                </a:cubicBezTo>
                <a:cubicBezTo>
                  <a:pt x="588" y="506"/>
                  <a:pt x="589" y="507"/>
                  <a:pt x="590" y="507"/>
                </a:cubicBezTo>
                <a:cubicBezTo>
                  <a:pt x="592" y="507"/>
                  <a:pt x="592" y="506"/>
                  <a:pt x="593" y="505"/>
                </a:cubicBezTo>
                <a:cubicBezTo>
                  <a:pt x="596" y="503"/>
                  <a:pt x="598" y="502"/>
                  <a:pt x="599" y="499"/>
                </a:cubicBezTo>
                <a:cubicBezTo>
                  <a:pt x="599" y="498"/>
                  <a:pt x="599" y="495"/>
                  <a:pt x="600" y="494"/>
                </a:cubicBezTo>
                <a:cubicBezTo>
                  <a:pt x="601" y="489"/>
                  <a:pt x="603" y="485"/>
                  <a:pt x="603" y="480"/>
                </a:cubicBezTo>
                <a:cubicBezTo>
                  <a:pt x="604" y="474"/>
                  <a:pt x="602" y="468"/>
                  <a:pt x="603" y="462"/>
                </a:cubicBezTo>
                <a:cubicBezTo>
                  <a:pt x="606" y="461"/>
                  <a:pt x="607" y="465"/>
                  <a:pt x="610" y="465"/>
                </a:cubicBezTo>
                <a:cubicBezTo>
                  <a:pt x="615" y="465"/>
                  <a:pt x="612" y="460"/>
                  <a:pt x="615" y="460"/>
                </a:cubicBezTo>
                <a:cubicBezTo>
                  <a:pt x="621" y="469"/>
                  <a:pt x="632" y="472"/>
                  <a:pt x="642" y="467"/>
                </a:cubicBezTo>
                <a:cubicBezTo>
                  <a:pt x="643" y="467"/>
                  <a:pt x="643" y="467"/>
                  <a:pt x="644" y="467"/>
                </a:cubicBezTo>
                <a:cubicBezTo>
                  <a:pt x="645" y="466"/>
                  <a:pt x="645" y="465"/>
                  <a:pt x="646" y="464"/>
                </a:cubicBezTo>
                <a:cubicBezTo>
                  <a:pt x="648" y="462"/>
                  <a:pt x="651" y="463"/>
                  <a:pt x="653" y="463"/>
                </a:cubicBezTo>
                <a:cubicBezTo>
                  <a:pt x="657" y="463"/>
                  <a:pt x="661" y="464"/>
                  <a:pt x="665" y="465"/>
                </a:cubicBezTo>
                <a:cubicBezTo>
                  <a:pt x="668" y="466"/>
                  <a:pt x="670" y="467"/>
                  <a:pt x="672" y="468"/>
                </a:cubicBezTo>
                <a:cubicBezTo>
                  <a:pt x="676" y="468"/>
                  <a:pt x="675" y="467"/>
                  <a:pt x="677" y="465"/>
                </a:cubicBezTo>
                <a:cubicBezTo>
                  <a:pt x="676" y="465"/>
                  <a:pt x="680" y="463"/>
                  <a:pt x="680" y="463"/>
                </a:cubicBezTo>
                <a:cubicBezTo>
                  <a:pt x="682" y="462"/>
                  <a:pt x="685" y="460"/>
                  <a:pt x="687" y="460"/>
                </a:cubicBezTo>
                <a:cubicBezTo>
                  <a:pt x="690" y="459"/>
                  <a:pt x="692" y="460"/>
                  <a:pt x="694" y="459"/>
                </a:cubicBezTo>
                <a:cubicBezTo>
                  <a:pt x="694" y="458"/>
                  <a:pt x="695" y="456"/>
                  <a:pt x="695" y="455"/>
                </a:cubicBezTo>
                <a:cubicBezTo>
                  <a:pt x="696" y="450"/>
                  <a:pt x="695" y="444"/>
                  <a:pt x="694" y="439"/>
                </a:cubicBezTo>
                <a:cubicBezTo>
                  <a:pt x="691" y="429"/>
                  <a:pt x="690" y="419"/>
                  <a:pt x="684" y="410"/>
                </a:cubicBezTo>
                <a:cubicBezTo>
                  <a:pt x="682" y="406"/>
                  <a:pt x="679" y="405"/>
                  <a:pt x="677" y="401"/>
                </a:cubicBezTo>
                <a:cubicBezTo>
                  <a:pt x="676" y="398"/>
                  <a:pt x="677" y="394"/>
                  <a:pt x="677" y="391"/>
                </a:cubicBezTo>
                <a:cubicBezTo>
                  <a:pt x="677" y="387"/>
                  <a:pt x="676" y="384"/>
                  <a:pt x="677" y="380"/>
                </a:cubicBezTo>
                <a:cubicBezTo>
                  <a:pt x="677" y="376"/>
                  <a:pt x="679" y="374"/>
                  <a:pt x="681" y="371"/>
                </a:cubicBezTo>
                <a:cubicBezTo>
                  <a:pt x="684" y="365"/>
                  <a:pt x="683" y="359"/>
                  <a:pt x="684" y="353"/>
                </a:cubicBezTo>
                <a:cubicBezTo>
                  <a:pt x="686" y="345"/>
                  <a:pt x="689" y="337"/>
                  <a:pt x="687" y="328"/>
                </a:cubicBezTo>
                <a:cubicBezTo>
                  <a:pt x="686" y="320"/>
                  <a:pt x="682" y="312"/>
                  <a:pt x="677" y="305"/>
                </a:cubicBezTo>
                <a:cubicBezTo>
                  <a:pt x="672" y="296"/>
                  <a:pt x="669" y="286"/>
                  <a:pt x="669" y="276"/>
                </a:cubicBezTo>
                <a:cubicBezTo>
                  <a:pt x="669" y="273"/>
                  <a:pt x="668" y="267"/>
                  <a:pt x="670" y="265"/>
                </a:cubicBezTo>
                <a:cubicBezTo>
                  <a:pt x="671" y="263"/>
                  <a:pt x="673" y="264"/>
                  <a:pt x="673" y="262"/>
                </a:cubicBezTo>
                <a:cubicBezTo>
                  <a:pt x="674" y="259"/>
                  <a:pt x="673" y="255"/>
                  <a:pt x="672" y="253"/>
                </a:cubicBezTo>
                <a:cubicBezTo>
                  <a:pt x="672" y="249"/>
                  <a:pt x="671" y="246"/>
                  <a:pt x="670" y="243"/>
                </a:cubicBezTo>
                <a:cubicBezTo>
                  <a:pt x="670" y="241"/>
                  <a:pt x="670" y="240"/>
                  <a:pt x="669" y="239"/>
                </a:cubicBezTo>
                <a:cubicBezTo>
                  <a:pt x="667" y="238"/>
                  <a:pt x="663" y="239"/>
                  <a:pt x="661" y="237"/>
                </a:cubicBezTo>
                <a:cubicBezTo>
                  <a:pt x="659" y="236"/>
                  <a:pt x="658" y="233"/>
                  <a:pt x="657" y="230"/>
                </a:cubicBezTo>
                <a:cubicBezTo>
                  <a:pt x="656" y="225"/>
                  <a:pt x="661" y="224"/>
                  <a:pt x="664" y="221"/>
                </a:cubicBezTo>
                <a:cubicBezTo>
                  <a:pt x="666" y="218"/>
                  <a:pt x="666" y="214"/>
                  <a:pt x="666" y="211"/>
                </a:cubicBezTo>
                <a:cubicBezTo>
                  <a:pt x="665" y="204"/>
                  <a:pt x="662" y="199"/>
                  <a:pt x="662" y="192"/>
                </a:cubicBezTo>
                <a:cubicBezTo>
                  <a:pt x="662" y="188"/>
                  <a:pt x="662" y="184"/>
                  <a:pt x="662" y="180"/>
                </a:cubicBezTo>
                <a:cubicBezTo>
                  <a:pt x="662" y="178"/>
                  <a:pt x="663" y="176"/>
                  <a:pt x="663" y="174"/>
                </a:cubicBezTo>
                <a:cubicBezTo>
                  <a:pt x="665" y="169"/>
                  <a:pt x="668" y="167"/>
                  <a:pt x="667" y="162"/>
                </a:cubicBezTo>
                <a:cubicBezTo>
                  <a:pt x="660" y="161"/>
                  <a:pt x="659" y="153"/>
                  <a:pt x="656" y="148"/>
                </a:cubicBezTo>
                <a:cubicBezTo>
                  <a:pt x="654" y="145"/>
                  <a:pt x="653" y="143"/>
                  <a:pt x="649" y="142"/>
                </a:cubicBezTo>
                <a:cubicBezTo>
                  <a:pt x="647" y="141"/>
                  <a:pt x="645" y="140"/>
                  <a:pt x="642" y="140"/>
                </a:cubicBezTo>
                <a:cubicBezTo>
                  <a:pt x="641" y="137"/>
                  <a:pt x="642" y="133"/>
                  <a:pt x="641" y="129"/>
                </a:cubicBezTo>
                <a:cubicBezTo>
                  <a:pt x="641" y="128"/>
                  <a:pt x="642" y="125"/>
                  <a:pt x="641" y="123"/>
                </a:cubicBezTo>
                <a:cubicBezTo>
                  <a:pt x="639" y="122"/>
                  <a:pt x="634" y="121"/>
                  <a:pt x="632" y="120"/>
                </a:cubicBezTo>
                <a:cubicBezTo>
                  <a:pt x="629" y="119"/>
                  <a:pt x="628" y="120"/>
                  <a:pt x="627" y="117"/>
                </a:cubicBezTo>
                <a:cubicBezTo>
                  <a:pt x="626" y="115"/>
                  <a:pt x="625" y="114"/>
                  <a:pt x="624" y="112"/>
                </a:cubicBezTo>
                <a:cubicBezTo>
                  <a:pt x="621" y="106"/>
                  <a:pt x="616" y="100"/>
                  <a:pt x="613" y="95"/>
                </a:cubicBezTo>
                <a:cubicBezTo>
                  <a:pt x="609" y="90"/>
                  <a:pt x="607" y="89"/>
                  <a:pt x="602" y="86"/>
                </a:cubicBezTo>
                <a:cubicBezTo>
                  <a:pt x="598" y="85"/>
                  <a:pt x="595" y="84"/>
                  <a:pt x="591" y="84"/>
                </a:cubicBezTo>
                <a:cubicBezTo>
                  <a:pt x="589" y="84"/>
                  <a:pt x="588" y="84"/>
                  <a:pt x="587" y="83"/>
                </a:cubicBezTo>
                <a:cubicBezTo>
                  <a:pt x="585" y="82"/>
                  <a:pt x="583" y="80"/>
                  <a:pt x="582" y="78"/>
                </a:cubicBezTo>
                <a:cubicBezTo>
                  <a:pt x="579" y="76"/>
                  <a:pt x="577" y="74"/>
                  <a:pt x="574" y="72"/>
                </a:cubicBezTo>
                <a:cubicBezTo>
                  <a:pt x="570" y="69"/>
                  <a:pt x="568" y="69"/>
                  <a:pt x="563" y="68"/>
                </a:cubicBezTo>
                <a:cubicBezTo>
                  <a:pt x="559" y="67"/>
                  <a:pt x="555" y="62"/>
                  <a:pt x="552" y="59"/>
                </a:cubicBezTo>
                <a:cubicBezTo>
                  <a:pt x="549" y="54"/>
                  <a:pt x="547" y="50"/>
                  <a:pt x="542" y="47"/>
                </a:cubicBezTo>
                <a:cubicBezTo>
                  <a:pt x="538" y="44"/>
                  <a:pt x="537" y="39"/>
                  <a:pt x="534" y="35"/>
                </a:cubicBezTo>
                <a:cubicBezTo>
                  <a:pt x="531" y="32"/>
                  <a:pt x="528" y="30"/>
                  <a:pt x="525" y="28"/>
                </a:cubicBezTo>
                <a:cubicBezTo>
                  <a:pt x="523" y="26"/>
                  <a:pt x="522" y="24"/>
                  <a:pt x="519" y="22"/>
                </a:cubicBezTo>
                <a:cubicBezTo>
                  <a:pt x="516" y="19"/>
                  <a:pt x="513" y="17"/>
                  <a:pt x="510" y="14"/>
                </a:cubicBezTo>
                <a:cubicBezTo>
                  <a:pt x="508" y="11"/>
                  <a:pt x="505" y="8"/>
                  <a:pt x="504" y="5"/>
                </a:cubicBezTo>
                <a:cubicBezTo>
                  <a:pt x="503" y="4"/>
                  <a:pt x="503" y="2"/>
                  <a:pt x="502" y="1"/>
                </a:cubicBezTo>
                <a:cubicBezTo>
                  <a:pt x="502" y="1"/>
                  <a:pt x="502" y="0"/>
                  <a:pt x="502" y="0"/>
                </a:cubicBezTo>
                <a:cubicBezTo>
                  <a:pt x="500" y="0"/>
                  <a:pt x="498" y="0"/>
                  <a:pt x="497" y="1"/>
                </a:cubicBezTo>
                <a:cubicBezTo>
                  <a:pt x="494" y="1"/>
                  <a:pt x="481" y="1"/>
                  <a:pt x="480" y="4"/>
                </a:cubicBezTo>
                <a:cubicBezTo>
                  <a:pt x="482" y="6"/>
                  <a:pt x="483" y="10"/>
                  <a:pt x="485" y="12"/>
                </a:cubicBezTo>
                <a:cubicBezTo>
                  <a:pt x="487" y="17"/>
                  <a:pt x="490" y="22"/>
                  <a:pt x="493" y="26"/>
                </a:cubicBezTo>
                <a:cubicBezTo>
                  <a:pt x="498" y="33"/>
                  <a:pt x="500" y="39"/>
                  <a:pt x="500" y="47"/>
                </a:cubicBezTo>
                <a:cubicBezTo>
                  <a:pt x="500" y="54"/>
                  <a:pt x="497" y="56"/>
                  <a:pt x="492" y="60"/>
                </a:cubicBezTo>
                <a:cubicBezTo>
                  <a:pt x="487" y="64"/>
                  <a:pt x="483" y="67"/>
                  <a:pt x="478" y="70"/>
                </a:cubicBezTo>
                <a:cubicBezTo>
                  <a:pt x="475" y="72"/>
                  <a:pt x="470" y="73"/>
                  <a:pt x="468" y="76"/>
                </a:cubicBezTo>
                <a:cubicBezTo>
                  <a:pt x="471" y="78"/>
                  <a:pt x="484" y="81"/>
                  <a:pt x="484" y="85"/>
                </a:cubicBezTo>
                <a:cubicBezTo>
                  <a:pt x="484" y="86"/>
                  <a:pt x="481" y="88"/>
                  <a:pt x="481" y="89"/>
                </a:cubicBezTo>
                <a:cubicBezTo>
                  <a:pt x="480" y="91"/>
                  <a:pt x="480" y="92"/>
                  <a:pt x="478" y="95"/>
                </a:cubicBezTo>
                <a:cubicBezTo>
                  <a:pt x="478" y="96"/>
                  <a:pt x="475" y="100"/>
                  <a:pt x="474" y="101"/>
                </a:cubicBezTo>
                <a:cubicBezTo>
                  <a:pt x="472" y="102"/>
                  <a:pt x="471" y="101"/>
                  <a:pt x="469" y="101"/>
                </a:cubicBezTo>
                <a:cubicBezTo>
                  <a:pt x="462" y="100"/>
                  <a:pt x="456" y="98"/>
                  <a:pt x="449" y="94"/>
                </a:cubicBezTo>
                <a:cubicBezTo>
                  <a:pt x="444" y="91"/>
                  <a:pt x="438" y="92"/>
                  <a:pt x="432" y="91"/>
                </a:cubicBezTo>
                <a:cubicBezTo>
                  <a:pt x="423" y="89"/>
                  <a:pt x="414" y="87"/>
                  <a:pt x="405" y="84"/>
                </a:cubicBezTo>
                <a:cubicBezTo>
                  <a:pt x="403" y="83"/>
                  <a:pt x="399" y="83"/>
                  <a:pt x="397" y="82"/>
                </a:cubicBezTo>
                <a:cubicBezTo>
                  <a:pt x="394" y="81"/>
                  <a:pt x="393" y="80"/>
                  <a:pt x="391" y="80"/>
                </a:cubicBezTo>
                <a:cubicBezTo>
                  <a:pt x="387" y="80"/>
                  <a:pt x="382" y="81"/>
                  <a:pt x="379" y="78"/>
                </a:cubicBezTo>
                <a:cubicBezTo>
                  <a:pt x="380" y="83"/>
                  <a:pt x="380" y="89"/>
                  <a:pt x="380" y="94"/>
                </a:cubicBezTo>
                <a:cubicBezTo>
                  <a:pt x="380" y="117"/>
                  <a:pt x="380" y="117"/>
                  <a:pt x="380" y="117"/>
                </a:cubicBezTo>
                <a:cubicBezTo>
                  <a:pt x="380" y="119"/>
                  <a:pt x="380" y="123"/>
                  <a:pt x="380" y="124"/>
                </a:cubicBezTo>
                <a:cubicBezTo>
                  <a:pt x="379" y="126"/>
                  <a:pt x="378" y="128"/>
                  <a:pt x="378" y="129"/>
                </a:cubicBezTo>
                <a:cubicBezTo>
                  <a:pt x="377" y="132"/>
                  <a:pt x="375" y="134"/>
                  <a:pt x="373" y="137"/>
                </a:cubicBezTo>
                <a:cubicBezTo>
                  <a:pt x="371" y="142"/>
                  <a:pt x="368" y="147"/>
                  <a:pt x="366" y="151"/>
                </a:cubicBezTo>
                <a:cubicBezTo>
                  <a:pt x="365" y="153"/>
                  <a:pt x="365" y="155"/>
                  <a:pt x="364" y="157"/>
                </a:cubicBezTo>
                <a:cubicBezTo>
                  <a:pt x="359" y="155"/>
                  <a:pt x="354" y="152"/>
                  <a:pt x="349" y="151"/>
                </a:cubicBezTo>
                <a:cubicBezTo>
                  <a:pt x="345" y="149"/>
                  <a:pt x="343" y="147"/>
                  <a:pt x="340" y="146"/>
                </a:cubicBezTo>
                <a:cubicBezTo>
                  <a:pt x="336" y="144"/>
                  <a:pt x="329" y="144"/>
                  <a:pt x="325" y="145"/>
                </a:cubicBezTo>
                <a:cubicBezTo>
                  <a:pt x="322" y="146"/>
                  <a:pt x="319" y="149"/>
                  <a:pt x="317" y="151"/>
                </a:cubicBezTo>
                <a:cubicBezTo>
                  <a:pt x="313" y="153"/>
                  <a:pt x="311" y="155"/>
                  <a:pt x="308" y="159"/>
                </a:cubicBezTo>
                <a:cubicBezTo>
                  <a:pt x="305" y="163"/>
                  <a:pt x="302" y="168"/>
                  <a:pt x="299" y="172"/>
                </a:cubicBezTo>
                <a:cubicBezTo>
                  <a:pt x="298" y="173"/>
                  <a:pt x="295" y="175"/>
                  <a:pt x="295" y="177"/>
                </a:cubicBezTo>
                <a:cubicBezTo>
                  <a:pt x="292" y="178"/>
                  <a:pt x="292" y="181"/>
                  <a:pt x="291" y="183"/>
                </a:cubicBezTo>
                <a:cubicBezTo>
                  <a:pt x="290" y="185"/>
                  <a:pt x="289" y="186"/>
                  <a:pt x="288" y="188"/>
                </a:cubicBezTo>
                <a:cubicBezTo>
                  <a:pt x="289" y="187"/>
                  <a:pt x="290" y="187"/>
                  <a:pt x="290" y="187"/>
                </a:cubicBezTo>
                <a:cubicBezTo>
                  <a:pt x="289" y="188"/>
                  <a:pt x="289" y="190"/>
                  <a:pt x="288" y="192"/>
                </a:cubicBezTo>
                <a:cubicBezTo>
                  <a:pt x="287" y="195"/>
                  <a:pt x="285" y="199"/>
                  <a:pt x="284" y="202"/>
                </a:cubicBezTo>
                <a:cubicBezTo>
                  <a:pt x="282" y="207"/>
                  <a:pt x="280" y="211"/>
                  <a:pt x="279" y="216"/>
                </a:cubicBezTo>
                <a:cubicBezTo>
                  <a:pt x="279" y="220"/>
                  <a:pt x="278" y="223"/>
                  <a:pt x="274" y="224"/>
                </a:cubicBezTo>
                <a:cubicBezTo>
                  <a:pt x="269" y="227"/>
                  <a:pt x="268" y="229"/>
                  <a:pt x="267" y="234"/>
                </a:cubicBezTo>
                <a:cubicBezTo>
                  <a:pt x="266" y="237"/>
                  <a:pt x="266" y="239"/>
                  <a:pt x="266" y="243"/>
                </a:cubicBezTo>
                <a:cubicBezTo>
                  <a:pt x="266" y="245"/>
                  <a:pt x="266" y="247"/>
                  <a:pt x="267" y="249"/>
                </a:cubicBezTo>
                <a:cubicBezTo>
                  <a:pt x="268" y="253"/>
                  <a:pt x="268" y="256"/>
                  <a:pt x="269" y="259"/>
                </a:cubicBezTo>
                <a:cubicBezTo>
                  <a:pt x="269" y="261"/>
                  <a:pt x="271" y="263"/>
                  <a:pt x="272" y="265"/>
                </a:cubicBezTo>
                <a:cubicBezTo>
                  <a:pt x="272" y="266"/>
                  <a:pt x="272" y="268"/>
                  <a:pt x="272" y="270"/>
                </a:cubicBezTo>
                <a:cubicBezTo>
                  <a:pt x="272" y="272"/>
                  <a:pt x="274" y="275"/>
                  <a:pt x="275" y="278"/>
                </a:cubicBezTo>
                <a:cubicBezTo>
                  <a:pt x="276" y="282"/>
                  <a:pt x="277" y="294"/>
                  <a:pt x="273" y="297"/>
                </a:cubicBezTo>
                <a:cubicBezTo>
                  <a:pt x="269" y="299"/>
                  <a:pt x="265" y="300"/>
                  <a:pt x="261" y="303"/>
                </a:cubicBezTo>
                <a:cubicBezTo>
                  <a:pt x="258" y="306"/>
                  <a:pt x="256" y="310"/>
                  <a:pt x="256" y="314"/>
                </a:cubicBezTo>
                <a:cubicBezTo>
                  <a:pt x="255" y="319"/>
                  <a:pt x="252" y="323"/>
                  <a:pt x="250" y="327"/>
                </a:cubicBezTo>
                <a:cubicBezTo>
                  <a:pt x="247" y="335"/>
                  <a:pt x="243" y="344"/>
                  <a:pt x="239" y="352"/>
                </a:cubicBezTo>
                <a:cubicBezTo>
                  <a:pt x="237" y="357"/>
                  <a:pt x="236" y="360"/>
                  <a:pt x="231" y="363"/>
                </a:cubicBezTo>
                <a:cubicBezTo>
                  <a:pt x="227" y="366"/>
                  <a:pt x="224" y="368"/>
                  <a:pt x="225" y="374"/>
                </a:cubicBezTo>
                <a:cubicBezTo>
                  <a:pt x="225" y="379"/>
                  <a:pt x="233" y="388"/>
                  <a:pt x="230" y="394"/>
                </a:cubicBezTo>
                <a:cubicBezTo>
                  <a:pt x="228" y="397"/>
                  <a:pt x="223" y="396"/>
                  <a:pt x="220" y="398"/>
                </a:cubicBezTo>
                <a:cubicBezTo>
                  <a:pt x="215" y="401"/>
                  <a:pt x="215" y="408"/>
                  <a:pt x="209" y="410"/>
                </a:cubicBezTo>
                <a:cubicBezTo>
                  <a:pt x="206" y="412"/>
                  <a:pt x="201" y="413"/>
                  <a:pt x="197" y="414"/>
                </a:cubicBezTo>
                <a:cubicBezTo>
                  <a:pt x="193" y="415"/>
                  <a:pt x="181" y="412"/>
                  <a:pt x="178" y="415"/>
                </a:cubicBezTo>
                <a:cubicBezTo>
                  <a:pt x="178" y="415"/>
                  <a:pt x="178" y="416"/>
                  <a:pt x="178" y="416"/>
                </a:cubicBezTo>
                <a:cubicBezTo>
                  <a:pt x="178" y="418"/>
                  <a:pt x="178" y="422"/>
                  <a:pt x="178" y="422"/>
                </a:cubicBezTo>
                <a:cubicBezTo>
                  <a:pt x="179" y="428"/>
                  <a:pt x="180" y="435"/>
                  <a:pt x="181" y="441"/>
                </a:cubicBezTo>
                <a:cubicBezTo>
                  <a:pt x="182" y="449"/>
                  <a:pt x="186" y="456"/>
                  <a:pt x="184" y="463"/>
                </a:cubicBezTo>
                <a:cubicBezTo>
                  <a:pt x="184" y="466"/>
                  <a:pt x="184" y="467"/>
                  <a:pt x="183" y="469"/>
                </a:cubicBezTo>
                <a:cubicBezTo>
                  <a:pt x="182" y="470"/>
                  <a:pt x="181" y="471"/>
                  <a:pt x="180" y="471"/>
                </a:cubicBezTo>
                <a:cubicBezTo>
                  <a:pt x="179" y="473"/>
                  <a:pt x="179" y="475"/>
                  <a:pt x="178" y="477"/>
                </a:cubicBezTo>
                <a:cubicBezTo>
                  <a:pt x="177" y="481"/>
                  <a:pt x="174" y="485"/>
                  <a:pt x="174" y="490"/>
                </a:cubicBezTo>
                <a:cubicBezTo>
                  <a:pt x="173" y="496"/>
                  <a:pt x="174" y="502"/>
                  <a:pt x="175" y="508"/>
                </a:cubicBezTo>
                <a:cubicBezTo>
                  <a:pt x="175" y="513"/>
                  <a:pt x="175" y="518"/>
                  <a:pt x="175" y="524"/>
                </a:cubicBezTo>
                <a:cubicBezTo>
                  <a:pt x="175" y="530"/>
                  <a:pt x="175" y="531"/>
                  <a:pt x="171" y="534"/>
                </a:cubicBezTo>
                <a:cubicBezTo>
                  <a:pt x="168" y="536"/>
                  <a:pt x="166" y="540"/>
                  <a:pt x="165" y="543"/>
                </a:cubicBezTo>
                <a:cubicBezTo>
                  <a:pt x="163" y="547"/>
                  <a:pt x="162" y="552"/>
                  <a:pt x="160" y="556"/>
                </a:cubicBezTo>
                <a:cubicBezTo>
                  <a:pt x="157" y="561"/>
                  <a:pt x="157" y="567"/>
                  <a:pt x="154" y="570"/>
                </a:cubicBezTo>
                <a:cubicBezTo>
                  <a:pt x="153" y="572"/>
                  <a:pt x="153" y="574"/>
                  <a:pt x="152" y="576"/>
                </a:cubicBezTo>
                <a:cubicBezTo>
                  <a:pt x="151" y="578"/>
                  <a:pt x="151" y="580"/>
                  <a:pt x="151" y="582"/>
                </a:cubicBezTo>
                <a:cubicBezTo>
                  <a:pt x="150" y="586"/>
                  <a:pt x="149" y="590"/>
                  <a:pt x="147" y="593"/>
                </a:cubicBezTo>
                <a:cubicBezTo>
                  <a:pt x="145" y="598"/>
                  <a:pt x="142" y="602"/>
                  <a:pt x="139" y="606"/>
                </a:cubicBezTo>
                <a:cubicBezTo>
                  <a:pt x="137" y="609"/>
                  <a:pt x="135" y="612"/>
                  <a:pt x="134" y="615"/>
                </a:cubicBezTo>
                <a:cubicBezTo>
                  <a:pt x="137" y="616"/>
                  <a:pt x="138" y="618"/>
                  <a:pt x="140" y="620"/>
                </a:cubicBezTo>
                <a:cubicBezTo>
                  <a:pt x="143" y="621"/>
                  <a:pt x="145" y="622"/>
                  <a:pt x="148" y="624"/>
                </a:cubicBezTo>
                <a:cubicBezTo>
                  <a:pt x="153" y="628"/>
                  <a:pt x="151" y="636"/>
                  <a:pt x="151" y="642"/>
                </a:cubicBezTo>
                <a:cubicBezTo>
                  <a:pt x="151" y="646"/>
                  <a:pt x="151" y="650"/>
                  <a:pt x="151" y="653"/>
                </a:cubicBezTo>
                <a:cubicBezTo>
                  <a:pt x="152" y="657"/>
                  <a:pt x="154" y="661"/>
                  <a:pt x="155" y="665"/>
                </a:cubicBezTo>
                <a:cubicBezTo>
                  <a:pt x="155" y="669"/>
                  <a:pt x="154" y="672"/>
                  <a:pt x="152" y="676"/>
                </a:cubicBezTo>
                <a:cubicBezTo>
                  <a:pt x="151" y="679"/>
                  <a:pt x="150" y="684"/>
                  <a:pt x="148" y="687"/>
                </a:cubicBezTo>
                <a:cubicBezTo>
                  <a:pt x="144" y="685"/>
                  <a:pt x="138" y="685"/>
                  <a:pt x="134" y="684"/>
                </a:cubicBezTo>
                <a:cubicBezTo>
                  <a:pt x="128" y="684"/>
                  <a:pt x="123" y="683"/>
                  <a:pt x="117" y="682"/>
                </a:cubicBezTo>
                <a:cubicBezTo>
                  <a:pt x="112" y="682"/>
                  <a:pt x="108" y="683"/>
                  <a:pt x="103" y="683"/>
                </a:cubicBezTo>
                <a:cubicBezTo>
                  <a:pt x="98" y="683"/>
                  <a:pt x="94" y="684"/>
                  <a:pt x="89" y="686"/>
                </a:cubicBezTo>
                <a:cubicBezTo>
                  <a:pt x="85" y="688"/>
                  <a:pt x="84" y="692"/>
                  <a:pt x="81" y="694"/>
                </a:cubicBezTo>
                <a:cubicBezTo>
                  <a:pt x="80" y="695"/>
                  <a:pt x="78" y="695"/>
                  <a:pt x="76" y="696"/>
                </a:cubicBezTo>
                <a:cubicBezTo>
                  <a:pt x="74" y="697"/>
                  <a:pt x="73" y="699"/>
                  <a:pt x="71" y="700"/>
                </a:cubicBezTo>
                <a:cubicBezTo>
                  <a:pt x="70" y="702"/>
                  <a:pt x="70" y="703"/>
                  <a:pt x="68" y="705"/>
                </a:cubicBezTo>
                <a:cubicBezTo>
                  <a:pt x="67" y="706"/>
                  <a:pt x="67" y="708"/>
                  <a:pt x="67" y="710"/>
                </a:cubicBezTo>
                <a:cubicBezTo>
                  <a:pt x="66" y="712"/>
                  <a:pt x="65" y="715"/>
                  <a:pt x="64" y="718"/>
                </a:cubicBezTo>
                <a:cubicBezTo>
                  <a:pt x="63" y="722"/>
                  <a:pt x="60" y="727"/>
                  <a:pt x="57" y="731"/>
                </a:cubicBezTo>
                <a:cubicBezTo>
                  <a:pt x="54" y="736"/>
                  <a:pt x="49" y="738"/>
                  <a:pt x="48" y="745"/>
                </a:cubicBezTo>
                <a:cubicBezTo>
                  <a:pt x="48" y="749"/>
                  <a:pt x="48" y="753"/>
                  <a:pt x="48" y="757"/>
                </a:cubicBezTo>
                <a:cubicBezTo>
                  <a:pt x="48" y="762"/>
                  <a:pt x="49" y="770"/>
                  <a:pt x="46" y="775"/>
                </a:cubicBezTo>
                <a:cubicBezTo>
                  <a:pt x="45" y="777"/>
                  <a:pt x="44" y="778"/>
                  <a:pt x="44" y="780"/>
                </a:cubicBezTo>
                <a:cubicBezTo>
                  <a:pt x="44" y="782"/>
                  <a:pt x="45" y="784"/>
                  <a:pt x="45" y="786"/>
                </a:cubicBezTo>
                <a:cubicBezTo>
                  <a:pt x="47" y="789"/>
                  <a:pt x="48" y="792"/>
                  <a:pt x="49" y="795"/>
                </a:cubicBezTo>
                <a:cubicBezTo>
                  <a:pt x="50" y="799"/>
                  <a:pt x="50" y="803"/>
                  <a:pt x="52" y="807"/>
                </a:cubicBezTo>
                <a:cubicBezTo>
                  <a:pt x="53" y="809"/>
                  <a:pt x="54" y="810"/>
                  <a:pt x="53" y="812"/>
                </a:cubicBezTo>
                <a:cubicBezTo>
                  <a:pt x="53" y="814"/>
                  <a:pt x="50" y="816"/>
                  <a:pt x="49" y="817"/>
                </a:cubicBezTo>
                <a:cubicBezTo>
                  <a:pt x="48" y="818"/>
                  <a:pt x="48" y="820"/>
                  <a:pt x="47" y="821"/>
                </a:cubicBezTo>
                <a:cubicBezTo>
                  <a:pt x="47" y="822"/>
                  <a:pt x="45" y="821"/>
                  <a:pt x="45" y="822"/>
                </a:cubicBezTo>
                <a:cubicBezTo>
                  <a:pt x="44" y="824"/>
                  <a:pt x="45" y="828"/>
                  <a:pt x="45" y="830"/>
                </a:cubicBezTo>
                <a:cubicBezTo>
                  <a:pt x="45" y="836"/>
                  <a:pt x="45" y="841"/>
                  <a:pt x="45" y="847"/>
                </a:cubicBezTo>
                <a:cubicBezTo>
                  <a:pt x="45" y="851"/>
                  <a:pt x="44" y="855"/>
                  <a:pt x="43" y="860"/>
                </a:cubicBezTo>
                <a:cubicBezTo>
                  <a:pt x="43" y="863"/>
                  <a:pt x="44" y="863"/>
                  <a:pt x="45" y="866"/>
                </a:cubicBezTo>
                <a:cubicBezTo>
                  <a:pt x="49" y="872"/>
                  <a:pt x="52" y="879"/>
                  <a:pt x="55" y="886"/>
                </a:cubicBezTo>
                <a:cubicBezTo>
                  <a:pt x="56" y="888"/>
                  <a:pt x="57" y="890"/>
                  <a:pt x="57" y="892"/>
                </a:cubicBezTo>
                <a:cubicBezTo>
                  <a:pt x="58" y="896"/>
                  <a:pt x="57" y="900"/>
                  <a:pt x="57" y="904"/>
                </a:cubicBezTo>
                <a:cubicBezTo>
                  <a:pt x="57" y="918"/>
                  <a:pt x="57" y="931"/>
                  <a:pt x="54" y="944"/>
                </a:cubicBezTo>
                <a:cubicBezTo>
                  <a:pt x="53" y="950"/>
                  <a:pt x="48" y="958"/>
                  <a:pt x="51" y="964"/>
                </a:cubicBezTo>
                <a:cubicBezTo>
                  <a:pt x="53" y="968"/>
                  <a:pt x="58" y="969"/>
                  <a:pt x="61" y="971"/>
                </a:cubicBezTo>
                <a:cubicBezTo>
                  <a:pt x="64" y="973"/>
                  <a:pt x="65" y="976"/>
                  <a:pt x="68" y="979"/>
                </a:cubicBezTo>
                <a:cubicBezTo>
                  <a:pt x="72" y="983"/>
                  <a:pt x="80" y="979"/>
                  <a:pt x="84" y="985"/>
                </a:cubicBezTo>
                <a:cubicBezTo>
                  <a:pt x="85" y="985"/>
                  <a:pt x="84" y="987"/>
                  <a:pt x="85" y="987"/>
                </a:cubicBezTo>
                <a:cubicBezTo>
                  <a:pt x="86" y="989"/>
                  <a:pt x="87" y="989"/>
                  <a:pt x="88" y="990"/>
                </a:cubicBezTo>
                <a:cubicBezTo>
                  <a:pt x="90" y="992"/>
                  <a:pt x="93" y="998"/>
                  <a:pt x="96" y="999"/>
                </a:cubicBezTo>
                <a:cubicBezTo>
                  <a:pt x="97" y="1003"/>
                  <a:pt x="92" y="1008"/>
                  <a:pt x="90" y="1011"/>
                </a:cubicBezTo>
                <a:cubicBezTo>
                  <a:pt x="88" y="1016"/>
                  <a:pt x="86" y="1021"/>
                  <a:pt x="84" y="1026"/>
                </a:cubicBezTo>
                <a:cubicBezTo>
                  <a:pt x="82" y="1029"/>
                  <a:pt x="82" y="1028"/>
                  <a:pt x="82" y="1030"/>
                </a:cubicBezTo>
                <a:cubicBezTo>
                  <a:pt x="81" y="1032"/>
                  <a:pt x="82" y="1032"/>
                  <a:pt x="81" y="1034"/>
                </a:cubicBezTo>
                <a:cubicBezTo>
                  <a:pt x="80" y="1034"/>
                  <a:pt x="79" y="1035"/>
                  <a:pt x="77" y="1035"/>
                </a:cubicBezTo>
                <a:cubicBezTo>
                  <a:pt x="76" y="1035"/>
                  <a:pt x="76" y="1035"/>
                  <a:pt x="76" y="1036"/>
                </a:cubicBezTo>
                <a:cubicBezTo>
                  <a:pt x="75" y="1036"/>
                  <a:pt x="74" y="1036"/>
                  <a:pt x="73" y="1037"/>
                </a:cubicBezTo>
                <a:cubicBezTo>
                  <a:pt x="71" y="1038"/>
                  <a:pt x="69" y="1039"/>
                  <a:pt x="66" y="1039"/>
                </a:cubicBezTo>
                <a:cubicBezTo>
                  <a:pt x="64" y="1040"/>
                  <a:pt x="63" y="1039"/>
                  <a:pt x="61" y="1039"/>
                </a:cubicBezTo>
                <a:cubicBezTo>
                  <a:pt x="60" y="1042"/>
                  <a:pt x="62" y="1048"/>
                  <a:pt x="62" y="1051"/>
                </a:cubicBezTo>
                <a:cubicBezTo>
                  <a:pt x="63" y="1055"/>
                  <a:pt x="64" y="1059"/>
                  <a:pt x="65" y="1063"/>
                </a:cubicBezTo>
                <a:cubicBezTo>
                  <a:pt x="68" y="1075"/>
                  <a:pt x="76" y="1084"/>
                  <a:pt x="78" y="1096"/>
                </a:cubicBezTo>
                <a:cubicBezTo>
                  <a:pt x="78" y="1099"/>
                  <a:pt x="79" y="1102"/>
                  <a:pt x="78" y="1105"/>
                </a:cubicBezTo>
                <a:cubicBezTo>
                  <a:pt x="78" y="1107"/>
                  <a:pt x="77" y="1108"/>
                  <a:pt x="75" y="1111"/>
                </a:cubicBezTo>
                <a:cubicBezTo>
                  <a:pt x="72" y="1116"/>
                  <a:pt x="67" y="1122"/>
                  <a:pt x="65" y="1129"/>
                </a:cubicBezTo>
                <a:cubicBezTo>
                  <a:pt x="66" y="1128"/>
                  <a:pt x="67" y="1128"/>
                  <a:pt x="67" y="1128"/>
                </a:cubicBezTo>
                <a:cubicBezTo>
                  <a:pt x="68" y="1127"/>
                  <a:pt x="69" y="1126"/>
                  <a:pt x="70" y="1128"/>
                </a:cubicBezTo>
                <a:cubicBezTo>
                  <a:pt x="69" y="1128"/>
                  <a:pt x="68" y="1128"/>
                  <a:pt x="67" y="1128"/>
                </a:cubicBezTo>
                <a:cubicBezTo>
                  <a:pt x="67" y="1129"/>
                  <a:pt x="67" y="1131"/>
                  <a:pt x="67" y="1131"/>
                </a:cubicBezTo>
                <a:cubicBezTo>
                  <a:pt x="66" y="1134"/>
                  <a:pt x="64" y="1135"/>
                  <a:pt x="63" y="1138"/>
                </a:cubicBezTo>
                <a:cubicBezTo>
                  <a:pt x="61" y="1143"/>
                  <a:pt x="62" y="1150"/>
                  <a:pt x="60" y="1154"/>
                </a:cubicBezTo>
                <a:cubicBezTo>
                  <a:pt x="57" y="1158"/>
                  <a:pt x="52" y="1161"/>
                  <a:pt x="49" y="1162"/>
                </a:cubicBezTo>
                <a:cubicBezTo>
                  <a:pt x="44" y="1164"/>
                  <a:pt x="41" y="1169"/>
                  <a:pt x="35" y="1169"/>
                </a:cubicBezTo>
                <a:cubicBezTo>
                  <a:pt x="34" y="1173"/>
                  <a:pt x="39" y="1177"/>
                  <a:pt x="39" y="1181"/>
                </a:cubicBezTo>
                <a:cubicBezTo>
                  <a:pt x="38" y="1184"/>
                  <a:pt x="38" y="1185"/>
                  <a:pt x="36" y="1187"/>
                </a:cubicBezTo>
                <a:cubicBezTo>
                  <a:pt x="35" y="1189"/>
                  <a:pt x="31" y="1192"/>
                  <a:pt x="30" y="1195"/>
                </a:cubicBezTo>
                <a:cubicBezTo>
                  <a:pt x="30" y="1197"/>
                  <a:pt x="30" y="1200"/>
                  <a:pt x="30" y="1202"/>
                </a:cubicBezTo>
                <a:cubicBezTo>
                  <a:pt x="30" y="1210"/>
                  <a:pt x="33" y="1218"/>
                  <a:pt x="33" y="1226"/>
                </a:cubicBezTo>
                <a:cubicBezTo>
                  <a:pt x="33" y="1235"/>
                  <a:pt x="33" y="1244"/>
                  <a:pt x="30" y="1253"/>
                </a:cubicBezTo>
                <a:cubicBezTo>
                  <a:pt x="29" y="1258"/>
                  <a:pt x="30" y="1262"/>
                  <a:pt x="29" y="1266"/>
                </a:cubicBezTo>
                <a:cubicBezTo>
                  <a:pt x="28" y="1270"/>
                  <a:pt x="26" y="1274"/>
                  <a:pt x="21" y="1273"/>
                </a:cubicBezTo>
                <a:cubicBezTo>
                  <a:pt x="20" y="1273"/>
                  <a:pt x="21" y="1271"/>
                  <a:pt x="19" y="1271"/>
                </a:cubicBezTo>
                <a:cubicBezTo>
                  <a:pt x="18" y="1270"/>
                  <a:pt x="17" y="1270"/>
                  <a:pt x="16" y="1270"/>
                </a:cubicBezTo>
                <a:cubicBezTo>
                  <a:pt x="13" y="1268"/>
                  <a:pt x="13" y="1265"/>
                  <a:pt x="12" y="1262"/>
                </a:cubicBezTo>
                <a:cubicBezTo>
                  <a:pt x="11" y="1259"/>
                  <a:pt x="11" y="1253"/>
                  <a:pt x="8" y="1252"/>
                </a:cubicBezTo>
                <a:cubicBezTo>
                  <a:pt x="6" y="1251"/>
                  <a:pt x="3" y="1253"/>
                  <a:pt x="2" y="1254"/>
                </a:cubicBezTo>
                <a:cubicBezTo>
                  <a:pt x="2" y="1254"/>
                  <a:pt x="2" y="1255"/>
                  <a:pt x="2" y="1255"/>
                </a:cubicBezTo>
              </a:path>
            </a:pathLst>
          </a:custGeom>
          <a:solidFill>
            <a:srgbClr val="008000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61" name="Freeform 61"/>
          <p:cNvSpPr>
            <a:spLocks/>
          </p:cNvSpPr>
          <p:nvPr/>
        </p:nvSpPr>
        <p:spPr bwMode="auto">
          <a:xfrm>
            <a:off x="6943263" y="3492310"/>
            <a:ext cx="79274" cy="152632"/>
          </a:xfrm>
          <a:custGeom>
            <a:avLst/>
            <a:gdLst/>
            <a:ahLst/>
            <a:cxnLst>
              <a:cxn ang="0">
                <a:pos x="55" y="10"/>
              </a:cxn>
              <a:cxn ang="0">
                <a:pos x="55" y="23"/>
              </a:cxn>
              <a:cxn ang="0">
                <a:pos x="49" y="25"/>
              </a:cxn>
              <a:cxn ang="0">
                <a:pos x="46" y="27"/>
              </a:cxn>
              <a:cxn ang="0">
                <a:pos x="43" y="28"/>
              </a:cxn>
              <a:cxn ang="0">
                <a:pos x="42" y="39"/>
              </a:cxn>
              <a:cxn ang="0">
                <a:pos x="42" y="51"/>
              </a:cxn>
              <a:cxn ang="0">
                <a:pos x="46" y="54"/>
              </a:cxn>
              <a:cxn ang="0">
                <a:pos x="44" y="61"/>
              </a:cxn>
              <a:cxn ang="0">
                <a:pos x="39" y="64"/>
              </a:cxn>
              <a:cxn ang="0">
                <a:pos x="39" y="68"/>
              </a:cxn>
              <a:cxn ang="0">
                <a:pos x="38" y="72"/>
              </a:cxn>
              <a:cxn ang="0">
                <a:pos x="35" y="79"/>
              </a:cxn>
              <a:cxn ang="0">
                <a:pos x="29" y="84"/>
              </a:cxn>
              <a:cxn ang="0">
                <a:pos x="24" y="87"/>
              </a:cxn>
              <a:cxn ang="0">
                <a:pos x="18" y="92"/>
              </a:cxn>
              <a:cxn ang="0">
                <a:pos x="15" y="98"/>
              </a:cxn>
              <a:cxn ang="0">
                <a:pos x="6" y="107"/>
              </a:cxn>
              <a:cxn ang="0">
                <a:pos x="4" y="105"/>
              </a:cxn>
              <a:cxn ang="0">
                <a:pos x="5" y="101"/>
              </a:cxn>
              <a:cxn ang="0">
                <a:pos x="7" y="94"/>
              </a:cxn>
              <a:cxn ang="0">
                <a:pos x="4" y="86"/>
              </a:cxn>
              <a:cxn ang="0">
                <a:pos x="1" y="77"/>
              </a:cxn>
              <a:cxn ang="0">
                <a:pos x="1" y="67"/>
              </a:cxn>
              <a:cxn ang="0">
                <a:pos x="3" y="59"/>
              </a:cxn>
              <a:cxn ang="0">
                <a:pos x="2" y="45"/>
              </a:cxn>
              <a:cxn ang="0">
                <a:pos x="7" y="41"/>
              </a:cxn>
              <a:cxn ang="0">
                <a:pos x="13" y="35"/>
              </a:cxn>
              <a:cxn ang="0">
                <a:pos x="13" y="22"/>
              </a:cxn>
              <a:cxn ang="0">
                <a:pos x="37" y="5"/>
              </a:cxn>
              <a:cxn ang="0">
                <a:pos x="42" y="6"/>
              </a:cxn>
              <a:cxn ang="0">
                <a:pos x="47" y="3"/>
              </a:cxn>
              <a:cxn ang="0">
                <a:pos x="55" y="6"/>
              </a:cxn>
              <a:cxn ang="0">
                <a:pos x="55" y="10"/>
              </a:cxn>
            </a:cxnLst>
            <a:rect l="0" t="0" r="r" b="b"/>
            <a:pathLst>
              <a:path w="57" h="109">
                <a:moveTo>
                  <a:pt x="55" y="10"/>
                </a:moveTo>
                <a:cubicBezTo>
                  <a:pt x="55" y="13"/>
                  <a:pt x="57" y="20"/>
                  <a:pt x="55" y="23"/>
                </a:cubicBezTo>
                <a:cubicBezTo>
                  <a:pt x="54" y="26"/>
                  <a:pt x="51" y="24"/>
                  <a:pt x="49" y="25"/>
                </a:cubicBezTo>
                <a:cubicBezTo>
                  <a:pt x="48" y="26"/>
                  <a:pt x="46" y="27"/>
                  <a:pt x="46" y="27"/>
                </a:cubicBezTo>
                <a:cubicBezTo>
                  <a:pt x="44" y="27"/>
                  <a:pt x="45" y="26"/>
                  <a:pt x="43" y="28"/>
                </a:cubicBezTo>
                <a:cubicBezTo>
                  <a:pt x="39" y="31"/>
                  <a:pt x="42" y="36"/>
                  <a:pt x="42" y="39"/>
                </a:cubicBezTo>
                <a:cubicBezTo>
                  <a:pt x="42" y="43"/>
                  <a:pt x="40" y="47"/>
                  <a:pt x="42" y="51"/>
                </a:cubicBezTo>
                <a:cubicBezTo>
                  <a:pt x="43" y="53"/>
                  <a:pt x="45" y="52"/>
                  <a:pt x="46" y="54"/>
                </a:cubicBezTo>
                <a:cubicBezTo>
                  <a:pt x="48" y="55"/>
                  <a:pt x="45" y="59"/>
                  <a:pt x="44" y="61"/>
                </a:cubicBezTo>
                <a:cubicBezTo>
                  <a:pt x="43" y="62"/>
                  <a:pt x="40" y="62"/>
                  <a:pt x="39" y="64"/>
                </a:cubicBezTo>
                <a:cubicBezTo>
                  <a:pt x="38" y="65"/>
                  <a:pt x="39" y="67"/>
                  <a:pt x="39" y="68"/>
                </a:cubicBezTo>
                <a:cubicBezTo>
                  <a:pt x="39" y="69"/>
                  <a:pt x="38" y="70"/>
                  <a:pt x="38" y="72"/>
                </a:cubicBezTo>
                <a:cubicBezTo>
                  <a:pt x="37" y="74"/>
                  <a:pt x="37" y="77"/>
                  <a:pt x="35" y="79"/>
                </a:cubicBezTo>
                <a:cubicBezTo>
                  <a:pt x="34" y="81"/>
                  <a:pt x="31" y="83"/>
                  <a:pt x="29" y="84"/>
                </a:cubicBezTo>
                <a:cubicBezTo>
                  <a:pt x="27" y="86"/>
                  <a:pt x="26" y="86"/>
                  <a:pt x="24" y="87"/>
                </a:cubicBezTo>
                <a:cubicBezTo>
                  <a:pt x="21" y="88"/>
                  <a:pt x="20" y="90"/>
                  <a:pt x="18" y="92"/>
                </a:cubicBezTo>
                <a:cubicBezTo>
                  <a:pt x="14" y="94"/>
                  <a:pt x="15" y="94"/>
                  <a:pt x="15" y="98"/>
                </a:cubicBezTo>
                <a:cubicBezTo>
                  <a:pt x="15" y="102"/>
                  <a:pt x="12" y="109"/>
                  <a:pt x="6" y="107"/>
                </a:cubicBezTo>
                <a:cubicBezTo>
                  <a:pt x="4" y="106"/>
                  <a:pt x="5" y="108"/>
                  <a:pt x="4" y="105"/>
                </a:cubicBezTo>
                <a:cubicBezTo>
                  <a:pt x="3" y="103"/>
                  <a:pt x="4" y="102"/>
                  <a:pt x="5" y="101"/>
                </a:cubicBezTo>
                <a:cubicBezTo>
                  <a:pt x="6" y="98"/>
                  <a:pt x="7" y="97"/>
                  <a:pt x="7" y="94"/>
                </a:cubicBezTo>
                <a:cubicBezTo>
                  <a:pt x="8" y="91"/>
                  <a:pt x="6" y="89"/>
                  <a:pt x="4" y="86"/>
                </a:cubicBezTo>
                <a:cubicBezTo>
                  <a:pt x="3" y="83"/>
                  <a:pt x="2" y="80"/>
                  <a:pt x="1" y="77"/>
                </a:cubicBezTo>
                <a:cubicBezTo>
                  <a:pt x="1" y="74"/>
                  <a:pt x="0" y="71"/>
                  <a:pt x="1" y="67"/>
                </a:cubicBezTo>
                <a:cubicBezTo>
                  <a:pt x="1" y="64"/>
                  <a:pt x="3" y="62"/>
                  <a:pt x="3" y="59"/>
                </a:cubicBezTo>
                <a:cubicBezTo>
                  <a:pt x="2" y="55"/>
                  <a:pt x="0" y="48"/>
                  <a:pt x="2" y="45"/>
                </a:cubicBezTo>
                <a:cubicBezTo>
                  <a:pt x="4" y="43"/>
                  <a:pt x="6" y="42"/>
                  <a:pt x="7" y="41"/>
                </a:cubicBezTo>
                <a:cubicBezTo>
                  <a:pt x="9" y="39"/>
                  <a:pt x="11" y="37"/>
                  <a:pt x="13" y="35"/>
                </a:cubicBezTo>
                <a:cubicBezTo>
                  <a:pt x="16" y="32"/>
                  <a:pt x="14" y="27"/>
                  <a:pt x="13" y="22"/>
                </a:cubicBezTo>
                <a:cubicBezTo>
                  <a:pt x="7" y="8"/>
                  <a:pt x="37" y="17"/>
                  <a:pt x="37" y="5"/>
                </a:cubicBezTo>
                <a:cubicBezTo>
                  <a:pt x="39" y="4"/>
                  <a:pt x="40" y="6"/>
                  <a:pt x="42" y="6"/>
                </a:cubicBezTo>
                <a:cubicBezTo>
                  <a:pt x="45" y="6"/>
                  <a:pt x="45" y="5"/>
                  <a:pt x="47" y="3"/>
                </a:cubicBezTo>
                <a:cubicBezTo>
                  <a:pt x="51" y="0"/>
                  <a:pt x="55" y="1"/>
                  <a:pt x="55" y="6"/>
                </a:cubicBezTo>
                <a:lnTo>
                  <a:pt x="55" y="10"/>
                </a:lnTo>
                <a:close/>
              </a:path>
            </a:pathLst>
          </a:custGeom>
          <a:solidFill>
            <a:srgbClr val="008000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62" name="Freeform 62"/>
          <p:cNvSpPr>
            <a:spLocks noEditPoints="1"/>
          </p:cNvSpPr>
          <p:nvPr/>
        </p:nvSpPr>
        <p:spPr bwMode="auto">
          <a:xfrm>
            <a:off x="7110093" y="1372032"/>
            <a:ext cx="843616" cy="1861160"/>
          </a:xfrm>
          <a:custGeom>
            <a:avLst/>
            <a:gdLst/>
            <a:ahLst/>
            <a:cxnLst>
              <a:cxn ang="0">
                <a:pos x="479" y="128"/>
              </a:cxn>
              <a:cxn ang="0">
                <a:pos x="589" y="963"/>
              </a:cxn>
              <a:cxn ang="0">
                <a:pos x="528" y="880"/>
              </a:cxn>
              <a:cxn ang="0">
                <a:pos x="530" y="815"/>
              </a:cxn>
              <a:cxn ang="0">
                <a:pos x="520" y="761"/>
              </a:cxn>
              <a:cxn ang="0">
                <a:pos x="501" y="712"/>
              </a:cxn>
              <a:cxn ang="0">
                <a:pos x="502" y="654"/>
              </a:cxn>
              <a:cxn ang="0">
                <a:pos x="513" y="378"/>
              </a:cxn>
              <a:cxn ang="0">
                <a:pos x="491" y="323"/>
              </a:cxn>
              <a:cxn ang="0">
                <a:pos x="441" y="261"/>
              </a:cxn>
              <a:cxn ang="0">
                <a:pos x="437" y="185"/>
              </a:cxn>
              <a:cxn ang="0">
                <a:pos x="458" y="162"/>
              </a:cxn>
              <a:cxn ang="0">
                <a:pos x="452" y="133"/>
              </a:cxn>
              <a:cxn ang="0">
                <a:pos x="471" y="84"/>
              </a:cxn>
              <a:cxn ang="0">
                <a:pos x="434" y="45"/>
              </a:cxn>
              <a:cxn ang="0">
                <a:pos x="414" y="17"/>
              </a:cxn>
              <a:cxn ang="0">
                <a:pos x="393" y="3"/>
              </a:cxn>
              <a:cxn ang="0">
                <a:pos x="374" y="14"/>
              </a:cxn>
              <a:cxn ang="0">
                <a:pos x="339" y="26"/>
              </a:cxn>
              <a:cxn ang="0">
                <a:pos x="306" y="64"/>
              </a:cxn>
              <a:cxn ang="0">
                <a:pos x="292" y="86"/>
              </a:cxn>
              <a:cxn ang="0">
                <a:pos x="287" y="167"/>
              </a:cxn>
              <a:cxn ang="0">
                <a:pos x="271" y="186"/>
              </a:cxn>
              <a:cxn ang="0">
                <a:pos x="256" y="203"/>
              </a:cxn>
              <a:cxn ang="0">
                <a:pos x="248" y="210"/>
              </a:cxn>
              <a:cxn ang="0">
                <a:pos x="232" y="220"/>
              </a:cxn>
              <a:cxn ang="0">
                <a:pos x="200" y="203"/>
              </a:cxn>
              <a:cxn ang="0">
                <a:pos x="172" y="215"/>
              </a:cxn>
              <a:cxn ang="0">
                <a:pos x="142" y="217"/>
              </a:cxn>
              <a:cxn ang="0">
                <a:pos x="105" y="211"/>
              </a:cxn>
              <a:cxn ang="0">
                <a:pos x="93" y="174"/>
              </a:cxn>
              <a:cxn ang="0">
                <a:pos x="67" y="135"/>
              </a:cxn>
              <a:cxn ang="0">
                <a:pos x="34" y="151"/>
              </a:cxn>
              <a:cxn ang="0">
                <a:pos x="0" y="158"/>
              </a:cxn>
              <a:cxn ang="0">
                <a:pos x="22" y="179"/>
              </a:cxn>
              <a:cxn ang="0">
                <a:pos x="66" y="225"/>
              </a:cxn>
              <a:cxn ang="0">
                <a:pos x="105" y="243"/>
              </a:cxn>
              <a:cxn ang="0">
                <a:pos x="144" y="280"/>
              </a:cxn>
              <a:cxn ang="0">
                <a:pos x="170" y="319"/>
              </a:cxn>
              <a:cxn ang="0">
                <a:pos x="167" y="378"/>
              </a:cxn>
              <a:cxn ang="0">
                <a:pos x="175" y="410"/>
              </a:cxn>
              <a:cxn ang="0">
                <a:pos x="190" y="485"/>
              </a:cxn>
              <a:cxn ang="0">
                <a:pos x="180" y="558"/>
              </a:cxn>
              <a:cxn ang="0">
                <a:pos x="196" y="616"/>
              </a:cxn>
              <a:cxn ang="0">
                <a:pos x="262" y="666"/>
              </a:cxn>
              <a:cxn ang="0">
                <a:pos x="261" y="726"/>
              </a:cxn>
              <a:cxn ang="0">
                <a:pos x="222" y="758"/>
              </a:cxn>
              <a:cxn ang="0">
                <a:pos x="164" y="841"/>
              </a:cxn>
              <a:cxn ang="0">
                <a:pos x="124" y="871"/>
              </a:cxn>
              <a:cxn ang="0">
                <a:pos x="96" y="932"/>
              </a:cxn>
              <a:cxn ang="0">
                <a:pos x="50" y="969"/>
              </a:cxn>
              <a:cxn ang="0">
                <a:pos x="43" y="1013"/>
              </a:cxn>
              <a:cxn ang="0">
                <a:pos x="60" y="1098"/>
              </a:cxn>
              <a:cxn ang="0">
                <a:pos x="61" y="1178"/>
              </a:cxn>
              <a:cxn ang="0">
                <a:pos x="50" y="1251"/>
              </a:cxn>
              <a:cxn ang="0">
                <a:pos x="87" y="1294"/>
              </a:cxn>
              <a:cxn ang="0">
                <a:pos x="130" y="1311"/>
              </a:cxn>
              <a:cxn ang="0">
                <a:pos x="167" y="1328"/>
              </a:cxn>
              <a:cxn ang="0">
                <a:pos x="210" y="1302"/>
              </a:cxn>
              <a:cxn ang="0">
                <a:pos x="282" y="1292"/>
              </a:cxn>
              <a:cxn ang="0">
                <a:pos x="347" y="1265"/>
              </a:cxn>
              <a:cxn ang="0">
                <a:pos x="401" y="1244"/>
              </a:cxn>
              <a:cxn ang="0">
                <a:pos x="494" y="1162"/>
              </a:cxn>
            </a:cxnLst>
            <a:rect l="0" t="0" r="r" b="b"/>
            <a:pathLst>
              <a:path w="605" h="1336">
                <a:moveTo>
                  <a:pt x="477" y="135"/>
                </a:moveTo>
                <a:cubicBezTo>
                  <a:pt x="480" y="130"/>
                  <a:pt x="483" y="125"/>
                  <a:pt x="486" y="120"/>
                </a:cubicBezTo>
                <a:cubicBezTo>
                  <a:pt x="484" y="120"/>
                  <a:pt x="483" y="120"/>
                  <a:pt x="481" y="121"/>
                </a:cubicBezTo>
                <a:cubicBezTo>
                  <a:pt x="480" y="122"/>
                  <a:pt x="479" y="123"/>
                  <a:pt x="478" y="124"/>
                </a:cubicBezTo>
                <a:cubicBezTo>
                  <a:pt x="478" y="125"/>
                  <a:pt x="479" y="127"/>
                  <a:pt x="479" y="128"/>
                </a:cubicBezTo>
                <a:cubicBezTo>
                  <a:pt x="478" y="130"/>
                  <a:pt x="478" y="133"/>
                  <a:pt x="477" y="135"/>
                </a:cubicBezTo>
                <a:moveTo>
                  <a:pt x="603" y="991"/>
                </a:moveTo>
                <a:cubicBezTo>
                  <a:pt x="603" y="988"/>
                  <a:pt x="602" y="986"/>
                  <a:pt x="600" y="983"/>
                </a:cubicBezTo>
                <a:cubicBezTo>
                  <a:pt x="598" y="979"/>
                  <a:pt x="595" y="976"/>
                  <a:pt x="594" y="972"/>
                </a:cubicBezTo>
                <a:cubicBezTo>
                  <a:pt x="592" y="968"/>
                  <a:pt x="592" y="967"/>
                  <a:pt x="589" y="963"/>
                </a:cubicBezTo>
                <a:cubicBezTo>
                  <a:pt x="586" y="959"/>
                  <a:pt x="584" y="953"/>
                  <a:pt x="583" y="949"/>
                </a:cubicBezTo>
                <a:cubicBezTo>
                  <a:pt x="580" y="942"/>
                  <a:pt x="576" y="936"/>
                  <a:pt x="573" y="929"/>
                </a:cubicBezTo>
                <a:cubicBezTo>
                  <a:pt x="566" y="917"/>
                  <a:pt x="553" y="908"/>
                  <a:pt x="544" y="898"/>
                </a:cubicBezTo>
                <a:cubicBezTo>
                  <a:pt x="541" y="893"/>
                  <a:pt x="537" y="891"/>
                  <a:pt x="533" y="887"/>
                </a:cubicBezTo>
                <a:cubicBezTo>
                  <a:pt x="530" y="885"/>
                  <a:pt x="528" y="884"/>
                  <a:pt x="528" y="880"/>
                </a:cubicBezTo>
                <a:cubicBezTo>
                  <a:pt x="527" y="878"/>
                  <a:pt x="529" y="874"/>
                  <a:pt x="529" y="872"/>
                </a:cubicBezTo>
                <a:cubicBezTo>
                  <a:pt x="529" y="868"/>
                  <a:pt x="529" y="865"/>
                  <a:pt x="530" y="862"/>
                </a:cubicBezTo>
                <a:cubicBezTo>
                  <a:pt x="533" y="852"/>
                  <a:pt x="530" y="841"/>
                  <a:pt x="535" y="832"/>
                </a:cubicBezTo>
                <a:cubicBezTo>
                  <a:pt x="540" y="821"/>
                  <a:pt x="535" y="834"/>
                  <a:pt x="532" y="823"/>
                </a:cubicBezTo>
                <a:cubicBezTo>
                  <a:pt x="531" y="821"/>
                  <a:pt x="531" y="818"/>
                  <a:pt x="530" y="815"/>
                </a:cubicBezTo>
                <a:cubicBezTo>
                  <a:pt x="526" y="806"/>
                  <a:pt x="519" y="800"/>
                  <a:pt x="514" y="792"/>
                </a:cubicBezTo>
                <a:cubicBezTo>
                  <a:pt x="513" y="791"/>
                  <a:pt x="513" y="789"/>
                  <a:pt x="512" y="788"/>
                </a:cubicBezTo>
                <a:cubicBezTo>
                  <a:pt x="511" y="786"/>
                  <a:pt x="510" y="789"/>
                  <a:pt x="510" y="786"/>
                </a:cubicBezTo>
                <a:cubicBezTo>
                  <a:pt x="509" y="783"/>
                  <a:pt x="513" y="780"/>
                  <a:pt x="514" y="778"/>
                </a:cubicBezTo>
                <a:cubicBezTo>
                  <a:pt x="517" y="772"/>
                  <a:pt x="518" y="766"/>
                  <a:pt x="520" y="761"/>
                </a:cubicBezTo>
                <a:cubicBezTo>
                  <a:pt x="521" y="759"/>
                  <a:pt x="524" y="758"/>
                  <a:pt x="522" y="755"/>
                </a:cubicBezTo>
                <a:cubicBezTo>
                  <a:pt x="519" y="750"/>
                  <a:pt x="509" y="749"/>
                  <a:pt x="504" y="746"/>
                </a:cubicBezTo>
                <a:cubicBezTo>
                  <a:pt x="500" y="742"/>
                  <a:pt x="497" y="738"/>
                  <a:pt x="495" y="733"/>
                </a:cubicBezTo>
                <a:cubicBezTo>
                  <a:pt x="493" y="729"/>
                  <a:pt x="492" y="719"/>
                  <a:pt x="494" y="714"/>
                </a:cubicBezTo>
                <a:cubicBezTo>
                  <a:pt x="495" y="710"/>
                  <a:pt x="497" y="713"/>
                  <a:pt x="501" y="712"/>
                </a:cubicBezTo>
                <a:cubicBezTo>
                  <a:pt x="505" y="711"/>
                  <a:pt x="503" y="710"/>
                  <a:pt x="505" y="708"/>
                </a:cubicBezTo>
                <a:cubicBezTo>
                  <a:pt x="509" y="703"/>
                  <a:pt x="510" y="699"/>
                  <a:pt x="505" y="693"/>
                </a:cubicBezTo>
                <a:cubicBezTo>
                  <a:pt x="502" y="691"/>
                  <a:pt x="500" y="691"/>
                  <a:pt x="499" y="688"/>
                </a:cubicBezTo>
                <a:cubicBezTo>
                  <a:pt x="497" y="685"/>
                  <a:pt x="499" y="679"/>
                  <a:pt x="499" y="676"/>
                </a:cubicBezTo>
                <a:cubicBezTo>
                  <a:pt x="499" y="668"/>
                  <a:pt x="498" y="661"/>
                  <a:pt x="502" y="654"/>
                </a:cubicBezTo>
                <a:cubicBezTo>
                  <a:pt x="504" y="651"/>
                  <a:pt x="504" y="652"/>
                  <a:pt x="505" y="649"/>
                </a:cubicBezTo>
                <a:cubicBezTo>
                  <a:pt x="505" y="646"/>
                  <a:pt x="504" y="643"/>
                  <a:pt x="506" y="640"/>
                </a:cubicBezTo>
                <a:cubicBezTo>
                  <a:pt x="512" y="633"/>
                  <a:pt x="530" y="647"/>
                  <a:pt x="516" y="607"/>
                </a:cubicBezTo>
                <a:cubicBezTo>
                  <a:pt x="514" y="599"/>
                  <a:pt x="460" y="469"/>
                  <a:pt x="462" y="461"/>
                </a:cubicBezTo>
                <a:cubicBezTo>
                  <a:pt x="464" y="455"/>
                  <a:pt x="508" y="393"/>
                  <a:pt x="513" y="378"/>
                </a:cubicBezTo>
                <a:cubicBezTo>
                  <a:pt x="515" y="372"/>
                  <a:pt x="519" y="366"/>
                  <a:pt x="515" y="359"/>
                </a:cubicBezTo>
                <a:cubicBezTo>
                  <a:pt x="514" y="357"/>
                  <a:pt x="511" y="355"/>
                  <a:pt x="509" y="353"/>
                </a:cubicBezTo>
                <a:cubicBezTo>
                  <a:pt x="507" y="351"/>
                  <a:pt x="506" y="349"/>
                  <a:pt x="504" y="346"/>
                </a:cubicBezTo>
                <a:cubicBezTo>
                  <a:pt x="503" y="343"/>
                  <a:pt x="500" y="340"/>
                  <a:pt x="498" y="337"/>
                </a:cubicBezTo>
                <a:cubicBezTo>
                  <a:pt x="496" y="332"/>
                  <a:pt x="493" y="327"/>
                  <a:pt x="491" y="323"/>
                </a:cubicBezTo>
                <a:cubicBezTo>
                  <a:pt x="488" y="316"/>
                  <a:pt x="484" y="312"/>
                  <a:pt x="479" y="307"/>
                </a:cubicBezTo>
                <a:cubicBezTo>
                  <a:pt x="476" y="304"/>
                  <a:pt x="477" y="304"/>
                  <a:pt x="472" y="302"/>
                </a:cubicBezTo>
                <a:cubicBezTo>
                  <a:pt x="470" y="301"/>
                  <a:pt x="468" y="299"/>
                  <a:pt x="466" y="297"/>
                </a:cubicBezTo>
                <a:cubicBezTo>
                  <a:pt x="458" y="292"/>
                  <a:pt x="449" y="293"/>
                  <a:pt x="444" y="284"/>
                </a:cubicBezTo>
                <a:cubicBezTo>
                  <a:pt x="440" y="277"/>
                  <a:pt x="441" y="269"/>
                  <a:pt x="441" y="261"/>
                </a:cubicBezTo>
                <a:cubicBezTo>
                  <a:pt x="441" y="252"/>
                  <a:pt x="441" y="243"/>
                  <a:pt x="441" y="235"/>
                </a:cubicBezTo>
                <a:cubicBezTo>
                  <a:pt x="441" y="226"/>
                  <a:pt x="443" y="219"/>
                  <a:pt x="444" y="211"/>
                </a:cubicBezTo>
                <a:cubicBezTo>
                  <a:pt x="446" y="203"/>
                  <a:pt x="445" y="194"/>
                  <a:pt x="449" y="188"/>
                </a:cubicBezTo>
                <a:cubicBezTo>
                  <a:pt x="447" y="188"/>
                  <a:pt x="447" y="188"/>
                  <a:pt x="447" y="188"/>
                </a:cubicBezTo>
                <a:cubicBezTo>
                  <a:pt x="443" y="188"/>
                  <a:pt x="434" y="189"/>
                  <a:pt x="437" y="185"/>
                </a:cubicBezTo>
                <a:cubicBezTo>
                  <a:pt x="436" y="185"/>
                  <a:pt x="442" y="181"/>
                  <a:pt x="442" y="181"/>
                </a:cubicBezTo>
                <a:cubicBezTo>
                  <a:pt x="446" y="180"/>
                  <a:pt x="445" y="182"/>
                  <a:pt x="448" y="178"/>
                </a:cubicBezTo>
                <a:cubicBezTo>
                  <a:pt x="452" y="174"/>
                  <a:pt x="457" y="171"/>
                  <a:pt x="460" y="166"/>
                </a:cubicBezTo>
                <a:cubicBezTo>
                  <a:pt x="461" y="165"/>
                  <a:pt x="462" y="164"/>
                  <a:pt x="462" y="163"/>
                </a:cubicBezTo>
                <a:cubicBezTo>
                  <a:pt x="461" y="163"/>
                  <a:pt x="459" y="164"/>
                  <a:pt x="458" y="162"/>
                </a:cubicBezTo>
                <a:cubicBezTo>
                  <a:pt x="456" y="161"/>
                  <a:pt x="455" y="159"/>
                  <a:pt x="454" y="158"/>
                </a:cubicBezTo>
                <a:cubicBezTo>
                  <a:pt x="453" y="156"/>
                  <a:pt x="452" y="154"/>
                  <a:pt x="451" y="152"/>
                </a:cubicBezTo>
                <a:cubicBezTo>
                  <a:pt x="450" y="150"/>
                  <a:pt x="450" y="148"/>
                  <a:pt x="449" y="147"/>
                </a:cubicBezTo>
                <a:cubicBezTo>
                  <a:pt x="447" y="143"/>
                  <a:pt x="448" y="140"/>
                  <a:pt x="450" y="136"/>
                </a:cubicBezTo>
                <a:cubicBezTo>
                  <a:pt x="450" y="135"/>
                  <a:pt x="451" y="134"/>
                  <a:pt x="452" y="133"/>
                </a:cubicBezTo>
                <a:cubicBezTo>
                  <a:pt x="454" y="130"/>
                  <a:pt x="455" y="127"/>
                  <a:pt x="456" y="125"/>
                </a:cubicBezTo>
                <a:cubicBezTo>
                  <a:pt x="460" y="118"/>
                  <a:pt x="463" y="112"/>
                  <a:pt x="467" y="107"/>
                </a:cubicBezTo>
                <a:cubicBezTo>
                  <a:pt x="469" y="104"/>
                  <a:pt x="470" y="102"/>
                  <a:pt x="472" y="100"/>
                </a:cubicBezTo>
                <a:cubicBezTo>
                  <a:pt x="473" y="98"/>
                  <a:pt x="474" y="96"/>
                  <a:pt x="474" y="94"/>
                </a:cubicBezTo>
                <a:cubicBezTo>
                  <a:pt x="474" y="91"/>
                  <a:pt x="472" y="87"/>
                  <a:pt x="471" y="84"/>
                </a:cubicBezTo>
                <a:cubicBezTo>
                  <a:pt x="469" y="80"/>
                  <a:pt x="468" y="77"/>
                  <a:pt x="467" y="73"/>
                </a:cubicBezTo>
                <a:cubicBezTo>
                  <a:pt x="466" y="72"/>
                  <a:pt x="466" y="70"/>
                  <a:pt x="466" y="69"/>
                </a:cubicBezTo>
                <a:cubicBezTo>
                  <a:pt x="465" y="67"/>
                  <a:pt x="464" y="66"/>
                  <a:pt x="462" y="65"/>
                </a:cubicBezTo>
                <a:cubicBezTo>
                  <a:pt x="458" y="63"/>
                  <a:pt x="456" y="59"/>
                  <a:pt x="452" y="56"/>
                </a:cubicBezTo>
                <a:cubicBezTo>
                  <a:pt x="447" y="51"/>
                  <a:pt x="441" y="48"/>
                  <a:pt x="434" y="45"/>
                </a:cubicBezTo>
                <a:cubicBezTo>
                  <a:pt x="432" y="43"/>
                  <a:pt x="431" y="42"/>
                  <a:pt x="430" y="40"/>
                </a:cubicBezTo>
                <a:cubicBezTo>
                  <a:pt x="429" y="39"/>
                  <a:pt x="428" y="37"/>
                  <a:pt x="428" y="36"/>
                </a:cubicBezTo>
                <a:cubicBezTo>
                  <a:pt x="426" y="34"/>
                  <a:pt x="425" y="32"/>
                  <a:pt x="423" y="29"/>
                </a:cubicBezTo>
                <a:cubicBezTo>
                  <a:pt x="422" y="26"/>
                  <a:pt x="419" y="24"/>
                  <a:pt x="417" y="21"/>
                </a:cubicBezTo>
                <a:cubicBezTo>
                  <a:pt x="417" y="21"/>
                  <a:pt x="415" y="18"/>
                  <a:pt x="414" y="17"/>
                </a:cubicBezTo>
                <a:cubicBezTo>
                  <a:pt x="412" y="16"/>
                  <a:pt x="410" y="17"/>
                  <a:pt x="409" y="14"/>
                </a:cubicBezTo>
                <a:cubicBezTo>
                  <a:pt x="408" y="13"/>
                  <a:pt x="409" y="10"/>
                  <a:pt x="409" y="9"/>
                </a:cubicBezTo>
                <a:cubicBezTo>
                  <a:pt x="409" y="8"/>
                  <a:pt x="408" y="5"/>
                  <a:pt x="407" y="5"/>
                </a:cubicBezTo>
                <a:cubicBezTo>
                  <a:pt x="405" y="2"/>
                  <a:pt x="408" y="4"/>
                  <a:pt x="404" y="3"/>
                </a:cubicBezTo>
                <a:cubicBezTo>
                  <a:pt x="401" y="3"/>
                  <a:pt x="397" y="5"/>
                  <a:pt x="393" y="3"/>
                </a:cubicBezTo>
                <a:cubicBezTo>
                  <a:pt x="392" y="2"/>
                  <a:pt x="392" y="1"/>
                  <a:pt x="390" y="0"/>
                </a:cubicBezTo>
                <a:cubicBezTo>
                  <a:pt x="389" y="1"/>
                  <a:pt x="388" y="1"/>
                  <a:pt x="387" y="1"/>
                </a:cubicBezTo>
                <a:cubicBezTo>
                  <a:pt x="386" y="1"/>
                  <a:pt x="385" y="2"/>
                  <a:pt x="385" y="2"/>
                </a:cubicBezTo>
                <a:cubicBezTo>
                  <a:pt x="382" y="4"/>
                  <a:pt x="381" y="7"/>
                  <a:pt x="379" y="9"/>
                </a:cubicBezTo>
                <a:cubicBezTo>
                  <a:pt x="377" y="11"/>
                  <a:pt x="375" y="12"/>
                  <a:pt x="374" y="14"/>
                </a:cubicBezTo>
                <a:cubicBezTo>
                  <a:pt x="371" y="17"/>
                  <a:pt x="372" y="21"/>
                  <a:pt x="371" y="25"/>
                </a:cubicBezTo>
                <a:cubicBezTo>
                  <a:pt x="368" y="26"/>
                  <a:pt x="365" y="26"/>
                  <a:pt x="362" y="27"/>
                </a:cubicBezTo>
                <a:cubicBezTo>
                  <a:pt x="359" y="27"/>
                  <a:pt x="355" y="29"/>
                  <a:pt x="352" y="28"/>
                </a:cubicBezTo>
                <a:cubicBezTo>
                  <a:pt x="352" y="28"/>
                  <a:pt x="352" y="26"/>
                  <a:pt x="352" y="26"/>
                </a:cubicBezTo>
                <a:cubicBezTo>
                  <a:pt x="348" y="25"/>
                  <a:pt x="343" y="26"/>
                  <a:pt x="339" y="26"/>
                </a:cubicBezTo>
                <a:cubicBezTo>
                  <a:pt x="335" y="26"/>
                  <a:pt x="330" y="25"/>
                  <a:pt x="326" y="27"/>
                </a:cubicBezTo>
                <a:cubicBezTo>
                  <a:pt x="321" y="30"/>
                  <a:pt x="315" y="36"/>
                  <a:pt x="312" y="41"/>
                </a:cubicBezTo>
                <a:cubicBezTo>
                  <a:pt x="311" y="43"/>
                  <a:pt x="311" y="46"/>
                  <a:pt x="309" y="48"/>
                </a:cubicBezTo>
                <a:cubicBezTo>
                  <a:pt x="308" y="49"/>
                  <a:pt x="307" y="50"/>
                  <a:pt x="307" y="52"/>
                </a:cubicBezTo>
                <a:cubicBezTo>
                  <a:pt x="306" y="56"/>
                  <a:pt x="309" y="61"/>
                  <a:pt x="306" y="64"/>
                </a:cubicBezTo>
                <a:cubicBezTo>
                  <a:pt x="303" y="67"/>
                  <a:pt x="297" y="65"/>
                  <a:pt x="295" y="69"/>
                </a:cubicBezTo>
                <a:cubicBezTo>
                  <a:pt x="294" y="70"/>
                  <a:pt x="294" y="71"/>
                  <a:pt x="294" y="72"/>
                </a:cubicBezTo>
                <a:cubicBezTo>
                  <a:pt x="293" y="73"/>
                  <a:pt x="293" y="73"/>
                  <a:pt x="293" y="74"/>
                </a:cubicBezTo>
                <a:cubicBezTo>
                  <a:pt x="292" y="75"/>
                  <a:pt x="293" y="77"/>
                  <a:pt x="293" y="78"/>
                </a:cubicBezTo>
                <a:cubicBezTo>
                  <a:pt x="293" y="80"/>
                  <a:pt x="292" y="83"/>
                  <a:pt x="292" y="86"/>
                </a:cubicBezTo>
                <a:cubicBezTo>
                  <a:pt x="291" y="91"/>
                  <a:pt x="292" y="97"/>
                  <a:pt x="290" y="102"/>
                </a:cubicBezTo>
                <a:cubicBezTo>
                  <a:pt x="289" y="107"/>
                  <a:pt x="288" y="110"/>
                  <a:pt x="288" y="115"/>
                </a:cubicBezTo>
                <a:cubicBezTo>
                  <a:pt x="288" y="121"/>
                  <a:pt x="288" y="128"/>
                  <a:pt x="288" y="135"/>
                </a:cubicBezTo>
                <a:cubicBezTo>
                  <a:pt x="288" y="143"/>
                  <a:pt x="288" y="152"/>
                  <a:pt x="288" y="160"/>
                </a:cubicBezTo>
                <a:cubicBezTo>
                  <a:pt x="288" y="164"/>
                  <a:pt x="288" y="165"/>
                  <a:pt x="287" y="167"/>
                </a:cubicBezTo>
                <a:cubicBezTo>
                  <a:pt x="286" y="169"/>
                  <a:pt x="285" y="169"/>
                  <a:pt x="284" y="170"/>
                </a:cubicBezTo>
                <a:cubicBezTo>
                  <a:pt x="283" y="172"/>
                  <a:pt x="282" y="175"/>
                  <a:pt x="281" y="177"/>
                </a:cubicBezTo>
                <a:cubicBezTo>
                  <a:pt x="280" y="178"/>
                  <a:pt x="279" y="180"/>
                  <a:pt x="278" y="183"/>
                </a:cubicBezTo>
                <a:cubicBezTo>
                  <a:pt x="278" y="184"/>
                  <a:pt x="279" y="185"/>
                  <a:pt x="278" y="187"/>
                </a:cubicBezTo>
                <a:cubicBezTo>
                  <a:pt x="275" y="187"/>
                  <a:pt x="274" y="186"/>
                  <a:pt x="271" y="186"/>
                </a:cubicBezTo>
                <a:cubicBezTo>
                  <a:pt x="268" y="185"/>
                  <a:pt x="268" y="185"/>
                  <a:pt x="266" y="189"/>
                </a:cubicBezTo>
                <a:cubicBezTo>
                  <a:pt x="265" y="192"/>
                  <a:pt x="265" y="194"/>
                  <a:pt x="263" y="196"/>
                </a:cubicBezTo>
                <a:cubicBezTo>
                  <a:pt x="263" y="196"/>
                  <a:pt x="260" y="198"/>
                  <a:pt x="260" y="198"/>
                </a:cubicBezTo>
                <a:cubicBezTo>
                  <a:pt x="260" y="199"/>
                  <a:pt x="259" y="200"/>
                  <a:pt x="258" y="201"/>
                </a:cubicBezTo>
                <a:cubicBezTo>
                  <a:pt x="257" y="202"/>
                  <a:pt x="256" y="201"/>
                  <a:pt x="256" y="203"/>
                </a:cubicBezTo>
                <a:cubicBezTo>
                  <a:pt x="255" y="203"/>
                  <a:pt x="255" y="202"/>
                  <a:pt x="255" y="201"/>
                </a:cubicBezTo>
                <a:cubicBezTo>
                  <a:pt x="254" y="201"/>
                  <a:pt x="254" y="199"/>
                  <a:pt x="252" y="198"/>
                </a:cubicBezTo>
                <a:cubicBezTo>
                  <a:pt x="249" y="195"/>
                  <a:pt x="244" y="196"/>
                  <a:pt x="241" y="195"/>
                </a:cubicBezTo>
                <a:cubicBezTo>
                  <a:pt x="243" y="198"/>
                  <a:pt x="250" y="201"/>
                  <a:pt x="254" y="201"/>
                </a:cubicBezTo>
                <a:cubicBezTo>
                  <a:pt x="252" y="203"/>
                  <a:pt x="249" y="207"/>
                  <a:pt x="248" y="210"/>
                </a:cubicBezTo>
                <a:cubicBezTo>
                  <a:pt x="247" y="214"/>
                  <a:pt x="255" y="224"/>
                  <a:pt x="249" y="227"/>
                </a:cubicBezTo>
                <a:cubicBezTo>
                  <a:pt x="247" y="228"/>
                  <a:pt x="245" y="226"/>
                  <a:pt x="243" y="228"/>
                </a:cubicBezTo>
                <a:cubicBezTo>
                  <a:pt x="241" y="229"/>
                  <a:pt x="241" y="231"/>
                  <a:pt x="239" y="232"/>
                </a:cubicBezTo>
                <a:cubicBezTo>
                  <a:pt x="236" y="232"/>
                  <a:pt x="237" y="226"/>
                  <a:pt x="235" y="224"/>
                </a:cubicBezTo>
                <a:cubicBezTo>
                  <a:pt x="234" y="223"/>
                  <a:pt x="234" y="221"/>
                  <a:pt x="232" y="220"/>
                </a:cubicBezTo>
                <a:cubicBezTo>
                  <a:pt x="229" y="219"/>
                  <a:pt x="225" y="217"/>
                  <a:pt x="222" y="216"/>
                </a:cubicBezTo>
                <a:cubicBezTo>
                  <a:pt x="220" y="215"/>
                  <a:pt x="218" y="215"/>
                  <a:pt x="217" y="214"/>
                </a:cubicBezTo>
                <a:cubicBezTo>
                  <a:pt x="216" y="213"/>
                  <a:pt x="215" y="213"/>
                  <a:pt x="214" y="213"/>
                </a:cubicBezTo>
                <a:cubicBezTo>
                  <a:pt x="214" y="212"/>
                  <a:pt x="213" y="212"/>
                  <a:pt x="213" y="211"/>
                </a:cubicBezTo>
                <a:cubicBezTo>
                  <a:pt x="209" y="208"/>
                  <a:pt x="204" y="206"/>
                  <a:pt x="200" y="203"/>
                </a:cubicBezTo>
                <a:cubicBezTo>
                  <a:pt x="195" y="200"/>
                  <a:pt x="190" y="196"/>
                  <a:pt x="184" y="196"/>
                </a:cubicBezTo>
                <a:cubicBezTo>
                  <a:pt x="183" y="198"/>
                  <a:pt x="183" y="200"/>
                  <a:pt x="182" y="202"/>
                </a:cubicBezTo>
                <a:cubicBezTo>
                  <a:pt x="181" y="203"/>
                  <a:pt x="179" y="205"/>
                  <a:pt x="178" y="206"/>
                </a:cubicBezTo>
                <a:cubicBezTo>
                  <a:pt x="176" y="209"/>
                  <a:pt x="176" y="212"/>
                  <a:pt x="175" y="214"/>
                </a:cubicBezTo>
                <a:cubicBezTo>
                  <a:pt x="174" y="215"/>
                  <a:pt x="172" y="214"/>
                  <a:pt x="172" y="215"/>
                </a:cubicBezTo>
                <a:cubicBezTo>
                  <a:pt x="172" y="216"/>
                  <a:pt x="172" y="217"/>
                  <a:pt x="172" y="217"/>
                </a:cubicBezTo>
                <a:cubicBezTo>
                  <a:pt x="170" y="220"/>
                  <a:pt x="172" y="220"/>
                  <a:pt x="169" y="220"/>
                </a:cubicBezTo>
                <a:cubicBezTo>
                  <a:pt x="167" y="220"/>
                  <a:pt x="165" y="220"/>
                  <a:pt x="163" y="220"/>
                </a:cubicBezTo>
                <a:cubicBezTo>
                  <a:pt x="159" y="220"/>
                  <a:pt x="154" y="224"/>
                  <a:pt x="150" y="223"/>
                </a:cubicBezTo>
                <a:cubicBezTo>
                  <a:pt x="146" y="222"/>
                  <a:pt x="146" y="219"/>
                  <a:pt x="142" y="217"/>
                </a:cubicBezTo>
                <a:cubicBezTo>
                  <a:pt x="140" y="217"/>
                  <a:pt x="137" y="217"/>
                  <a:pt x="135" y="217"/>
                </a:cubicBezTo>
                <a:cubicBezTo>
                  <a:pt x="133" y="217"/>
                  <a:pt x="132" y="216"/>
                  <a:pt x="130" y="215"/>
                </a:cubicBezTo>
                <a:cubicBezTo>
                  <a:pt x="125" y="213"/>
                  <a:pt x="121" y="212"/>
                  <a:pt x="115" y="211"/>
                </a:cubicBezTo>
                <a:cubicBezTo>
                  <a:pt x="114" y="210"/>
                  <a:pt x="112" y="210"/>
                  <a:pt x="110" y="210"/>
                </a:cubicBezTo>
                <a:cubicBezTo>
                  <a:pt x="108" y="210"/>
                  <a:pt x="107" y="211"/>
                  <a:pt x="105" y="211"/>
                </a:cubicBezTo>
                <a:cubicBezTo>
                  <a:pt x="104" y="204"/>
                  <a:pt x="105" y="196"/>
                  <a:pt x="104" y="189"/>
                </a:cubicBezTo>
                <a:cubicBezTo>
                  <a:pt x="103" y="186"/>
                  <a:pt x="103" y="188"/>
                  <a:pt x="101" y="186"/>
                </a:cubicBezTo>
                <a:cubicBezTo>
                  <a:pt x="100" y="185"/>
                  <a:pt x="100" y="184"/>
                  <a:pt x="99" y="183"/>
                </a:cubicBezTo>
                <a:cubicBezTo>
                  <a:pt x="99" y="181"/>
                  <a:pt x="97" y="180"/>
                  <a:pt x="96" y="178"/>
                </a:cubicBezTo>
                <a:cubicBezTo>
                  <a:pt x="95" y="177"/>
                  <a:pt x="94" y="175"/>
                  <a:pt x="93" y="174"/>
                </a:cubicBezTo>
                <a:cubicBezTo>
                  <a:pt x="91" y="171"/>
                  <a:pt x="88" y="167"/>
                  <a:pt x="85" y="164"/>
                </a:cubicBezTo>
                <a:cubicBezTo>
                  <a:pt x="83" y="162"/>
                  <a:pt x="81" y="160"/>
                  <a:pt x="79" y="157"/>
                </a:cubicBezTo>
                <a:cubicBezTo>
                  <a:pt x="76" y="153"/>
                  <a:pt x="74" y="148"/>
                  <a:pt x="73" y="144"/>
                </a:cubicBezTo>
                <a:cubicBezTo>
                  <a:pt x="72" y="142"/>
                  <a:pt x="72" y="141"/>
                  <a:pt x="71" y="139"/>
                </a:cubicBezTo>
                <a:cubicBezTo>
                  <a:pt x="70" y="138"/>
                  <a:pt x="68" y="137"/>
                  <a:pt x="67" y="135"/>
                </a:cubicBezTo>
                <a:cubicBezTo>
                  <a:pt x="66" y="133"/>
                  <a:pt x="66" y="129"/>
                  <a:pt x="64" y="127"/>
                </a:cubicBezTo>
                <a:cubicBezTo>
                  <a:pt x="62" y="125"/>
                  <a:pt x="57" y="126"/>
                  <a:pt x="55" y="126"/>
                </a:cubicBezTo>
                <a:cubicBezTo>
                  <a:pt x="49" y="126"/>
                  <a:pt x="44" y="129"/>
                  <a:pt x="39" y="130"/>
                </a:cubicBezTo>
                <a:cubicBezTo>
                  <a:pt x="34" y="132"/>
                  <a:pt x="27" y="134"/>
                  <a:pt x="30" y="141"/>
                </a:cubicBezTo>
                <a:cubicBezTo>
                  <a:pt x="31" y="144"/>
                  <a:pt x="33" y="146"/>
                  <a:pt x="34" y="151"/>
                </a:cubicBezTo>
                <a:cubicBezTo>
                  <a:pt x="34" y="154"/>
                  <a:pt x="34" y="158"/>
                  <a:pt x="34" y="161"/>
                </a:cubicBezTo>
                <a:cubicBezTo>
                  <a:pt x="31" y="160"/>
                  <a:pt x="28" y="158"/>
                  <a:pt x="25" y="157"/>
                </a:cubicBezTo>
                <a:cubicBezTo>
                  <a:pt x="23" y="156"/>
                  <a:pt x="19" y="153"/>
                  <a:pt x="17" y="154"/>
                </a:cubicBezTo>
                <a:cubicBezTo>
                  <a:pt x="17" y="154"/>
                  <a:pt x="17" y="155"/>
                  <a:pt x="17" y="156"/>
                </a:cubicBezTo>
                <a:cubicBezTo>
                  <a:pt x="11" y="157"/>
                  <a:pt x="5" y="157"/>
                  <a:pt x="0" y="158"/>
                </a:cubicBezTo>
                <a:cubicBezTo>
                  <a:pt x="1" y="157"/>
                  <a:pt x="3" y="157"/>
                  <a:pt x="5" y="157"/>
                </a:cubicBezTo>
                <a:cubicBezTo>
                  <a:pt x="5" y="157"/>
                  <a:pt x="5" y="158"/>
                  <a:pt x="5" y="158"/>
                </a:cubicBezTo>
                <a:cubicBezTo>
                  <a:pt x="6" y="159"/>
                  <a:pt x="6" y="161"/>
                  <a:pt x="7" y="162"/>
                </a:cubicBezTo>
                <a:cubicBezTo>
                  <a:pt x="8" y="165"/>
                  <a:pt x="11" y="168"/>
                  <a:pt x="13" y="171"/>
                </a:cubicBezTo>
                <a:cubicBezTo>
                  <a:pt x="16" y="174"/>
                  <a:pt x="19" y="176"/>
                  <a:pt x="22" y="179"/>
                </a:cubicBezTo>
                <a:cubicBezTo>
                  <a:pt x="25" y="181"/>
                  <a:pt x="26" y="183"/>
                  <a:pt x="28" y="185"/>
                </a:cubicBezTo>
                <a:cubicBezTo>
                  <a:pt x="31" y="187"/>
                  <a:pt x="34" y="189"/>
                  <a:pt x="37" y="192"/>
                </a:cubicBezTo>
                <a:cubicBezTo>
                  <a:pt x="40" y="196"/>
                  <a:pt x="41" y="201"/>
                  <a:pt x="45" y="204"/>
                </a:cubicBezTo>
                <a:cubicBezTo>
                  <a:pt x="50" y="207"/>
                  <a:pt x="52" y="211"/>
                  <a:pt x="55" y="216"/>
                </a:cubicBezTo>
                <a:cubicBezTo>
                  <a:pt x="58" y="219"/>
                  <a:pt x="62" y="224"/>
                  <a:pt x="66" y="225"/>
                </a:cubicBezTo>
                <a:cubicBezTo>
                  <a:pt x="71" y="226"/>
                  <a:pt x="73" y="226"/>
                  <a:pt x="77" y="229"/>
                </a:cubicBezTo>
                <a:cubicBezTo>
                  <a:pt x="80" y="231"/>
                  <a:pt x="82" y="233"/>
                  <a:pt x="85" y="235"/>
                </a:cubicBezTo>
                <a:cubicBezTo>
                  <a:pt x="86" y="237"/>
                  <a:pt x="88" y="239"/>
                  <a:pt x="90" y="240"/>
                </a:cubicBezTo>
                <a:cubicBezTo>
                  <a:pt x="91" y="241"/>
                  <a:pt x="92" y="241"/>
                  <a:pt x="94" y="241"/>
                </a:cubicBezTo>
                <a:cubicBezTo>
                  <a:pt x="98" y="241"/>
                  <a:pt x="101" y="242"/>
                  <a:pt x="105" y="243"/>
                </a:cubicBezTo>
                <a:cubicBezTo>
                  <a:pt x="110" y="246"/>
                  <a:pt x="112" y="247"/>
                  <a:pt x="116" y="252"/>
                </a:cubicBezTo>
                <a:cubicBezTo>
                  <a:pt x="119" y="257"/>
                  <a:pt x="124" y="263"/>
                  <a:pt x="127" y="269"/>
                </a:cubicBezTo>
                <a:cubicBezTo>
                  <a:pt x="128" y="271"/>
                  <a:pt x="129" y="272"/>
                  <a:pt x="130" y="274"/>
                </a:cubicBezTo>
                <a:cubicBezTo>
                  <a:pt x="131" y="277"/>
                  <a:pt x="132" y="276"/>
                  <a:pt x="135" y="277"/>
                </a:cubicBezTo>
                <a:cubicBezTo>
                  <a:pt x="137" y="278"/>
                  <a:pt x="142" y="279"/>
                  <a:pt x="144" y="280"/>
                </a:cubicBezTo>
                <a:cubicBezTo>
                  <a:pt x="145" y="282"/>
                  <a:pt x="144" y="285"/>
                  <a:pt x="144" y="286"/>
                </a:cubicBezTo>
                <a:cubicBezTo>
                  <a:pt x="145" y="290"/>
                  <a:pt x="144" y="294"/>
                  <a:pt x="145" y="297"/>
                </a:cubicBezTo>
                <a:cubicBezTo>
                  <a:pt x="148" y="297"/>
                  <a:pt x="150" y="298"/>
                  <a:pt x="152" y="299"/>
                </a:cubicBezTo>
                <a:cubicBezTo>
                  <a:pt x="156" y="300"/>
                  <a:pt x="157" y="302"/>
                  <a:pt x="159" y="305"/>
                </a:cubicBezTo>
                <a:cubicBezTo>
                  <a:pt x="162" y="310"/>
                  <a:pt x="163" y="318"/>
                  <a:pt x="170" y="319"/>
                </a:cubicBezTo>
                <a:cubicBezTo>
                  <a:pt x="171" y="324"/>
                  <a:pt x="168" y="326"/>
                  <a:pt x="166" y="331"/>
                </a:cubicBezTo>
                <a:cubicBezTo>
                  <a:pt x="166" y="333"/>
                  <a:pt x="165" y="335"/>
                  <a:pt x="165" y="337"/>
                </a:cubicBezTo>
                <a:cubicBezTo>
                  <a:pt x="165" y="341"/>
                  <a:pt x="165" y="345"/>
                  <a:pt x="165" y="349"/>
                </a:cubicBezTo>
                <a:cubicBezTo>
                  <a:pt x="165" y="356"/>
                  <a:pt x="168" y="361"/>
                  <a:pt x="169" y="368"/>
                </a:cubicBezTo>
                <a:cubicBezTo>
                  <a:pt x="169" y="371"/>
                  <a:pt x="169" y="375"/>
                  <a:pt x="167" y="378"/>
                </a:cubicBezTo>
                <a:cubicBezTo>
                  <a:pt x="164" y="381"/>
                  <a:pt x="159" y="382"/>
                  <a:pt x="160" y="387"/>
                </a:cubicBezTo>
                <a:cubicBezTo>
                  <a:pt x="161" y="390"/>
                  <a:pt x="162" y="393"/>
                  <a:pt x="164" y="394"/>
                </a:cubicBezTo>
                <a:cubicBezTo>
                  <a:pt x="166" y="396"/>
                  <a:pt x="170" y="395"/>
                  <a:pt x="172" y="396"/>
                </a:cubicBezTo>
                <a:cubicBezTo>
                  <a:pt x="173" y="397"/>
                  <a:pt x="173" y="398"/>
                  <a:pt x="173" y="400"/>
                </a:cubicBezTo>
                <a:cubicBezTo>
                  <a:pt x="174" y="403"/>
                  <a:pt x="175" y="406"/>
                  <a:pt x="175" y="410"/>
                </a:cubicBezTo>
                <a:cubicBezTo>
                  <a:pt x="176" y="412"/>
                  <a:pt x="177" y="416"/>
                  <a:pt x="176" y="419"/>
                </a:cubicBezTo>
                <a:cubicBezTo>
                  <a:pt x="176" y="421"/>
                  <a:pt x="174" y="420"/>
                  <a:pt x="173" y="422"/>
                </a:cubicBezTo>
                <a:cubicBezTo>
                  <a:pt x="171" y="424"/>
                  <a:pt x="172" y="430"/>
                  <a:pt x="172" y="433"/>
                </a:cubicBezTo>
                <a:cubicBezTo>
                  <a:pt x="172" y="443"/>
                  <a:pt x="175" y="453"/>
                  <a:pt x="180" y="462"/>
                </a:cubicBezTo>
                <a:cubicBezTo>
                  <a:pt x="185" y="469"/>
                  <a:pt x="189" y="477"/>
                  <a:pt x="190" y="485"/>
                </a:cubicBezTo>
                <a:cubicBezTo>
                  <a:pt x="192" y="494"/>
                  <a:pt x="189" y="502"/>
                  <a:pt x="187" y="510"/>
                </a:cubicBezTo>
                <a:cubicBezTo>
                  <a:pt x="186" y="516"/>
                  <a:pt x="187" y="522"/>
                  <a:pt x="184" y="528"/>
                </a:cubicBezTo>
                <a:cubicBezTo>
                  <a:pt x="182" y="531"/>
                  <a:pt x="180" y="533"/>
                  <a:pt x="180" y="537"/>
                </a:cubicBezTo>
                <a:cubicBezTo>
                  <a:pt x="179" y="541"/>
                  <a:pt x="180" y="544"/>
                  <a:pt x="180" y="548"/>
                </a:cubicBezTo>
                <a:cubicBezTo>
                  <a:pt x="180" y="551"/>
                  <a:pt x="179" y="555"/>
                  <a:pt x="180" y="558"/>
                </a:cubicBezTo>
                <a:cubicBezTo>
                  <a:pt x="182" y="562"/>
                  <a:pt x="185" y="563"/>
                  <a:pt x="187" y="567"/>
                </a:cubicBezTo>
                <a:cubicBezTo>
                  <a:pt x="193" y="576"/>
                  <a:pt x="194" y="586"/>
                  <a:pt x="197" y="596"/>
                </a:cubicBezTo>
                <a:cubicBezTo>
                  <a:pt x="198" y="601"/>
                  <a:pt x="199" y="607"/>
                  <a:pt x="198" y="612"/>
                </a:cubicBezTo>
                <a:cubicBezTo>
                  <a:pt x="198" y="613"/>
                  <a:pt x="197" y="615"/>
                  <a:pt x="197" y="616"/>
                </a:cubicBezTo>
                <a:cubicBezTo>
                  <a:pt x="197" y="616"/>
                  <a:pt x="197" y="616"/>
                  <a:pt x="196" y="616"/>
                </a:cubicBezTo>
                <a:cubicBezTo>
                  <a:pt x="199" y="619"/>
                  <a:pt x="202" y="620"/>
                  <a:pt x="205" y="620"/>
                </a:cubicBezTo>
                <a:cubicBezTo>
                  <a:pt x="205" y="630"/>
                  <a:pt x="221" y="632"/>
                  <a:pt x="228" y="634"/>
                </a:cubicBezTo>
                <a:cubicBezTo>
                  <a:pt x="234" y="636"/>
                  <a:pt x="242" y="639"/>
                  <a:pt x="247" y="644"/>
                </a:cubicBezTo>
                <a:cubicBezTo>
                  <a:pt x="252" y="648"/>
                  <a:pt x="255" y="654"/>
                  <a:pt x="258" y="659"/>
                </a:cubicBezTo>
                <a:cubicBezTo>
                  <a:pt x="259" y="661"/>
                  <a:pt x="260" y="664"/>
                  <a:pt x="262" y="666"/>
                </a:cubicBezTo>
                <a:cubicBezTo>
                  <a:pt x="263" y="667"/>
                  <a:pt x="265" y="667"/>
                  <a:pt x="266" y="667"/>
                </a:cubicBezTo>
                <a:cubicBezTo>
                  <a:pt x="270" y="674"/>
                  <a:pt x="265" y="686"/>
                  <a:pt x="264" y="693"/>
                </a:cubicBezTo>
                <a:cubicBezTo>
                  <a:pt x="264" y="698"/>
                  <a:pt x="264" y="702"/>
                  <a:pt x="267" y="706"/>
                </a:cubicBezTo>
                <a:cubicBezTo>
                  <a:pt x="269" y="711"/>
                  <a:pt x="276" y="716"/>
                  <a:pt x="274" y="723"/>
                </a:cubicBezTo>
                <a:cubicBezTo>
                  <a:pt x="271" y="723"/>
                  <a:pt x="263" y="723"/>
                  <a:pt x="261" y="726"/>
                </a:cubicBezTo>
                <a:cubicBezTo>
                  <a:pt x="264" y="728"/>
                  <a:pt x="271" y="735"/>
                  <a:pt x="267" y="738"/>
                </a:cubicBezTo>
                <a:cubicBezTo>
                  <a:pt x="263" y="735"/>
                  <a:pt x="261" y="733"/>
                  <a:pt x="256" y="735"/>
                </a:cubicBezTo>
                <a:cubicBezTo>
                  <a:pt x="251" y="737"/>
                  <a:pt x="250" y="741"/>
                  <a:pt x="246" y="743"/>
                </a:cubicBezTo>
                <a:cubicBezTo>
                  <a:pt x="239" y="746"/>
                  <a:pt x="228" y="739"/>
                  <a:pt x="224" y="749"/>
                </a:cubicBezTo>
                <a:cubicBezTo>
                  <a:pt x="223" y="752"/>
                  <a:pt x="224" y="755"/>
                  <a:pt x="222" y="758"/>
                </a:cubicBezTo>
                <a:cubicBezTo>
                  <a:pt x="221" y="763"/>
                  <a:pt x="217" y="763"/>
                  <a:pt x="214" y="767"/>
                </a:cubicBezTo>
                <a:cubicBezTo>
                  <a:pt x="208" y="774"/>
                  <a:pt x="201" y="783"/>
                  <a:pt x="195" y="791"/>
                </a:cubicBezTo>
                <a:cubicBezTo>
                  <a:pt x="187" y="802"/>
                  <a:pt x="180" y="816"/>
                  <a:pt x="171" y="826"/>
                </a:cubicBezTo>
                <a:cubicBezTo>
                  <a:pt x="169" y="828"/>
                  <a:pt x="167" y="830"/>
                  <a:pt x="166" y="833"/>
                </a:cubicBezTo>
                <a:cubicBezTo>
                  <a:pt x="165" y="836"/>
                  <a:pt x="168" y="840"/>
                  <a:pt x="164" y="841"/>
                </a:cubicBezTo>
                <a:cubicBezTo>
                  <a:pt x="160" y="843"/>
                  <a:pt x="158" y="839"/>
                  <a:pt x="155" y="841"/>
                </a:cubicBezTo>
                <a:cubicBezTo>
                  <a:pt x="151" y="844"/>
                  <a:pt x="146" y="853"/>
                  <a:pt x="145" y="857"/>
                </a:cubicBezTo>
                <a:cubicBezTo>
                  <a:pt x="144" y="862"/>
                  <a:pt x="147" y="868"/>
                  <a:pt x="140" y="869"/>
                </a:cubicBezTo>
                <a:cubicBezTo>
                  <a:pt x="134" y="870"/>
                  <a:pt x="133" y="864"/>
                  <a:pt x="128" y="863"/>
                </a:cubicBezTo>
                <a:cubicBezTo>
                  <a:pt x="127" y="866"/>
                  <a:pt x="125" y="868"/>
                  <a:pt x="124" y="871"/>
                </a:cubicBezTo>
                <a:cubicBezTo>
                  <a:pt x="124" y="874"/>
                  <a:pt x="125" y="877"/>
                  <a:pt x="124" y="881"/>
                </a:cubicBezTo>
                <a:cubicBezTo>
                  <a:pt x="124" y="884"/>
                  <a:pt x="124" y="885"/>
                  <a:pt x="122" y="887"/>
                </a:cubicBezTo>
                <a:cubicBezTo>
                  <a:pt x="119" y="890"/>
                  <a:pt x="112" y="890"/>
                  <a:pt x="109" y="893"/>
                </a:cubicBezTo>
                <a:cubicBezTo>
                  <a:pt x="105" y="898"/>
                  <a:pt x="109" y="905"/>
                  <a:pt x="111" y="910"/>
                </a:cubicBezTo>
                <a:cubicBezTo>
                  <a:pt x="116" y="919"/>
                  <a:pt x="105" y="929"/>
                  <a:pt x="96" y="932"/>
                </a:cubicBezTo>
                <a:cubicBezTo>
                  <a:pt x="93" y="930"/>
                  <a:pt x="89" y="931"/>
                  <a:pt x="86" y="931"/>
                </a:cubicBezTo>
                <a:cubicBezTo>
                  <a:pt x="82" y="931"/>
                  <a:pt x="78" y="929"/>
                  <a:pt x="75" y="929"/>
                </a:cubicBezTo>
                <a:cubicBezTo>
                  <a:pt x="65" y="928"/>
                  <a:pt x="66" y="935"/>
                  <a:pt x="66" y="943"/>
                </a:cubicBezTo>
                <a:cubicBezTo>
                  <a:pt x="66" y="949"/>
                  <a:pt x="67" y="964"/>
                  <a:pt x="62" y="967"/>
                </a:cubicBezTo>
                <a:cubicBezTo>
                  <a:pt x="58" y="970"/>
                  <a:pt x="54" y="967"/>
                  <a:pt x="50" y="969"/>
                </a:cubicBezTo>
                <a:cubicBezTo>
                  <a:pt x="43" y="972"/>
                  <a:pt x="42" y="986"/>
                  <a:pt x="43" y="994"/>
                </a:cubicBezTo>
                <a:cubicBezTo>
                  <a:pt x="43" y="994"/>
                  <a:pt x="43" y="994"/>
                  <a:pt x="43" y="995"/>
                </a:cubicBezTo>
                <a:cubicBezTo>
                  <a:pt x="43" y="994"/>
                  <a:pt x="43" y="994"/>
                  <a:pt x="43" y="994"/>
                </a:cubicBezTo>
                <a:cubicBezTo>
                  <a:pt x="43" y="993"/>
                  <a:pt x="42" y="993"/>
                  <a:pt x="42" y="993"/>
                </a:cubicBezTo>
                <a:cubicBezTo>
                  <a:pt x="39" y="997"/>
                  <a:pt x="41" y="1008"/>
                  <a:pt x="43" y="1013"/>
                </a:cubicBezTo>
                <a:cubicBezTo>
                  <a:pt x="46" y="1025"/>
                  <a:pt x="59" y="1035"/>
                  <a:pt x="55" y="1049"/>
                </a:cubicBezTo>
                <a:cubicBezTo>
                  <a:pt x="53" y="1054"/>
                  <a:pt x="51" y="1056"/>
                  <a:pt x="52" y="1061"/>
                </a:cubicBezTo>
                <a:cubicBezTo>
                  <a:pt x="53" y="1066"/>
                  <a:pt x="54" y="1070"/>
                  <a:pt x="54" y="1075"/>
                </a:cubicBezTo>
                <a:cubicBezTo>
                  <a:pt x="54" y="1082"/>
                  <a:pt x="52" y="1095"/>
                  <a:pt x="56" y="1101"/>
                </a:cubicBezTo>
                <a:cubicBezTo>
                  <a:pt x="58" y="1101"/>
                  <a:pt x="60" y="1099"/>
                  <a:pt x="60" y="1098"/>
                </a:cubicBezTo>
                <a:cubicBezTo>
                  <a:pt x="58" y="1105"/>
                  <a:pt x="54" y="1112"/>
                  <a:pt x="55" y="1120"/>
                </a:cubicBezTo>
                <a:cubicBezTo>
                  <a:pt x="56" y="1127"/>
                  <a:pt x="61" y="1131"/>
                  <a:pt x="64" y="1137"/>
                </a:cubicBezTo>
                <a:cubicBezTo>
                  <a:pt x="68" y="1142"/>
                  <a:pt x="70" y="1145"/>
                  <a:pt x="68" y="1152"/>
                </a:cubicBezTo>
                <a:cubicBezTo>
                  <a:pt x="67" y="1156"/>
                  <a:pt x="64" y="1158"/>
                  <a:pt x="62" y="1162"/>
                </a:cubicBezTo>
                <a:cubicBezTo>
                  <a:pt x="60" y="1166"/>
                  <a:pt x="61" y="1173"/>
                  <a:pt x="61" y="1178"/>
                </a:cubicBezTo>
                <a:cubicBezTo>
                  <a:pt x="61" y="1180"/>
                  <a:pt x="62" y="1183"/>
                  <a:pt x="61" y="1185"/>
                </a:cubicBezTo>
                <a:cubicBezTo>
                  <a:pt x="60" y="1192"/>
                  <a:pt x="55" y="1197"/>
                  <a:pt x="55" y="1204"/>
                </a:cubicBezTo>
                <a:cubicBezTo>
                  <a:pt x="55" y="1210"/>
                  <a:pt x="57" y="1216"/>
                  <a:pt x="56" y="1221"/>
                </a:cubicBezTo>
                <a:cubicBezTo>
                  <a:pt x="55" y="1228"/>
                  <a:pt x="49" y="1232"/>
                  <a:pt x="47" y="1238"/>
                </a:cubicBezTo>
                <a:cubicBezTo>
                  <a:pt x="46" y="1243"/>
                  <a:pt x="47" y="1247"/>
                  <a:pt x="50" y="1251"/>
                </a:cubicBezTo>
                <a:cubicBezTo>
                  <a:pt x="53" y="1257"/>
                  <a:pt x="54" y="1254"/>
                  <a:pt x="59" y="1251"/>
                </a:cubicBezTo>
                <a:cubicBezTo>
                  <a:pt x="64" y="1249"/>
                  <a:pt x="68" y="1248"/>
                  <a:pt x="70" y="1253"/>
                </a:cubicBezTo>
                <a:cubicBezTo>
                  <a:pt x="73" y="1260"/>
                  <a:pt x="66" y="1266"/>
                  <a:pt x="65" y="1272"/>
                </a:cubicBezTo>
                <a:cubicBezTo>
                  <a:pt x="71" y="1275"/>
                  <a:pt x="76" y="1277"/>
                  <a:pt x="80" y="1282"/>
                </a:cubicBezTo>
                <a:cubicBezTo>
                  <a:pt x="84" y="1285"/>
                  <a:pt x="84" y="1292"/>
                  <a:pt x="87" y="1294"/>
                </a:cubicBezTo>
                <a:cubicBezTo>
                  <a:pt x="92" y="1288"/>
                  <a:pt x="97" y="1281"/>
                  <a:pt x="106" y="1280"/>
                </a:cubicBezTo>
                <a:cubicBezTo>
                  <a:pt x="113" y="1279"/>
                  <a:pt x="112" y="1282"/>
                  <a:pt x="114" y="1288"/>
                </a:cubicBezTo>
                <a:cubicBezTo>
                  <a:pt x="114" y="1291"/>
                  <a:pt x="117" y="1310"/>
                  <a:pt x="122" y="1309"/>
                </a:cubicBezTo>
                <a:cubicBezTo>
                  <a:pt x="125" y="1308"/>
                  <a:pt x="126" y="1302"/>
                  <a:pt x="129" y="1303"/>
                </a:cubicBezTo>
                <a:cubicBezTo>
                  <a:pt x="130" y="1306"/>
                  <a:pt x="129" y="1309"/>
                  <a:pt x="130" y="1311"/>
                </a:cubicBezTo>
                <a:cubicBezTo>
                  <a:pt x="134" y="1308"/>
                  <a:pt x="141" y="1303"/>
                  <a:pt x="146" y="1303"/>
                </a:cubicBezTo>
                <a:cubicBezTo>
                  <a:pt x="144" y="1307"/>
                  <a:pt x="134" y="1311"/>
                  <a:pt x="134" y="1316"/>
                </a:cubicBezTo>
                <a:cubicBezTo>
                  <a:pt x="135" y="1318"/>
                  <a:pt x="139" y="1322"/>
                  <a:pt x="140" y="1325"/>
                </a:cubicBezTo>
                <a:cubicBezTo>
                  <a:pt x="145" y="1336"/>
                  <a:pt x="151" y="1324"/>
                  <a:pt x="157" y="1319"/>
                </a:cubicBezTo>
                <a:cubicBezTo>
                  <a:pt x="161" y="1323"/>
                  <a:pt x="162" y="1327"/>
                  <a:pt x="167" y="1328"/>
                </a:cubicBezTo>
                <a:cubicBezTo>
                  <a:pt x="173" y="1328"/>
                  <a:pt x="175" y="1322"/>
                  <a:pt x="180" y="1319"/>
                </a:cubicBezTo>
                <a:cubicBezTo>
                  <a:pt x="186" y="1314"/>
                  <a:pt x="191" y="1311"/>
                  <a:pt x="199" y="1310"/>
                </a:cubicBezTo>
                <a:cubicBezTo>
                  <a:pt x="203" y="1309"/>
                  <a:pt x="209" y="1306"/>
                  <a:pt x="210" y="1302"/>
                </a:cubicBezTo>
                <a:cubicBezTo>
                  <a:pt x="210" y="1301"/>
                  <a:pt x="210" y="1301"/>
                  <a:pt x="211" y="1301"/>
                </a:cubicBezTo>
                <a:cubicBezTo>
                  <a:pt x="211" y="1301"/>
                  <a:pt x="210" y="1301"/>
                  <a:pt x="210" y="1302"/>
                </a:cubicBezTo>
                <a:cubicBezTo>
                  <a:pt x="213" y="1303"/>
                  <a:pt x="233" y="1303"/>
                  <a:pt x="240" y="1295"/>
                </a:cubicBezTo>
                <a:cubicBezTo>
                  <a:pt x="244" y="1296"/>
                  <a:pt x="249" y="1299"/>
                  <a:pt x="253" y="1297"/>
                </a:cubicBezTo>
                <a:cubicBezTo>
                  <a:pt x="257" y="1296"/>
                  <a:pt x="259" y="1289"/>
                  <a:pt x="263" y="1288"/>
                </a:cubicBezTo>
                <a:cubicBezTo>
                  <a:pt x="265" y="1287"/>
                  <a:pt x="266" y="1289"/>
                  <a:pt x="268" y="1290"/>
                </a:cubicBezTo>
                <a:cubicBezTo>
                  <a:pt x="272" y="1291"/>
                  <a:pt x="277" y="1291"/>
                  <a:pt x="282" y="1292"/>
                </a:cubicBezTo>
                <a:cubicBezTo>
                  <a:pt x="284" y="1293"/>
                  <a:pt x="291" y="1294"/>
                  <a:pt x="293" y="1291"/>
                </a:cubicBezTo>
                <a:cubicBezTo>
                  <a:pt x="295" y="1288"/>
                  <a:pt x="293" y="1275"/>
                  <a:pt x="293" y="1272"/>
                </a:cubicBezTo>
                <a:cubicBezTo>
                  <a:pt x="293" y="1267"/>
                  <a:pt x="292" y="1265"/>
                  <a:pt x="297" y="1263"/>
                </a:cubicBezTo>
                <a:cubicBezTo>
                  <a:pt x="303" y="1261"/>
                  <a:pt x="309" y="1266"/>
                  <a:pt x="314" y="1268"/>
                </a:cubicBezTo>
                <a:cubicBezTo>
                  <a:pt x="323" y="1270"/>
                  <a:pt x="338" y="1269"/>
                  <a:pt x="347" y="1265"/>
                </a:cubicBezTo>
                <a:cubicBezTo>
                  <a:pt x="352" y="1264"/>
                  <a:pt x="355" y="1259"/>
                  <a:pt x="359" y="1257"/>
                </a:cubicBezTo>
                <a:cubicBezTo>
                  <a:pt x="363" y="1256"/>
                  <a:pt x="370" y="1257"/>
                  <a:pt x="374" y="1257"/>
                </a:cubicBezTo>
                <a:cubicBezTo>
                  <a:pt x="382" y="1256"/>
                  <a:pt x="390" y="1255"/>
                  <a:pt x="398" y="1253"/>
                </a:cubicBezTo>
                <a:cubicBezTo>
                  <a:pt x="397" y="1251"/>
                  <a:pt x="399" y="1250"/>
                  <a:pt x="400" y="1248"/>
                </a:cubicBezTo>
                <a:cubicBezTo>
                  <a:pt x="401" y="1247"/>
                  <a:pt x="400" y="1246"/>
                  <a:pt x="401" y="1244"/>
                </a:cubicBezTo>
                <a:cubicBezTo>
                  <a:pt x="404" y="1242"/>
                  <a:pt x="409" y="1240"/>
                  <a:pt x="412" y="1239"/>
                </a:cubicBezTo>
                <a:cubicBezTo>
                  <a:pt x="423" y="1233"/>
                  <a:pt x="430" y="1223"/>
                  <a:pt x="439" y="1216"/>
                </a:cubicBezTo>
                <a:cubicBezTo>
                  <a:pt x="445" y="1211"/>
                  <a:pt x="451" y="1207"/>
                  <a:pt x="456" y="1201"/>
                </a:cubicBezTo>
                <a:cubicBezTo>
                  <a:pt x="462" y="1196"/>
                  <a:pt x="467" y="1190"/>
                  <a:pt x="472" y="1184"/>
                </a:cubicBezTo>
                <a:cubicBezTo>
                  <a:pt x="480" y="1177"/>
                  <a:pt x="488" y="1170"/>
                  <a:pt x="494" y="1162"/>
                </a:cubicBezTo>
                <a:cubicBezTo>
                  <a:pt x="498" y="1156"/>
                  <a:pt x="501" y="1149"/>
                  <a:pt x="505" y="1143"/>
                </a:cubicBezTo>
                <a:cubicBezTo>
                  <a:pt x="520" y="1121"/>
                  <a:pt x="533" y="1097"/>
                  <a:pt x="546" y="1073"/>
                </a:cubicBezTo>
                <a:cubicBezTo>
                  <a:pt x="555" y="1054"/>
                  <a:pt x="569" y="1034"/>
                  <a:pt x="586" y="1019"/>
                </a:cubicBezTo>
                <a:cubicBezTo>
                  <a:pt x="594" y="1012"/>
                  <a:pt x="605" y="1004"/>
                  <a:pt x="603" y="991"/>
                </a:cubicBezTo>
              </a:path>
            </a:pathLst>
          </a:custGeom>
          <a:solidFill>
            <a:srgbClr val="FFFF00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63" name="Freeform 63"/>
          <p:cNvSpPr>
            <a:spLocks noEditPoints="1"/>
          </p:cNvSpPr>
          <p:nvPr/>
        </p:nvSpPr>
        <p:spPr bwMode="auto">
          <a:xfrm>
            <a:off x="5020577" y="3434334"/>
            <a:ext cx="634190" cy="1139413"/>
          </a:xfrm>
          <a:custGeom>
            <a:avLst/>
            <a:gdLst/>
            <a:ahLst/>
            <a:cxnLst>
              <a:cxn ang="0">
                <a:pos x="416" y="555"/>
              </a:cxn>
              <a:cxn ang="0">
                <a:pos x="363" y="502"/>
              </a:cxn>
              <a:cxn ang="0">
                <a:pos x="302" y="396"/>
              </a:cxn>
              <a:cxn ang="0">
                <a:pos x="260" y="298"/>
              </a:cxn>
              <a:cxn ang="0">
                <a:pos x="170" y="270"/>
              </a:cxn>
              <a:cxn ang="0">
                <a:pos x="230" y="236"/>
              </a:cxn>
              <a:cxn ang="0">
                <a:pos x="246" y="155"/>
              </a:cxn>
              <a:cxn ang="0">
                <a:pos x="184" y="99"/>
              </a:cxn>
              <a:cxn ang="0">
                <a:pos x="139" y="117"/>
              </a:cxn>
              <a:cxn ang="0">
                <a:pos x="157" y="88"/>
              </a:cxn>
              <a:cxn ang="0">
                <a:pos x="158" y="69"/>
              </a:cxn>
              <a:cxn ang="0">
                <a:pos x="198" y="27"/>
              </a:cxn>
              <a:cxn ang="0">
                <a:pos x="183" y="3"/>
              </a:cxn>
              <a:cxn ang="0">
                <a:pos x="136" y="16"/>
              </a:cxn>
              <a:cxn ang="0">
                <a:pos x="109" y="24"/>
              </a:cxn>
              <a:cxn ang="0">
                <a:pos x="89" y="25"/>
              </a:cxn>
              <a:cxn ang="0">
                <a:pos x="78" y="63"/>
              </a:cxn>
              <a:cxn ang="0">
                <a:pos x="72" y="84"/>
              </a:cxn>
              <a:cxn ang="0">
                <a:pos x="50" y="91"/>
              </a:cxn>
              <a:cxn ang="0">
                <a:pos x="59" y="121"/>
              </a:cxn>
              <a:cxn ang="0">
                <a:pos x="66" y="137"/>
              </a:cxn>
              <a:cxn ang="0">
                <a:pos x="46" y="148"/>
              </a:cxn>
              <a:cxn ang="0">
                <a:pos x="33" y="129"/>
              </a:cxn>
              <a:cxn ang="0">
                <a:pos x="9" y="116"/>
              </a:cxn>
              <a:cxn ang="0">
                <a:pos x="12" y="136"/>
              </a:cxn>
              <a:cxn ang="0">
                <a:pos x="42" y="159"/>
              </a:cxn>
              <a:cxn ang="0">
                <a:pos x="64" y="164"/>
              </a:cxn>
              <a:cxn ang="0">
                <a:pos x="48" y="183"/>
              </a:cxn>
              <a:cxn ang="0">
                <a:pos x="32" y="205"/>
              </a:cxn>
              <a:cxn ang="0">
                <a:pos x="50" y="220"/>
              </a:cxn>
              <a:cxn ang="0">
                <a:pos x="26" y="221"/>
              </a:cxn>
              <a:cxn ang="0">
                <a:pos x="18" y="239"/>
              </a:cxn>
              <a:cxn ang="0">
                <a:pos x="67" y="218"/>
              </a:cxn>
              <a:cxn ang="0">
                <a:pos x="79" y="206"/>
              </a:cxn>
              <a:cxn ang="0">
                <a:pos x="64" y="258"/>
              </a:cxn>
              <a:cxn ang="0">
                <a:pos x="73" y="277"/>
              </a:cxn>
              <a:cxn ang="0">
                <a:pos x="98" y="290"/>
              </a:cxn>
              <a:cxn ang="0">
                <a:pos x="84" y="377"/>
              </a:cxn>
              <a:cxn ang="0">
                <a:pos x="156" y="388"/>
              </a:cxn>
              <a:cxn ang="0">
                <a:pos x="180" y="380"/>
              </a:cxn>
              <a:cxn ang="0">
                <a:pos x="195" y="451"/>
              </a:cxn>
              <a:cxn ang="0">
                <a:pos x="194" y="504"/>
              </a:cxn>
              <a:cxn ang="0">
                <a:pos x="136" y="525"/>
              </a:cxn>
              <a:cxn ang="0">
                <a:pos x="107" y="574"/>
              </a:cxn>
              <a:cxn ang="0">
                <a:pos x="137" y="614"/>
              </a:cxn>
              <a:cxn ang="0">
                <a:pos x="85" y="655"/>
              </a:cxn>
              <a:cxn ang="0">
                <a:pos x="134" y="682"/>
              </a:cxn>
              <a:cxn ang="0">
                <a:pos x="205" y="682"/>
              </a:cxn>
              <a:cxn ang="0">
                <a:pos x="165" y="708"/>
              </a:cxn>
              <a:cxn ang="0">
                <a:pos x="91" y="770"/>
              </a:cxn>
              <a:cxn ang="0">
                <a:pos x="67" y="795"/>
              </a:cxn>
              <a:cxn ang="0">
                <a:pos x="57" y="810"/>
              </a:cxn>
              <a:cxn ang="0">
                <a:pos x="86" y="815"/>
              </a:cxn>
              <a:cxn ang="0">
                <a:pos x="107" y="784"/>
              </a:cxn>
              <a:cxn ang="0">
                <a:pos x="141" y="787"/>
              </a:cxn>
              <a:cxn ang="0">
                <a:pos x="172" y="789"/>
              </a:cxn>
              <a:cxn ang="0">
                <a:pos x="187" y="755"/>
              </a:cxn>
              <a:cxn ang="0">
                <a:pos x="259" y="751"/>
              </a:cxn>
              <a:cxn ang="0">
                <a:pos x="341" y="743"/>
              </a:cxn>
              <a:cxn ang="0">
                <a:pos x="415" y="731"/>
              </a:cxn>
              <a:cxn ang="0">
                <a:pos x="370" y="685"/>
              </a:cxn>
              <a:cxn ang="0">
                <a:pos x="444" y="635"/>
              </a:cxn>
            </a:cxnLst>
            <a:rect l="0" t="0" r="r" b="b"/>
            <a:pathLst>
              <a:path w="455" h="818">
                <a:moveTo>
                  <a:pt x="126" y="139"/>
                </a:moveTo>
                <a:cubicBezTo>
                  <a:pt x="126" y="141"/>
                  <a:pt x="126" y="142"/>
                  <a:pt x="125" y="144"/>
                </a:cubicBezTo>
                <a:cubicBezTo>
                  <a:pt x="124" y="145"/>
                  <a:pt x="117" y="155"/>
                  <a:pt x="116" y="157"/>
                </a:cubicBezTo>
                <a:cubicBezTo>
                  <a:pt x="114" y="159"/>
                  <a:pt x="111" y="160"/>
                  <a:pt x="110" y="163"/>
                </a:cubicBezTo>
                <a:cubicBezTo>
                  <a:pt x="106" y="164"/>
                  <a:pt x="109" y="162"/>
                  <a:pt x="109" y="161"/>
                </a:cubicBezTo>
                <a:cubicBezTo>
                  <a:pt x="110" y="160"/>
                  <a:pt x="112" y="159"/>
                  <a:pt x="112" y="157"/>
                </a:cubicBezTo>
                <a:cubicBezTo>
                  <a:pt x="113" y="154"/>
                  <a:pt x="117" y="148"/>
                  <a:pt x="118" y="147"/>
                </a:cubicBezTo>
                <a:cubicBezTo>
                  <a:pt x="119" y="146"/>
                  <a:pt x="119" y="145"/>
                  <a:pt x="120" y="144"/>
                </a:cubicBezTo>
                <a:cubicBezTo>
                  <a:pt x="120" y="144"/>
                  <a:pt x="122" y="142"/>
                  <a:pt x="122" y="141"/>
                </a:cubicBezTo>
                <a:cubicBezTo>
                  <a:pt x="123" y="140"/>
                  <a:pt x="124" y="139"/>
                  <a:pt x="124" y="138"/>
                </a:cubicBezTo>
                <a:cubicBezTo>
                  <a:pt x="126" y="137"/>
                  <a:pt x="126" y="138"/>
                  <a:pt x="126" y="139"/>
                </a:cubicBezTo>
                <a:moveTo>
                  <a:pt x="452" y="569"/>
                </a:moveTo>
                <a:cubicBezTo>
                  <a:pt x="450" y="566"/>
                  <a:pt x="446" y="568"/>
                  <a:pt x="443" y="567"/>
                </a:cubicBezTo>
                <a:cubicBezTo>
                  <a:pt x="441" y="566"/>
                  <a:pt x="441" y="564"/>
                  <a:pt x="440" y="563"/>
                </a:cubicBezTo>
                <a:cubicBezTo>
                  <a:pt x="439" y="562"/>
                  <a:pt x="436" y="561"/>
                  <a:pt x="434" y="560"/>
                </a:cubicBezTo>
                <a:cubicBezTo>
                  <a:pt x="432" y="559"/>
                  <a:pt x="431" y="559"/>
                  <a:pt x="429" y="558"/>
                </a:cubicBezTo>
                <a:cubicBezTo>
                  <a:pt x="427" y="558"/>
                  <a:pt x="425" y="555"/>
                  <a:pt x="422" y="555"/>
                </a:cubicBezTo>
                <a:cubicBezTo>
                  <a:pt x="420" y="554"/>
                  <a:pt x="418" y="555"/>
                  <a:pt x="416" y="555"/>
                </a:cubicBezTo>
                <a:cubicBezTo>
                  <a:pt x="413" y="556"/>
                  <a:pt x="410" y="555"/>
                  <a:pt x="407" y="555"/>
                </a:cubicBezTo>
                <a:cubicBezTo>
                  <a:pt x="402" y="555"/>
                  <a:pt x="398" y="554"/>
                  <a:pt x="393" y="554"/>
                </a:cubicBezTo>
                <a:cubicBezTo>
                  <a:pt x="388" y="554"/>
                  <a:pt x="387" y="555"/>
                  <a:pt x="385" y="559"/>
                </a:cubicBezTo>
                <a:cubicBezTo>
                  <a:pt x="384" y="561"/>
                  <a:pt x="383" y="562"/>
                  <a:pt x="382" y="563"/>
                </a:cubicBezTo>
                <a:cubicBezTo>
                  <a:pt x="380" y="565"/>
                  <a:pt x="380" y="567"/>
                  <a:pt x="378" y="568"/>
                </a:cubicBezTo>
                <a:cubicBezTo>
                  <a:pt x="376" y="570"/>
                  <a:pt x="375" y="570"/>
                  <a:pt x="373" y="569"/>
                </a:cubicBezTo>
                <a:cubicBezTo>
                  <a:pt x="370" y="568"/>
                  <a:pt x="371" y="565"/>
                  <a:pt x="368" y="563"/>
                </a:cubicBezTo>
                <a:cubicBezTo>
                  <a:pt x="366" y="561"/>
                  <a:pt x="364" y="562"/>
                  <a:pt x="364" y="558"/>
                </a:cubicBezTo>
                <a:cubicBezTo>
                  <a:pt x="364" y="556"/>
                  <a:pt x="364" y="555"/>
                  <a:pt x="365" y="553"/>
                </a:cubicBezTo>
                <a:cubicBezTo>
                  <a:pt x="367" y="550"/>
                  <a:pt x="372" y="551"/>
                  <a:pt x="375" y="549"/>
                </a:cubicBezTo>
                <a:cubicBezTo>
                  <a:pt x="377" y="547"/>
                  <a:pt x="377" y="545"/>
                  <a:pt x="378" y="543"/>
                </a:cubicBezTo>
                <a:cubicBezTo>
                  <a:pt x="378" y="540"/>
                  <a:pt x="380" y="538"/>
                  <a:pt x="380" y="536"/>
                </a:cubicBezTo>
                <a:cubicBezTo>
                  <a:pt x="382" y="532"/>
                  <a:pt x="381" y="528"/>
                  <a:pt x="380" y="524"/>
                </a:cubicBezTo>
                <a:cubicBezTo>
                  <a:pt x="379" y="522"/>
                  <a:pt x="379" y="519"/>
                  <a:pt x="378" y="518"/>
                </a:cubicBezTo>
                <a:cubicBezTo>
                  <a:pt x="377" y="517"/>
                  <a:pt x="376" y="518"/>
                  <a:pt x="375" y="517"/>
                </a:cubicBezTo>
                <a:cubicBezTo>
                  <a:pt x="373" y="517"/>
                  <a:pt x="372" y="514"/>
                  <a:pt x="370" y="513"/>
                </a:cubicBezTo>
                <a:cubicBezTo>
                  <a:pt x="368" y="511"/>
                  <a:pt x="368" y="508"/>
                  <a:pt x="367" y="506"/>
                </a:cubicBezTo>
                <a:cubicBezTo>
                  <a:pt x="366" y="505"/>
                  <a:pt x="365" y="502"/>
                  <a:pt x="363" y="502"/>
                </a:cubicBezTo>
                <a:cubicBezTo>
                  <a:pt x="362" y="501"/>
                  <a:pt x="358" y="501"/>
                  <a:pt x="358" y="499"/>
                </a:cubicBezTo>
                <a:cubicBezTo>
                  <a:pt x="360" y="498"/>
                  <a:pt x="365" y="498"/>
                  <a:pt x="367" y="499"/>
                </a:cubicBezTo>
                <a:cubicBezTo>
                  <a:pt x="370" y="499"/>
                  <a:pt x="371" y="501"/>
                  <a:pt x="375" y="501"/>
                </a:cubicBezTo>
                <a:cubicBezTo>
                  <a:pt x="376" y="498"/>
                  <a:pt x="374" y="498"/>
                  <a:pt x="372" y="497"/>
                </a:cubicBezTo>
                <a:cubicBezTo>
                  <a:pt x="371" y="496"/>
                  <a:pt x="370" y="495"/>
                  <a:pt x="369" y="495"/>
                </a:cubicBezTo>
                <a:cubicBezTo>
                  <a:pt x="368" y="489"/>
                  <a:pt x="364" y="485"/>
                  <a:pt x="361" y="481"/>
                </a:cubicBezTo>
                <a:cubicBezTo>
                  <a:pt x="359" y="476"/>
                  <a:pt x="358" y="470"/>
                  <a:pt x="354" y="466"/>
                </a:cubicBezTo>
                <a:cubicBezTo>
                  <a:pt x="352" y="464"/>
                  <a:pt x="350" y="459"/>
                  <a:pt x="349" y="456"/>
                </a:cubicBezTo>
                <a:cubicBezTo>
                  <a:pt x="348" y="452"/>
                  <a:pt x="354" y="451"/>
                  <a:pt x="354" y="447"/>
                </a:cubicBezTo>
                <a:cubicBezTo>
                  <a:pt x="350" y="445"/>
                  <a:pt x="347" y="443"/>
                  <a:pt x="345" y="439"/>
                </a:cubicBezTo>
                <a:cubicBezTo>
                  <a:pt x="344" y="437"/>
                  <a:pt x="343" y="434"/>
                  <a:pt x="341" y="432"/>
                </a:cubicBezTo>
                <a:cubicBezTo>
                  <a:pt x="340" y="430"/>
                  <a:pt x="338" y="429"/>
                  <a:pt x="337" y="427"/>
                </a:cubicBezTo>
                <a:cubicBezTo>
                  <a:pt x="335" y="424"/>
                  <a:pt x="333" y="419"/>
                  <a:pt x="330" y="417"/>
                </a:cubicBezTo>
                <a:cubicBezTo>
                  <a:pt x="327" y="414"/>
                  <a:pt x="323" y="414"/>
                  <a:pt x="319" y="412"/>
                </a:cubicBezTo>
                <a:cubicBezTo>
                  <a:pt x="317" y="410"/>
                  <a:pt x="315" y="408"/>
                  <a:pt x="313" y="407"/>
                </a:cubicBezTo>
                <a:cubicBezTo>
                  <a:pt x="312" y="406"/>
                  <a:pt x="310" y="406"/>
                  <a:pt x="308" y="405"/>
                </a:cubicBezTo>
                <a:cubicBezTo>
                  <a:pt x="306" y="403"/>
                  <a:pt x="304" y="403"/>
                  <a:pt x="304" y="400"/>
                </a:cubicBezTo>
                <a:cubicBezTo>
                  <a:pt x="304" y="397"/>
                  <a:pt x="305" y="397"/>
                  <a:pt x="302" y="396"/>
                </a:cubicBezTo>
                <a:cubicBezTo>
                  <a:pt x="299" y="396"/>
                  <a:pt x="292" y="397"/>
                  <a:pt x="292" y="392"/>
                </a:cubicBezTo>
                <a:cubicBezTo>
                  <a:pt x="291" y="388"/>
                  <a:pt x="293" y="391"/>
                  <a:pt x="295" y="390"/>
                </a:cubicBezTo>
                <a:cubicBezTo>
                  <a:pt x="296" y="389"/>
                  <a:pt x="297" y="386"/>
                  <a:pt x="295" y="385"/>
                </a:cubicBezTo>
                <a:cubicBezTo>
                  <a:pt x="297" y="385"/>
                  <a:pt x="299" y="382"/>
                  <a:pt x="299" y="380"/>
                </a:cubicBezTo>
                <a:cubicBezTo>
                  <a:pt x="299" y="378"/>
                  <a:pt x="297" y="377"/>
                  <a:pt x="295" y="376"/>
                </a:cubicBezTo>
                <a:cubicBezTo>
                  <a:pt x="292" y="374"/>
                  <a:pt x="290" y="373"/>
                  <a:pt x="290" y="368"/>
                </a:cubicBezTo>
                <a:cubicBezTo>
                  <a:pt x="290" y="364"/>
                  <a:pt x="292" y="360"/>
                  <a:pt x="288" y="357"/>
                </a:cubicBezTo>
                <a:cubicBezTo>
                  <a:pt x="286" y="356"/>
                  <a:pt x="284" y="356"/>
                  <a:pt x="282" y="358"/>
                </a:cubicBezTo>
                <a:cubicBezTo>
                  <a:pt x="282" y="359"/>
                  <a:pt x="282" y="359"/>
                  <a:pt x="280" y="360"/>
                </a:cubicBezTo>
                <a:cubicBezTo>
                  <a:pt x="281" y="359"/>
                  <a:pt x="282" y="358"/>
                  <a:pt x="282" y="358"/>
                </a:cubicBezTo>
                <a:cubicBezTo>
                  <a:pt x="284" y="353"/>
                  <a:pt x="279" y="343"/>
                  <a:pt x="278" y="341"/>
                </a:cubicBezTo>
                <a:cubicBezTo>
                  <a:pt x="277" y="338"/>
                  <a:pt x="276" y="336"/>
                  <a:pt x="276" y="332"/>
                </a:cubicBezTo>
                <a:cubicBezTo>
                  <a:pt x="276" y="327"/>
                  <a:pt x="277" y="324"/>
                  <a:pt x="283" y="328"/>
                </a:cubicBezTo>
                <a:cubicBezTo>
                  <a:pt x="279" y="323"/>
                  <a:pt x="277" y="318"/>
                  <a:pt x="274" y="312"/>
                </a:cubicBezTo>
                <a:cubicBezTo>
                  <a:pt x="272" y="310"/>
                  <a:pt x="272" y="310"/>
                  <a:pt x="270" y="309"/>
                </a:cubicBezTo>
                <a:cubicBezTo>
                  <a:pt x="268" y="308"/>
                  <a:pt x="267" y="308"/>
                  <a:pt x="267" y="306"/>
                </a:cubicBezTo>
                <a:cubicBezTo>
                  <a:pt x="266" y="303"/>
                  <a:pt x="269" y="302"/>
                  <a:pt x="266" y="300"/>
                </a:cubicBezTo>
                <a:cubicBezTo>
                  <a:pt x="265" y="299"/>
                  <a:pt x="262" y="298"/>
                  <a:pt x="260" y="298"/>
                </a:cubicBezTo>
                <a:cubicBezTo>
                  <a:pt x="256" y="297"/>
                  <a:pt x="251" y="294"/>
                  <a:pt x="250" y="290"/>
                </a:cubicBezTo>
                <a:cubicBezTo>
                  <a:pt x="249" y="286"/>
                  <a:pt x="252" y="283"/>
                  <a:pt x="252" y="279"/>
                </a:cubicBezTo>
                <a:cubicBezTo>
                  <a:pt x="251" y="277"/>
                  <a:pt x="250" y="275"/>
                  <a:pt x="249" y="273"/>
                </a:cubicBezTo>
                <a:cubicBezTo>
                  <a:pt x="248" y="273"/>
                  <a:pt x="245" y="271"/>
                  <a:pt x="243" y="271"/>
                </a:cubicBezTo>
                <a:cubicBezTo>
                  <a:pt x="239" y="271"/>
                  <a:pt x="239" y="277"/>
                  <a:pt x="233" y="273"/>
                </a:cubicBezTo>
                <a:cubicBezTo>
                  <a:pt x="233" y="273"/>
                  <a:pt x="233" y="272"/>
                  <a:pt x="232" y="272"/>
                </a:cubicBezTo>
                <a:cubicBezTo>
                  <a:pt x="231" y="271"/>
                  <a:pt x="229" y="271"/>
                  <a:pt x="229" y="271"/>
                </a:cubicBezTo>
                <a:cubicBezTo>
                  <a:pt x="227" y="270"/>
                  <a:pt x="227" y="267"/>
                  <a:pt x="224" y="268"/>
                </a:cubicBezTo>
                <a:cubicBezTo>
                  <a:pt x="225" y="272"/>
                  <a:pt x="222" y="269"/>
                  <a:pt x="221" y="268"/>
                </a:cubicBezTo>
                <a:cubicBezTo>
                  <a:pt x="220" y="266"/>
                  <a:pt x="220" y="266"/>
                  <a:pt x="217" y="266"/>
                </a:cubicBezTo>
                <a:cubicBezTo>
                  <a:pt x="214" y="266"/>
                  <a:pt x="209" y="265"/>
                  <a:pt x="207" y="268"/>
                </a:cubicBezTo>
                <a:cubicBezTo>
                  <a:pt x="207" y="269"/>
                  <a:pt x="208" y="271"/>
                  <a:pt x="206" y="272"/>
                </a:cubicBezTo>
                <a:cubicBezTo>
                  <a:pt x="204" y="273"/>
                  <a:pt x="203" y="271"/>
                  <a:pt x="202" y="270"/>
                </a:cubicBezTo>
                <a:cubicBezTo>
                  <a:pt x="198" y="270"/>
                  <a:pt x="195" y="274"/>
                  <a:pt x="192" y="275"/>
                </a:cubicBezTo>
                <a:cubicBezTo>
                  <a:pt x="190" y="276"/>
                  <a:pt x="187" y="275"/>
                  <a:pt x="185" y="274"/>
                </a:cubicBezTo>
                <a:cubicBezTo>
                  <a:pt x="184" y="274"/>
                  <a:pt x="183" y="274"/>
                  <a:pt x="183" y="274"/>
                </a:cubicBezTo>
                <a:cubicBezTo>
                  <a:pt x="182" y="274"/>
                  <a:pt x="181" y="273"/>
                  <a:pt x="180" y="272"/>
                </a:cubicBezTo>
                <a:cubicBezTo>
                  <a:pt x="177" y="270"/>
                  <a:pt x="174" y="271"/>
                  <a:pt x="170" y="270"/>
                </a:cubicBezTo>
                <a:cubicBezTo>
                  <a:pt x="167" y="270"/>
                  <a:pt x="163" y="270"/>
                  <a:pt x="160" y="269"/>
                </a:cubicBezTo>
                <a:cubicBezTo>
                  <a:pt x="158" y="269"/>
                  <a:pt x="156" y="268"/>
                  <a:pt x="154" y="268"/>
                </a:cubicBezTo>
                <a:cubicBezTo>
                  <a:pt x="152" y="268"/>
                  <a:pt x="152" y="269"/>
                  <a:pt x="150" y="269"/>
                </a:cubicBezTo>
                <a:cubicBezTo>
                  <a:pt x="149" y="268"/>
                  <a:pt x="149" y="268"/>
                  <a:pt x="150" y="267"/>
                </a:cubicBezTo>
                <a:cubicBezTo>
                  <a:pt x="156" y="266"/>
                  <a:pt x="163" y="267"/>
                  <a:pt x="170" y="267"/>
                </a:cubicBezTo>
                <a:cubicBezTo>
                  <a:pt x="173" y="267"/>
                  <a:pt x="176" y="267"/>
                  <a:pt x="179" y="267"/>
                </a:cubicBezTo>
                <a:cubicBezTo>
                  <a:pt x="182" y="267"/>
                  <a:pt x="185" y="268"/>
                  <a:pt x="188" y="268"/>
                </a:cubicBezTo>
                <a:cubicBezTo>
                  <a:pt x="188" y="264"/>
                  <a:pt x="191" y="266"/>
                  <a:pt x="193" y="265"/>
                </a:cubicBezTo>
                <a:cubicBezTo>
                  <a:pt x="196" y="264"/>
                  <a:pt x="194" y="261"/>
                  <a:pt x="195" y="258"/>
                </a:cubicBezTo>
                <a:cubicBezTo>
                  <a:pt x="196" y="256"/>
                  <a:pt x="200" y="256"/>
                  <a:pt x="202" y="255"/>
                </a:cubicBezTo>
                <a:cubicBezTo>
                  <a:pt x="204" y="254"/>
                  <a:pt x="205" y="254"/>
                  <a:pt x="206" y="253"/>
                </a:cubicBezTo>
                <a:cubicBezTo>
                  <a:pt x="207" y="252"/>
                  <a:pt x="208" y="251"/>
                  <a:pt x="210" y="251"/>
                </a:cubicBezTo>
                <a:cubicBezTo>
                  <a:pt x="210" y="252"/>
                  <a:pt x="210" y="253"/>
                  <a:pt x="210" y="254"/>
                </a:cubicBezTo>
                <a:cubicBezTo>
                  <a:pt x="212" y="255"/>
                  <a:pt x="214" y="254"/>
                  <a:pt x="216" y="254"/>
                </a:cubicBezTo>
                <a:cubicBezTo>
                  <a:pt x="216" y="252"/>
                  <a:pt x="216" y="249"/>
                  <a:pt x="217" y="247"/>
                </a:cubicBezTo>
                <a:cubicBezTo>
                  <a:pt x="218" y="243"/>
                  <a:pt x="222" y="243"/>
                  <a:pt x="225" y="243"/>
                </a:cubicBezTo>
                <a:cubicBezTo>
                  <a:pt x="228" y="243"/>
                  <a:pt x="230" y="243"/>
                  <a:pt x="232" y="241"/>
                </a:cubicBezTo>
                <a:cubicBezTo>
                  <a:pt x="234" y="239"/>
                  <a:pt x="233" y="237"/>
                  <a:pt x="230" y="236"/>
                </a:cubicBezTo>
                <a:cubicBezTo>
                  <a:pt x="227" y="236"/>
                  <a:pt x="226" y="237"/>
                  <a:pt x="224" y="237"/>
                </a:cubicBezTo>
                <a:cubicBezTo>
                  <a:pt x="221" y="237"/>
                  <a:pt x="219" y="234"/>
                  <a:pt x="217" y="233"/>
                </a:cubicBezTo>
                <a:cubicBezTo>
                  <a:pt x="215" y="232"/>
                  <a:pt x="213" y="231"/>
                  <a:pt x="212" y="230"/>
                </a:cubicBezTo>
                <a:cubicBezTo>
                  <a:pt x="210" y="228"/>
                  <a:pt x="212" y="225"/>
                  <a:pt x="209" y="224"/>
                </a:cubicBezTo>
                <a:cubicBezTo>
                  <a:pt x="213" y="223"/>
                  <a:pt x="215" y="219"/>
                  <a:pt x="220" y="219"/>
                </a:cubicBezTo>
                <a:cubicBezTo>
                  <a:pt x="221" y="219"/>
                  <a:pt x="222" y="219"/>
                  <a:pt x="223" y="219"/>
                </a:cubicBezTo>
                <a:cubicBezTo>
                  <a:pt x="224" y="219"/>
                  <a:pt x="224" y="217"/>
                  <a:pt x="225" y="217"/>
                </a:cubicBezTo>
                <a:cubicBezTo>
                  <a:pt x="225" y="216"/>
                  <a:pt x="226" y="216"/>
                  <a:pt x="227" y="216"/>
                </a:cubicBezTo>
                <a:cubicBezTo>
                  <a:pt x="228" y="215"/>
                  <a:pt x="230" y="210"/>
                  <a:pt x="230" y="209"/>
                </a:cubicBezTo>
                <a:cubicBezTo>
                  <a:pt x="231" y="205"/>
                  <a:pt x="230" y="202"/>
                  <a:pt x="227" y="201"/>
                </a:cubicBezTo>
                <a:cubicBezTo>
                  <a:pt x="227" y="198"/>
                  <a:pt x="228" y="196"/>
                  <a:pt x="230" y="195"/>
                </a:cubicBezTo>
                <a:cubicBezTo>
                  <a:pt x="231" y="194"/>
                  <a:pt x="232" y="194"/>
                  <a:pt x="233" y="194"/>
                </a:cubicBezTo>
                <a:cubicBezTo>
                  <a:pt x="235" y="193"/>
                  <a:pt x="235" y="192"/>
                  <a:pt x="237" y="191"/>
                </a:cubicBezTo>
                <a:cubicBezTo>
                  <a:pt x="239" y="190"/>
                  <a:pt x="240" y="188"/>
                  <a:pt x="242" y="186"/>
                </a:cubicBezTo>
                <a:cubicBezTo>
                  <a:pt x="245" y="183"/>
                  <a:pt x="247" y="183"/>
                  <a:pt x="246" y="179"/>
                </a:cubicBezTo>
                <a:cubicBezTo>
                  <a:pt x="246" y="177"/>
                  <a:pt x="245" y="174"/>
                  <a:pt x="245" y="172"/>
                </a:cubicBezTo>
                <a:cubicBezTo>
                  <a:pt x="246" y="169"/>
                  <a:pt x="248" y="169"/>
                  <a:pt x="250" y="167"/>
                </a:cubicBezTo>
                <a:cubicBezTo>
                  <a:pt x="251" y="164"/>
                  <a:pt x="250" y="151"/>
                  <a:pt x="246" y="155"/>
                </a:cubicBezTo>
                <a:cubicBezTo>
                  <a:pt x="249" y="154"/>
                  <a:pt x="251" y="151"/>
                  <a:pt x="252" y="149"/>
                </a:cubicBezTo>
                <a:cubicBezTo>
                  <a:pt x="253" y="145"/>
                  <a:pt x="255" y="145"/>
                  <a:pt x="258" y="142"/>
                </a:cubicBezTo>
                <a:cubicBezTo>
                  <a:pt x="261" y="140"/>
                  <a:pt x="265" y="138"/>
                  <a:pt x="266" y="134"/>
                </a:cubicBezTo>
                <a:cubicBezTo>
                  <a:pt x="266" y="130"/>
                  <a:pt x="266" y="126"/>
                  <a:pt x="266" y="123"/>
                </a:cubicBezTo>
                <a:cubicBezTo>
                  <a:pt x="266" y="120"/>
                  <a:pt x="267" y="115"/>
                  <a:pt x="266" y="112"/>
                </a:cubicBezTo>
                <a:cubicBezTo>
                  <a:pt x="264" y="109"/>
                  <a:pt x="261" y="107"/>
                  <a:pt x="258" y="106"/>
                </a:cubicBezTo>
                <a:cubicBezTo>
                  <a:pt x="257" y="106"/>
                  <a:pt x="254" y="104"/>
                  <a:pt x="253" y="104"/>
                </a:cubicBezTo>
                <a:cubicBezTo>
                  <a:pt x="252" y="102"/>
                  <a:pt x="252" y="100"/>
                  <a:pt x="250" y="100"/>
                </a:cubicBezTo>
                <a:cubicBezTo>
                  <a:pt x="247" y="99"/>
                  <a:pt x="243" y="103"/>
                  <a:pt x="242" y="105"/>
                </a:cubicBezTo>
                <a:cubicBezTo>
                  <a:pt x="238" y="106"/>
                  <a:pt x="236" y="104"/>
                  <a:pt x="232" y="106"/>
                </a:cubicBezTo>
                <a:cubicBezTo>
                  <a:pt x="231" y="107"/>
                  <a:pt x="230" y="108"/>
                  <a:pt x="228" y="108"/>
                </a:cubicBezTo>
                <a:cubicBezTo>
                  <a:pt x="228" y="107"/>
                  <a:pt x="227" y="106"/>
                  <a:pt x="226" y="105"/>
                </a:cubicBezTo>
                <a:cubicBezTo>
                  <a:pt x="225" y="105"/>
                  <a:pt x="225" y="105"/>
                  <a:pt x="224" y="105"/>
                </a:cubicBezTo>
                <a:cubicBezTo>
                  <a:pt x="222" y="104"/>
                  <a:pt x="222" y="102"/>
                  <a:pt x="220" y="102"/>
                </a:cubicBezTo>
                <a:cubicBezTo>
                  <a:pt x="219" y="101"/>
                  <a:pt x="215" y="102"/>
                  <a:pt x="213" y="102"/>
                </a:cubicBezTo>
                <a:cubicBezTo>
                  <a:pt x="210" y="102"/>
                  <a:pt x="206" y="101"/>
                  <a:pt x="203" y="102"/>
                </a:cubicBezTo>
                <a:cubicBezTo>
                  <a:pt x="202" y="107"/>
                  <a:pt x="197" y="105"/>
                  <a:pt x="194" y="104"/>
                </a:cubicBezTo>
                <a:cubicBezTo>
                  <a:pt x="191" y="101"/>
                  <a:pt x="188" y="99"/>
                  <a:pt x="184" y="99"/>
                </a:cubicBezTo>
                <a:cubicBezTo>
                  <a:pt x="182" y="99"/>
                  <a:pt x="177" y="99"/>
                  <a:pt x="176" y="101"/>
                </a:cubicBezTo>
                <a:cubicBezTo>
                  <a:pt x="174" y="103"/>
                  <a:pt x="175" y="105"/>
                  <a:pt x="174" y="106"/>
                </a:cubicBezTo>
                <a:cubicBezTo>
                  <a:pt x="173" y="107"/>
                  <a:pt x="171" y="106"/>
                  <a:pt x="169" y="106"/>
                </a:cubicBezTo>
                <a:cubicBezTo>
                  <a:pt x="167" y="107"/>
                  <a:pt x="165" y="108"/>
                  <a:pt x="162" y="109"/>
                </a:cubicBezTo>
                <a:cubicBezTo>
                  <a:pt x="161" y="110"/>
                  <a:pt x="159" y="111"/>
                  <a:pt x="157" y="112"/>
                </a:cubicBezTo>
                <a:cubicBezTo>
                  <a:pt x="157" y="113"/>
                  <a:pt x="157" y="113"/>
                  <a:pt x="157" y="114"/>
                </a:cubicBezTo>
                <a:cubicBezTo>
                  <a:pt x="157" y="114"/>
                  <a:pt x="157" y="115"/>
                  <a:pt x="156" y="115"/>
                </a:cubicBezTo>
                <a:cubicBezTo>
                  <a:pt x="156" y="115"/>
                  <a:pt x="153" y="117"/>
                  <a:pt x="153" y="117"/>
                </a:cubicBezTo>
                <a:cubicBezTo>
                  <a:pt x="150" y="117"/>
                  <a:pt x="147" y="116"/>
                  <a:pt x="144" y="117"/>
                </a:cubicBezTo>
                <a:cubicBezTo>
                  <a:pt x="142" y="118"/>
                  <a:pt x="143" y="118"/>
                  <a:pt x="141" y="120"/>
                </a:cubicBezTo>
                <a:cubicBezTo>
                  <a:pt x="140" y="122"/>
                  <a:pt x="139" y="122"/>
                  <a:pt x="136" y="123"/>
                </a:cubicBezTo>
                <a:cubicBezTo>
                  <a:pt x="134" y="125"/>
                  <a:pt x="134" y="126"/>
                  <a:pt x="132" y="128"/>
                </a:cubicBezTo>
                <a:cubicBezTo>
                  <a:pt x="130" y="129"/>
                  <a:pt x="129" y="132"/>
                  <a:pt x="130" y="128"/>
                </a:cubicBezTo>
                <a:cubicBezTo>
                  <a:pt x="131" y="127"/>
                  <a:pt x="132" y="125"/>
                  <a:pt x="131" y="126"/>
                </a:cubicBezTo>
                <a:cubicBezTo>
                  <a:pt x="132" y="125"/>
                  <a:pt x="132" y="125"/>
                  <a:pt x="132" y="124"/>
                </a:cubicBezTo>
                <a:cubicBezTo>
                  <a:pt x="133" y="123"/>
                  <a:pt x="134" y="122"/>
                  <a:pt x="135" y="121"/>
                </a:cubicBezTo>
                <a:cubicBezTo>
                  <a:pt x="136" y="120"/>
                  <a:pt x="136" y="120"/>
                  <a:pt x="137" y="119"/>
                </a:cubicBezTo>
                <a:cubicBezTo>
                  <a:pt x="137" y="118"/>
                  <a:pt x="138" y="118"/>
                  <a:pt x="139" y="117"/>
                </a:cubicBezTo>
                <a:cubicBezTo>
                  <a:pt x="141" y="115"/>
                  <a:pt x="143" y="111"/>
                  <a:pt x="145" y="109"/>
                </a:cubicBezTo>
                <a:cubicBezTo>
                  <a:pt x="145" y="108"/>
                  <a:pt x="146" y="108"/>
                  <a:pt x="146" y="107"/>
                </a:cubicBezTo>
                <a:cubicBezTo>
                  <a:pt x="146" y="106"/>
                  <a:pt x="143" y="105"/>
                  <a:pt x="142" y="105"/>
                </a:cubicBezTo>
                <a:cubicBezTo>
                  <a:pt x="139" y="104"/>
                  <a:pt x="136" y="107"/>
                  <a:pt x="134" y="108"/>
                </a:cubicBezTo>
                <a:cubicBezTo>
                  <a:pt x="132" y="109"/>
                  <a:pt x="130" y="111"/>
                  <a:pt x="128" y="112"/>
                </a:cubicBezTo>
                <a:cubicBezTo>
                  <a:pt x="128" y="113"/>
                  <a:pt x="127" y="113"/>
                  <a:pt x="127" y="114"/>
                </a:cubicBezTo>
                <a:cubicBezTo>
                  <a:pt x="125" y="114"/>
                  <a:pt x="124" y="114"/>
                  <a:pt x="125" y="112"/>
                </a:cubicBezTo>
                <a:cubicBezTo>
                  <a:pt x="126" y="111"/>
                  <a:pt x="127" y="110"/>
                  <a:pt x="128" y="108"/>
                </a:cubicBezTo>
                <a:cubicBezTo>
                  <a:pt x="129" y="107"/>
                  <a:pt x="130" y="106"/>
                  <a:pt x="132" y="105"/>
                </a:cubicBezTo>
                <a:cubicBezTo>
                  <a:pt x="135" y="103"/>
                  <a:pt x="138" y="102"/>
                  <a:pt x="141" y="101"/>
                </a:cubicBezTo>
                <a:cubicBezTo>
                  <a:pt x="142" y="100"/>
                  <a:pt x="143" y="100"/>
                  <a:pt x="144" y="100"/>
                </a:cubicBezTo>
                <a:cubicBezTo>
                  <a:pt x="146" y="100"/>
                  <a:pt x="145" y="102"/>
                  <a:pt x="146" y="102"/>
                </a:cubicBezTo>
                <a:cubicBezTo>
                  <a:pt x="147" y="103"/>
                  <a:pt x="147" y="103"/>
                  <a:pt x="148" y="103"/>
                </a:cubicBezTo>
                <a:cubicBezTo>
                  <a:pt x="149" y="102"/>
                  <a:pt x="150" y="102"/>
                  <a:pt x="150" y="101"/>
                </a:cubicBezTo>
                <a:cubicBezTo>
                  <a:pt x="151" y="98"/>
                  <a:pt x="152" y="96"/>
                  <a:pt x="154" y="94"/>
                </a:cubicBezTo>
                <a:cubicBezTo>
                  <a:pt x="155" y="92"/>
                  <a:pt x="157" y="90"/>
                  <a:pt x="159" y="88"/>
                </a:cubicBezTo>
                <a:cubicBezTo>
                  <a:pt x="160" y="87"/>
                  <a:pt x="161" y="86"/>
                  <a:pt x="161" y="85"/>
                </a:cubicBezTo>
                <a:cubicBezTo>
                  <a:pt x="159" y="85"/>
                  <a:pt x="158" y="87"/>
                  <a:pt x="157" y="88"/>
                </a:cubicBezTo>
                <a:cubicBezTo>
                  <a:pt x="157" y="89"/>
                  <a:pt x="156" y="89"/>
                  <a:pt x="155" y="89"/>
                </a:cubicBezTo>
                <a:cubicBezTo>
                  <a:pt x="154" y="90"/>
                  <a:pt x="153" y="89"/>
                  <a:pt x="152" y="89"/>
                </a:cubicBezTo>
                <a:cubicBezTo>
                  <a:pt x="150" y="89"/>
                  <a:pt x="148" y="87"/>
                  <a:pt x="147" y="88"/>
                </a:cubicBezTo>
                <a:cubicBezTo>
                  <a:pt x="145" y="88"/>
                  <a:pt x="143" y="90"/>
                  <a:pt x="141" y="89"/>
                </a:cubicBezTo>
                <a:cubicBezTo>
                  <a:pt x="139" y="89"/>
                  <a:pt x="138" y="88"/>
                  <a:pt x="136" y="87"/>
                </a:cubicBezTo>
                <a:cubicBezTo>
                  <a:pt x="134" y="85"/>
                  <a:pt x="131" y="85"/>
                  <a:pt x="129" y="85"/>
                </a:cubicBezTo>
                <a:cubicBezTo>
                  <a:pt x="128" y="85"/>
                  <a:pt x="123" y="86"/>
                  <a:pt x="123" y="84"/>
                </a:cubicBezTo>
                <a:cubicBezTo>
                  <a:pt x="124" y="83"/>
                  <a:pt x="128" y="83"/>
                  <a:pt x="130" y="83"/>
                </a:cubicBezTo>
                <a:cubicBezTo>
                  <a:pt x="131" y="83"/>
                  <a:pt x="132" y="84"/>
                  <a:pt x="133" y="84"/>
                </a:cubicBezTo>
                <a:cubicBezTo>
                  <a:pt x="135" y="84"/>
                  <a:pt x="139" y="83"/>
                  <a:pt x="141" y="84"/>
                </a:cubicBezTo>
                <a:cubicBezTo>
                  <a:pt x="143" y="84"/>
                  <a:pt x="144" y="85"/>
                  <a:pt x="146" y="84"/>
                </a:cubicBezTo>
                <a:cubicBezTo>
                  <a:pt x="147" y="84"/>
                  <a:pt x="147" y="83"/>
                  <a:pt x="147" y="81"/>
                </a:cubicBezTo>
                <a:cubicBezTo>
                  <a:pt x="147" y="80"/>
                  <a:pt x="147" y="79"/>
                  <a:pt x="148" y="78"/>
                </a:cubicBezTo>
                <a:cubicBezTo>
                  <a:pt x="148" y="77"/>
                  <a:pt x="149" y="76"/>
                  <a:pt x="150" y="76"/>
                </a:cubicBezTo>
                <a:cubicBezTo>
                  <a:pt x="152" y="75"/>
                  <a:pt x="154" y="74"/>
                  <a:pt x="155" y="73"/>
                </a:cubicBezTo>
                <a:cubicBezTo>
                  <a:pt x="156" y="72"/>
                  <a:pt x="156" y="73"/>
                  <a:pt x="156" y="72"/>
                </a:cubicBezTo>
                <a:cubicBezTo>
                  <a:pt x="157" y="72"/>
                  <a:pt x="157" y="71"/>
                  <a:pt x="157" y="71"/>
                </a:cubicBezTo>
                <a:cubicBezTo>
                  <a:pt x="157" y="70"/>
                  <a:pt x="157" y="70"/>
                  <a:pt x="158" y="69"/>
                </a:cubicBezTo>
                <a:cubicBezTo>
                  <a:pt x="158" y="68"/>
                  <a:pt x="159" y="68"/>
                  <a:pt x="159" y="68"/>
                </a:cubicBezTo>
                <a:cubicBezTo>
                  <a:pt x="160" y="67"/>
                  <a:pt x="161" y="66"/>
                  <a:pt x="161" y="65"/>
                </a:cubicBezTo>
                <a:cubicBezTo>
                  <a:pt x="162" y="64"/>
                  <a:pt x="164" y="63"/>
                  <a:pt x="164" y="62"/>
                </a:cubicBezTo>
                <a:cubicBezTo>
                  <a:pt x="166" y="61"/>
                  <a:pt x="166" y="59"/>
                  <a:pt x="168" y="58"/>
                </a:cubicBezTo>
                <a:cubicBezTo>
                  <a:pt x="168" y="58"/>
                  <a:pt x="169" y="58"/>
                  <a:pt x="169" y="58"/>
                </a:cubicBezTo>
                <a:cubicBezTo>
                  <a:pt x="170" y="57"/>
                  <a:pt x="169" y="57"/>
                  <a:pt x="170" y="57"/>
                </a:cubicBezTo>
                <a:cubicBezTo>
                  <a:pt x="170" y="56"/>
                  <a:pt x="171" y="56"/>
                  <a:pt x="172" y="56"/>
                </a:cubicBezTo>
                <a:cubicBezTo>
                  <a:pt x="175" y="54"/>
                  <a:pt x="177" y="53"/>
                  <a:pt x="179" y="50"/>
                </a:cubicBezTo>
                <a:cubicBezTo>
                  <a:pt x="180" y="48"/>
                  <a:pt x="180" y="47"/>
                  <a:pt x="181" y="45"/>
                </a:cubicBezTo>
                <a:cubicBezTo>
                  <a:pt x="182" y="45"/>
                  <a:pt x="182" y="44"/>
                  <a:pt x="182" y="43"/>
                </a:cubicBezTo>
                <a:cubicBezTo>
                  <a:pt x="183" y="43"/>
                  <a:pt x="186" y="44"/>
                  <a:pt x="187" y="43"/>
                </a:cubicBezTo>
                <a:cubicBezTo>
                  <a:pt x="187" y="42"/>
                  <a:pt x="187" y="42"/>
                  <a:pt x="188" y="41"/>
                </a:cubicBezTo>
                <a:cubicBezTo>
                  <a:pt x="188" y="40"/>
                  <a:pt x="190" y="40"/>
                  <a:pt x="190" y="39"/>
                </a:cubicBezTo>
                <a:cubicBezTo>
                  <a:pt x="191" y="38"/>
                  <a:pt x="191" y="37"/>
                  <a:pt x="192" y="36"/>
                </a:cubicBezTo>
                <a:cubicBezTo>
                  <a:pt x="192" y="35"/>
                  <a:pt x="193" y="35"/>
                  <a:pt x="194" y="34"/>
                </a:cubicBezTo>
                <a:cubicBezTo>
                  <a:pt x="194" y="33"/>
                  <a:pt x="195" y="32"/>
                  <a:pt x="195" y="31"/>
                </a:cubicBezTo>
                <a:cubicBezTo>
                  <a:pt x="196" y="30"/>
                  <a:pt x="197" y="30"/>
                  <a:pt x="197" y="29"/>
                </a:cubicBezTo>
                <a:cubicBezTo>
                  <a:pt x="197" y="28"/>
                  <a:pt x="197" y="28"/>
                  <a:pt x="198" y="27"/>
                </a:cubicBezTo>
                <a:cubicBezTo>
                  <a:pt x="198" y="26"/>
                  <a:pt x="198" y="26"/>
                  <a:pt x="199" y="25"/>
                </a:cubicBezTo>
                <a:cubicBezTo>
                  <a:pt x="199" y="24"/>
                  <a:pt x="199" y="24"/>
                  <a:pt x="199" y="24"/>
                </a:cubicBezTo>
                <a:cubicBezTo>
                  <a:pt x="198" y="23"/>
                  <a:pt x="195" y="23"/>
                  <a:pt x="194" y="22"/>
                </a:cubicBezTo>
                <a:cubicBezTo>
                  <a:pt x="194" y="22"/>
                  <a:pt x="194" y="21"/>
                  <a:pt x="193" y="21"/>
                </a:cubicBezTo>
                <a:cubicBezTo>
                  <a:pt x="193" y="20"/>
                  <a:pt x="193" y="20"/>
                  <a:pt x="192" y="19"/>
                </a:cubicBezTo>
                <a:cubicBezTo>
                  <a:pt x="192" y="18"/>
                  <a:pt x="193" y="17"/>
                  <a:pt x="194" y="15"/>
                </a:cubicBezTo>
                <a:cubicBezTo>
                  <a:pt x="195" y="15"/>
                  <a:pt x="195" y="14"/>
                  <a:pt x="196" y="13"/>
                </a:cubicBezTo>
                <a:cubicBezTo>
                  <a:pt x="196" y="13"/>
                  <a:pt x="197" y="13"/>
                  <a:pt x="198" y="12"/>
                </a:cubicBezTo>
                <a:cubicBezTo>
                  <a:pt x="198" y="12"/>
                  <a:pt x="198" y="11"/>
                  <a:pt x="199" y="11"/>
                </a:cubicBezTo>
                <a:cubicBezTo>
                  <a:pt x="200" y="9"/>
                  <a:pt x="202" y="8"/>
                  <a:pt x="201" y="6"/>
                </a:cubicBezTo>
                <a:cubicBezTo>
                  <a:pt x="201" y="6"/>
                  <a:pt x="199" y="5"/>
                  <a:pt x="199" y="4"/>
                </a:cubicBezTo>
                <a:cubicBezTo>
                  <a:pt x="198" y="4"/>
                  <a:pt x="197" y="4"/>
                  <a:pt x="196" y="4"/>
                </a:cubicBezTo>
                <a:cubicBezTo>
                  <a:pt x="195" y="4"/>
                  <a:pt x="194" y="3"/>
                  <a:pt x="193" y="4"/>
                </a:cubicBezTo>
                <a:cubicBezTo>
                  <a:pt x="193" y="4"/>
                  <a:pt x="192" y="5"/>
                  <a:pt x="191" y="5"/>
                </a:cubicBezTo>
                <a:cubicBezTo>
                  <a:pt x="191" y="5"/>
                  <a:pt x="190" y="4"/>
                  <a:pt x="189" y="4"/>
                </a:cubicBezTo>
                <a:cubicBezTo>
                  <a:pt x="188" y="4"/>
                  <a:pt x="188" y="4"/>
                  <a:pt x="187" y="4"/>
                </a:cubicBezTo>
                <a:cubicBezTo>
                  <a:pt x="186" y="4"/>
                  <a:pt x="186" y="4"/>
                  <a:pt x="185" y="4"/>
                </a:cubicBezTo>
                <a:cubicBezTo>
                  <a:pt x="184" y="4"/>
                  <a:pt x="184" y="3"/>
                  <a:pt x="183" y="3"/>
                </a:cubicBezTo>
                <a:cubicBezTo>
                  <a:pt x="183" y="3"/>
                  <a:pt x="182" y="3"/>
                  <a:pt x="182" y="3"/>
                </a:cubicBezTo>
                <a:cubicBezTo>
                  <a:pt x="182" y="2"/>
                  <a:pt x="181" y="2"/>
                  <a:pt x="181" y="2"/>
                </a:cubicBezTo>
                <a:cubicBezTo>
                  <a:pt x="181" y="1"/>
                  <a:pt x="181" y="0"/>
                  <a:pt x="180" y="1"/>
                </a:cubicBezTo>
                <a:cubicBezTo>
                  <a:pt x="179" y="1"/>
                  <a:pt x="179" y="4"/>
                  <a:pt x="179" y="5"/>
                </a:cubicBezTo>
                <a:cubicBezTo>
                  <a:pt x="180" y="7"/>
                  <a:pt x="182" y="5"/>
                  <a:pt x="183" y="7"/>
                </a:cubicBezTo>
                <a:cubicBezTo>
                  <a:pt x="184" y="8"/>
                  <a:pt x="180" y="10"/>
                  <a:pt x="179" y="11"/>
                </a:cubicBezTo>
                <a:cubicBezTo>
                  <a:pt x="178" y="11"/>
                  <a:pt x="176" y="11"/>
                  <a:pt x="175" y="11"/>
                </a:cubicBezTo>
                <a:cubicBezTo>
                  <a:pt x="173" y="10"/>
                  <a:pt x="169" y="6"/>
                  <a:pt x="167" y="9"/>
                </a:cubicBezTo>
                <a:cubicBezTo>
                  <a:pt x="166" y="9"/>
                  <a:pt x="164" y="9"/>
                  <a:pt x="163" y="10"/>
                </a:cubicBezTo>
                <a:cubicBezTo>
                  <a:pt x="162" y="11"/>
                  <a:pt x="162" y="12"/>
                  <a:pt x="162" y="12"/>
                </a:cubicBezTo>
                <a:cubicBezTo>
                  <a:pt x="160" y="13"/>
                  <a:pt x="157" y="12"/>
                  <a:pt x="156" y="12"/>
                </a:cubicBezTo>
                <a:cubicBezTo>
                  <a:pt x="154" y="13"/>
                  <a:pt x="152" y="13"/>
                  <a:pt x="151" y="13"/>
                </a:cubicBezTo>
                <a:cubicBezTo>
                  <a:pt x="149" y="13"/>
                  <a:pt x="149" y="11"/>
                  <a:pt x="147" y="11"/>
                </a:cubicBezTo>
                <a:cubicBezTo>
                  <a:pt x="146" y="11"/>
                  <a:pt x="146" y="11"/>
                  <a:pt x="145" y="12"/>
                </a:cubicBezTo>
                <a:cubicBezTo>
                  <a:pt x="143" y="13"/>
                  <a:pt x="142" y="12"/>
                  <a:pt x="141" y="13"/>
                </a:cubicBezTo>
                <a:cubicBezTo>
                  <a:pt x="140" y="13"/>
                  <a:pt x="139" y="13"/>
                  <a:pt x="139" y="13"/>
                </a:cubicBezTo>
                <a:cubicBezTo>
                  <a:pt x="139" y="14"/>
                  <a:pt x="139" y="14"/>
                  <a:pt x="139" y="15"/>
                </a:cubicBezTo>
                <a:cubicBezTo>
                  <a:pt x="138" y="15"/>
                  <a:pt x="137" y="16"/>
                  <a:pt x="136" y="16"/>
                </a:cubicBezTo>
                <a:cubicBezTo>
                  <a:pt x="136" y="17"/>
                  <a:pt x="135" y="17"/>
                  <a:pt x="134" y="17"/>
                </a:cubicBezTo>
                <a:cubicBezTo>
                  <a:pt x="134" y="17"/>
                  <a:pt x="133" y="17"/>
                  <a:pt x="132" y="17"/>
                </a:cubicBezTo>
                <a:cubicBezTo>
                  <a:pt x="131" y="17"/>
                  <a:pt x="131" y="18"/>
                  <a:pt x="131" y="18"/>
                </a:cubicBezTo>
                <a:cubicBezTo>
                  <a:pt x="130" y="19"/>
                  <a:pt x="129" y="18"/>
                  <a:pt x="129" y="18"/>
                </a:cubicBezTo>
                <a:cubicBezTo>
                  <a:pt x="129" y="20"/>
                  <a:pt x="127" y="22"/>
                  <a:pt x="126" y="23"/>
                </a:cubicBezTo>
                <a:cubicBezTo>
                  <a:pt x="125" y="25"/>
                  <a:pt x="124" y="27"/>
                  <a:pt x="122" y="28"/>
                </a:cubicBezTo>
                <a:cubicBezTo>
                  <a:pt x="121" y="27"/>
                  <a:pt x="122" y="25"/>
                  <a:pt x="122" y="24"/>
                </a:cubicBezTo>
                <a:cubicBezTo>
                  <a:pt x="122" y="24"/>
                  <a:pt x="122" y="23"/>
                  <a:pt x="122" y="22"/>
                </a:cubicBezTo>
                <a:cubicBezTo>
                  <a:pt x="122" y="21"/>
                  <a:pt x="122" y="20"/>
                  <a:pt x="123" y="19"/>
                </a:cubicBezTo>
                <a:cubicBezTo>
                  <a:pt x="123" y="18"/>
                  <a:pt x="123" y="17"/>
                  <a:pt x="123" y="16"/>
                </a:cubicBezTo>
                <a:cubicBezTo>
                  <a:pt x="123" y="15"/>
                  <a:pt x="123" y="15"/>
                  <a:pt x="123" y="14"/>
                </a:cubicBezTo>
                <a:cubicBezTo>
                  <a:pt x="122" y="14"/>
                  <a:pt x="123" y="14"/>
                  <a:pt x="122" y="13"/>
                </a:cubicBezTo>
                <a:cubicBezTo>
                  <a:pt x="121" y="12"/>
                  <a:pt x="117" y="13"/>
                  <a:pt x="116" y="14"/>
                </a:cubicBezTo>
                <a:cubicBezTo>
                  <a:pt x="115" y="15"/>
                  <a:pt x="115" y="17"/>
                  <a:pt x="115" y="18"/>
                </a:cubicBezTo>
                <a:cubicBezTo>
                  <a:pt x="114" y="19"/>
                  <a:pt x="114" y="20"/>
                  <a:pt x="113" y="20"/>
                </a:cubicBezTo>
                <a:cubicBezTo>
                  <a:pt x="112" y="21"/>
                  <a:pt x="112" y="21"/>
                  <a:pt x="112" y="21"/>
                </a:cubicBezTo>
                <a:cubicBezTo>
                  <a:pt x="111" y="21"/>
                  <a:pt x="111" y="22"/>
                  <a:pt x="111" y="23"/>
                </a:cubicBezTo>
                <a:cubicBezTo>
                  <a:pt x="110" y="23"/>
                  <a:pt x="110" y="23"/>
                  <a:pt x="109" y="24"/>
                </a:cubicBezTo>
                <a:cubicBezTo>
                  <a:pt x="109" y="24"/>
                  <a:pt x="108" y="25"/>
                  <a:pt x="107" y="25"/>
                </a:cubicBezTo>
                <a:cubicBezTo>
                  <a:pt x="105" y="25"/>
                  <a:pt x="107" y="23"/>
                  <a:pt x="108" y="22"/>
                </a:cubicBezTo>
                <a:cubicBezTo>
                  <a:pt x="109" y="20"/>
                  <a:pt x="111" y="20"/>
                  <a:pt x="111" y="18"/>
                </a:cubicBezTo>
                <a:cubicBezTo>
                  <a:pt x="111" y="16"/>
                  <a:pt x="109" y="14"/>
                  <a:pt x="107" y="13"/>
                </a:cubicBezTo>
                <a:cubicBezTo>
                  <a:pt x="106" y="13"/>
                  <a:pt x="106" y="14"/>
                  <a:pt x="106" y="15"/>
                </a:cubicBezTo>
                <a:cubicBezTo>
                  <a:pt x="106" y="15"/>
                  <a:pt x="105" y="15"/>
                  <a:pt x="105" y="15"/>
                </a:cubicBezTo>
                <a:cubicBezTo>
                  <a:pt x="105" y="15"/>
                  <a:pt x="105" y="16"/>
                  <a:pt x="105" y="16"/>
                </a:cubicBezTo>
                <a:cubicBezTo>
                  <a:pt x="105" y="16"/>
                  <a:pt x="105" y="17"/>
                  <a:pt x="105" y="17"/>
                </a:cubicBezTo>
                <a:cubicBezTo>
                  <a:pt x="104" y="17"/>
                  <a:pt x="103" y="14"/>
                  <a:pt x="103" y="13"/>
                </a:cubicBezTo>
                <a:cubicBezTo>
                  <a:pt x="103" y="11"/>
                  <a:pt x="104" y="10"/>
                  <a:pt x="102" y="9"/>
                </a:cubicBezTo>
                <a:cubicBezTo>
                  <a:pt x="101" y="8"/>
                  <a:pt x="100" y="7"/>
                  <a:pt x="98" y="8"/>
                </a:cubicBezTo>
                <a:cubicBezTo>
                  <a:pt x="98" y="8"/>
                  <a:pt x="96" y="8"/>
                  <a:pt x="96" y="9"/>
                </a:cubicBezTo>
                <a:cubicBezTo>
                  <a:pt x="95" y="10"/>
                  <a:pt x="95" y="12"/>
                  <a:pt x="94" y="13"/>
                </a:cubicBezTo>
                <a:cubicBezTo>
                  <a:pt x="94" y="14"/>
                  <a:pt x="93" y="15"/>
                  <a:pt x="92" y="16"/>
                </a:cubicBezTo>
                <a:cubicBezTo>
                  <a:pt x="90" y="18"/>
                  <a:pt x="88" y="20"/>
                  <a:pt x="88" y="22"/>
                </a:cubicBezTo>
                <a:cubicBezTo>
                  <a:pt x="89" y="22"/>
                  <a:pt x="89" y="23"/>
                  <a:pt x="89" y="23"/>
                </a:cubicBezTo>
                <a:cubicBezTo>
                  <a:pt x="90" y="23"/>
                  <a:pt x="90" y="24"/>
                  <a:pt x="90" y="24"/>
                </a:cubicBezTo>
                <a:cubicBezTo>
                  <a:pt x="89" y="25"/>
                  <a:pt x="89" y="25"/>
                  <a:pt x="89" y="25"/>
                </a:cubicBezTo>
                <a:cubicBezTo>
                  <a:pt x="87" y="28"/>
                  <a:pt x="92" y="28"/>
                  <a:pt x="89" y="30"/>
                </a:cubicBezTo>
                <a:cubicBezTo>
                  <a:pt x="87" y="31"/>
                  <a:pt x="85" y="34"/>
                  <a:pt x="84" y="37"/>
                </a:cubicBezTo>
                <a:cubicBezTo>
                  <a:pt x="84" y="38"/>
                  <a:pt x="85" y="38"/>
                  <a:pt x="86" y="39"/>
                </a:cubicBezTo>
                <a:cubicBezTo>
                  <a:pt x="87" y="40"/>
                  <a:pt x="87" y="40"/>
                  <a:pt x="87" y="42"/>
                </a:cubicBezTo>
                <a:cubicBezTo>
                  <a:pt x="87" y="43"/>
                  <a:pt x="87" y="43"/>
                  <a:pt x="89" y="43"/>
                </a:cubicBezTo>
                <a:cubicBezTo>
                  <a:pt x="89" y="43"/>
                  <a:pt x="90" y="43"/>
                  <a:pt x="90" y="44"/>
                </a:cubicBezTo>
                <a:cubicBezTo>
                  <a:pt x="91" y="45"/>
                  <a:pt x="89" y="45"/>
                  <a:pt x="89" y="45"/>
                </a:cubicBezTo>
                <a:cubicBezTo>
                  <a:pt x="86" y="46"/>
                  <a:pt x="84" y="45"/>
                  <a:pt x="81" y="45"/>
                </a:cubicBezTo>
                <a:cubicBezTo>
                  <a:pt x="80" y="45"/>
                  <a:pt x="79" y="45"/>
                  <a:pt x="77" y="46"/>
                </a:cubicBezTo>
                <a:cubicBezTo>
                  <a:pt x="76" y="46"/>
                  <a:pt x="75" y="45"/>
                  <a:pt x="74" y="46"/>
                </a:cubicBezTo>
                <a:cubicBezTo>
                  <a:pt x="74" y="47"/>
                  <a:pt x="73" y="50"/>
                  <a:pt x="74" y="50"/>
                </a:cubicBezTo>
                <a:cubicBezTo>
                  <a:pt x="74" y="51"/>
                  <a:pt x="75" y="52"/>
                  <a:pt x="76" y="52"/>
                </a:cubicBezTo>
                <a:cubicBezTo>
                  <a:pt x="76" y="53"/>
                  <a:pt x="76" y="54"/>
                  <a:pt x="76" y="55"/>
                </a:cubicBezTo>
                <a:cubicBezTo>
                  <a:pt x="76" y="56"/>
                  <a:pt x="76" y="57"/>
                  <a:pt x="76" y="58"/>
                </a:cubicBezTo>
                <a:cubicBezTo>
                  <a:pt x="76" y="60"/>
                  <a:pt x="77" y="61"/>
                  <a:pt x="77" y="62"/>
                </a:cubicBezTo>
                <a:cubicBezTo>
                  <a:pt x="78" y="62"/>
                  <a:pt x="77" y="59"/>
                  <a:pt x="78" y="59"/>
                </a:cubicBezTo>
                <a:cubicBezTo>
                  <a:pt x="79" y="59"/>
                  <a:pt x="79" y="61"/>
                  <a:pt x="79" y="61"/>
                </a:cubicBezTo>
                <a:cubicBezTo>
                  <a:pt x="78" y="62"/>
                  <a:pt x="78" y="62"/>
                  <a:pt x="78" y="63"/>
                </a:cubicBezTo>
                <a:cubicBezTo>
                  <a:pt x="77" y="64"/>
                  <a:pt x="77" y="67"/>
                  <a:pt x="78" y="67"/>
                </a:cubicBezTo>
                <a:cubicBezTo>
                  <a:pt x="76" y="68"/>
                  <a:pt x="75" y="66"/>
                  <a:pt x="73" y="65"/>
                </a:cubicBezTo>
                <a:cubicBezTo>
                  <a:pt x="73" y="65"/>
                  <a:pt x="70" y="63"/>
                  <a:pt x="69" y="64"/>
                </a:cubicBezTo>
                <a:cubicBezTo>
                  <a:pt x="67" y="67"/>
                  <a:pt x="72" y="70"/>
                  <a:pt x="73" y="71"/>
                </a:cubicBezTo>
                <a:cubicBezTo>
                  <a:pt x="74" y="72"/>
                  <a:pt x="75" y="73"/>
                  <a:pt x="76" y="74"/>
                </a:cubicBezTo>
                <a:cubicBezTo>
                  <a:pt x="77" y="74"/>
                  <a:pt x="78" y="74"/>
                  <a:pt x="78" y="75"/>
                </a:cubicBezTo>
                <a:cubicBezTo>
                  <a:pt x="79" y="75"/>
                  <a:pt x="79" y="76"/>
                  <a:pt x="80" y="76"/>
                </a:cubicBezTo>
                <a:cubicBezTo>
                  <a:pt x="81" y="78"/>
                  <a:pt x="83" y="77"/>
                  <a:pt x="84" y="79"/>
                </a:cubicBezTo>
                <a:cubicBezTo>
                  <a:pt x="86" y="80"/>
                  <a:pt x="84" y="82"/>
                  <a:pt x="84" y="84"/>
                </a:cubicBezTo>
                <a:cubicBezTo>
                  <a:pt x="84" y="86"/>
                  <a:pt x="86" y="86"/>
                  <a:pt x="87" y="88"/>
                </a:cubicBezTo>
                <a:cubicBezTo>
                  <a:pt x="86" y="86"/>
                  <a:pt x="84" y="85"/>
                  <a:pt x="82" y="84"/>
                </a:cubicBezTo>
                <a:cubicBezTo>
                  <a:pt x="81" y="84"/>
                  <a:pt x="79" y="83"/>
                  <a:pt x="77" y="82"/>
                </a:cubicBezTo>
                <a:cubicBezTo>
                  <a:pt x="76" y="81"/>
                  <a:pt x="75" y="81"/>
                  <a:pt x="75" y="81"/>
                </a:cubicBezTo>
                <a:cubicBezTo>
                  <a:pt x="74" y="83"/>
                  <a:pt x="76" y="84"/>
                  <a:pt x="77" y="85"/>
                </a:cubicBezTo>
                <a:cubicBezTo>
                  <a:pt x="78" y="86"/>
                  <a:pt x="79" y="87"/>
                  <a:pt x="80" y="89"/>
                </a:cubicBezTo>
                <a:cubicBezTo>
                  <a:pt x="78" y="88"/>
                  <a:pt x="77" y="87"/>
                  <a:pt x="75" y="86"/>
                </a:cubicBezTo>
                <a:cubicBezTo>
                  <a:pt x="75" y="85"/>
                  <a:pt x="74" y="85"/>
                  <a:pt x="74" y="84"/>
                </a:cubicBezTo>
                <a:cubicBezTo>
                  <a:pt x="73" y="84"/>
                  <a:pt x="73" y="84"/>
                  <a:pt x="72" y="84"/>
                </a:cubicBezTo>
                <a:cubicBezTo>
                  <a:pt x="72" y="83"/>
                  <a:pt x="71" y="82"/>
                  <a:pt x="70" y="83"/>
                </a:cubicBezTo>
                <a:cubicBezTo>
                  <a:pt x="70" y="83"/>
                  <a:pt x="69" y="85"/>
                  <a:pt x="69" y="86"/>
                </a:cubicBezTo>
                <a:cubicBezTo>
                  <a:pt x="69" y="86"/>
                  <a:pt x="68" y="88"/>
                  <a:pt x="67" y="87"/>
                </a:cubicBezTo>
                <a:cubicBezTo>
                  <a:pt x="66" y="87"/>
                  <a:pt x="66" y="86"/>
                  <a:pt x="66" y="85"/>
                </a:cubicBezTo>
                <a:cubicBezTo>
                  <a:pt x="65" y="84"/>
                  <a:pt x="66" y="84"/>
                  <a:pt x="65" y="83"/>
                </a:cubicBezTo>
                <a:cubicBezTo>
                  <a:pt x="65" y="83"/>
                  <a:pt x="64" y="83"/>
                  <a:pt x="64" y="82"/>
                </a:cubicBezTo>
                <a:cubicBezTo>
                  <a:pt x="63" y="82"/>
                  <a:pt x="63" y="82"/>
                  <a:pt x="63" y="82"/>
                </a:cubicBezTo>
                <a:cubicBezTo>
                  <a:pt x="63" y="82"/>
                  <a:pt x="62" y="82"/>
                  <a:pt x="62" y="82"/>
                </a:cubicBezTo>
                <a:cubicBezTo>
                  <a:pt x="61" y="82"/>
                  <a:pt x="60" y="82"/>
                  <a:pt x="60" y="83"/>
                </a:cubicBezTo>
                <a:cubicBezTo>
                  <a:pt x="60" y="84"/>
                  <a:pt x="60" y="86"/>
                  <a:pt x="60" y="86"/>
                </a:cubicBezTo>
                <a:cubicBezTo>
                  <a:pt x="60" y="89"/>
                  <a:pt x="60" y="91"/>
                  <a:pt x="60" y="93"/>
                </a:cubicBezTo>
                <a:cubicBezTo>
                  <a:pt x="60" y="94"/>
                  <a:pt x="60" y="96"/>
                  <a:pt x="59" y="96"/>
                </a:cubicBezTo>
                <a:cubicBezTo>
                  <a:pt x="58" y="96"/>
                  <a:pt x="57" y="92"/>
                  <a:pt x="57" y="91"/>
                </a:cubicBezTo>
                <a:cubicBezTo>
                  <a:pt x="57" y="90"/>
                  <a:pt x="57" y="88"/>
                  <a:pt x="56" y="87"/>
                </a:cubicBezTo>
                <a:cubicBezTo>
                  <a:pt x="54" y="85"/>
                  <a:pt x="52" y="87"/>
                  <a:pt x="51" y="88"/>
                </a:cubicBezTo>
                <a:cubicBezTo>
                  <a:pt x="50" y="88"/>
                  <a:pt x="49" y="89"/>
                  <a:pt x="49" y="90"/>
                </a:cubicBezTo>
                <a:cubicBezTo>
                  <a:pt x="49" y="90"/>
                  <a:pt x="50" y="90"/>
                  <a:pt x="50" y="90"/>
                </a:cubicBezTo>
                <a:cubicBezTo>
                  <a:pt x="50" y="90"/>
                  <a:pt x="50" y="91"/>
                  <a:pt x="50" y="91"/>
                </a:cubicBezTo>
                <a:cubicBezTo>
                  <a:pt x="50" y="92"/>
                  <a:pt x="50" y="92"/>
                  <a:pt x="50" y="93"/>
                </a:cubicBezTo>
                <a:cubicBezTo>
                  <a:pt x="50" y="95"/>
                  <a:pt x="50" y="97"/>
                  <a:pt x="51" y="100"/>
                </a:cubicBezTo>
                <a:cubicBezTo>
                  <a:pt x="51" y="101"/>
                  <a:pt x="52" y="101"/>
                  <a:pt x="52" y="101"/>
                </a:cubicBezTo>
                <a:cubicBezTo>
                  <a:pt x="53" y="102"/>
                  <a:pt x="53" y="102"/>
                  <a:pt x="53" y="102"/>
                </a:cubicBezTo>
                <a:cubicBezTo>
                  <a:pt x="54" y="102"/>
                  <a:pt x="56" y="103"/>
                  <a:pt x="55" y="104"/>
                </a:cubicBezTo>
                <a:cubicBezTo>
                  <a:pt x="54" y="104"/>
                  <a:pt x="52" y="104"/>
                  <a:pt x="51" y="105"/>
                </a:cubicBezTo>
                <a:cubicBezTo>
                  <a:pt x="52" y="105"/>
                  <a:pt x="53" y="106"/>
                  <a:pt x="53" y="106"/>
                </a:cubicBezTo>
                <a:cubicBezTo>
                  <a:pt x="53" y="106"/>
                  <a:pt x="53" y="107"/>
                  <a:pt x="52" y="107"/>
                </a:cubicBezTo>
                <a:cubicBezTo>
                  <a:pt x="52" y="108"/>
                  <a:pt x="51" y="107"/>
                  <a:pt x="51" y="108"/>
                </a:cubicBezTo>
                <a:cubicBezTo>
                  <a:pt x="51" y="109"/>
                  <a:pt x="50" y="109"/>
                  <a:pt x="50" y="110"/>
                </a:cubicBezTo>
                <a:cubicBezTo>
                  <a:pt x="51" y="111"/>
                  <a:pt x="51" y="110"/>
                  <a:pt x="52" y="111"/>
                </a:cubicBezTo>
                <a:cubicBezTo>
                  <a:pt x="52" y="111"/>
                  <a:pt x="53" y="112"/>
                  <a:pt x="54" y="112"/>
                </a:cubicBezTo>
                <a:cubicBezTo>
                  <a:pt x="54" y="113"/>
                  <a:pt x="54" y="114"/>
                  <a:pt x="55" y="114"/>
                </a:cubicBezTo>
                <a:cubicBezTo>
                  <a:pt x="55" y="115"/>
                  <a:pt x="56" y="116"/>
                  <a:pt x="57" y="117"/>
                </a:cubicBezTo>
                <a:cubicBezTo>
                  <a:pt x="57" y="117"/>
                  <a:pt x="57" y="118"/>
                  <a:pt x="57" y="119"/>
                </a:cubicBezTo>
                <a:cubicBezTo>
                  <a:pt x="59" y="120"/>
                  <a:pt x="61" y="117"/>
                  <a:pt x="62" y="118"/>
                </a:cubicBezTo>
                <a:cubicBezTo>
                  <a:pt x="63" y="118"/>
                  <a:pt x="64" y="119"/>
                  <a:pt x="64" y="120"/>
                </a:cubicBezTo>
                <a:cubicBezTo>
                  <a:pt x="63" y="121"/>
                  <a:pt x="60" y="121"/>
                  <a:pt x="59" y="121"/>
                </a:cubicBezTo>
                <a:cubicBezTo>
                  <a:pt x="58" y="121"/>
                  <a:pt x="58" y="121"/>
                  <a:pt x="58" y="122"/>
                </a:cubicBezTo>
                <a:cubicBezTo>
                  <a:pt x="55" y="121"/>
                  <a:pt x="53" y="118"/>
                  <a:pt x="50" y="117"/>
                </a:cubicBezTo>
                <a:cubicBezTo>
                  <a:pt x="50" y="117"/>
                  <a:pt x="48" y="117"/>
                  <a:pt x="48" y="117"/>
                </a:cubicBezTo>
                <a:cubicBezTo>
                  <a:pt x="47" y="118"/>
                  <a:pt x="47" y="121"/>
                  <a:pt x="47" y="122"/>
                </a:cubicBezTo>
                <a:cubicBezTo>
                  <a:pt x="47" y="123"/>
                  <a:pt x="47" y="124"/>
                  <a:pt x="47" y="125"/>
                </a:cubicBezTo>
                <a:cubicBezTo>
                  <a:pt x="48" y="126"/>
                  <a:pt x="48" y="127"/>
                  <a:pt x="49" y="129"/>
                </a:cubicBezTo>
                <a:cubicBezTo>
                  <a:pt x="49" y="130"/>
                  <a:pt x="49" y="131"/>
                  <a:pt x="49" y="132"/>
                </a:cubicBezTo>
                <a:cubicBezTo>
                  <a:pt x="49" y="133"/>
                  <a:pt x="49" y="133"/>
                  <a:pt x="49" y="134"/>
                </a:cubicBezTo>
                <a:cubicBezTo>
                  <a:pt x="49" y="135"/>
                  <a:pt x="49" y="136"/>
                  <a:pt x="49" y="137"/>
                </a:cubicBezTo>
                <a:cubicBezTo>
                  <a:pt x="49" y="139"/>
                  <a:pt x="50" y="140"/>
                  <a:pt x="51" y="140"/>
                </a:cubicBezTo>
                <a:cubicBezTo>
                  <a:pt x="51" y="140"/>
                  <a:pt x="52" y="140"/>
                  <a:pt x="52" y="140"/>
                </a:cubicBezTo>
                <a:cubicBezTo>
                  <a:pt x="53" y="139"/>
                  <a:pt x="53" y="139"/>
                  <a:pt x="53" y="138"/>
                </a:cubicBezTo>
                <a:cubicBezTo>
                  <a:pt x="54" y="137"/>
                  <a:pt x="55" y="137"/>
                  <a:pt x="56" y="136"/>
                </a:cubicBezTo>
                <a:cubicBezTo>
                  <a:pt x="57" y="136"/>
                  <a:pt x="59" y="135"/>
                  <a:pt x="60" y="135"/>
                </a:cubicBezTo>
                <a:cubicBezTo>
                  <a:pt x="61" y="135"/>
                  <a:pt x="61" y="135"/>
                  <a:pt x="61" y="136"/>
                </a:cubicBezTo>
                <a:cubicBezTo>
                  <a:pt x="61" y="137"/>
                  <a:pt x="61" y="137"/>
                  <a:pt x="61" y="137"/>
                </a:cubicBezTo>
                <a:cubicBezTo>
                  <a:pt x="61" y="138"/>
                  <a:pt x="63" y="138"/>
                  <a:pt x="63" y="138"/>
                </a:cubicBezTo>
                <a:cubicBezTo>
                  <a:pt x="65" y="138"/>
                  <a:pt x="65" y="138"/>
                  <a:pt x="66" y="137"/>
                </a:cubicBezTo>
                <a:cubicBezTo>
                  <a:pt x="67" y="136"/>
                  <a:pt x="66" y="135"/>
                  <a:pt x="67" y="134"/>
                </a:cubicBezTo>
                <a:cubicBezTo>
                  <a:pt x="68" y="134"/>
                  <a:pt x="70" y="134"/>
                  <a:pt x="71" y="134"/>
                </a:cubicBezTo>
                <a:cubicBezTo>
                  <a:pt x="72" y="136"/>
                  <a:pt x="70" y="137"/>
                  <a:pt x="69" y="138"/>
                </a:cubicBezTo>
                <a:cubicBezTo>
                  <a:pt x="68" y="139"/>
                  <a:pt x="67" y="140"/>
                  <a:pt x="66" y="140"/>
                </a:cubicBezTo>
                <a:cubicBezTo>
                  <a:pt x="64" y="141"/>
                  <a:pt x="62" y="141"/>
                  <a:pt x="61" y="142"/>
                </a:cubicBezTo>
                <a:cubicBezTo>
                  <a:pt x="60" y="142"/>
                  <a:pt x="58" y="141"/>
                  <a:pt x="57" y="142"/>
                </a:cubicBezTo>
                <a:cubicBezTo>
                  <a:pt x="56" y="142"/>
                  <a:pt x="56" y="144"/>
                  <a:pt x="55" y="144"/>
                </a:cubicBezTo>
                <a:cubicBezTo>
                  <a:pt x="56" y="144"/>
                  <a:pt x="58" y="145"/>
                  <a:pt x="59" y="145"/>
                </a:cubicBezTo>
                <a:cubicBezTo>
                  <a:pt x="59" y="146"/>
                  <a:pt x="61" y="146"/>
                  <a:pt x="62" y="146"/>
                </a:cubicBezTo>
                <a:cubicBezTo>
                  <a:pt x="63" y="146"/>
                  <a:pt x="65" y="146"/>
                  <a:pt x="64" y="147"/>
                </a:cubicBezTo>
                <a:cubicBezTo>
                  <a:pt x="64" y="148"/>
                  <a:pt x="62" y="148"/>
                  <a:pt x="61" y="149"/>
                </a:cubicBezTo>
                <a:cubicBezTo>
                  <a:pt x="60" y="149"/>
                  <a:pt x="60" y="150"/>
                  <a:pt x="60" y="151"/>
                </a:cubicBezTo>
                <a:cubicBezTo>
                  <a:pt x="59" y="152"/>
                  <a:pt x="59" y="151"/>
                  <a:pt x="59" y="150"/>
                </a:cubicBezTo>
                <a:cubicBezTo>
                  <a:pt x="58" y="150"/>
                  <a:pt x="58" y="149"/>
                  <a:pt x="58" y="148"/>
                </a:cubicBezTo>
                <a:cubicBezTo>
                  <a:pt x="58" y="147"/>
                  <a:pt x="55" y="147"/>
                  <a:pt x="55" y="148"/>
                </a:cubicBezTo>
                <a:cubicBezTo>
                  <a:pt x="54" y="148"/>
                  <a:pt x="54" y="149"/>
                  <a:pt x="54" y="149"/>
                </a:cubicBezTo>
                <a:cubicBezTo>
                  <a:pt x="53" y="149"/>
                  <a:pt x="52" y="149"/>
                  <a:pt x="51" y="149"/>
                </a:cubicBezTo>
                <a:cubicBezTo>
                  <a:pt x="49" y="149"/>
                  <a:pt x="48" y="149"/>
                  <a:pt x="46" y="148"/>
                </a:cubicBezTo>
                <a:cubicBezTo>
                  <a:pt x="46" y="148"/>
                  <a:pt x="46" y="147"/>
                  <a:pt x="45" y="146"/>
                </a:cubicBezTo>
                <a:cubicBezTo>
                  <a:pt x="45" y="146"/>
                  <a:pt x="45" y="144"/>
                  <a:pt x="45" y="143"/>
                </a:cubicBezTo>
                <a:cubicBezTo>
                  <a:pt x="44" y="142"/>
                  <a:pt x="42" y="141"/>
                  <a:pt x="41" y="141"/>
                </a:cubicBezTo>
                <a:cubicBezTo>
                  <a:pt x="41" y="141"/>
                  <a:pt x="40" y="141"/>
                  <a:pt x="40" y="141"/>
                </a:cubicBezTo>
                <a:cubicBezTo>
                  <a:pt x="39" y="140"/>
                  <a:pt x="39" y="139"/>
                  <a:pt x="39" y="138"/>
                </a:cubicBezTo>
                <a:cubicBezTo>
                  <a:pt x="39" y="137"/>
                  <a:pt x="39" y="136"/>
                  <a:pt x="39" y="134"/>
                </a:cubicBezTo>
                <a:cubicBezTo>
                  <a:pt x="40" y="133"/>
                  <a:pt x="40" y="131"/>
                  <a:pt x="41" y="130"/>
                </a:cubicBezTo>
                <a:cubicBezTo>
                  <a:pt x="41" y="129"/>
                  <a:pt x="41" y="128"/>
                  <a:pt x="42" y="126"/>
                </a:cubicBezTo>
                <a:cubicBezTo>
                  <a:pt x="43" y="124"/>
                  <a:pt x="43" y="122"/>
                  <a:pt x="43" y="119"/>
                </a:cubicBezTo>
                <a:cubicBezTo>
                  <a:pt x="43" y="119"/>
                  <a:pt x="43" y="118"/>
                  <a:pt x="43" y="117"/>
                </a:cubicBezTo>
                <a:cubicBezTo>
                  <a:pt x="42" y="115"/>
                  <a:pt x="40" y="116"/>
                  <a:pt x="40" y="117"/>
                </a:cubicBezTo>
                <a:cubicBezTo>
                  <a:pt x="39" y="119"/>
                  <a:pt x="39" y="121"/>
                  <a:pt x="39" y="122"/>
                </a:cubicBezTo>
                <a:cubicBezTo>
                  <a:pt x="40" y="124"/>
                  <a:pt x="39" y="124"/>
                  <a:pt x="38" y="125"/>
                </a:cubicBezTo>
                <a:cubicBezTo>
                  <a:pt x="37" y="127"/>
                  <a:pt x="37" y="130"/>
                  <a:pt x="36" y="132"/>
                </a:cubicBezTo>
                <a:cubicBezTo>
                  <a:pt x="36" y="134"/>
                  <a:pt x="36" y="134"/>
                  <a:pt x="36" y="136"/>
                </a:cubicBezTo>
                <a:cubicBezTo>
                  <a:pt x="36" y="136"/>
                  <a:pt x="37" y="138"/>
                  <a:pt x="36" y="139"/>
                </a:cubicBezTo>
                <a:cubicBezTo>
                  <a:pt x="35" y="138"/>
                  <a:pt x="34" y="135"/>
                  <a:pt x="33" y="133"/>
                </a:cubicBezTo>
                <a:cubicBezTo>
                  <a:pt x="33" y="132"/>
                  <a:pt x="33" y="130"/>
                  <a:pt x="33" y="129"/>
                </a:cubicBezTo>
                <a:cubicBezTo>
                  <a:pt x="33" y="126"/>
                  <a:pt x="33" y="124"/>
                  <a:pt x="33" y="121"/>
                </a:cubicBezTo>
                <a:cubicBezTo>
                  <a:pt x="33" y="118"/>
                  <a:pt x="31" y="114"/>
                  <a:pt x="30" y="112"/>
                </a:cubicBezTo>
                <a:cubicBezTo>
                  <a:pt x="29" y="111"/>
                  <a:pt x="28" y="110"/>
                  <a:pt x="28" y="109"/>
                </a:cubicBezTo>
                <a:cubicBezTo>
                  <a:pt x="27" y="108"/>
                  <a:pt x="26" y="107"/>
                  <a:pt x="26" y="106"/>
                </a:cubicBezTo>
                <a:cubicBezTo>
                  <a:pt x="24" y="104"/>
                  <a:pt x="22" y="103"/>
                  <a:pt x="20" y="105"/>
                </a:cubicBezTo>
                <a:cubicBezTo>
                  <a:pt x="19" y="107"/>
                  <a:pt x="18" y="109"/>
                  <a:pt x="17" y="110"/>
                </a:cubicBezTo>
                <a:cubicBezTo>
                  <a:pt x="17" y="112"/>
                  <a:pt x="18" y="114"/>
                  <a:pt x="18" y="115"/>
                </a:cubicBezTo>
                <a:cubicBezTo>
                  <a:pt x="18" y="117"/>
                  <a:pt x="18" y="118"/>
                  <a:pt x="20" y="119"/>
                </a:cubicBezTo>
                <a:cubicBezTo>
                  <a:pt x="20" y="119"/>
                  <a:pt x="21" y="120"/>
                  <a:pt x="21" y="121"/>
                </a:cubicBezTo>
                <a:cubicBezTo>
                  <a:pt x="21" y="121"/>
                  <a:pt x="21" y="122"/>
                  <a:pt x="21" y="123"/>
                </a:cubicBezTo>
                <a:cubicBezTo>
                  <a:pt x="21" y="123"/>
                  <a:pt x="23" y="124"/>
                  <a:pt x="22" y="125"/>
                </a:cubicBezTo>
                <a:cubicBezTo>
                  <a:pt x="22" y="125"/>
                  <a:pt x="21" y="124"/>
                  <a:pt x="20" y="123"/>
                </a:cubicBezTo>
                <a:cubicBezTo>
                  <a:pt x="20" y="123"/>
                  <a:pt x="20" y="123"/>
                  <a:pt x="19" y="123"/>
                </a:cubicBezTo>
                <a:cubicBezTo>
                  <a:pt x="18" y="123"/>
                  <a:pt x="17" y="124"/>
                  <a:pt x="16" y="123"/>
                </a:cubicBezTo>
                <a:cubicBezTo>
                  <a:pt x="15" y="123"/>
                  <a:pt x="14" y="122"/>
                  <a:pt x="14" y="121"/>
                </a:cubicBezTo>
                <a:cubicBezTo>
                  <a:pt x="13" y="120"/>
                  <a:pt x="12" y="120"/>
                  <a:pt x="11" y="119"/>
                </a:cubicBezTo>
                <a:cubicBezTo>
                  <a:pt x="11" y="119"/>
                  <a:pt x="10" y="118"/>
                  <a:pt x="10" y="118"/>
                </a:cubicBezTo>
                <a:cubicBezTo>
                  <a:pt x="9" y="117"/>
                  <a:pt x="9" y="117"/>
                  <a:pt x="9" y="116"/>
                </a:cubicBezTo>
                <a:cubicBezTo>
                  <a:pt x="8" y="115"/>
                  <a:pt x="8" y="113"/>
                  <a:pt x="7" y="113"/>
                </a:cubicBezTo>
                <a:cubicBezTo>
                  <a:pt x="6" y="114"/>
                  <a:pt x="6" y="116"/>
                  <a:pt x="6" y="117"/>
                </a:cubicBezTo>
                <a:cubicBezTo>
                  <a:pt x="7" y="118"/>
                  <a:pt x="7" y="119"/>
                  <a:pt x="8" y="120"/>
                </a:cubicBezTo>
                <a:cubicBezTo>
                  <a:pt x="8" y="121"/>
                  <a:pt x="7" y="123"/>
                  <a:pt x="8" y="123"/>
                </a:cubicBezTo>
                <a:cubicBezTo>
                  <a:pt x="8" y="123"/>
                  <a:pt x="8" y="123"/>
                  <a:pt x="8" y="123"/>
                </a:cubicBezTo>
                <a:cubicBezTo>
                  <a:pt x="7" y="124"/>
                  <a:pt x="8" y="126"/>
                  <a:pt x="8" y="127"/>
                </a:cubicBezTo>
                <a:cubicBezTo>
                  <a:pt x="8" y="127"/>
                  <a:pt x="8" y="128"/>
                  <a:pt x="8" y="129"/>
                </a:cubicBezTo>
                <a:cubicBezTo>
                  <a:pt x="8" y="129"/>
                  <a:pt x="9" y="130"/>
                  <a:pt x="8" y="131"/>
                </a:cubicBezTo>
                <a:cubicBezTo>
                  <a:pt x="7" y="132"/>
                  <a:pt x="5" y="128"/>
                  <a:pt x="4" y="127"/>
                </a:cubicBezTo>
                <a:cubicBezTo>
                  <a:pt x="4" y="126"/>
                  <a:pt x="3" y="123"/>
                  <a:pt x="1" y="123"/>
                </a:cubicBezTo>
                <a:cubicBezTo>
                  <a:pt x="1" y="124"/>
                  <a:pt x="1" y="124"/>
                  <a:pt x="1" y="125"/>
                </a:cubicBezTo>
                <a:cubicBezTo>
                  <a:pt x="1" y="125"/>
                  <a:pt x="0" y="126"/>
                  <a:pt x="0" y="126"/>
                </a:cubicBezTo>
                <a:cubicBezTo>
                  <a:pt x="0" y="129"/>
                  <a:pt x="0" y="131"/>
                  <a:pt x="0" y="133"/>
                </a:cubicBezTo>
                <a:cubicBezTo>
                  <a:pt x="0" y="135"/>
                  <a:pt x="0" y="136"/>
                  <a:pt x="2" y="137"/>
                </a:cubicBezTo>
                <a:cubicBezTo>
                  <a:pt x="2" y="138"/>
                  <a:pt x="3" y="139"/>
                  <a:pt x="4" y="139"/>
                </a:cubicBezTo>
                <a:cubicBezTo>
                  <a:pt x="5" y="140"/>
                  <a:pt x="6" y="140"/>
                  <a:pt x="7" y="140"/>
                </a:cubicBezTo>
                <a:cubicBezTo>
                  <a:pt x="8" y="140"/>
                  <a:pt x="8" y="140"/>
                  <a:pt x="9" y="139"/>
                </a:cubicBezTo>
                <a:cubicBezTo>
                  <a:pt x="9" y="138"/>
                  <a:pt x="10" y="136"/>
                  <a:pt x="12" y="136"/>
                </a:cubicBezTo>
                <a:cubicBezTo>
                  <a:pt x="13" y="136"/>
                  <a:pt x="15" y="137"/>
                  <a:pt x="16" y="138"/>
                </a:cubicBezTo>
                <a:cubicBezTo>
                  <a:pt x="16" y="138"/>
                  <a:pt x="16" y="139"/>
                  <a:pt x="16" y="139"/>
                </a:cubicBezTo>
                <a:cubicBezTo>
                  <a:pt x="17" y="139"/>
                  <a:pt x="17" y="139"/>
                  <a:pt x="18" y="140"/>
                </a:cubicBezTo>
                <a:cubicBezTo>
                  <a:pt x="19" y="141"/>
                  <a:pt x="21" y="142"/>
                  <a:pt x="22" y="144"/>
                </a:cubicBezTo>
                <a:cubicBezTo>
                  <a:pt x="20" y="144"/>
                  <a:pt x="19" y="143"/>
                  <a:pt x="17" y="143"/>
                </a:cubicBezTo>
                <a:cubicBezTo>
                  <a:pt x="17" y="143"/>
                  <a:pt x="14" y="141"/>
                  <a:pt x="13" y="141"/>
                </a:cubicBezTo>
                <a:cubicBezTo>
                  <a:pt x="12" y="141"/>
                  <a:pt x="12" y="143"/>
                  <a:pt x="12" y="144"/>
                </a:cubicBezTo>
                <a:cubicBezTo>
                  <a:pt x="11" y="148"/>
                  <a:pt x="14" y="150"/>
                  <a:pt x="17" y="153"/>
                </a:cubicBezTo>
                <a:cubicBezTo>
                  <a:pt x="18" y="154"/>
                  <a:pt x="19" y="155"/>
                  <a:pt x="20" y="156"/>
                </a:cubicBezTo>
                <a:cubicBezTo>
                  <a:pt x="20" y="157"/>
                  <a:pt x="21" y="157"/>
                  <a:pt x="21" y="158"/>
                </a:cubicBezTo>
                <a:cubicBezTo>
                  <a:pt x="22" y="159"/>
                  <a:pt x="23" y="160"/>
                  <a:pt x="26" y="160"/>
                </a:cubicBezTo>
                <a:cubicBezTo>
                  <a:pt x="27" y="160"/>
                  <a:pt x="27" y="160"/>
                  <a:pt x="28" y="159"/>
                </a:cubicBezTo>
                <a:cubicBezTo>
                  <a:pt x="28" y="159"/>
                  <a:pt x="29" y="159"/>
                  <a:pt x="30" y="159"/>
                </a:cubicBezTo>
                <a:cubicBezTo>
                  <a:pt x="30" y="159"/>
                  <a:pt x="30" y="158"/>
                  <a:pt x="31" y="158"/>
                </a:cubicBezTo>
                <a:cubicBezTo>
                  <a:pt x="32" y="158"/>
                  <a:pt x="32" y="158"/>
                  <a:pt x="33" y="159"/>
                </a:cubicBezTo>
                <a:cubicBezTo>
                  <a:pt x="33" y="159"/>
                  <a:pt x="33" y="160"/>
                  <a:pt x="33" y="160"/>
                </a:cubicBezTo>
                <a:cubicBezTo>
                  <a:pt x="34" y="160"/>
                  <a:pt x="35" y="160"/>
                  <a:pt x="36" y="160"/>
                </a:cubicBezTo>
                <a:cubicBezTo>
                  <a:pt x="37" y="159"/>
                  <a:pt x="40" y="158"/>
                  <a:pt x="42" y="159"/>
                </a:cubicBezTo>
                <a:cubicBezTo>
                  <a:pt x="44" y="160"/>
                  <a:pt x="38" y="165"/>
                  <a:pt x="38" y="167"/>
                </a:cubicBezTo>
                <a:cubicBezTo>
                  <a:pt x="38" y="168"/>
                  <a:pt x="38" y="169"/>
                  <a:pt x="39" y="170"/>
                </a:cubicBezTo>
                <a:cubicBezTo>
                  <a:pt x="40" y="170"/>
                  <a:pt x="40" y="171"/>
                  <a:pt x="41" y="171"/>
                </a:cubicBezTo>
                <a:cubicBezTo>
                  <a:pt x="42" y="172"/>
                  <a:pt x="43" y="171"/>
                  <a:pt x="44" y="171"/>
                </a:cubicBezTo>
                <a:cubicBezTo>
                  <a:pt x="46" y="170"/>
                  <a:pt x="47" y="169"/>
                  <a:pt x="48" y="168"/>
                </a:cubicBezTo>
                <a:cubicBezTo>
                  <a:pt x="50" y="167"/>
                  <a:pt x="49" y="166"/>
                  <a:pt x="50" y="164"/>
                </a:cubicBezTo>
                <a:cubicBezTo>
                  <a:pt x="50" y="163"/>
                  <a:pt x="51" y="161"/>
                  <a:pt x="52" y="160"/>
                </a:cubicBezTo>
                <a:cubicBezTo>
                  <a:pt x="53" y="159"/>
                  <a:pt x="53" y="159"/>
                  <a:pt x="54" y="158"/>
                </a:cubicBezTo>
                <a:cubicBezTo>
                  <a:pt x="54" y="158"/>
                  <a:pt x="55" y="157"/>
                  <a:pt x="55" y="156"/>
                </a:cubicBezTo>
                <a:cubicBezTo>
                  <a:pt x="56" y="155"/>
                  <a:pt x="58" y="154"/>
                  <a:pt x="59" y="154"/>
                </a:cubicBezTo>
                <a:cubicBezTo>
                  <a:pt x="59" y="154"/>
                  <a:pt x="59" y="154"/>
                  <a:pt x="59" y="154"/>
                </a:cubicBezTo>
                <a:cubicBezTo>
                  <a:pt x="60" y="156"/>
                  <a:pt x="56" y="157"/>
                  <a:pt x="58" y="159"/>
                </a:cubicBezTo>
                <a:cubicBezTo>
                  <a:pt x="59" y="159"/>
                  <a:pt x="60" y="159"/>
                  <a:pt x="60" y="160"/>
                </a:cubicBezTo>
                <a:cubicBezTo>
                  <a:pt x="61" y="160"/>
                  <a:pt x="61" y="161"/>
                  <a:pt x="62" y="162"/>
                </a:cubicBezTo>
                <a:cubicBezTo>
                  <a:pt x="63" y="163"/>
                  <a:pt x="64" y="163"/>
                  <a:pt x="66" y="163"/>
                </a:cubicBezTo>
                <a:cubicBezTo>
                  <a:pt x="67" y="163"/>
                  <a:pt x="67" y="163"/>
                  <a:pt x="68" y="164"/>
                </a:cubicBezTo>
                <a:cubicBezTo>
                  <a:pt x="69" y="166"/>
                  <a:pt x="66" y="165"/>
                  <a:pt x="65" y="165"/>
                </a:cubicBezTo>
                <a:cubicBezTo>
                  <a:pt x="64" y="165"/>
                  <a:pt x="64" y="165"/>
                  <a:pt x="64" y="164"/>
                </a:cubicBezTo>
                <a:cubicBezTo>
                  <a:pt x="62" y="164"/>
                  <a:pt x="62" y="163"/>
                  <a:pt x="60" y="163"/>
                </a:cubicBezTo>
                <a:cubicBezTo>
                  <a:pt x="60" y="163"/>
                  <a:pt x="59" y="163"/>
                  <a:pt x="59" y="163"/>
                </a:cubicBezTo>
                <a:cubicBezTo>
                  <a:pt x="58" y="163"/>
                  <a:pt x="57" y="162"/>
                  <a:pt x="56" y="162"/>
                </a:cubicBezTo>
                <a:cubicBezTo>
                  <a:pt x="56" y="163"/>
                  <a:pt x="55" y="164"/>
                  <a:pt x="55" y="165"/>
                </a:cubicBezTo>
                <a:cubicBezTo>
                  <a:pt x="54" y="166"/>
                  <a:pt x="54" y="167"/>
                  <a:pt x="54" y="168"/>
                </a:cubicBezTo>
                <a:cubicBezTo>
                  <a:pt x="54" y="171"/>
                  <a:pt x="57" y="171"/>
                  <a:pt x="59" y="172"/>
                </a:cubicBezTo>
                <a:cubicBezTo>
                  <a:pt x="59" y="173"/>
                  <a:pt x="60" y="173"/>
                  <a:pt x="60" y="174"/>
                </a:cubicBezTo>
                <a:cubicBezTo>
                  <a:pt x="61" y="174"/>
                  <a:pt x="61" y="175"/>
                  <a:pt x="61" y="175"/>
                </a:cubicBezTo>
                <a:cubicBezTo>
                  <a:pt x="60" y="175"/>
                  <a:pt x="59" y="175"/>
                  <a:pt x="58" y="175"/>
                </a:cubicBezTo>
                <a:cubicBezTo>
                  <a:pt x="57" y="174"/>
                  <a:pt x="57" y="173"/>
                  <a:pt x="55" y="173"/>
                </a:cubicBezTo>
                <a:cubicBezTo>
                  <a:pt x="53" y="173"/>
                  <a:pt x="51" y="174"/>
                  <a:pt x="49" y="174"/>
                </a:cubicBezTo>
                <a:cubicBezTo>
                  <a:pt x="49" y="175"/>
                  <a:pt x="48" y="175"/>
                  <a:pt x="48" y="176"/>
                </a:cubicBezTo>
                <a:cubicBezTo>
                  <a:pt x="47" y="177"/>
                  <a:pt x="48" y="177"/>
                  <a:pt x="49" y="178"/>
                </a:cubicBezTo>
                <a:cubicBezTo>
                  <a:pt x="50" y="178"/>
                  <a:pt x="52" y="179"/>
                  <a:pt x="50" y="180"/>
                </a:cubicBezTo>
                <a:cubicBezTo>
                  <a:pt x="50" y="180"/>
                  <a:pt x="49" y="179"/>
                  <a:pt x="49" y="180"/>
                </a:cubicBezTo>
                <a:cubicBezTo>
                  <a:pt x="49" y="180"/>
                  <a:pt x="49" y="180"/>
                  <a:pt x="49" y="181"/>
                </a:cubicBezTo>
                <a:cubicBezTo>
                  <a:pt x="48" y="181"/>
                  <a:pt x="48" y="181"/>
                  <a:pt x="48" y="182"/>
                </a:cubicBezTo>
                <a:cubicBezTo>
                  <a:pt x="48" y="182"/>
                  <a:pt x="48" y="182"/>
                  <a:pt x="48" y="183"/>
                </a:cubicBezTo>
                <a:cubicBezTo>
                  <a:pt x="48" y="184"/>
                  <a:pt x="47" y="183"/>
                  <a:pt x="46" y="183"/>
                </a:cubicBezTo>
                <a:cubicBezTo>
                  <a:pt x="45" y="184"/>
                  <a:pt x="43" y="186"/>
                  <a:pt x="44" y="187"/>
                </a:cubicBezTo>
                <a:cubicBezTo>
                  <a:pt x="45" y="188"/>
                  <a:pt x="47" y="186"/>
                  <a:pt x="47" y="186"/>
                </a:cubicBezTo>
                <a:cubicBezTo>
                  <a:pt x="48" y="186"/>
                  <a:pt x="50" y="185"/>
                  <a:pt x="51" y="185"/>
                </a:cubicBezTo>
                <a:cubicBezTo>
                  <a:pt x="53" y="186"/>
                  <a:pt x="54" y="188"/>
                  <a:pt x="54" y="189"/>
                </a:cubicBezTo>
                <a:cubicBezTo>
                  <a:pt x="52" y="190"/>
                  <a:pt x="49" y="189"/>
                  <a:pt x="48" y="190"/>
                </a:cubicBezTo>
                <a:cubicBezTo>
                  <a:pt x="47" y="191"/>
                  <a:pt x="47" y="192"/>
                  <a:pt x="47" y="192"/>
                </a:cubicBezTo>
                <a:cubicBezTo>
                  <a:pt x="46" y="194"/>
                  <a:pt x="47" y="195"/>
                  <a:pt x="46" y="196"/>
                </a:cubicBezTo>
                <a:cubicBezTo>
                  <a:pt x="45" y="196"/>
                  <a:pt x="44" y="197"/>
                  <a:pt x="44" y="198"/>
                </a:cubicBezTo>
                <a:cubicBezTo>
                  <a:pt x="44" y="198"/>
                  <a:pt x="44" y="196"/>
                  <a:pt x="43" y="196"/>
                </a:cubicBezTo>
                <a:cubicBezTo>
                  <a:pt x="42" y="196"/>
                  <a:pt x="42" y="197"/>
                  <a:pt x="41" y="197"/>
                </a:cubicBezTo>
                <a:cubicBezTo>
                  <a:pt x="40" y="197"/>
                  <a:pt x="39" y="197"/>
                  <a:pt x="39" y="197"/>
                </a:cubicBezTo>
                <a:cubicBezTo>
                  <a:pt x="38" y="198"/>
                  <a:pt x="38" y="198"/>
                  <a:pt x="38" y="198"/>
                </a:cubicBezTo>
                <a:cubicBezTo>
                  <a:pt x="37" y="198"/>
                  <a:pt x="35" y="198"/>
                  <a:pt x="34" y="198"/>
                </a:cubicBezTo>
                <a:cubicBezTo>
                  <a:pt x="33" y="198"/>
                  <a:pt x="33" y="198"/>
                  <a:pt x="32" y="198"/>
                </a:cubicBezTo>
                <a:cubicBezTo>
                  <a:pt x="30" y="197"/>
                  <a:pt x="28" y="200"/>
                  <a:pt x="26" y="201"/>
                </a:cubicBezTo>
                <a:cubicBezTo>
                  <a:pt x="24" y="203"/>
                  <a:pt x="24" y="203"/>
                  <a:pt x="26" y="204"/>
                </a:cubicBezTo>
                <a:cubicBezTo>
                  <a:pt x="28" y="204"/>
                  <a:pt x="30" y="204"/>
                  <a:pt x="32" y="205"/>
                </a:cubicBezTo>
                <a:cubicBezTo>
                  <a:pt x="32" y="207"/>
                  <a:pt x="35" y="205"/>
                  <a:pt x="36" y="205"/>
                </a:cubicBezTo>
                <a:cubicBezTo>
                  <a:pt x="36" y="207"/>
                  <a:pt x="39" y="207"/>
                  <a:pt x="40" y="207"/>
                </a:cubicBezTo>
                <a:cubicBezTo>
                  <a:pt x="42" y="207"/>
                  <a:pt x="44" y="207"/>
                  <a:pt x="45" y="207"/>
                </a:cubicBezTo>
                <a:cubicBezTo>
                  <a:pt x="46" y="206"/>
                  <a:pt x="46" y="206"/>
                  <a:pt x="47" y="206"/>
                </a:cubicBezTo>
                <a:cubicBezTo>
                  <a:pt x="49" y="207"/>
                  <a:pt x="51" y="206"/>
                  <a:pt x="52" y="206"/>
                </a:cubicBezTo>
                <a:cubicBezTo>
                  <a:pt x="55" y="206"/>
                  <a:pt x="57" y="207"/>
                  <a:pt x="59" y="207"/>
                </a:cubicBezTo>
                <a:cubicBezTo>
                  <a:pt x="58" y="209"/>
                  <a:pt x="52" y="208"/>
                  <a:pt x="50" y="208"/>
                </a:cubicBezTo>
                <a:cubicBezTo>
                  <a:pt x="49" y="208"/>
                  <a:pt x="48" y="207"/>
                  <a:pt x="46" y="207"/>
                </a:cubicBezTo>
                <a:cubicBezTo>
                  <a:pt x="45" y="208"/>
                  <a:pt x="44" y="209"/>
                  <a:pt x="43" y="209"/>
                </a:cubicBezTo>
                <a:cubicBezTo>
                  <a:pt x="43" y="210"/>
                  <a:pt x="42" y="210"/>
                  <a:pt x="42" y="210"/>
                </a:cubicBezTo>
                <a:cubicBezTo>
                  <a:pt x="41" y="211"/>
                  <a:pt x="40" y="210"/>
                  <a:pt x="39" y="210"/>
                </a:cubicBezTo>
                <a:cubicBezTo>
                  <a:pt x="38" y="211"/>
                  <a:pt x="38" y="213"/>
                  <a:pt x="39" y="213"/>
                </a:cubicBezTo>
                <a:cubicBezTo>
                  <a:pt x="40" y="214"/>
                  <a:pt x="40" y="214"/>
                  <a:pt x="41" y="214"/>
                </a:cubicBezTo>
                <a:cubicBezTo>
                  <a:pt x="42" y="215"/>
                  <a:pt x="42" y="214"/>
                  <a:pt x="42" y="216"/>
                </a:cubicBezTo>
                <a:cubicBezTo>
                  <a:pt x="42" y="216"/>
                  <a:pt x="42" y="217"/>
                  <a:pt x="43" y="217"/>
                </a:cubicBezTo>
                <a:cubicBezTo>
                  <a:pt x="44" y="218"/>
                  <a:pt x="44" y="218"/>
                  <a:pt x="45" y="218"/>
                </a:cubicBezTo>
                <a:cubicBezTo>
                  <a:pt x="46" y="218"/>
                  <a:pt x="47" y="219"/>
                  <a:pt x="48" y="219"/>
                </a:cubicBezTo>
                <a:cubicBezTo>
                  <a:pt x="49" y="220"/>
                  <a:pt x="50" y="220"/>
                  <a:pt x="50" y="220"/>
                </a:cubicBezTo>
                <a:cubicBezTo>
                  <a:pt x="51" y="220"/>
                  <a:pt x="52" y="221"/>
                  <a:pt x="52" y="220"/>
                </a:cubicBezTo>
                <a:cubicBezTo>
                  <a:pt x="54" y="221"/>
                  <a:pt x="54" y="222"/>
                  <a:pt x="56" y="222"/>
                </a:cubicBezTo>
                <a:cubicBezTo>
                  <a:pt x="57" y="222"/>
                  <a:pt x="58" y="222"/>
                  <a:pt x="58" y="223"/>
                </a:cubicBezTo>
                <a:cubicBezTo>
                  <a:pt x="59" y="224"/>
                  <a:pt x="59" y="225"/>
                  <a:pt x="57" y="225"/>
                </a:cubicBezTo>
                <a:cubicBezTo>
                  <a:pt x="57" y="225"/>
                  <a:pt x="56" y="225"/>
                  <a:pt x="55" y="224"/>
                </a:cubicBezTo>
                <a:cubicBezTo>
                  <a:pt x="54" y="224"/>
                  <a:pt x="54" y="224"/>
                  <a:pt x="53" y="223"/>
                </a:cubicBezTo>
                <a:cubicBezTo>
                  <a:pt x="52" y="222"/>
                  <a:pt x="50" y="222"/>
                  <a:pt x="49" y="221"/>
                </a:cubicBezTo>
                <a:cubicBezTo>
                  <a:pt x="47" y="220"/>
                  <a:pt x="46" y="220"/>
                  <a:pt x="44" y="219"/>
                </a:cubicBezTo>
                <a:cubicBezTo>
                  <a:pt x="43" y="218"/>
                  <a:pt x="43" y="218"/>
                  <a:pt x="42" y="218"/>
                </a:cubicBezTo>
                <a:cubicBezTo>
                  <a:pt x="41" y="217"/>
                  <a:pt x="41" y="217"/>
                  <a:pt x="41" y="217"/>
                </a:cubicBezTo>
                <a:cubicBezTo>
                  <a:pt x="41" y="217"/>
                  <a:pt x="41" y="216"/>
                  <a:pt x="40" y="215"/>
                </a:cubicBezTo>
                <a:cubicBezTo>
                  <a:pt x="39" y="214"/>
                  <a:pt x="38" y="214"/>
                  <a:pt x="38" y="213"/>
                </a:cubicBezTo>
                <a:cubicBezTo>
                  <a:pt x="37" y="212"/>
                  <a:pt x="37" y="211"/>
                  <a:pt x="36" y="211"/>
                </a:cubicBezTo>
                <a:cubicBezTo>
                  <a:pt x="35" y="210"/>
                  <a:pt x="34" y="210"/>
                  <a:pt x="33" y="210"/>
                </a:cubicBezTo>
                <a:cubicBezTo>
                  <a:pt x="30" y="209"/>
                  <a:pt x="28" y="212"/>
                  <a:pt x="26" y="213"/>
                </a:cubicBezTo>
                <a:cubicBezTo>
                  <a:pt x="25" y="214"/>
                  <a:pt x="24" y="215"/>
                  <a:pt x="23" y="216"/>
                </a:cubicBezTo>
                <a:cubicBezTo>
                  <a:pt x="23" y="216"/>
                  <a:pt x="22" y="218"/>
                  <a:pt x="23" y="219"/>
                </a:cubicBezTo>
                <a:cubicBezTo>
                  <a:pt x="23" y="220"/>
                  <a:pt x="25" y="221"/>
                  <a:pt x="26" y="221"/>
                </a:cubicBezTo>
                <a:cubicBezTo>
                  <a:pt x="27" y="222"/>
                  <a:pt x="29" y="221"/>
                  <a:pt x="30" y="222"/>
                </a:cubicBezTo>
                <a:cubicBezTo>
                  <a:pt x="31" y="222"/>
                  <a:pt x="30" y="223"/>
                  <a:pt x="31" y="222"/>
                </a:cubicBezTo>
                <a:cubicBezTo>
                  <a:pt x="31" y="223"/>
                  <a:pt x="31" y="225"/>
                  <a:pt x="30" y="225"/>
                </a:cubicBezTo>
                <a:cubicBezTo>
                  <a:pt x="30" y="225"/>
                  <a:pt x="28" y="225"/>
                  <a:pt x="27" y="225"/>
                </a:cubicBezTo>
                <a:cubicBezTo>
                  <a:pt x="25" y="225"/>
                  <a:pt x="22" y="225"/>
                  <a:pt x="22" y="228"/>
                </a:cubicBezTo>
                <a:cubicBezTo>
                  <a:pt x="23" y="228"/>
                  <a:pt x="25" y="228"/>
                  <a:pt x="26" y="228"/>
                </a:cubicBezTo>
                <a:cubicBezTo>
                  <a:pt x="26" y="228"/>
                  <a:pt x="26" y="228"/>
                  <a:pt x="27" y="229"/>
                </a:cubicBezTo>
                <a:cubicBezTo>
                  <a:pt x="27" y="229"/>
                  <a:pt x="28" y="229"/>
                  <a:pt x="28" y="229"/>
                </a:cubicBezTo>
                <a:cubicBezTo>
                  <a:pt x="29" y="229"/>
                  <a:pt x="30" y="229"/>
                  <a:pt x="31" y="229"/>
                </a:cubicBezTo>
                <a:cubicBezTo>
                  <a:pt x="33" y="228"/>
                  <a:pt x="34" y="227"/>
                  <a:pt x="35" y="226"/>
                </a:cubicBezTo>
                <a:cubicBezTo>
                  <a:pt x="36" y="226"/>
                  <a:pt x="39" y="225"/>
                  <a:pt x="39" y="226"/>
                </a:cubicBezTo>
                <a:cubicBezTo>
                  <a:pt x="40" y="229"/>
                  <a:pt x="35" y="231"/>
                  <a:pt x="33" y="232"/>
                </a:cubicBezTo>
                <a:cubicBezTo>
                  <a:pt x="32" y="233"/>
                  <a:pt x="26" y="237"/>
                  <a:pt x="30" y="238"/>
                </a:cubicBezTo>
                <a:cubicBezTo>
                  <a:pt x="31" y="238"/>
                  <a:pt x="34" y="238"/>
                  <a:pt x="36" y="238"/>
                </a:cubicBezTo>
                <a:cubicBezTo>
                  <a:pt x="38" y="238"/>
                  <a:pt x="39" y="236"/>
                  <a:pt x="41" y="236"/>
                </a:cubicBezTo>
                <a:cubicBezTo>
                  <a:pt x="42" y="240"/>
                  <a:pt x="35" y="240"/>
                  <a:pt x="33" y="240"/>
                </a:cubicBezTo>
                <a:cubicBezTo>
                  <a:pt x="30" y="240"/>
                  <a:pt x="26" y="240"/>
                  <a:pt x="23" y="239"/>
                </a:cubicBezTo>
                <a:cubicBezTo>
                  <a:pt x="22" y="239"/>
                  <a:pt x="20" y="239"/>
                  <a:pt x="18" y="239"/>
                </a:cubicBezTo>
                <a:cubicBezTo>
                  <a:pt x="17" y="240"/>
                  <a:pt x="17" y="242"/>
                  <a:pt x="18" y="243"/>
                </a:cubicBezTo>
                <a:cubicBezTo>
                  <a:pt x="22" y="245"/>
                  <a:pt x="25" y="247"/>
                  <a:pt x="29" y="247"/>
                </a:cubicBezTo>
                <a:cubicBezTo>
                  <a:pt x="30" y="247"/>
                  <a:pt x="32" y="247"/>
                  <a:pt x="34" y="247"/>
                </a:cubicBezTo>
                <a:cubicBezTo>
                  <a:pt x="34" y="247"/>
                  <a:pt x="35" y="246"/>
                  <a:pt x="35" y="246"/>
                </a:cubicBezTo>
                <a:cubicBezTo>
                  <a:pt x="37" y="245"/>
                  <a:pt x="39" y="245"/>
                  <a:pt x="40" y="244"/>
                </a:cubicBezTo>
                <a:cubicBezTo>
                  <a:pt x="43" y="243"/>
                  <a:pt x="47" y="244"/>
                  <a:pt x="50" y="243"/>
                </a:cubicBezTo>
                <a:cubicBezTo>
                  <a:pt x="51" y="242"/>
                  <a:pt x="53" y="241"/>
                  <a:pt x="54" y="241"/>
                </a:cubicBezTo>
                <a:cubicBezTo>
                  <a:pt x="56" y="240"/>
                  <a:pt x="58" y="239"/>
                  <a:pt x="59" y="236"/>
                </a:cubicBezTo>
                <a:cubicBezTo>
                  <a:pt x="59" y="234"/>
                  <a:pt x="58" y="233"/>
                  <a:pt x="58" y="231"/>
                </a:cubicBezTo>
                <a:cubicBezTo>
                  <a:pt x="58" y="230"/>
                  <a:pt x="58" y="228"/>
                  <a:pt x="57" y="228"/>
                </a:cubicBezTo>
                <a:cubicBezTo>
                  <a:pt x="57" y="228"/>
                  <a:pt x="56" y="227"/>
                  <a:pt x="56" y="227"/>
                </a:cubicBezTo>
                <a:cubicBezTo>
                  <a:pt x="57" y="227"/>
                  <a:pt x="57" y="227"/>
                  <a:pt x="58" y="226"/>
                </a:cubicBezTo>
                <a:cubicBezTo>
                  <a:pt x="58" y="226"/>
                  <a:pt x="60" y="226"/>
                  <a:pt x="60" y="226"/>
                </a:cubicBezTo>
                <a:cubicBezTo>
                  <a:pt x="60" y="226"/>
                  <a:pt x="61" y="225"/>
                  <a:pt x="61" y="225"/>
                </a:cubicBezTo>
                <a:cubicBezTo>
                  <a:pt x="62" y="224"/>
                  <a:pt x="62" y="223"/>
                  <a:pt x="62" y="223"/>
                </a:cubicBezTo>
                <a:cubicBezTo>
                  <a:pt x="62" y="222"/>
                  <a:pt x="62" y="222"/>
                  <a:pt x="63" y="221"/>
                </a:cubicBezTo>
                <a:cubicBezTo>
                  <a:pt x="64" y="221"/>
                  <a:pt x="64" y="220"/>
                  <a:pt x="64" y="220"/>
                </a:cubicBezTo>
                <a:cubicBezTo>
                  <a:pt x="65" y="219"/>
                  <a:pt x="66" y="219"/>
                  <a:pt x="67" y="218"/>
                </a:cubicBezTo>
                <a:cubicBezTo>
                  <a:pt x="67" y="217"/>
                  <a:pt x="67" y="215"/>
                  <a:pt x="68" y="214"/>
                </a:cubicBezTo>
                <a:cubicBezTo>
                  <a:pt x="69" y="213"/>
                  <a:pt x="70" y="213"/>
                  <a:pt x="71" y="212"/>
                </a:cubicBezTo>
                <a:cubicBezTo>
                  <a:pt x="71" y="211"/>
                  <a:pt x="72" y="211"/>
                  <a:pt x="72" y="210"/>
                </a:cubicBezTo>
                <a:cubicBezTo>
                  <a:pt x="72" y="210"/>
                  <a:pt x="73" y="209"/>
                  <a:pt x="73" y="209"/>
                </a:cubicBezTo>
                <a:cubicBezTo>
                  <a:pt x="73" y="209"/>
                  <a:pt x="73" y="209"/>
                  <a:pt x="74" y="208"/>
                </a:cubicBezTo>
                <a:cubicBezTo>
                  <a:pt x="74" y="208"/>
                  <a:pt x="74" y="208"/>
                  <a:pt x="74" y="208"/>
                </a:cubicBezTo>
                <a:cubicBezTo>
                  <a:pt x="75" y="207"/>
                  <a:pt x="76" y="207"/>
                  <a:pt x="76" y="206"/>
                </a:cubicBezTo>
                <a:cubicBezTo>
                  <a:pt x="78" y="204"/>
                  <a:pt x="84" y="196"/>
                  <a:pt x="85" y="195"/>
                </a:cubicBezTo>
                <a:cubicBezTo>
                  <a:pt x="85" y="194"/>
                  <a:pt x="86" y="193"/>
                  <a:pt x="86" y="193"/>
                </a:cubicBezTo>
                <a:cubicBezTo>
                  <a:pt x="86" y="193"/>
                  <a:pt x="87" y="193"/>
                  <a:pt x="87" y="192"/>
                </a:cubicBezTo>
                <a:cubicBezTo>
                  <a:pt x="87" y="192"/>
                  <a:pt x="87" y="191"/>
                  <a:pt x="87" y="191"/>
                </a:cubicBezTo>
                <a:cubicBezTo>
                  <a:pt x="88" y="189"/>
                  <a:pt x="98" y="179"/>
                  <a:pt x="99" y="177"/>
                </a:cubicBezTo>
                <a:cubicBezTo>
                  <a:pt x="99" y="176"/>
                  <a:pt x="100" y="176"/>
                  <a:pt x="100" y="175"/>
                </a:cubicBezTo>
                <a:cubicBezTo>
                  <a:pt x="101" y="174"/>
                  <a:pt x="102" y="172"/>
                  <a:pt x="101" y="175"/>
                </a:cubicBezTo>
                <a:cubicBezTo>
                  <a:pt x="100" y="177"/>
                  <a:pt x="92" y="189"/>
                  <a:pt x="92" y="189"/>
                </a:cubicBezTo>
                <a:cubicBezTo>
                  <a:pt x="90" y="190"/>
                  <a:pt x="90" y="191"/>
                  <a:pt x="89" y="192"/>
                </a:cubicBezTo>
                <a:cubicBezTo>
                  <a:pt x="86" y="195"/>
                  <a:pt x="85" y="198"/>
                  <a:pt x="82" y="202"/>
                </a:cubicBezTo>
                <a:cubicBezTo>
                  <a:pt x="81" y="203"/>
                  <a:pt x="81" y="204"/>
                  <a:pt x="79" y="206"/>
                </a:cubicBezTo>
                <a:cubicBezTo>
                  <a:pt x="78" y="208"/>
                  <a:pt x="76" y="209"/>
                  <a:pt x="75" y="211"/>
                </a:cubicBezTo>
                <a:cubicBezTo>
                  <a:pt x="72" y="214"/>
                  <a:pt x="72" y="218"/>
                  <a:pt x="70" y="222"/>
                </a:cubicBezTo>
                <a:cubicBezTo>
                  <a:pt x="70" y="223"/>
                  <a:pt x="69" y="222"/>
                  <a:pt x="69" y="223"/>
                </a:cubicBezTo>
                <a:cubicBezTo>
                  <a:pt x="68" y="224"/>
                  <a:pt x="69" y="226"/>
                  <a:pt x="68" y="226"/>
                </a:cubicBezTo>
                <a:cubicBezTo>
                  <a:pt x="68" y="227"/>
                  <a:pt x="68" y="229"/>
                  <a:pt x="68" y="230"/>
                </a:cubicBezTo>
                <a:cubicBezTo>
                  <a:pt x="70" y="229"/>
                  <a:pt x="73" y="229"/>
                  <a:pt x="75" y="229"/>
                </a:cubicBezTo>
                <a:cubicBezTo>
                  <a:pt x="68" y="231"/>
                  <a:pt x="68" y="231"/>
                  <a:pt x="68" y="231"/>
                </a:cubicBezTo>
                <a:cubicBezTo>
                  <a:pt x="68" y="231"/>
                  <a:pt x="68" y="232"/>
                  <a:pt x="68" y="232"/>
                </a:cubicBezTo>
                <a:cubicBezTo>
                  <a:pt x="67" y="232"/>
                  <a:pt x="67" y="232"/>
                  <a:pt x="66" y="232"/>
                </a:cubicBezTo>
                <a:cubicBezTo>
                  <a:pt x="68" y="231"/>
                  <a:pt x="68" y="231"/>
                  <a:pt x="68" y="231"/>
                </a:cubicBezTo>
                <a:cubicBezTo>
                  <a:pt x="68" y="231"/>
                  <a:pt x="68" y="230"/>
                  <a:pt x="68" y="230"/>
                </a:cubicBezTo>
                <a:cubicBezTo>
                  <a:pt x="68" y="230"/>
                  <a:pt x="67" y="230"/>
                  <a:pt x="67" y="231"/>
                </a:cubicBezTo>
                <a:cubicBezTo>
                  <a:pt x="65" y="232"/>
                  <a:pt x="66" y="233"/>
                  <a:pt x="66" y="236"/>
                </a:cubicBezTo>
                <a:cubicBezTo>
                  <a:pt x="62" y="237"/>
                  <a:pt x="63" y="239"/>
                  <a:pt x="61" y="243"/>
                </a:cubicBezTo>
                <a:cubicBezTo>
                  <a:pt x="60" y="245"/>
                  <a:pt x="59" y="245"/>
                  <a:pt x="59" y="248"/>
                </a:cubicBezTo>
                <a:cubicBezTo>
                  <a:pt x="59" y="250"/>
                  <a:pt x="59" y="252"/>
                  <a:pt x="59" y="254"/>
                </a:cubicBezTo>
                <a:cubicBezTo>
                  <a:pt x="60" y="254"/>
                  <a:pt x="64" y="244"/>
                  <a:pt x="67" y="250"/>
                </a:cubicBezTo>
                <a:cubicBezTo>
                  <a:pt x="63" y="252"/>
                  <a:pt x="65" y="255"/>
                  <a:pt x="64" y="258"/>
                </a:cubicBezTo>
                <a:cubicBezTo>
                  <a:pt x="64" y="258"/>
                  <a:pt x="63" y="258"/>
                  <a:pt x="63" y="258"/>
                </a:cubicBezTo>
                <a:cubicBezTo>
                  <a:pt x="62" y="259"/>
                  <a:pt x="62" y="260"/>
                  <a:pt x="63" y="261"/>
                </a:cubicBezTo>
                <a:cubicBezTo>
                  <a:pt x="63" y="262"/>
                  <a:pt x="64" y="262"/>
                  <a:pt x="64" y="262"/>
                </a:cubicBezTo>
                <a:cubicBezTo>
                  <a:pt x="64" y="262"/>
                  <a:pt x="64" y="263"/>
                  <a:pt x="64" y="264"/>
                </a:cubicBezTo>
                <a:cubicBezTo>
                  <a:pt x="61" y="263"/>
                  <a:pt x="62" y="270"/>
                  <a:pt x="62" y="272"/>
                </a:cubicBezTo>
                <a:cubicBezTo>
                  <a:pt x="62" y="275"/>
                  <a:pt x="60" y="277"/>
                  <a:pt x="60" y="280"/>
                </a:cubicBezTo>
                <a:cubicBezTo>
                  <a:pt x="60" y="283"/>
                  <a:pt x="60" y="286"/>
                  <a:pt x="60" y="288"/>
                </a:cubicBezTo>
                <a:cubicBezTo>
                  <a:pt x="59" y="289"/>
                  <a:pt x="60" y="291"/>
                  <a:pt x="60" y="291"/>
                </a:cubicBezTo>
                <a:cubicBezTo>
                  <a:pt x="59" y="292"/>
                  <a:pt x="58" y="292"/>
                  <a:pt x="58" y="293"/>
                </a:cubicBezTo>
                <a:cubicBezTo>
                  <a:pt x="57" y="294"/>
                  <a:pt x="57" y="294"/>
                  <a:pt x="57" y="296"/>
                </a:cubicBezTo>
                <a:cubicBezTo>
                  <a:pt x="62" y="297"/>
                  <a:pt x="63" y="295"/>
                  <a:pt x="65" y="291"/>
                </a:cubicBezTo>
                <a:cubicBezTo>
                  <a:pt x="68" y="287"/>
                  <a:pt x="71" y="285"/>
                  <a:pt x="71" y="280"/>
                </a:cubicBezTo>
                <a:cubicBezTo>
                  <a:pt x="71" y="277"/>
                  <a:pt x="70" y="271"/>
                  <a:pt x="71" y="268"/>
                </a:cubicBezTo>
                <a:cubicBezTo>
                  <a:pt x="73" y="267"/>
                  <a:pt x="75" y="268"/>
                  <a:pt x="77" y="267"/>
                </a:cubicBezTo>
                <a:cubicBezTo>
                  <a:pt x="78" y="267"/>
                  <a:pt x="80" y="266"/>
                  <a:pt x="81" y="265"/>
                </a:cubicBezTo>
                <a:cubicBezTo>
                  <a:pt x="83" y="269"/>
                  <a:pt x="78" y="270"/>
                  <a:pt x="76" y="273"/>
                </a:cubicBezTo>
                <a:cubicBezTo>
                  <a:pt x="75" y="274"/>
                  <a:pt x="76" y="275"/>
                  <a:pt x="75" y="275"/>
                </a:cubicBezTo>
                <a:cubicBezTo>
                  <a:pt x="75" y="276"/>
                  <a:pt x="73" y="276"/>
                  <a:pt x="73" y="277"/>
                </a:cubicBezTo>
                <a:cubicBezTo>
                  <a:pt x="72" y="278"/>
                  <a:pt x="72" y="281"/>
                  <a:pt x="72" y="282"/>
                </a:cubicBezTo>
                <a:cubicBezTo>
                  <a:pt x="73" y="286"/>
                  <a:pt x="75" y="291"/>
                  <a:pt x="79" y="290"/>
                </a:cubicBezTo>
                <a:cubicBezTo>
                  <a:pt x="82" y="289"/>
                  <a:pt x="81" y="290"/>
                  <a:pt x="81" y="286"/>
                </a:cubicBezTo>
                <a:cubicBezTo>
                  <a:pt x="82" y="284"/>
                  <a:pt x="83" y="283"/>
                  <a:pt x="86" y="284"/>
                </a:cubicBezTo>
                <a:cubicBezTo>
                  <a:pt x="86" y="287"/>
                  <a:pt x="86" y="288"/>
                  <a:pt x="88" y="290"/>
                </a:cubicBezTo>
                <a:cubicBezTo>
                  <a:pt x="90" y="292"/>
                  <a:pt x="91" y="294"/>
                  <a:pt x="92" y="296"/>
                </a:cubicBezTo>
                <a:cubicBezTo>
                  <a:pt x="93" y="298"/>
                  <a:pt x="94" y="301"/>
                  <a:pt x="95" y="298"/>
                </a:cubicBezTo>
                <a:cubicBezTo>
                  <a:pt x="95" y="297"/>
                  <a:pt x="95" y="294"/>
                  <a:pt x="95" y="293"/>
                </a:cubicBezTo>
                <a:cubicBezTo>
                  <a:pt x="95" y="291"/>
                  <a:pt x="93" y="290"/>
                  <a:pt x="94" y="288"/>
                </a:cubicBezTo>
                <a:cubicBezTo>
                  <a:pt x="95" y="288"/>
                  <a:pt x="96" y="288"/>
                  <a:pt x="98" y="288"/>
                </a:cubicBezTo>
                <a:cubicBezTo>
                  <a:pt x="98" y="287"/>
                  <a:pt x="98" y="285"/>
                  <a:pt x="98" y="283"/>
                </a:cubicBezTo>
                <a:cubicBezTo>
                  <a:pt x="98" y="280"/>
                  <a:pt x="98" y="279"/>
                  <a:pt x="99" y="277"/>
                </a:cubicBezTo>
                <a:cubicBezTo>
                  <a:pt x="100" y="276"/>
                  <a:pt x="100" y="273"/>
                  <a:pt x="101" y="272"/>
                </a:cubicBezTo>
                <a:cubicBezTo>
                  <a:pt x="104" y="272"/>
                  <a:pt x="103" y="275"/>
                  <a:pt x="103" y="277"/>
                </a:cubicBezTo>
                <a:cubicBezTo>
                  <a:pt x="106" y="277"/>
                  <a:pt x="112" y="275"/>
                  <a:pt x="110" y="279"/>
                </a:cubicBezTo>
                <a:cubicBezTo>
                  <a:pt x="108" y="280"/>
                  <a:pt x="105" y="279"/>
                  <a:pt x="103" y="280"/>
                </a:cubicBezTo>
                <a:cubicBezTo>
                  <a:pt x="101" y="281"/>
                  <a:pt x="102" y="283"/>
                  <a:pt x="102" y="285"/>
                </a:cubicBezTo>
                <a:cubicBezTo>
                  <a:pt x="101" y="288"/>
                  <a:pt x="99" y="288"/>
                  <a:pt x="98" y="290"/>
                </a:cubicBezTo>
                <a:cubicBezTo>
                  <a:pt x="97" y="292"/>
                  <a:pt x="97" y="294"/>
                  <a:pt x="97" y="296"/>
                </a:cubicBezTo>
                <a:cubicBezTo>
                  <a:pt x="98" y="297"/>
                  <a:pt x="98" y="298"/>
                  <a:pt x="99" y="299"/>
                </a:cubicBezTo>
                <a:cubicBezTo>
                  <a:pt x="99" y="300"/>
                  <a:pt x="98" y="301"/>
                  <a:pt x="99" y="301"/>
                </a:cubicBezTo>
                <a:cubicBezTo>
                  <a:pt x="99" y="302"/>
                  <a:pt x="100" y="302"/>
                  <a:pt x="100" y="302"/>
                </a:cubicBezTo>
                <a:cubicBezTo>
                  <a:pt x="101" y="303"/>
                  <a:pt x="102" y="305"/>
                  <a:pt x="103" y="306"/>
                </a:cubicBezTo>
                <a:cubicBezTo>
                  <a:pt x="103" y="307"/>
                  <a:pt x="105" y="307"/>
                  <a:pt x="106" y="308"/>
                </a:cubicBezTo>
                <a:cubicBezTo>
                  <a:pt x="107" y="308"/>
                  <a:pt x="108" y="310"/>
                  <a:pt x="110" y="310"/>
                </a:cubicBezTo>
                <a:cubicBezTo>
                  <a:pt x="111" y="310"/>
                  <a:pt x="112" y="310"/>
                  <a:pt x="113" y="311"/>
                </a:cubicBezTo>
                <a:cubicBezTo>
                  <a:pt x="114" y="312"/>
                  <a:pt x="114" y="319"/>
                  <a:pt x="113" y="320"/>
                </a:cubicBezTo>
                <a:cubicBezTo>
                  <a:pt x="110" y="320"/>
                  <a:pt x="109" y="324"/>
                  <a:pt x="108" y="327"/>
                </a:cubicBezTo>
                <a:cubicBezTo>
                  <a:pt x="107" y="330"/>
                  <a:pt x="107" y="332"/>
                  <a:pt x="106" y="336"/>
                </a:cubicBezTo>
                <a:cubicBezTo>
                  <a:pt x="105" y="341"/>
                  <a:pt x="102" y="347"/>
                  <a:pt x="98" y="351"/>
                </a:cubicBezTo>
                <a:cubicBezTo>
                  <a:pt x="97" y="353"/>
                  <a:pt x="95" y="355"/>
                  <a:pt x="93" y="356"/>
                </a:cubicBezTo>
                <a:cubicBezTo>
                  <a:pt x="91" y="359"/>
                  <a:pt x="91" y="362"/>
                  <a:pt x="91" y="365"/>
                </a:cubicBezTo>
                <a:cubicBezTo>
                  <a:pt x="91" y="369"/>
                  <a:pt x="92" y="377"/>
                  <a:pt x="96" y="379"/>
                </a:cubicBezTo>
                <a:cubicBezTo>
                  <a:pt x="93" y="380"/>
                  <a:pt x="92" y="373"/>
                  <a:pt x="91" y="372"/>
                </a:cubicBezTo>
                <a:cubicBezTo>
                  <a:pt x="90" y="368"/>
                  <a:pt x="88" y="367"/>
                  <a:pt x="84" y="368"/>
                </a:cubicBezTo>
                <a:cubicBezTo>
                  <a:pt x="83" y="371"/>
                  <a:pt x="83" y="374"/>
                  <a:pt x="84" y="377"/>
                </a:cubicBezTo>
                <a:cubicBezTo>
                  <a:pt x="85" y="380"/>
                  <a:pt x="87" y="383"/>
                  <a:pt x="89" y="385"/>
                </a:cubicBezTo>
                <a:cubicBezTo>
                  <a:pt x="90" y="386"/>
                  <a:pt x="92" y="387"/>
                  <a:pt x="93" y="388"/>
                </a:cubicBezTo>
                <a:cubicBezTo>
                  <a:pt x="94" y="390"/>
                  <a:pt x="97" y="405"/>
                  <a:pt x="101" y="403"/>
                </a:cubicBezTo>
                <a:cubicBezTo>
                  <a:pt x="102" y="398"/>
                  <a:pt x="99" y="392"/>
                  <a:pt x="99" y="387"/>
                </a:cubicBezTo>
                <a:cubicBezTo>
                  <a:pt x="99" y="383"/>
                  <a:pt x="98" y="380"/>
                  <a:pt x="102" y="378"/>
                </a:cubicBezTo>
                <a:cubicBezTo>
                  <a:pt x="105" y="377"/>
                  <a:pt x="105" y="378"/>
                  <a:pt x="107" y="381"/>
                </a:cubicBezTo>
                <a:cubicBezTo>
                  <a:pt x="107" y="382"/>
                  <a:pt x="109" y="382"/>
                  <a:pt x="109" y="382"/>
                </a:cubicBezTo>
                <a:cubicBezTo>
                  <a:pt x="110" y="384"/>
                  <a:pt x="111" y="385"/>
                  <a:pt x="112" y="386"/>
                </a:cubicBezTo>
                <a:cubicBezTo>
                  <a:pt x="113" y="388"/>
                  <a:pt x="115" y="389"/>
                  <a:pt x="117" y="390"/>
                </a:cubicBezTo>
                <a:cubicBezTo>
                  <a:pt x="121" y="394"/>
                  <a:pt x="123" y="399"/>
                  <a:pt x="130" y="399"/>
                </a:cubicBezTo>
                <a:cubicBezTo>
                  <a:pt x="131" y="395"/>
                  <a:pt x="130" y="395"/>
                  <a:pt x="128" y="391"/>
                </a:cubicBezTo>
                <a:cubicBezTo>
                  <a:pt x="127" y="388"/>
                  <a:pt x="127" y="385"/>
                  <a:pt x="127" y="381"/>
                </a:cubicBezTo>
                <a:cubicBezTo>
                  <a:pt x="127" y="376"/>
                  <a:pt x="130" y="380"/>
                  <a:pt x="133" y="382"/>
                </a:cubicBezTo>
                <a:cubicBezTo>
                  <a:pt x="137" y="384"/>
                  <a:pt x="136" y="385"/>
                  <a:pt x="137" y="390"/>
                </a:cubicBezTo>
                <a:cubicBezTo>
                  <a:pt x="139" y="390"/>
                  <a:pt x="142" y="391"/>
                  <a:pt x="145" y="391"/>
                </a:cubicBezTo>
                <a:cubicBezTo>
                  <a:pt x="145" y="391"/>
                  <a:pt x="147" y="392"/>
                  <a:pt x="147" y="392"/>
                </a:cubicBezTo>
                <a:cubicBezTo>
                  <a:pt x="148" y="392"/>
                  <a:pt x="149" y="390"/>
                  <a:pt x="150" y="390"/>
                </a:cubicBezTo>
                <a:cubicBezTo>
                  <a:pt x="153" y="389"/>
                  <a:pt x="154" y="390"/>
                  <a:pt x="156" y="388"/>
                </a:cubicBezTo>
                <a:cubicBezTo>
                  <a:pt x="158" y="386"/>
                  <a:pt x="158" y="385"/>
                  <a:pt x="160" y="383"/>
                </a:cubicBezTo>
                <a:cubicBezTo>
                  <a:pt x="162" y="381"/>
                  <a:pt x="162" y="380"/>
                  <a:pt x="165" y="381"/>
                </a:cubicBezTo>
                <a:cubicBezTo>
                  <a:pt x="166" y="381"/>
                  <a:pt x="166" y="382"/>
                  <a:pt x="166" y="383"/>
                </a:cubicBezTo>
                <a:cubicBezTo>
                  <a:pt x="167" y="383"/>
                  <a:pt x="168" y="382"/>
                  <a:pt x="168" y="383"/>
                </a:cubicBezTo>
                <a:cubicBezTo>
                  <a:pt x="169" y="383"/>
                  <a:pt x="170" y="383"/>
                  <a:pt x="171" y="383"/>
                </a:cubicBezTo>
                <a:cubicBezTo>
                  <a:pt x="174" y="382"/>
                  <a:pt x="175" y="381"/>
                  <a:pt x="174" y="378"/>
                </a:cubicBezTo>
                <a:cubicBezTo>
                  <a:pt x="174" y="377"/>
                  <a:pt x="172" y="376"/>
                  <a:pt x="171" y="375"/>
                </a:cubicBezTo>
                <a:cubicBezTo>
                  <a:pt x="171" y="374"/>
                  <a:pt x="171" y="373"/>
                  <a:pt x="172" y="372"/>
                </a:cubicBezTo>
                <a:cubicBezTo>
                  <a:pt x="175" y="371"/>
                  <a:pt x="177" y="372"/>
                  <a:pt x="180" y="372"/>
                </a:cubicBezTo>
                <a:cubicBezTo>
                  <a:pt x="183" y="372"/>
                  <a:pt x="185" y="372"/>
                  <a:pt x="187" y="372"/>
                </a:cubicBezTo>
                <a:cubicBezTo>
                  <a:pt x="189" y="371"/>
                  <a:pt x="191" y="370"/>
                  <a:pt x="193" y="369"/>
                </a:cubicBezTo>
                <a:cubicBezTo>
                  <a:pt x="196" y="368"/>
                  <a:pt x="197" y="366"/>
                  <a:pt x="201" y="367"/>
                </a:cubicBezTo>
                <a:cubicBezTo>
                  <a:pt x="201" y="368"/>
                  <a:pt x="201" y="369"/>
                  <a:pt x="201" y="371"/>
                </a:cubicBezTo>
                <a:cubicBezTo>
                  <a:pt x="197" y="370"/>
                  <a:pt x="195" y="375"/>
                  <a:pt x="192" y="375"/>
                </a:cubicBezTo>
                <a:cubicBezTo>
                  <a:pt x="190" y="376"/>
                  <a:pt x="189" y="373"/>
                  <a:pt x="187" y="374"/>
                </a:cubicBezTo>
                <a:cubicBezTo>
                  <a:pt x="186" y="375"/>
                  <a:pt x="186" y="377"/>
                  <a:pt x="186" y="378"/>
                </a:cubicBezTo>
                <a:cubicBezTo>
                  <a:pt x="185" y="378"/>
                  <a:pt x="183" y="378"/>
                  <a:pt x="182" y="378"/>
                </a:cubicBezTo>
                <a:cubicBezTo>
                  <a:pt x="180" y="379"/>
                  <a:pt x="182" y="378"/>
                  <a:pt x="180" y="380"/>
                </a:cubicBezTo>
                <a:cubicBezTo>
                  <a:pt x="179" y="382"/>
                  <a:pt x="178" y="385"/>
                  <a:pt x="176" y="388"/>
                </a:cubicBezTo>
                <a:cubicBezTo>
                  <a:pt x="175" y="389"/>
                  <a:pt x="175" y="390"/>
                  <a:pt x="174" y="391"/>
                </a:cubicBezTo>
                <a:cubicBezTo>
                  <a:pt x="174" y="391"/>
                  <a:pt x="174" y="392"/>
                  <a:pt x="173" y="392"/>
                </a:cubicBezTo>
                <a:cubicBezTo>
                  <a:pt x="173" y="392"/>
                  <a:pt x="172" y="392"/>
                  <a:pt x="171" y="392"/>
                </a:cubicBezTo>
                <a:cubicBezTo>
                  <a:pt x="170" y="393"/>
                  <a:pt x="170" y="394"/>
                  <a:pt x="169" y="395"/>
                </a:cubicBezTo>
                <a:cubicBezTo>
                  <a:pt x="169" y="396"/>
                  <a:pt x="169" y="397"/>
                  <a:pt x="169" y="397"/>
                </a:cubicBezTo>
                <a:cubicBezTo>
                  <a:pt x="169" y="398"/>
                  <a:pt x="168" y="398"/>
                  <a:pt x="168" y="399"/>
                </a:cubicBezTo>
                <a:cubicBezTo>
                  <a:pt x="165" y="402"/>
                  <a:pt x="164" y="409"/>
                  <a:pt x="165" y="414"/>
                </a:cubicBezTo>
                <a:cubicBezTo>
                  <a:pt x="166" y="418"/>
                  <a:pt x="171" y="422"/>
                  <a:pt x="172" y="425"/>
                </a:cubicBezTo>
                <a:cubicBezTo>
                  <a:pt x="173" y="427"/>
                  <a:pt x="173" y="429"/>
                  <a:pt x="174" y="430"/>
                </a:cubicBezTo>
                <a:cubicBezTo>
                  <a:pt x="174" y="431"/>
                  <a:pt x="175" y="432"/>
                  <a:pt x="176" y="433"/>
                </a:cubicBezTo>
                <a:cubicBezTo>
                  <a:pt x="176" y="434"/>
                  <a:pt x="177" y="434"/>
                  <a:pt x="177" y="435"/>
                </a:cubicBezTo>
                <a:cubicBezTo>
                  <a:pt x="178" y="435"/>
                  <a:pt x="177" y="436"/>
                  <a:pt x="177" y="437"/>
                </a:cubicBezTo>
                <a:cubicBezTo>
                  <a:pt x="180" y="441"/>
                  <a:pt x="186" y="442"/>
                  <a:pt x="185" y="448"/>
                </a:cubicBezTo>
                <a:cubicBezTo>
                  <a:pt x="184" y="450"/>
                  <a:pt x="182" y="452"/>
                  <a:pt x="185" y="454"/>
                </a:cubicBezTo>
                <a:cubicBezTo>
                  <a:pt x="185" y="455"/>
                  <a:pt x="187" y="456"/>
                  <a:pt x="188" y="456"/>
                </a:cubicBezTo>
                <a:cubicBezTo>
                  <a:pt x="190" y="455"/>
                  <a:pt x="189" y="454"/>
                  <a:pt x="190" y="453"/>
                </a:cubicBezTo>
                <a:cubicBezTo>
                  <a:pt x="192" y="452"/>
                  <a:pt x="193" y="453"/>
                  <a:pt x="195" y="451"/>
                </a:cubicBezTo>
                <a:cubicBezTo>
                  <a:pt x="196" y="449"/>
                  <a:pt x="196" y="447"/>
                  <a:pt x="199" y="448"/>
                </a:cubicBezTo>
                <a:cubicBezTo>
                  <a:pt x="202" y="449"/>
                  <a:pt x="203" y="452"/>
                  <a:pt x="205" y="448"/>
                </a:cubicBezTo>
                <a:cubicBezTo>
                  <a:pt x="206" y="446"/>
                  <a:pt x="206" y="442"/>
                  <a:pt x="209" y="443"/>
                </a:cubicBezTo>
                <a:cubicBezTo>
                  <a:pt x="212" y="443"/>
                  <a:pt x="213" y="447"/>
                  <a:pt x="212" y="449"/>
                </a:cubicBezTo>
                <a:cubicBezTo>
                  <a:pt x="212" y="452"/>
                  <a:pt x="209" y="452"/>
                  <a:pt x="208" y="455"/>
                </a:cubicBezTo>
                <a:cubicBezTo>
                  <a:pt x="206" y="455"/>
                  <a:pt x="205" y="459"/>
                  <a:pt x="205" y="461"/>
                </a:cubicBezTo>
                <a:cubicBezTo>
                  <a:pt x="205" y="461"/>
                  <a:pt x="206" y="462"/>
                  <a:pt x="206" y="462"/>
                </a:cubicBezTo>
                <a:cubicBezTo>
                  <a:pt x="206" y="463"/>
                  <a:pt x="206" y="464"/>
                  <a:pt x="206" y="465"/>
                </a:cubicBezTo>
                <a:cubicBezTo>
                  <a:pt x="205" y="466"/>
                  <a:pt x="205" y="466"/>
                  <a:pt x="204" y="468"/>
                </a:cubicBezTo>
                <a:cubicBezTo>
                  <a:pt x="204" y="468"/>
                  <a:pt x="203" y="467"/>
                  <a:pt x="203" y="467"/>
                </a:cubicBezTo>
                <a:cubicBezTo>
                  <a:pt x="202" y="468"/>
                  <a:pt x="202" y="468"/>
                  <a:pt x="202" y="469"/>
                </a:cubicBezTo>
                <a:cubicBezTo>
                  <a:pt x="201" y="469"/>
                  <a:pt x="200" y="470"/>
                  <a:pt x="200" y="471"/>
                </a:cubicBezTo>
                <a:cubicBezTo>
                  <a:pt x="198" y="473"/>
                  <a:pt x="197" y="474"/>
                  <a:pt x="199" y="476"/>
                </a:cubicBezTo>
                <a:cubicBezTo>
                  <a:pt x="198" y="478"/>
                  <a:pt x="196" y="478"/>
                  <a:pt x="195" y="480"/>
                </a:cubicBezTo>
                <a:cubicBezTo>
                  <a:pt x="193" y="483"/>
                  <a:pt x="195" y="483"/>
                  <a:pt x="196" y="485"/>
                </a:cubicBezTo>
                <a:cubicBezTo>
                  <a:pt x="197" y="487"/>
                  <a:pt x="198" y="490"/>
                  <a:pt x="197" y="492"/>
                </a:cubicBezTo>
                <a:cubicBezTo>
                  <a:pt x="196" y="494"/>
                  <a:pt x="194" y="494"/>
                  <a:pt x="194" y="498"/>
                </a:cubicBezTo>
                <a:cubicBezTo>
                  <a:pt x="194" y="500"/>
                  <a:pt x="195" y="502"/>
                  <a:pt x="194" y="504"/>
                </a:cubicBezTo>
                <a:cubicBezTo>
                  <a:pt x="194" y="506"/>
                  <a:pt x="195" y="510"/>
                  <a:pt x="194" y="511"/>
                </a:cubicBezTo>
                <a:cubicBezTo>
                  <a:pt x="193" y="515"/>
                  <a:pt x="187" y="512"/>
                  <a:pt x="188" y="516"/>
                </a:cubicBezTo>
                <a:cubicBezTo>
                  <a:pt x="188" y="517"/>
                  <a:pt x="190" y="518"/>
                  <a:pt x="190" y="519"/>
                </a:cubicBezTo>
                <a:cubicBezTo>
                  <a:pt x="190" y="520"/>
                  <a:pt x="189" y="521"/>
                  <a:pt x="189" y="522"/>
                </a:cubicBezTo>
                <a:cubicBezTo>
                  <a:pt x="187" y="523"/>
                  <a:pt x="186" y="521"/>
                  <a:pt x="185" y="519"/>
                </a:cubicBezTo>
                <a:cubicBezTo>
                  <a:pt x="184" y="518"/>
                  <a:pt x="182" y="518"/>
                  <a:pt x="181" y="517"/>
                </a:cubicBezTo>
                <a:cubicBezTo>
                  <a:pt x="180" y="516"/>
                  <a:pt x="179" y="514"/>
                  <a:pt x="178" y="514"/>
                </a:cubicBezTo>
                <a:cubicBezTo>
                  <a:pt x="176" y="513"/>
                  <a:pt x="173" y="515"/>
                  <a:pt x="174" y="517"/>
                </a:cubicBezTo>
                <a:cubicBezTo>
                  <a:pt x="169" y="518"/>
                  <a:pt x="161" y="511"/>
                  <a:pt x="157" y="514"/>
                </a:cubicBezTo>
                <a:cubicBezTo>
                  <a:pt x="163" y="515"/>
                  <a:pt x="160" y="523"/>
                  <a:pt x="163" y="525"/>
                </a:cubicBezTo>
                <a:cubicBezTo>
                  <a:pt x="160" y="525"/>
                  <a:pt x="155" y="524"/>
                  <a:pt x="152" y="525"/>
                </a:cubicBezTo>
                <a:cubicBezTo>
                  <a:pt x="150" y="526"/>
                  <a:pt x="151" y="530"/>
                  <a:pt x="148" y="531"/>
                </a:cubicBezTo>
                <a:cubicBezTo>
                  <a:pt x="148" y="531"/>
                  <a:pt x="146" y="532"/>
                  <a:pt x="146" y="532"/>
                </a:cubicBezTo>
                <a:cubicBezTo>
                  <a:pt x="144" y="533"/>
                  <a:pt x="143" y="533"/>
                  <a:pt x="142" y="531"/>
                </a:cubicBezTo>
                <a:cubicBezTo>
                  <a:pt x="141" y="529"/>
                  <a:pt x="143" y="529"/>
                  <a:pt x="143" y="528"/>
                </a:cubicBezTo>
                <a:cubicBezTo>
                  <a:pt x="144" y="526"/>
                  <a:pt x="144" y="526"/>
                  <a:pt x="144" y="523"/>
                </a:cubicBezTo>
                <a:cubicBezTo>
                  <a:pt x="142" y="522"/>
                  <a:pt x="142" y="524"/>
                  <a:pt x="141" y="525"/>
                </a:cubicBezTo>
                <a:cubicBezTo>
                  <a:pt x="139" y="525"/>
                  <a:pt x="138" y="525"/>
                  <a:pt x="136" y="525"/>
                </a:cubicBezTo>
                <a:cubicBezTo>
                  <a:pt x="136" y="523"/>
                  <a:pt x="136" y="522"/>
                  <a:pt x="135" y="520"/>
                </a:cubicBezTo>
                <a:cubicBezTo>
                  <a:pt x="134" y="518"/>
                  <a:pt x="132" y="515"/>
                  <a:pt x="130" y="514"/>
                </a:cubicBezTo>
                <a:cubicBezTo>
                  <a:pt x="128" y="512"/>
                  <a:pt x="123" y="513"/>
                  <a:pt x="120" y="513"/>
                </a:cubicBezTo>
                <a:cubicBezTo>
                  <a:pt x="116" y="513"/>
                  <a:pt x="112" y="516"/>
                  <a:pt x="114" y="521"/>
                </a:cubicBezTo>
                <a:cubicBezTo>
                  <a:pt x="115" y="523"/>
                  <a:pt x="119" y="525"/>
                  <a:pt x="118" y="526"/>
                </a:cubicBezTo>
                <a:cubicBezTo>
                  <a:pt x="116" y="529"/>
                  <a:pt x="109" y="520"/>
                  <a:pt x="107" y="521"/>
                </a:cubicBezTo>
                <a:cubicBezTo>
                  <a:pt x="109" y="525"/>
                  <a:pt x="112" y="529"/>
                  <a:pt x="115" y="531"/>
                </a:cubicBezTo>
                <a:cubicBezTo>
                  <a:pt x="118" y="534"/>
                  <a:pt x="121" y="532"/>
                  <a:pt x="122" y="537"/>
                </a:cubicBezTo>
                <a:cubicBezTo>
                  <a:pt x="125" y="537"/>
                  <a:pt x="124" y="539"/>
                  <a:pt x="126" y="541"/>
                </a:cubicBezTo>
                <a:cubicBezTo>
                  <a:pt x="127" y="543"/>
                  <a:pt x="129" y="543"/>
                  <a:pt x="130" y="545"/>
                </a:cubicBezTo>
                <a:cubicBezTo>
                  <a:pt x="129" y="545"/>
                  <a:pt x="128" y="548"/>
                  <a:pt x="127" y="549"/>
                </a:cubicBezTo>
                <a:cubicBezTo>
                  <a:pt x="125" y="552"/>
                  <a:pt x="124" y="556"/>
                  <a:pt x="123" y="560"/>
                </a:cubicBezTo>
                <a:cubicBezTo>
                  <a:pt x="123" y="559"/>
                  <a:pt x="123" y="559"/>
                  <a:pt x="123" y="558"/>
                </a:cubicBezTo>
                <a:cubicBezTo>
                  <a:pt x="122" y="560"/>
                  <a:pt x="120" y="562"/>
                  <a:pt x="118" y="563"/>
                </a:cubicBezTo>
                <a:cubicBezTo>
                  <a:pt x="117" y="564"/>
                  <a:pt x="114" y="563"/>
                  <a:pt x="112" y="564"/>
                </a:cubicBezTo>
                <a:cubicBezTo>
                  <a:pt x="112" y="564"/>
                  <a:pt x="111" y="565"/>
                  <a:pt x="110" y="566"/>
                </a:cubicBezTo>
                <a:cubicBezTo>
                  <a:pt x="109" y="567"/>
                  <a:pt x="109" y="566"/>
                  <a:pt x="108" y="568"/>
                </a:cubicBezTo>
                <a:cubicBezTo>
                  <a:pt x="106" y="570"/>
                  <a:pt x="106" y="572"/>
                  <a:pt x="107" y="574"/>
                </a:cubicBezTo>
                <a:cubicBezTo>
                  <a:pt x="108" y="574"/>
                  <a:pt x="110" y="574"/>
                  <a:pt x="112" y="574"/>
                </a:cubicBezTo>
                <a:cubicBezTo>
                  <a:pt x="113" y="574"/>
                  <a:pt x="112" y="575"/>
                  <a:pt x="113" y="576"/>
                </a:cubicBezTo>
                <a:cubicBezTo>
                  <a:pt x="114" y="576"/>
                  <a:pt x="116" y="576"/>
                  <a:pt x="117" y="576"/>
                </a:cubicBezTo>
                <a:cubicBezTo>
                  <a:pt x="122" y="577"/>
                  <a:pt x="121" y="570"/>
                  <a:pt x="124" y="567"/>
                </a:cubicBezTo>
                <a:cubicBezTo>
                  <a:pt x="126" y="564"/>
                  <a:pt x="129" y="563"/>
                  <a:pt x="132" y="561"/>
                </a:cubicBezTo>
                <a:cubicBezTo>
                  <a:pt x="135" y="559"/>
                  <a:pt x="141" y="558"/>
                  <a:pt x="144" y="559"/>
                </a:cubicBezTo>
                <a:cubicBezTo>
                  <a:pt x="144" y="561"/>
                  <a:pt x="143" y="562"/>
                  <a:pt x="143" y="563"/>
                </a:cubicBezTo>
                <a:cubicBezTo>
                  <a:pt x="142" y="565"/>
                  <a:pt x="142" y="565"/>
                  <a:pt x="142" y="567"/>
                </a:cubicBezTo>
                <a:cubicBezTo>
                  <a:pt x="142" y="570"/>
                  <a:pt x="146" y="574"/>
                  <a:pt x="142" y="574"/>
                </a:cubicBezTo>
                <a:cubicBezTo>
                  <a:pt x="142" y="576"/>
                  <a:pt x="141" y="577"/>
                  <a:pt x="141" y="578"/>
                </a:cubicBezTo>
                <a:cubicBezTo>
                  <a:pt x="141" y="580"/>
                  <a:pt x="143" y="582"/>
                  <a:pt x="143" y="584"/>
                </a:cubicBezTo>
                <a:cubicBezTo>
                  <a:pt x="143" y="585"/>
                  <a:pt x="139" y="589"/>
                  <a:pt x="143" y="590"/>
                </a:cubicBezTo>
                <a:cubicBezTo>
                  <a:pt x="143" y="592"/>
                  <a:pt x="145" y="595"/>
                  <a:pt x="144" y="597"/>
                </a:cubicBezTo>
                <a:cubicBezTo>
                  <a:pt x="144" y="598"/>
                  <a:pt x="143" y="598"/>
                  <a:pt x="142" y="600"/>
                </a:cubicBezTo>
                <a:cubicBezTo>
                  <a:pt x="141" y="601"/>
                  <a:pt x="141" y="602"/>
                  <a:pt x="141" y="603"/>
                </a:cubicBezTo>
                <a:cubicBezTo>
                  <a:pt x="141" y="605"/>
                  <a:pt x="140" y="606"/>
                  <a:pt x="139" y="608"/>
                </a:cubicBezTo>
                <a:cubicBezTo>
                  <a:pt x="139" y="609"/>
                  <a:pt x="140" y="611"/>
                  <a:pt x="139" y="612"/>
                </a:cubicBezTo>
                <a:cubicBezTo>
                  <a:pt x="139" y="613"/>
                  <a:pt x="137" y="613"/>
                  <a:pt x="137" y="614"/>
                </a:cubicBezTo>
                <a:cubicBezTo>
                  <a:pt x="136" y="615"/>
                  <a:pt x="136" y="616"/>
                  <a:pt x="136" y="617"/>
                </a:cubicBezTo>
                <a:cubicBezTo>
                  <a:pt x="134" y="621"/>
                  <a:pt x="134" y="619"/>
                  <a:pt x="132" y="620"/>
                </a:cubicBezTo>
                <a:cubicBezTo>
                  <a:pt x="130" y="621"/>
                  <a:pt x="129" y="623"/>
                  <a:pt x="128" y="624"/>
                </a:cubicBezTo>
                <a:cubicBezTo>
                  <a:pt x="127" y="624"/>
                  <a:pt x="126" y="625"/>
                  <a:pt x="125" y="625"/>
                </a:cubicBezTo>
                <a:cubicBezTo>
                  <a:pt x="125" y="626"/>
                  <a:pt x="124" y="625"/>
                  <a:pt x="123" y="626"/>
                </a:cubicBezTo>
                <a:cubicBezTo>
                  <a:pt x="122" y="626"/>
                  <a:pt x="121" y="629"/>
                  <a:pt x="120" y="630"/>
                </a:cubicBezTo>
                <a:cubicBezTo>
                  <a:pt x="118" y="631"/>
                  <a:pt x="115" y="629"/>
                  <a:pt x="113" y="630"/>
                </a:cubicBezTo>
                <a:cubicBezTo>
                  <a:pt x="113" y="630"/>
                  <a:pt x="112" y="631"/>
                  <a:pt x="112" y="631"/>
                </a:cubicBezTo>
                <a:cubicBezTo>
                  <a:pt x="111" y="631"/>
                  <a:pt x="109" y="631"/>
                  <a:pt x="109" y="631"/>
                </a:cubicBezTo>
                <a:cubicBezTo>
                  <a:pt x="108" y="632"/>
                  <a:pt x="106" y="633"/>
                  <a:pt x="105" y="634"/>
                </a:cubicBezTo>
                <a:cubicBezTo>
                  <a:pt x="104" y="635"/>
                  <a:pt x="104" y="637"/>
                  <a:pt x="103" y="638"/>
                </a:cubicBezTo>
                <a:cubicBezTo>
                  <a:pt x="101" y="640"/>
                  <a:pt x="95" y="639"/>
                  <a:pt x="93" y="637"/>
                </a:cubicBezTo>
                <a:cubicBezTo>
                  <a:pt x="91" y="636"/>
                  <a:pt x="92" y="635"/>
                  <a:pt x="89" y="636"/>
                </a:cubicBezTo>
                <a:cubicBezTo>
                  <a:pt x="87" y="638"/>
                  <a:pt x="88" y="639"/>
                  <a:pt x="87" y="642"/>
                </a:cubicBezTo>
                <a:cubicBezTo>
                  <a:pt x="86" y="643"/>
                  <a:pt x="82" y="642"/>
                  <a:pt x="82" y="643"/>
                </a:cubicBezTo>
                <a:cubicBezTo>
                  <a:pt x="81" y="644"/>
                  <a:pt x="82" y="648"/>
                  <a:pt x="81" y="650"/>
                </a:cubicBezTo>
                <a:cubicBezTo>
                  <a:pt x="79" y="653"/>
                  <a:pt x="76" y="651"/>
                  <a:pt x="75" y="655"/>
                </a:cubicBezTo>
                <a:cubicBezTo>
                  <a:pt x="77" y="655"/>
                  <a:pt x="82" y="654"/>
                  <a:pt x="85" y="655"/>
                </a:cubicBezTo>
                <a:cubicBezTo>
                  <a:pt x="88" y="656"/>
                  <a:pt x="86" y="658"/>
                  <a:pt x="85" y="660"/>
                </a:cubicBezTo>
                <a:cubicBezTo>
                  <a:pt x="83" y="662"/>
                  <a:pt x="82" y="663"/>
                  <a:pt x="79" y="664"/>
                </a:cubicBezTo>
                <a:cubicBezTo>
                  <a:pt x="78" y="665"/>
                  <a:pt x="77" y="664"/>
                  <a:pt x="76" y="666"/>
                </a:cubicBezTo>
                <a:cubicBezTo>
                  <a:pt x="76" y="669"/>
                  <a:pt x="77" y="669"/>
                  <a:pt x="79" y="670"/>
                </a:cubicBezTo>
                <a:cubicBezTo>
                  <a:pt x="82" y="672"/>
                  <a:pt x="84" y="672"/>
                  <a:pt x="87" y="672"/>
                </a:cubicBezTo>
                <a:cubicBezTo>
                  <a:pt x="88" y="672"/>
                  <a:pt x="89" y="672"/>
                  <a:pt x="89" y="672"/>
                </a:cubicBezTo>
                <a:cubicBezTo>
                  <a:pt x="90" y="673"/>
                  <a:pt x="90" y="674"/>
                  <a:pt x="90" y="674"/>
                </a:cubicBezTo>
                <a:cubicBezTo>
                  <a:pt x="92" y="675"/>
                  <a:pt x="93" y="675"/>
                  <a:pt x="95" y="675"/>
                </a:cubicBezTo>
                <a:cubicBezTo>
                  <a:pt x="97" y="675"/>
                  <a:pt x="100" y="675"/>
                  <a:pt x="102" y="675"/>
                </a:cubicBezTo>
                <a:cubicBezTo>
                  <a:pt x="104" y="676"/>
                  <a:pt x="103" y="676"/>
                  <a:pt x="105" y="677"/>
                </a:cubicBezTo>
                <a:cubicBezTo>
                  <a:pt x="105" y="678"/>
                  <a:pt x="105" y="679"/>
                  <a:pt x="107" y="678"/>
                </a:cubicBezTo>
                <a:cubicBezTo>
                  <a:pt x="110" y="677"/>
                  <a:pt x="107" y="674"/>
                  <a:pt x="108" y="672"/>
                </a:cubicBezTo>
                <a:cubicBezTo>
                  <a:pt x="111" y="671"/>
                  <a:pt x="113" y="671"/>
                  <a:pt x="116" y="671"/>
                </a:cubicBezTo>
                <a:cubicBezTo>
                  <a:pt x="119" y="671"/>
                  <a:pt x="119" y="669"/>
                  <a:pt x="122" y="669"/>
                </a:cubicBezTo>
                <a:cubicBezTo>
                  <a:pt x="125" y="668"/>
                  <a:pt x="127" y="668"/>
                  <a:pt x="128" y="671"/>
                </a:cubicBezTo>
                <a:cubicBezTo>
                  <a:pt x="128" y="673"/>
                  <a:pt x="127" y="677"/>
                  <a:pt x="128" y="678"/>
                </a:cubicBezTo>
                <a:cubicBezTo>
                  <a:pt x="129" y="679"/>
                  <a:pt x="131" y="679"/>
                  <a:pt x="131" y="679"/>
                </a:cubicBezTo>
                <a:cubicBezTo>
                  <a:pt x="133" y="680"/>
                  <a:pt x="133" y="682"/>
                  <a:pt x="134" y="682"/>
                </a:cubicBezTo>
                <a:cubicBezTo>
                  <a:pt x="135" y="683"/>
                  <a:pt x="139" y="682"/>
                  <a:pt x="140" y="682"/>
                </a:cubicBezTo>
                <a:cubicBezTo>
                  <a:pt x="143" y="682"/>
                  <a:pt x="143" y="682"/>
                  <a:pt x="145" y="680"/>
                </a:cubicBezTo>
                <a:cubicBezTo>
                  <a:pt x="148" y="678"/>
                  <a:pt x="147" y="678"/>
                  <a:pt x="147" y="675"/>
                </a:cubicBezTo>
                <a:cubicBezTo>
                  <a:pt x="148" y="672"/>
                  <a:pt x="148" y="671"/>
                  <a:pt x="151" y="672"/>
                </a:cubicBezTo>
                <a:cubicBezTo>
                  <a:pt x="153" y="672"/>
                  <a:pt x="154" y="672"/>
                  <a:pt x="155" y="675"/>
                </a:cubicBezTo>
                <a:cubicBezTo>
                  <a:pt x="155" y="676"/>
                  <a:pt x="154" y="678"/>
                  <a:pt x="155" y="678"/>
                </a:cubicBezTo>
                <a:cubicBezTo>
                  <a:pt x="156" y="680"/>
                  <a:pt x="158" y="680"/>
                  <a:pt x="160" y="681"/>
                </a:cubicBezTo>
                <a:cubicBezTo>
                  <a:pt x="162" y="682"/>
                  <a:pt x="163" y="684"/>
                  <a:pt x="165" y="686"/>
                </a:cubicBezTo>
                <a:cubicBezTo>
                  <a:pt x="166" y="689"/>
                  <a:pt x="167" y="691"/>
                  <a:pt x="169" y="691"/>
                </a:cubicBezTo>
                <a:cubicBezTo>
                  <a:pt x="171" y="692"/>
                  <a:pt x="172" y="691"/>
                  <a:pt x="173" y="692"/>
                </a:cubicBezTo>
                <a:cubicBezTo>
                  <a:pt x="176" y="693"/>
                  <a:pt x="176" y="694"/>
                  <a:pt x="179" y="695"/>
                </a:cubicBezTo>
                <a:cubicBezTo>
                  <a:pt x="182" y="696"/>
                  <a:pt x="185" y="697"/>
                  <a:pt x="189" y="697"/>
                </a:cubicBezTo>
                <a:cubicBezTo>
                  <a:pt x="191" y="697"/>
                  <a:pt x="193" y="696"/>
                  <a:pt x="194" y="694"/>
                </a:cubicBezTo>
                <a:cubicBezTo>
                  <a:pt x="195" y="691"/>
                  <a:pt x="192" y="689"/>
                  <a:pt x="194" y="687"/>
                </a:cubicBezTo>
                <a:cubicBezTo>
                  <a:pt x="196" y="685"/>
                  <a:pt x="196" y="685"/>
                  <a:pt x="198" y="685"/>
                </a:cubicBezTo>
                <a:cubicBezTo>
                  <a:pt x="198" y="685"/>
                  <a:pt x="199" y="685"/>
                  <a:pt x="200" y="685"/>
                </a:cubicBezTo>
                <a:cubicBezTo>
                  <a:pt x="201" y="685"/>
                  <a:pt x="201" y="684"/>
                  <a:pt x="202" y="683"/>
                </a:cubicBezTo>
                <a:cubicBezTo>
                  <a:pt x="203" y="683"/>
                  <a:pt x="204" y="683"/>
                  <a:pt x="205" y="682"/>
                </a:cubicBezTo>
                <a:cubicBezTo>
                  <a:pt x="206" y="682"/>
                  <a:pt x="208" y="680"/>
                  <a:pt x="209" y="679"/>
                </a:cubicBezTo>
                <a:cubicBezTo>
                  <a:pt x="211" y="678"/>
                  <a:pt x="214" y="680"/>
                  <a:pt x="216" y="678"/>
                </a:cubicBezTo>
                <a:cubicBezTo>
                  <a:pt x="218" y="677"/>
                  <a:pt x="218" y="676"/>
                  <a:pt x="219" y="675"/>
                </a:cubicBezTo>
                <a:cubicBezTo>
                  <a:pt x="220" y="674"/>
                  <a:pt x="221" y="675"/>
                  <a:pt x="222" y="675"/>
                </a:cubicBezTo>
                <a:cubicBezTo>
                  <a:pt x="223" y="674"/>
                  <a:pt x="223" y="673"/>
                  <a:pt x="224" y="673"/>
                </a:cubicBezTo>
                <a:cubicBezTo>
                  <a:pt x="225" y="674"/>
                  <a:pt x="218" y="677"/>
                  <a:pt x="217" y="679"/>
                </a:cubicBezTo>
                <a:cubicBezTo>
                  <a:pt x="215" y="680"/>
                  <a:pt x="216" y="682"/>
                  <a:pt x="215" y="683"/>
                </a:cubicBezTo>
                <a:cubicBezTo>
                  <a:pt x="214" y="686"/>
                  <a:pt x="212" y="686"/>
                  <a:pt x="210" y="687"/>
                </a:cubicBezTo>
                <a:cubicBezTo>
                  <a:pt x="208" y="689"/>
                  <a:pt x="206" y="690"/>
                  <a:pt x="204" y="692"/>
                </a:cubicBezTo>
                <a:cubicBezTo>
                  <a:pt x="204" y="693"/>
                  <a:pt x="203" y="695"/>
                  <a:pt x="202" y="696"/>
                </a:cubicBezTo>
                <a:cubicBezTo>
                  <a:pt x="202" y="696"/>
                  <a:pt x="202" y="697"/>
                  <a:pt x="202" y="698"/>
                </a:cubicBezTo>
                <a:cubicBezTo>
                  <a:pt x="201" y="698"/>
                  <a:pt x="200" y="700"/>
                  <a:pt x="200" y="700"/>
                </a:cubicBezTo>
                <a:cubicBezTo>
                  <a:pt x="199" y="704"/>
                  <a:pt x="200" y="708"/>
                  <a:pt x="195" y="709"/>
                </a:cubicBezTo>
                <a:cubicBezTo>
                  <a:pt x="193" y="709"/>
                  <a:pt x="192" y="709"/>
                  <a:pt x="190" y="709"/>
                </a:cubicBezTo>
                <a:cubicBezTo>
                  <a:pt x="190" y="709"/>
                  <a:pt x="188" y="708"/>
                  <a:pt x="187" y="709"/>
                </a:cubicBezTo>
                <a:cubicBezTo>
                  <a:pt x="186" y="709"/>
                  <a:pt x="186" y="710"/>
                  <a:pt x="185" y="711"/>
                </a:cubicBezTo>
                <a:cubicBezTo>
                  <a:pt x="182" y="713"/>
                  <a:pt x="179" y="711"/>
                  <a:pt x="177" y="709"/>
                </a:cubicBezTo>
                <a:cubicBezTo>
                  <a:pt x="174" y="707"/>
                  <a:pt x="169" y="708"/>
                  <a:pt x="165" y="708"/>
                </a:cubicBezTo>
                <a:cubicBezTo>
                  <a:pt x="161" y="708"/>
                  <a:pt x="157" y="707"/>
                  <a:pt x="152" y="707"/>
                </a:cubicBezTo>
                <a:cubicBezTo>
                  <a:pt x="149" y="707"/>
                  <a:pt x="145" y="708"/>
                  <a:pt x="141" y="708"/>
                </a:cubicBezTo>
                <a:cubicBezTo>
                  <a:pt x="137" y="708"/>
                  <a:pt x="134" y="707"/>
                  <a:pt x="134" y="712"/>
                </a:cubicBezTo>
                <a:cubicBezTo>
                  <a:pt x="134" y="714"/>
                  <a:pt x="134" y="715"/>
                  <a:pt x="133" y="717"/>
                </a:cubicBezTo>
                <a:cubicBezTo>
                  <a:pt x="133" y="717"/>
                  <a:pt x="132" y="718"/>
                  <a:pt x="132" y="719"/>
                </a:cubicBezTo>
                <a:cubicBezTo>
                  <a:pt x="132" y="720"/>
                  <a:pt x="132" y="722"/>
                  <a:pt x="132" y="724"/>
                </a:cubicBezTo>
                <a:cubicBezTo>
                  <a:pt x="132" y="726"/>
                  <a:pt x="132" y="727"/>
                  <a:pt x="130" y="728"/>
                </a:cubicBezTo>
                <a:cubicBezTo>
                  <a:pt x="129" y="729"/>
                  <a:pt x="125" y="729"/>
                  <a:pt x="124" y="728"/>
                </a:cubicBezTo>
                <a:cubicBezTo>
                  <a:pt x="123" y="727"/>
                  <a:pt x="122" y="721"/>
                  <a:pt x="118" y="724"/>
                </a:cubicBezTo>
                <a:cubicBezTo>
                  <a:pt x="116" y="727"/>
                  <a:pt x="117" y="733"/>
                  <a:pt x="117" y="736"/>
                </a:cubicBezTo>
                <a:cubicBezTo>
                  <a:pt x="117" y="738"/>
                  <a:pt x="117" y="740"/>
                  <a:pt x="116" y="742"/>
                </a:cubicBezTo>
                <a:cubicBezTo>
                  <a:pt x="115" y="744"/>
                  <a:pt x="114" y="746"/>
                  <a:pt x="114" y="748"/>
                </a:cubicBezTo>
                <a:cubicBezTo>
                  <a:pt x="113" y="749"/>
                  <a:pt x="110" y="750"/>
                  <a:pt x="109" y="751"/>
                </a:cubicBezTo>
                <a:cubicBezTo>
                  <a:pt x="108" y="753"/>
                  <a:pt x="107" y="755"/>
                  <a:pt x="106" y="756"/>
                </a:cubicBezTo>
                <a:cubicBezTo>
                  <a:pt x="105" y="758"/>
                  <a:pt x="105" y="760"/>
                  <a:pt x="104" y="761"/>
                </a:cubicBezTo>
                <a:cubicBezTo>
                  <a:pt x="103" y="763"/>
                  <a:pt x="101" y="762"/>
                  <a:pt x="100" y="762"/>
                </a:cubicBezTo>
                <a:cubicBezTo>
                  <a:pt x="96" y="763"/>
                  <a:pt x="96" y="763"/>
                  <a:pt x="94" y="766"/>
                </a:cubicBezTo>
                <a:cubicBezTo>
                  <a:pt x="94" y="767"/>
                  <a:pt x="92" y="769"/>
                  <a:pt x="91" y="770"/>
                </a:cubicBezTo>
                <a:cubicBezTo>
                  <a:pt x="91" y="771"/>
                  <a:pt x="91" y="771"/>
                  <a:pt x="92" y="772"/>
                </a:cubicBezTo>
                <a:cubicBezTo>
                  <a:pt x="91" y="773"/>
                  <a:pt x="91" y="774"/>
                  <a:pt x="90" y="775"/>
                </a:cubicBezTo>
                <a:cubicBezTo>
                  <a:pt x="83" y="781"/>
                  <a:pt x="83" y="781"/>
                  <a:pt x="83" y="781"/>
                </a:cubicBezTo>
                <a:cubicBezTo>
                  <a:pt x="83" y="782"/>
                  <a:pt x="82" y="782"/>
                  <a:pt x="82" y="783"/>
                </a:cubicBezTo>
                <a:cubicBezTo>
                  <a:pt x="82" y="783"/>
                  <a:pt x="82" y="783"/>
                  <a:pt x="81" y="784"/>
                </a:cubicBezTo>
                <a:cubicBezTo>
                  <a:pt x="81" y="784"/>
                  <a:pt x="81" y="784"/>
                  <a:pt x="81" y="784"/>
                </a:cubicBezTo>
                <a:cubicBezTo>
                  <a:pt x="80" y="784"/>
                  <a:pt x="81" y="785"/>
                  <a:pt x="81" y="785"/>
                </a:cubicBezTo>
                <a:cubicBezTo>
                  <a:pt x="81" y="786"/>
                  <a:pt x="81" y="786"/>
                  <a:pt x="81" y="787"/>
                </a:cubicBezTo>
                <a:cubicBezTo>
                  <a:pt x="81" y="787"/>
                  <a:pt x="81" y="787"/>
                  <a:pt x="80" y="787"/>
                </a:cubicBezTo>
                <a:cubicBezTo>
                  <a:pt x="80" y="787"/>
                  <a:pt x="80" y="788"/>
                  <a:pt x="79" y="788"/>
                </a:cubicBezTo>
                <a:cubicBezTo>
                  <a:pt x="79" y="788"/>
                  <a:pt x="78" y="788"/>
                  <a:pt x="78" y="788"/>
                </a:cubicBezTo>
                <a:cubicBezTo>
                  <a:pt x="77" y="789"/>
                  <a:pt x="77" y="790"/>
                  <a:pt x="76" y="791"/>
                </a:cubicBezTo>
                <a:cubicBezTo>
                  <a:pt x="75" y="792"/>
                  <a:pt x="74" y="793"/>
                  <a:pt x="73" y="793"/>
                </a:cubicBezTo>
                <a:cubicBezTo>
                  <a:pt x="73" y="793"/>
                  <a:pt x="73" y="793"/>
                  <a:pt x="73" y="793"/>
                </a:cubicBezTo>
                <a:cubicBezTo>
                  <a:pt x="72" y="794"/>
                  <a:pt x="72" y="794"/>
                  <a:pt x="72" y="794"/>
                </a:cubicBezTo>
                <a:cubicBezTo>
                  <a:pt x="71" y="795"/>
                  <a:pt x="71" y="795"/>
                  <a:pt x="70" y="796"/>
                </a:cubicBezTo>
                <a:cubicBezTo>
                  <a:pt x="70" y="796"/>
                  <a:pt x="70" y="796"/>
                  <a:pt x="70" y="796"/>
                </a:cubicBezTo>
                <a:cubicBezTo>
                  <a:pt x="69" y="796"/>
                  <a:pt x="67" y="795"/>
                  <a:pt x="67" y="795"/>
                </a:cubicBezTo>
                <a:cubicBezTo>
                  <a:pt x="67" y="795"/>
                  <a:pt x="66" y="794"/>
                  <a:pt x="66" y="794"/>
                </a:cubicBezTo>
                <a:cubicBezTo>
                  <a:pt x="66" y="794"/>
                  <a:pt x="66" y="793"/>
                  <a:pt x="65" y="793"/>
                </a:cubicBezTo>
                <a:cubicBezTo>
                  <a:pt x="65" y="793"/>
                  <a:pt x="64" y="794"/>
                  <a:pt x="64" y="794"/>
                </a:cubicBezTo>
                <a:cubicBezTo>
                  <a:pt x="63" y="794"/>
                  <a:pt x="63" y="794"/>
                  <a:pt x="63" y="795"/>
                </a:cubicBezTo>
                <a:cubicBezTo>
                  <a:pt x="62" y="795"/>
                  <a:pt x="62" y="795"/>
                  <a:pt x="62" y="796"/>
                </a:cubicBezTo>
                <a:cubicBezTo>
                  <a:pt x="62" y="796"/>
                  <a:pt x="62" y="796"/>
                  <a:pt x="62" y="796"/>
                </a:cubicBezTo>
                <a:cubicBezTo>
                  <a:pt x="62" y="796"/>
                  <a:pt x="61" y="796"/>
                  <a:pt x="61" y="796"/>
                </a:cubicBezTo>
                <a:cubicBezTo>
                  <a:pt x="60" y="796"/>
                  <a:pt x="59" y="796"/>
                  <a:pt x="59" y="796"/>
                </a:cubicBezTo>
                <a:cubicBezTo>
                  <a:pt x="58" y="797"/>
                  <a:pt x="57" y="797"/>
                  <a:pt x="57" y="798"/>
                </a:cubicBezTo>
                <a:cubicBezTo>
                  <a:pt x="56" y="799"/>
                  <a:pt x="56" y="800"/>
                  <a:pt x="55" y="801"/>
                </a:cubicBezTo>
                <a:cubicBezTo>
                  <a:pt x="55" y="802"/>
                  <a:pt x="54" y="802"/>
                  <a:pt x="54" y="803"/>
                </a:cubicBezTo>
                <a:cubicBezTo>
                  <a:pt x="54" y="804"/>
                  <a:pt x="54" y="804"/>
                  <a:pt x="54" y="805"/>
                </a:cubicBezTo>
                <a:cubicBezTo>
                  <a:pt x="54" y="805"/>
                  <a:pt x="53" y="806"/>
                  <a:pt x="54" y="806"/>
                </a:cubicBezTo>
                <a:cubicBezTo>
                  <a:pt x="54" y="807"/>
                  <a:pt x="54" y="808"/>
                  <a:pt x="55" y="808"/>
                </a:cubicBezTo>
                <a:cubicBezTo>
                  <a:pt x="55" y="808"/>
                  <a:pt x="55" y="809"/>
                  <a:pt x="55" y="809"/>
                </a:cubicBezTo>
                <a:cubicBezTo>
                  <a:pt x="56" y="809"/>
                  <a:pt x="56" y="809"/>
                  <a:pt x="56" y="809"/>
                </a:cubicBezTo>
                <a:cubicBezTo>
                  <a:pt x="56" y="809"/>
                  <a:pt x="56" y="809"/>
                  <a:pt x="57" y="810"/>
                </a:cubicBezTo>
                <a:cubicBezTo>
                  <a:pt x="57" y="810"/>
                  <a:pt x="57" y="810"/>
                  <a:pt x="57" y="810"/>
                </a:cubicBezTo>
                <a:cubicBezTo>
                  <a:pt x="58" y="810"/>
                  <a:pt x="58" y="810"/>
                  <a:pt x="59" y="811"/>
                </a:cubicBezTo>
                <a:cubicBezTo>
                  <a:pt x="60" y="811"/>
                  <a:pt x="60" y="811"/>
                  <a:pt x="61" y="810"/>
                </a:cubicBezTo>
                <a:cubicBezTo>
                  <a:pt x="62" y="810"/>
                  <a:pt x="62" y="810"/>
                  <a:pt x="63" y="809"/>
                </a:cubicBezTo>
                <a:cubicBezTo>
                  <a:pt x="63" y="809"/>
                  <a:pt x="64" y="809"/>
                  <a:pt x="64" y="808"/>
                </a:cubicBezTo>
                <a:cubicBezTo>
                  <a:pt x="65" y="808"/>
                  <a:pt x="65" y="807"/>
                  <a:pt x="65" y="806"/>
                </a:cubicBezTo>
                <a:cubicBezTo>
                  <a:pt x="65" y="806"/>
                  <a:pt x="66" y="805"/>
                  <a:pt x="66" y="804"/>
                </a:cubicBezTo>
                <a:cubicBezTo>
                  <a:pt x="67" y="804"/>
                  <a:pt x="67" y="804"/>
                  <a:pt x="68" y="804"/>
                </a:cubicBezTo>
                <a:cubicBezTo>
                  <a:pt x="69" y="804"/>
                  <a:pt x="70" y="805"/>
                  <a:pt x="70" y="805"/>
                </a:cubicBezTo>
                <a:cubicBezTo>
                  <a:pt x="71" y="805"/>
                  <a:pt x="72" y="806"/>
                  <a:pt x="73" y="806"/>
                </a:cubicBezTo>
                <a:cubicBezTo>
                  <a:pt x="73" y="806"/>
                  <a:pt x="74" y="807"/>
                  <a:pt x="74" y="807"/>
                </a:cubicBezTo>
                <a:cubicBezTo>
                  <a:pt x="74" y="807"/>
                  <a:pt x="74" y="808"/>
                  <a:pt x="74" y="808"/>
                </a:cubicBezTo>
                <a:cubicBezTo>
                  <a:pt x="74" y="808"/>
                  <a:pt x="75" y="809"/>
                  <a:pt x="75" y="810"/>
                </a:cubicBezTo>
                <a:cubicBezTo>
                  <a:pt x="76" y="811"/>
                  <a:pt x="77" y="811"/>
                  <a:pt x="77" y="812"/>
                </a:cubicBezTo>
                <a:cubicBezTo>
                  <a:pt x="78" y="813"/>
                  <a:pt x="78" y="814"/>
                  <a:pt x="78" y="815"/>
                </a:cubicBezTo>
                <a:cubicBezTo>
                  <a:pt x="79" y="817"/>
                  <a:pt x="81" y="818"/>
                  <a:pt x="83" y="818"/>
                </a:cubicBezTo>
                <a:cubicBezTo>
                  <a:pt x="83" y="818"/>
                  <a:pt x="84" y="818"/>
                  <a:pt x="85" y="817"/>
                </a:cubicBezTo>
                <a:cubicBezTo>
                  <a:pt x="85" y="817"/>
                  <a:pt x="85" y="817"/>
                  <a:pt x="85" y="817"/>
                </a:cubicBezTo>
                <a:cubicBezTo>
                  <a:pt x="85" y="816"/>
                  <a:pt x="85" y="816"/>
                  <a:pt x="86" y="815"/>
                </a:cubicBezTo>
                <a:cubicBezTo>
                  <a:pt x="87" y="814"/>
                  <a:pt x="88" y="813"/>
                  <a:pt x="88" y="811"/>
                </a:cubicBezTo>
                <a:cubicBezTo>
                  <a:pt x="89" y="811"/>
                  <a:pt x="89" y="811"/>
                  <a:pt x="89" y="810"/>
                </a:cubicBezTo>
                <a:cubicBezTo>
                  <a:pt x="90" y="810"/>
                  <a:pt x="90" y="809"/>
                  <a:pt x="90" y="809"/>
                </a:cubicBezTo>
                <a:cubicBezTo>
                  <a:pt x="91" y="807"/>
                  <a:pt x="90" y="806"/>
                  <a:pt x="89" y="805"/>
                </a:cubicBezTo>
                <a:cubicBezTo>
                  <a:pt x="89" y="804"/>
                  <a:pt x="89" y="804"/>
                  <a:pt x="89" y="803"/>
                </a:cubicBezTo>
                <a:cubicBezTo>
                  <a:pt x="89" y="802"/>
                  <a:pt x="89" y="802"/>
                  <a:pt x="90" y="802"/>
                </a:cubicBezTo>
                <a:cubicBezTo>
                  <a:pt x="91" y="802"/>
                  <a:pt x="91" y="802"/>
                  <a:pt x="91" y="802"/>
                </a:cubicBezTo>
                <a:cubicBezTo>
                  <a:pt x="91" y="801"/>
                  <a:pt x="92" y="801"/>
                  <a:pt x="92" y="801"/>
                </a:cubicBezTo>
                <a:cubicBezTo>
                  <a:pt x="93" y="800"/>
                  <a:pt x="93" y="800"/>
                  <a:pt x="94" y="800"/>
                </a:cubicBezTo>
                <a:cubicBezTo>
                  <a:pt x="94" y="799"/>
                  <a:pt x="95" y="799"/>
                  <a:pt x="96" y="799"/>
                </a:cubicBezTo>
                <a:cubicBezTo>
                  <a:pt x="97" y="798"/>
                  <a:pt x="98" y="798"/>
                  <a:pt x="99" y="797"/>
                </a:cubicBezTo>
                <a:cubicBezTo>
                  <a:pt x="100" y="797"/>
                  <a:pt x="101" y="796"/>
                  <a:pt x="103" y="795"/>
                </a:cubicBezTo>
                <a:cubicBezTo>
                  <a:pt x="104" y="794"/>
                  <a:pt x="105" y="793"/>
                  <a:pt x="105" y="792"/>
                </a:cubicBezTo>
                <a:cubicBezTo>
                  <a:pt x="105" y="791"/>
                  <a:pt x="105" y="791"/>
                  <a:pt x="105" y="791"/>
                </a:cubicBezTo>
                <a:cubicBezTo>
                  <a:pt x="105" y="790"/>
                  <a:pt x="106" y="789"/>
                  <a:pt x="106" y="788"/>
                </a:cubicBezTo>
                <a:cubicBezTo>
                  <a:pt x="106" y="788"/>
                  <a:pt x="106" y="787"/>
                  <a:pt x="106" y="786"/>
                </a:cubicBezTo>
                <a:cubicBezTo>
                  <a:pt x="106" y="786"/>
                  <a:pt x="106" y="786"/>
                  <a:pt x="106" y="785"/>
                </a:cubicBezTo>
                <a:cubicBezTo>
                  <a:pt x="107" y="785"/>
                  <a:pt x="106" y="784"/>
                  <a:pt x="107" y="784"/>
                </a:cubicBezTo>
                <a:cubicBezTo>
                  <a:pt x="107" y="783"/>
                  <a:pt x="107" y="783"/>
                  <a:pt x="108" y="783"/>
                </a:cubicBezTo>
                <a:cubicBezTo>
                  <a:pt x="108" y="783"/>
                  <a:pt x="108" y="783"/>
                  <a:pt x="109" y="783"/>
                </a:cubicBezTo>
                <a:cubicBezTo>
                  <a:pt x="109" y="784"/>
                  <a:pt x="109" y="785"/>
                  <a:pt x="109" y="785"/>
                </a:cubicBezTo>
                <a:cubicBezTo>
                  <a:pt x="111" y="787"/>
                  <a:pt x="112" y="787"/>
                  <a:pt x="114" y="786"/>
                </a:cubicBezTo>
                <a:cubicBezTo>
                  <a:pt x="115" y="786"/>
                  <a:pt x="116" y="786"/>
                  <a:pt x="117" y="786"/>
                </a:cubicBezTo>
                <a:cubicBezTo>
                  <a:pt x="118" y="785"/>
                  <a:pt x="119" y="786"/>
                  <a:pt x="120" y="786"/>
                </a:cubicBezTo>
                <a:cubicBezTo>
                  <a:pt x="121" y="785"/>
                  <a:pt x="122" y="785"/>
                  <a:pt x="124" y="784"/>
                </a:cubicBezTo>
                <a:cubicBezTo>
                  <a:pt x="124" y="783"/>
                  <a:pt x="124" y="783"/>
                  <a:pt x="125" y="783"/>
                </a:cubicBezTo>
                <a:cubicBezTo>
                  <a:pt x="125" y="783"/>
                  <a:pt x="126" y="783"/>
                  <a:pt x="127" y="783"/>
                </a:cubicBezTo>
                <a:cubicBezTo>
                  <a:pt x="128" y="782"/>
                  <a:pt x="128" y="782"/>
                  <a:pt x="129" y="781"/>
                </a:cubicBezTo>
                <a:cubicBezTo>
                  <a:pt x="129" y="781"/>
                  <a:pt x="130" y="780"/>
                  <a:pt x="130" y="780"/>
                </a:cubicBezTo>
                <a:cubicBezTo>
                  <a:pt x="131" y="779"/>
                  <a:pt x="131" y="780"/>
                  <a:pt x="132" y="780"/>
                </a:cubicBezTo>
                <a:cubicBezTo>
                  <a:pt x="133" y="780"/>
                  <a:pt x="133" y="780"/>
                  <a:pt x="134" y="781"/>
                </a:cubicBezTo>
                <a:cubicBezTo>
                  <a:pt x="134" y="781"/>
                  <a:pt x="134" y="781"/>
                  <a:pt x="134" y="781"/>
                </a:cubicBezTo>
                <a:cubicBezTo>
                  <a:pt x="134" y="782"/>
                  <a:pt x="134" y="782"/>
                  <a:pt x="135" y="783"/>
                </a:cubicBezTo>
                <a:cubicBezTo>
                  <a:pt x="135" y="784"/>
                  <a:pt x="135" y="785"/>
                  <a:pt x="136" y="786"/>
                </a:cubicBezTo>
                <a:cubicBezTo>
                  <a:pt x="136" y="786"/>
                  <a:pt x="138" y="786"/>
                  <a:pt x="138" y="786"/>
                </a:cubicBezTo>
                <a:cubicBezTo>
                  <a:pt x="139" y="786"/>
                  <a:pt x="140" y="787"/>
                  <a:pt x="141" y="787"/>
                </a:cubicBezTo>
                <a:cubicBezTo>
                  <a:pt x="141" y="788"/>
                  <a:pt x="141" y="787"/>
                  <a:pt x="142" y="788"/>
                </a:cubicBezTo>
                <a:cubicBezTo>
                  <a:pt x="142" y="788"/>
                  <a:pt x="143" y="788"/>
                  <a:pt x="144" y="788"/>
                </a:cubicBezTo>
                <a:cubicBezTo>
                  <a:pt x="145" y="788"/>
                  <a:pt x="146" y="789"/>
                  <a:pt x="147" y="788"/>
                </a:cubicBezTo>
                <a:cubicBezTo>
                  <a:pt x="147" y="787"/>
                  <a:pt x="147" y="787"/>
                  <a:pt x="148" y="787"/>
                </a:cubicBezTo>
                <a:cubicBezTo>
                  <a:pt x="148" y="788"/>
                  <a:pt x="149" y="788"/>
                  <a:pt x="149" y="788"/>
                </a:cubicBezTo>
                <a:cubicBezTo>
                  <a:pt x="150" y="788"/>
                  <a:pt x="151" y="789"/>
                  <a:pt x="151" y="790"/>
                </a:cubicBezTo>
                <a:cubicBezTo>
                  <a:pt x="151" y="791"/>
                  <a:pt x="151" y="791"/>
                  <a:pt x="151" y="792"/>
                </a:cubicBezTo>
                <a:cubicBezTo>
                  <a:pt x="152" y="793"/>
                  <a:pt x="152" y="793"/>
                  <a:pt x="153" y="793"/>
                </a:cubicBezTo>
                <a:cubicBezTo>
                  <a:pt x="153" y="794"/>
                  <a:pt x="154" y="794"/>
                  <a:pt x="154" y="795"/>
                </a:cubicBezTo>
                <a:cubicBezTo>
                  <a:pt x="156" y="795"/>
                  <a:pt x="157" y="796"/>
                  <a:pt x="158" y="796"/>
                </a:cubicBezTo>
                <a:cubicBezTo>
                  <a:pt x="159" y="796"/>
                  <a:pt x="160" y="796"/>
                  <a:pt x="160" y="796"/>
                </a:cubicBezTo>
                <a:cubicBezTo>
                  <a:pt x="161" y="796"/>
                  <a:pt x="163" y="797"/>
                  <a:pt x="163" y="796"/>
                </a:cubicBezTo>
                <a:cubicBezTo>
                  <a:pt x="165" y="796"/>
                  <a:pt x="164" y="795"/>
                  <a:pt x="165" y="794"/>
                </a:cubicBezTo>
                <a:cubicBezTo>
                  <a:pt x="165" y="793"/>
                  <a:pt x="165" y="793"/>
                  <a:pt x="165" y="792"/>
                </a:cubicBezTo>
                <a:cubicBezTo>
                  <a:pt x="165" y="791"/>
                  <a:pt x="165" y="790"/>
                  <a:pt x="165" y="789"/>
                </a:cubicBezTo>
                <a:cubicBezTo>
                  <a:pt x="166" y="789"/>
                  <a:pt x="166" y="789"/>
                  <a:pt x="166" y="789"/>
                </a:cubicBezTo>
                <a:cubicBezTo>
                  <a:pt x="167" y="789"/>
                  <a:pt x="168" y="789"/>
                  <a:pt x="169" y="789"/>
                </a:cubicBezTo>
                <a:cubicBezTo>
                  <a:pt x="170" y="789"/>
                  <a:pt x="171" y="789"/>
                  <a:pt x="172" y="789"/>
                </a:cubicBezTo>
                <a:cubicBezTo>
                  <a:pt x="173" y="789"/>
                  <a:pt x="174" y="789"/>
                  <a:pt x="176" y="789"/>
                </a:cubicBezTo>
                <a:cubicBezTo>
                  <a:pt x="176" y="789"/>
                  <a:pt x="177" y="789"/>
                  <a:pt x="178" y="789"/>
                </a:cubicBezTo>
                <a:cubicBezTo>
                  <a:pt x="180" y="789"/>
                  <a:pt x="181" y="788"/>
                  <a:pt x="183" y="788"/>
                </a:cubicBezTo>
                <a:cubicBezTo>
                  <a:pt x="187" y="787"/>
                  <a:pt x="193" y="788"/>
                  <a:pt x="193" y="786"/>
                </a:cubicBezTo>
                <a:cubicBezTo>
                  <a:pt x="195" y="780"/>
                  <a:pt x="191" y="779"/>
                  <a:pt x="191" y="778"/>
                </a:cubicBezTo>
                <a:cubicBezTo>
                  <a:pt x="189" y="777"/>
                  <a:pt x="182" y="777"/>
                  <a:pt x="180" y="777"/>
                </a:cubicBezTo>
                <a:cubicBezTo>
                  <a:pt x="177" y="777"/>
                  <a:pt x="174" y="777"/>
                  <a:pt x="172" y="777"/>
                </a:cubicBezTo>
                <a:cubicBezTo>
                  <a:pt x="171" y="777"/>
                  <a:pt x="169" y="777"/>
                  <a:pt x="169" y="776"/>
                </a:cubicBezTo>
                <a:cubicBezTo>
                  <a:pt x="169" y="775"/>
                  <a:pt x="170" y="773"/>
                  <a:pt x="171" y="773"/>
                </a:cubicBezTo>
                <a:cubicBezTo>
                  <a:pt x="172" y="771"/>
                  <a:pt x="174" y="769"/>
                  <a:pt x="175" y="767"/>
                </a:cubicBezTo>
                <a:cubicBezTo>
                  <a:pt x="176" y="766"/>
                  <a:pt x="176" y="764"/>
                  <a:pt x="177" y="763"/>
                </a:cubicBezTo>
                <a:cubicBezTo>
                  <a:pt x="178" y="762"/>
                  <a:pt x="178" y="761"/>
                  <a:pt x="178" y="760"/>
                </a:cubicBezTo>
                <a:cubicBezTo>
                  <a:pt x="179" y="760"/>
                  <a:pt x="179" y="760"/>
                  <a:pt x="180" y="759"/>
                </a:cubicBezTo>
                <a:cubicBezTo>
                  <a:pt x="181" y="759"/>
                  <a:pt x="181" y="759"/>
                  <a:pt x="181" y="759"/>
                </a:cubicBezTo>
                <a:cubicBezTo>
                  <a:pt x="182" y="759"/>
                  <a:pt x="182" y="759"/>
                  <a:pt x="183" y="759"/>
                </a:cubicBezTo>
                <a:cubicBezTo>
                  <a:pt x="183" y="759"/>
                  <a:pt x="183" y="759"/>
                  <a:pt x="183" y="759"/>
                </a:cubicBezTo>
                <a:cubicBezTo>
                  <a:pt x="184" y="758"/>
                  <a:pt x="184" y="758"/>
                  <a:pt x="185" y="757"/>
                </a:cubicBezTo>
                <a:cubicBezTo>
                  <a:pt x="185" y="756"/>
                  <a:pt x="186" y="755"/>
                  <a:pt x="187" y="755"/>
                </a:cubicBezTo>
                <a:cubicBezTo>
                  <a:pt x="188" y="755"/>
                  <a:pt x="189" y="754"/>
                  <a:pt x="190" y="754"/>
                </a:cubicBezTo>
                <a:cubicBezTo>
                  <a:pt x="191" y="754"/>
                  <a:pt x="192" y="754"/>
                  <a:pt x="192" y="754"/>
                </a:cubicBezTo>
                <a:cubicBezTo>
                  <a:pt x="194" y="754"/>
                  <a:pt x="195" y="755"/>
                  <a:pt x="196" y="755"/>
                </a:cubicBezTo>
                <a:cubicBezTo>
                  <a:pt x="196" y="755"/>
                  <a:pt x="196" y="755"/>
                  <a:pt x="196" y="755"/>
                </a:cubicBezTo>
                <a:cubicBezTo>
                  <a:pt x="198" y="754"/>
                  <a:pt x="199" y="755"/>
                  <a:pt x="200" y="754"/>
                </a:cubicBezTo>
                <a:cubicBezTo>
                  <a:pt x="201" y="754"/>
                  <a:pt x="200" y="753"/>
                  <a:pt x="201" y="752"/>
                </a:cubicBezTo>
                <a:cubicBezTo>
                  <a:pt x="201" y="752"/>
                  <a:pt x="202" y="751"/>
                  <a:pt x="202" y="751"/>
                </a:cubicBezTo>
                <a:cubicBezTo>
                  <a:pt x="203" y="749"/>
                  <a:pt x="202" y="748"/>
                  <a:pt x="204" y="747"/>
                </a:cubicBezTo>
                <a:cubicBezTo>
                  <a:pt x="205" y="747"/>
                  <a:pt x="209" y="748"/>
                  <a:pt x="210" y="749"/>
                </a:cubicBezTo>
                <a:cubicBezTo>
                  <a:pt x="211" y="750"/>
                  <a:pt x="211" y="752"/>
                  <a:pt x="211" y="754"/>
                </a:cubicBezTo>
                <a:cubicBezTo>
                  <a:pt x="213" y="755"/>
                  <a:pt x="216" y="754"/>
                  <a:pt x="218" y="755"/>
                </a:cubicBezTo>
                <a:cubicBezTo>
                  <a:pt x="220" y="756"/>
                  <a:pt x="222" y="757"/>
                  <a:pt x="225" y="759"/>
                </a:cubicBezTo>
                <a:cubicBezTo>
                  <a:pt x="228" y="760"/>
                  <a:pt x="231" y="763"/>
                  <a:pt x="235" y="763"/>
                </a:cubicBezTo>
                <a:cubicBezTo>
                  <a:pt x="238" y="763"/>
                  <a:pt x="240" y="762"/>
                  <a:pt x="243" y="762"/>
                </a:cubicBezTo>
                <a:cubicBezTo>
                  <a:pt x="246" y="762"/>
                  <a:pt x="250" y="762"/>
                  <a:pt x="254" y="762"/>
                </a:cubicBezTo>
                <a:cubicBezTo>
                  <a:pt x="256" y="762"/>
                  <a:pt x="257" y="763"/>
                  <a:pt x="258" y="760"/>
                </a:cubicBezTo>
                <a:cubicBezTo>
                  <a:pt x="258" y="759"/>
                  <a:pt x="255" y="755"/>
                  <a:pt x="253" y="755"/>
                </a:cubicBezTo>
                <a:cubicBezTo>
                  <a:pt x="252" y="750"/>
                  <a:pt x="257" y="751"/>
                  <a:pt x="259" y="751"/>
                </a:cubicBezTo>
                <a:cubicBezTo>
                  <a:pt x="261" y="752"/>
                  <a:pt x="264" y="752"/>
                  <a:pt x="266" y="753"/>
                </a:cubicBezTo>
                <a:cubicBezTo>
                  <a:pt x="268" y="753"/>
                  <a:pt x="268" y="753"/>
                  <a:pt x="269" y="754"/>
                </a:cubicBezTo>
                <a:cubicBezTo>
                  <a:pt x="269" y="754"/>
                  <a:pt x="270" y="754"/>
                  <a:pt x="270" y="754"/>
                </a:cubicBezTo>
                <a:cubicBezTo>
                  <a:pt x="271" y="753"/>
                  <a:pt x="272" y="752"/>
                  <a:pt x="273" y="752"/>
                </a:cubicBezTo>
                <a:cubicBezTo>
                  <a:pt x="274" y="751"/>
                  <a:pt x="274" y="751"/>
                  <a:pt x="275" y="751"/>
                </a:cubicBezTo>
                <a:cubicBezTo>
                  <a:pt x="276" y="750"/>
                  <a:pt x="276" y="750"/>
                  <a:pt x="277" y="750"/>
                </a:cubicBezTo>
                <a:cubicBezTo>
                  <a:pt x="279" y="750"/>
                  <a:pt x="280" y="750"/>
                  <a:pt x="281" y="749"/>
                </a:cubicBezTo>
                <a:cubicBezTo>
                  <a:pt x="282" y="749"/>
                  <a:pt x="282" y="749"/>
                  <a:pt x="282" y="749"/>
                </a:cubicBezTo>
                <a:cubicBezTo>
                  <a:pt x="282" y="748"/>
                  <a:pt x="282" y="746"/>
                  <a:pt x="283" y="746"/>
                </a:cubicBezTo>
                <a:cubicBezTo>
                  <a:pt x="285" y="742"/>
                  <a:pt x="287" y="744"/>
                  <a:pt x="289" y="745"/>
                </a:cubicBezTo>
                <a:cubicBezTo>
                  <a:pt x="290" y="746"/>
                  <a:pt x="292" y="745"/>
                  <a:pt x="293" y="745"/>
                </a:cubicBezTo>
                <a:cubicBezTo>
                  <a:pt x="296" y="745"/>
                  <a:pt x="297" y="746"/>
                  <a:pt x="299" y="747"/>
                </a:cubicBezTo>
                <a:cubicBezTo>
                  <a:pt x="303" y="749"/>
                  <a:pt x="307" y="746"/>
                  <a:pt x="310" y="748"/>
                </a:cubicBezTo>
                <a:cubicBezTo>
                  <a:pt x="312" y="749"/>
                  <a:pt x="312" y="750"/>
                  <a:pt x="314" y="751"/>
                </a:cubicBezTo>
                <a:cubicBezTo>
                  <a:pt x="316" y="751"/>
                  <a:pt x="318" y="751"/>
                  <a:pt x="319" y="751"/>
                </a:cubicBezTo>
                <a:cubicBezTo>
                  <a:pt x="324" y="751"/>
                  <a:pt x="325" y="748"/>
                  <a:pt x="329" y="748"/>
                </a:cubicBezTo>
                <a:cubicBezTo>
                  <a:pt x="332" y="748"/>
                  <a:pt x="334" y="748"/>
                  <a:pt x="336" y="747"/>
                </a:cubicBezTo>
                <a:cubicBezTo>
                  <a:pt x="338" y="746"/>
                  <a:pt x="340" y="745"/>
                  <a:pt x="341" y="743"/>
                </a:cubicBezTo>
                <a:cubicBezTo>
                  <a:pt x="342" y="743"/>
                  <a:pt x="343" y="743"/>
                  <a:pt x="344" y="743"/>
                </a:cubicBezTo>
                <a:cubicBezTo>
                  <a:pt x="344" y="742"/>
                  <a:pt x="344" y="742"/>
                  <a:pt x="345" y="741"/>
                </a:cubicBezTo>
                <a:cubicBezTo>
                  <a:pt x="346" y="740"/>
                  <a:pt x="347" y="739"/>
                  <a:pt x="349" y="740"/>
                </a:cubicBezTo>
                <a:cubicBezTo>
                  <a:pt x="350" y="740"/>
                  <a:pt x="352" y="742"/>
                  <a:pt x="353" y="743"/>
                </a:cubicBezTo>
                <a:cubicBezTo>
                  <a:pt x="355" y="744"/>
                  <a:pt x="356" y="745"/>
                  <a:pt x="358" y="745"/>
                </a:cubicBezTo>
                <a:cubicBezTo>
                  <a:pt x="360" y="746"/>
                  <a:pt x="361" y="745"/>
                  <a:pt x="364" y="748"/>
                </a:cubicBezTo>
                <a:cubicBezTo>
                  <a:pt x="366" y="750"/>
                  <a:pt x="366" y="751"/>
                  <a:pt x="369" y="750"/>
                </a:cubicBezTo>
                <a:cubicBezTo>
                  <a:pt x="371" y="750"/>
                  <a:pt x="372" y="749"/>
                  <a:pt x="374" y="748"/>
                </a:cubicBezTo>
                <a:cubicBezTo>
                  <a:pt x="374" y="748"/>
                  <a:pt x="377" y="747"/>
                  <a:pt x="377" y="747"/>
                </a:cubicBezTo>
                <a:cubicBezTo>
                  <a:pt x="378" y="746"/>
                  <a:pt x="378" y="744"/>
                  <a:pt x="378" y="743"/>
                </a:cubicBezTo>
                <a:cubicBezTo>
                  <a:pt x="380" y="743"/>
                  <a:pt x="383" y="743"/>
                  <a:pt x="385" y="743"/>
                </a:cubicBezTo>
                <a:cubicBezTo>
                  <a:pt x="386" y="742"/>
                  <a:pt x="387" y="741"/>
                  <a:pt x="388" y="740"/>
                </a:cubicBezTo>
                <a:cubicBezTo>
                  <a:pt x="390" y="738"/>
                  <a:pt x="394" y="738"/>
                  <a:pt x="397" y="737"/>
                </a:cubicBezTo>
                <a:cubicBezTo>
                  <a:pt x="400" y="737"/>
                  <a:pt x="403" y="738"/>
                  <a:pt x="406" y="737"/>
                </a:cubicBezTo>
                <a:cubicBezTo>
                  <a:pt x="407" y="737"/>
                  <a:pt x="408" y="736"/>
                  <a:pt x="410" y="736"/>
                </a:cubicBezTo>
                <a:cubicBezTo>
                  <a:pt x="411" y="736"/>
                  <a:pt x="413" y="736"/>
                  <a:pt x="414" y="736"/>
                </a:cubicBezTo>
                <a:cubicBezTo>
                  <a:pt x="415" y="736"/>
                  <a:pt x="417" y="735"/>
                  <a:pt x="417" y="735"/>
                </a:cubicBezTo>
                <a:cubicBezTo>
                  <a:pt x="419" y="732"/>
                  <a:pt x="417" y="733"/>
                  <a:pt x="415" y="731"/>
                </a:cubicBezTo>
                <a:cubicBezTo>
                  <a:pt x="413" y="728"/>
                  <a:pt x="416" y="726"/>
                  <a:pt x="418" y="724"/>
                </a:cubicBezTo>
                <a:cubicBezTo>
                  <a:pt x="420" y="722"/>
                  <a:pt x="423" y="722"/>
                  <a:pt x="426" y="722"/>
                </a:cubicBezTo>
                <a:cubicBezTo>
                  <a:pt x="430" y="722"/>
                  <a:pt x="431" y="722"/>
                  <a:pt x="432" y="718"/>
                </a:cubicBezTo>
                <a:cubicBezTo>
                  <a:pt x="435" y="717"/>
                  <a:pt x="440" y="719"/>
                  <a:pt x="443" y="717"/>
                </a:cubicBezTo>
                <a:cubicBezTo>
                  <a:pt x="445" y="716"/>
                  <a:pt x="446" y="713"/>
                  <a:pt x="447" y="712"/>
                </a:cubicBezTo>
                <a:cubicBezTo>
                  <a:pt x="448" y="711"/>
                  <a:pt x="451" y="709"/>
                  <a:pt x="451" y="708"/>
                </a:cubicBezTo>
                <a:cubicBezTo>
                  <a:pt x="450" y="707"/>
                  <a:pt x="448" y="707"/>
                  <a:pt x="448" y="706"/>
                </a:cubicBezTo>
                <a:cubicBezTo>
                  <a:pt x="446" y="705"/>
                  <a:pt x="444" y="704"/>
                  <a:pt x="442" y="703"/>
                </a:cubicBezTo>
                <a:cubicBezTo>
                  <a:pt x="439" y="702"/>
                  <a:pt x="433" y="703"/>
                  <a:pt x="433" y="700"/>
                </a:cubicBezTo>
                <a:cubicBezTo>
                  <a:pt x="433" y="698"/>
                  <a:pt x="437" y="697"/>
                  <a:pt x="436" y="694"/>
                </a:cubicBezTo>
                <a:cubicBezTo>
                  <a:pt x="434" y="692"/>
                  <a:pt x="424" y="694"/>
                  <a:pt x="422" y="694"/>
                </a:cubicBezTo>
                <a:cubicBezTo>
                  <a:pt x="418" y="695"/>
                  <a:pt x="417" y="695"/>
                  <a:pt x="413" y="694"/>
                </a:cubicBezTo>
                <a:cubicBezTo>
                  <a:pt x="412" y="693"/>
                  <a:pt x="410" y="692"/>
                  <a:pt x="408" y="691"/>
                </a:cubicBezTo>
                <a:cubicBezTo>
                  <a:pt x="405" y="690"/>
                  <a:pt x="403" y="693"/>
                  <a:pt x="401" y="693"/>
                </a:cubicBezTo>
                <a:cubicBezTo>
                  <a:pt x="399" y="693"/>
                  <a:pt x="397" y="690"/>
                  <a:pt x="395" y="690"/>
                </a:cubicBezTo>
                <a:cubicBezTo>
                  <a:pt x="391" y="689"/>
                  <a:pt x="387" y="690"/>
                  <a:pt x="383" y="690"/>
                </a:cubicBezTo>
                <a:cubicBezTo>
                  <a:pt x="381" y="689"/>
                  <a:pt x="378" y="689"/>
                  <a:pt x="375" y="688"/>
                </a:cubicBezTo>
                <a:cubicBezTo>
                  <a:pt x="373" y="688"/>
                  <a:pt x="371" y="687"/>
                  <a:pt x="370" y="685"/>
                </a:cubicBezTo>
                <a:cubicBezTo>
                  <a:pt x="375" y="684"/>
                  <a:pt x="381" y="685"/>
                  <a:pt x="385" y="685"/>
                </a:cubicBezTo>
                <a:cubicBezTo>
                  <a:pt x="391" y="685"/>
                  <a:pt x="399" y="687"/>
                  <a:pt x="403" y="682"/>
                </a:cubicBezTo>
                <a:cubicBezTo>
                  <a:pt x="404" y="681"/>
                  <a:pt x="405" y="679"/>
                  <a:pt x="406" y="677"/>
                </a:cubicBezTo>
                <a:cubicBezTo>
                  <a:pt x="406" y="676"/>
                  <a:pt x="406" y="675"/>
                  <a:pt x="407" y="674"/>
                </a:cubicBezTo>
                <a:cubicBezTo>
                  <a:pt x="409" y="672"/>
                  <a:pt x="412" y="674"/>
                  <a:pt x="413" y="672"/>
                </a:cubicBezTo>
                <a:cubicBezTo>
                  <a:pt x="414" y="669"/>
                  <a:pt x="412" y="665"/>
                  <a:pt x="410" y="664"/>
                </a:cubicBezTo>
                <a:cubicBezTo>
                  <a:pt x="408" y="663"/>
                  <a:pt x="405" y="663"/>
                  <a:pt x="403" y="664"/>
                </a:cubicBezTo>
                <a:cubicBezTo>
                  <a:pt x="403" y="660"/>
                  <a:pt x="407" y="661"/>
                  <a:pt x="410" y="661"/>
                </a:cubicBezTo>
                <a:cubicBezTo>
                  <a:pt x="411" y="660"/>
                  <a:pt x="413" y="660"/>
                  <a:pt x="414" y="660"/>
                </a:cubicBezTo>
                <a:cubicBezTo>
                  <a:pt x="417" y="660"/>
                  <a:pt x="415" y="661"/>
                  <a:pt x="417" y="661"/>
                </a:cubicBezTo>
                <a:cubicBezTo>
                  <a:pt x="419" y="662"/>
                  <a:pt x="420" y="662"/>
                  <a:pt x="422" y="661"/>
                </a:cubicBezTo>
                <a:cubicBezTo>
                  <a:pt x="423" y="661"/>
                  <a:pt x="424" y="659"/>
                  <a:pt x="425" y="658"/>
                </a:cubicBezTo>
                <a:cubicBezTo>
                  <a:pt x="426" y="657"/>
                  <a:pt x="426" y="657"/>
                  <a:pt x="427" y="656"/>
                </a:cubicBezTo>
                <a:cubicBezTo>
                  <a:pt x="427" y="655"/>
                  <a:pt x="429" y="655"/>
                  <a:pt x="429" y="655"/>
                </a:cubicBezTo>
                <a:cubicBezTo>
                  <a:pt x="431" y="654"/>
                  <a:pt x="433" y="651"/>
                  <a:pt x="434" y="649"/>
                </a:cubicBezTo>
                <a:cubicBezTo>
                  <a:pt x="434" y="648"/>
                  <a:pt x="433" y="644"/>
                  <a:pt x="432" y="644"/>
                </a:cubicBezTo>
                <a:cubicBezTo>
                  <a:pt x="433" y="640"/>
                  <a:pt x="435" y="640"/>
                  <a:pt x="439" y="639"/>
                </a:cubicBezTo>
                <a:cubicBezTo>
                  <a:pt x="442" y="639"/>
                  <a:pt x="443" y="638"/>
                  <a:pt x="444" y="635"/>
                </a:cubicBezTo>
                <a:cubicBezTo>
                  <a:pt x="445" y="631"/>
                  <a:pt x="447" y="627"/>
                  <a:pt x="447" y="622"/>
                </a:cubicBezTo>
                <a:cubicBezTo>
                  <a:pt x="448" y="620"/>
                  <a:pt x="448" y="619"/>
                  <a:pt x="449" y="617"/>
                </a:cubicBezTo>
                <a:cubicBezTo>
                  <a:pt x="450" y="614"/>
                  <a:pt x="451" y="613"/>
                  <a:pt x="451" y="611"/>
                </a:cubicBezTo>
                <a:cubicBezTo>
                  <a:pt x="451" y="609"/>
                  <a:pt x="452" y="607"/>
                  <a:pt x="452" y="604"/>
                </a:cubicBezTo>
                <a:cubicBezTo>
                  <a:pt x="452" y="601"/>
                  <a:pt x="453" y="599"/>
                  <a:pt x="453" y="596"/>
                </a:cubicBezTo>
                <a:cubicBezTo>
                  <a:pt x="454" y="592"/>
                  <a:pt x="453" y="587"/>
                  <a:pt x="453" y="583"/>
                </a:cubicBezTo>
                <a:cubicBezTo>
                  <a:pt x="453" y="579"/>
                  <a:pt x="455" y="572"/>
                  <a:pt x="452" y="569"/>
                </a:cubicBezTo>
              </a:path>
            </a:pathLst>
          </a:custGeom>
          <a:solidFill>
            <a:srgbClr val="008000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008000"/>
              </a:solidFill>
            </a:endParaRPr>
          </a:p>
        </p:txBody>
      </p:sp>
      <p:sp>
        <p:nvSpPr>
          <p:cNvPr id="64" name="Freeform 64"/>
          <p:cNvSpPr>
            <a:spLocks/>
          </p:cNvSpPr>
          <p:nvPr/>
        </p:nvSpPr>
        <p:spPr bwMode="auto">
          <a:xfrm>
            <a:off x="5071455" y="3797573"/>
            <a:ext cx="30763" cy="47328"/>
          </a:xfrm>
          <a:custGeom>
            <a:avLst/>
            <a:gdLst/>
            <a:ahLst/>
            <a:cxnLst>
              <a:cxn ang="0">
                <a:pos x="18" y="2"/>
              </a:cxn>
              <a:cxn ang="0">
                <a:pos x="22" y="1"/>
              </a:cxn>
              <a:cxn ang="0">
                <a:pos x="17" y="10"/>
              </a:cxn>
              <a:cxn ang="0">
                <a:pos x="12" y="15"/>
              </a:cxn>
              <a:cxn ang="0">
                <a:pos x="10" y="19"/>
              </a:cxn>
              <a:cxn ang="0">
                <a:pos x="10" y="23"/>
              </a:cxn>
              <a:cxn ang="0">
                <a:pos x="6" y="32"/>
              </a:cxn>
              <a:cxn ang="0">
                <a:pos x="5" y="34"/>
              </a:cxn>
              <a:cxn ang="0">
                <a:pos x="2" y="32"/>
              </a:cxn>
              <a:cxn ang="0">
                <a:pos x="1" y="25"/>
              </a:cxn>
              <a:cxn ang="0">
                <a:pos x="1" y="21"/>
              </a:cxn>
              <a:cxn ang="0">
                <a:pos x="3" y="19"/>
              </a:cxn>
              <a:cxn ang="0">
                <a:pos x="9" y="15"/>
              </a:cxn>
              <a:cxn ang="0">
                <a:pos x="3" y="14"/>
              </a:cxn>
              <a:cxn ang="0">
                <a:pos x="5" y="13"/>
              </a:cxn>
              <a:cxn ang="0">
                <a:pos x="6" y="9"/>
              </a:cxn>
              <a:cxn ang="0">
                <a:pos x="10" y="5"/>
              </a:cxn>
              <a:cxn ang="0">
                <a:pos x="18" y="0"/>
              </a:cxn>
              <a:cxn ang="0">
                <a:pos x="18" y="2"/>
              </a:cxn>
            </a:cxnLst>
            <a:rect l="0" t="0" r="r" b="b"/>
            <a:pathLst>
              <a:path w="22" h="34">
                <a:moveTo>
                  <a:pt x="18" y="2"/>
                </a:moveTo>
                <a:cubicBezTo>
                  <a:pt x="19" y="1"/>
                  <a:pt x="21" y="1"/>
                  <a:pt x="22" y="1"/>
                </a:cubicBezTo>
                <a:cubicBezTo>
                  <a:pt x="22" y="4"/>
                  <a:pt x="19" y="7"/>
                  <a:pt x="17" y="10"/>
                </a:cubicBezTo>
                <a:cubicBezTo>
                  <a:pt x="16" y="11"/>
                  <a:pt x="14" y="13"/>
                  <a:pt x="12" y="15"/>
                </a:cubicBezTo>
                <a:cubicBezTo>
                  <a:pt x="12" y="16"/>
                  <a:pt x="11" y="17"/>
                  <a:pt x="10" y="19"/>
                </a:cubicBezTo>
                <a:cubicBezTo>
                  <a:pt x="10" y="20"/>
                  <a:pt x="10" y="21"/>
                  <a:pt x="10" y="23"/>
                </a:cubicBezTo>
                <a:cubicBezTo>
                  <a:pt x="10" y="26"/>
                  <a:pt x="8" y="29"/>
                  <a:pt x="6" y="32"/>
                </a:cubicBezTo>
                <a:cubicBezTo>
                  <a:pt x="6" y="32"/>
                  <a:pt x="6" y="33"/>
                  <a:pt x="5" y="34"/>
                </a:cubicBezTo>
                <a:cubicBezTo>
                  <a:pt x="4" y="34"/>
                  <a:pt x="3" y="32"/>
                  <a:pt x="2" y="32"/>
                </a:cubicBezTo>
                <a:cubicBezTo>
                  <a:pt x="1" y="29"/>
                  <a:pt x="2" y="27"/>
                  <a:pt x="1" y="25"/>
                </a:cubicBezTo>
                <a:cubicBezTo>
                  <a:pt x="1" y="23"/>
                  <a:pt x="0" y="23"/>
                  <a:pt x="1" y="21"/>
                </a:cubicBezTo>
                <a:cubicBezTo>
                  <a:pt x="1" y="20"/>
                  <a:pt x="2" y="19"/>
                  <a:pt x="3" y="19"/>
                </a:cubicBezTo>
                <a:cubicBezTo>
                  <a:pt x="5" y="17"/>
                  <a:pt x="8" y="17"/>
                  <a:pt x="9" y="15"/>
                </a:cubicBezTo>
                <a:cubicBezTo>
                  <a:pt x="8" y="13"/>
                  <a:pt x="2" y="18"/>
                  <a:pt x="3" y="14"/>
                </a:cubicBezTo>
                <a:cubicBezTo>
                  <a:pt x="3" y="14"/>
                  <a:pt x="4" y="13"/>
                  <a:pt x="5" y="13"/>
                </a:cubicBezTo>
                <a:cubicBezTo>
                  <a:pt x="5" y="12"/>
                  <a:pt x="5" y="10"/>
                  <a:pt x="6" y="9"/>
                </a:cubicBezTo>
                <a:cubicBezTo>
                  <a:pt x="7" y="7"/>
                  <a:pt x="8" y="7"/>
                  <a:pt x="10" y="5"/>
                </a:cubicBezTo>
                <a:cubicBezTo>
                  <a:pt x="13" y="4"/>
                  <a:pt x="15" y="0"/>
                  <a:pt x="18" y="0"/>
                </a:cubicBezTo>
                <a:lnTo>
                  <a:pt x="18" y="2"/>
                </a:lnTo>
                <a:close/>
              </a:path>
            </a:pathLst>
          </a:custGeom>
          <a:gradFill>
            <a:gsLst>
              <a:gs pos="0">
                <a:schemeClr val="accent1">
                  <a:shade val="30000"/>
                  <a:satMod val="115000"/>
                </a:schemeClr>
              </a:gs>
              <a:gs pos="14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</a:gradFill>
          <a:ln w="317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65" name="Freeform 65"/>
          <p:cNvSpPr>
            <a:spLocks/>
          </p:cNvSpPr>
          <p:nvPr/>
        </p:nvSpPr>
        <p:spPr bwMode="auto">
          <a:xfrm>
            <a:off x="5096301" y="3837802"/>
            <a:ext cx="33129" cy="68625"/>
          </a:xfrm>
          <a:custGeom>
            <a:avLst/>
            <a:gdLst/>
            <a:ahLst/>
            <a:cxnLst>
              <a:cxn ang="0">
                <a:pos x="19" y="0"/>
              </a:cxn>
              <a:cxn ang="0">
                <a:pos x="9" y="11"/>
              </a:cxn>
              <a:cxn ang="0">
                <a:pos x="6" y="13"/>
              </a:cxn>
              <a:cxn ang="0">
                <a:pos x="5" y="13"/>
              </a:cxn>
              <a:cxn ang="0">
                <a:pos x="3" y="16"/>
              </a:cxn>
              <a:cxn ang="0">
                <a:pos x="3" y="23"/>
              </a:cxn>
              <a:cxn ang="0">
                <a:pos x="4" y="28"/>
              </a:cxn>
              <a:cxn ang="0">
                <a:pos x="6" y="32"/>
              </a:cxn>
              <a:cxn ang="0">
                <a:pos x="5" y="34"/>
              </a:cxn>
              <a:cxn ang="0">
                <a:pos x="6" y="38"/>
              </a:cxn>
              <a:cxn ang="0">
                <a:pos x="7" y="38"/>
              </a:cxn>
              <a:cxn ang="0">
                <a:pos x="8" y="40"/>
              </a:cxn>
              <a:cxn ang="0">
                <a:pos x="1" y="40"/>
              </a:cxn>
              <a:cxn ang="0">
                <a:pos x="0" y="44"/>
              </a:cxn>
              <a:cxn ang="0">
                <a:pos x="2" y="48"/>
              </a:cxn>
              <a:cxn ang="0">
                <a:pos x="7" y="47"/>
              </a:cxn>
              <a:cxn ang="0">
                <a:pos x="11" y="44"/>
              </a:cxn>
              <a:cxn ang="0">
                <a:pos x="12" y="41"/>
              </a:cxn>
              <a:cxn ang="0">
                <a:pos x="10" y="37"/>
              </a:cxn>
              <a:cxn ang="0">
                <a:pos x="11" y="34"/>
              </a:cxn>
              <a:cxn ang="0">
                <a:pos x="12" y="31"/>
              </a:cxn>
              <a:cxn ang="0">
                <a:pos x="14" y="29"/>
              </a:cxn>
              <a:cxn ang="0">
                <a:pos x="13" y="25"/>
              </a:cxn>
              <a:cxn ang="0">
                <a:pos x="13" y="19"/>
              </a:cxn>
              <a:cxn ang="0">
                <a:pos x="14" y="13"/>
              </a:cxn>
              <a:cxn ang="0">
                <a:pos x="17" y="9"/>
              </a:cxn>
              <a:cxn ang="0">
                <a:pos x="22" y="6"/>
              </a:cxn>
              <a:cxn ang="0">
                <a:pos x="19" y="2"/>
              </a:cxn>
              <a:cxn ang="0">
                <a:pos x="19" y="0"/>
              </a:cxn>
            </a:cxnLst>
            <a:rect l="0" t="0" r="r" b="b"/>
            <a:pathLst>
              <a:path w="24" h="49">
                <a:moveTo>
                  <a:pt x="19" y="0"/>
                </a:moveTo>
                <a:cubicBezTo>
                  <a:pt x="15" y="3"/>
                  <a:pt x="12" y="7"/>
                  <a:pt x="9" y="11"/>
                </a:cubicBezTo>
                <a:cubicBezTo>
                  <a:pt x="8" y="12"/>
                  <a:pt x="7" y="12"/>
                  <a:pt x="6" y="13"/>
                </a:cubicBezTo>
                <a:cubicBezTo>
                  <a:pt x="6" y="13"/>
                  <a:pt x="5" y="13"/>
                  <a:pt x="5" y="13"/>
                </a:cubicBezTo>
                <a:cubicBezTo>
                  <a:pt x="4" y="13"/>
                  <a:pt x="3" y="15"/>
                  <a:pt x="3" y="16"/>
                </a:cubicBezTo>
                <a:cubicBezTo>
                  <a:pt x="3" y="18"/>
                  <a:pt x="3" y="20"/>
                  <a:pt x="3" y="23"/>
                </a:cubicBezTo>
                <a:cubicBezTo>
                  <a:pt x="3" y="25"/>
                  <a:pt x="3" y="26"/>
                  <a:pt x="4" y="28"/>
                </a:cubicBezTo>
                <a:cubicBezTo>
                  <a:pt x="4" y="29"/>
                  <a:pt x="6" y="30"/>
                  <a:pt x="6" y="32"/>
                </a:cubicBezTo>
                <a:cubicBezTo>
                  <a:pt x="6" y="32"/>
                  <a:pt x="5" y="33"/>
                  <a:pt x="5" y="34"/>
                </a:cubicBezTo>
                <a:cubicBezTo>
                  <a:pt x="4" y="35"/>
                  <a:pt x="4" y="36"/>
                  <a:pt x="6" y="38"/>
                </a:cubicBezTo>
                <a:cubicBezTo>
                  <a:pt x="6" y="38"/>
                  <a:pt x="7" y="38"/>
                  <a:pt x="7" y="38"/>
                </a:cubicBezTo>
                <a:cubicBezTo>
                  <a:pt x="8" y="39"/>
                  <a:pt x="8" y="40"/>
                  <a:pt x="8" y="40"/>
                </a:cubicBezTo>
                <a:cubicBezTo>
                  <a:pt x="6" y="40"/>
                  <a:pt x="3" y="39"/>
                  <a:pt x="1" y="40"/>
                </a:cubicBezTo>
                <a:cubicBezTo>
                  <a:pt x="1" y="41"/>
                  <a:pt x="0" y="42"/>
                  <a:pt x="0" y="44"/>
                </a:cubicBezTo>
                <a:cubicBezTo>
                  <a:pt x="0" y="45"/>
                  <a:pt x="1" y="47"/>
                  <a:pt x="2" y="48"/>
                </a:cubicBezTo>
                <a:cubicBezTo>
                  <a:pt x="4" y="49"/>
                  <a:pt x="5" y="48"/>
                  <a:pt x="7" y="47"/>
                </a:cubicBezTo>
                <a:cubicBezTo>
                  <a:pt x="8" y="46"/>
                  <a:pt x="9" y="45"/>
                  <a:pt x="11" y="44"/>
                </a:cubicBezTo>
                <a:cubicBezTo>
                  <a:pt x="11" y="43"/>
                  <a:pt x="12" y="42"/>
                  <a:pt x="12" y="41"/>
                </a:cubicBezTo>
                <a:cubicBezTo>
                  <a:pt x="10" y="41"/>
                  <a:pt x="10" y="38"/>
                  <a:pt x="10" y="37"/>
                </a:cubicBezTo>
                <a:cubicBezTo>
                  <a:pt x="10" y="35"/>
                  <a:pt x="11" y="35"/>
                  <a:pt x="11" y="34"/>
                </a:cubicBezTo>
                <a:cubicBezTo>
                  <a:pt x="12" y="33"/>
                  <a:pt x="12" y="32"/>
                  <a:pt x="12" y="31"/>
                </a:cubicBezTo>
                <a:cubicBezTo>
                  <a:pt x="12" y="30"/>
                  <a:pt x="13" y="29"/>
                  <a:pt x="14" y="29"/>
                </a:cubicBezTo>
                <a:cubicBezTo>
                  <a:pt x="14" y="28"/>
                  <a:pt x="13" y="26"/>
                  <a:pt x="13" y="25"/>
                </a:cubicBezTo>
                <a:cubicBezTo>
                  <a:pt x="13" y="23"/>
                  <a:pt x="13" y="21"/>
                  <a:pt x="13" y="19"/>
                </a:cubicBezTo>
                <a:cubicBezTo>
                  <a:pt x="14" y="17"/>
                  <a:pt x="14" y="15"/>
                  <a:pt x="14" y="13"/>
                </a:cubicBezTo>
                <a:cubicBezTo>
                  <a:pt x="14" y="10"/>
                  <a:pt x="14" y="10"/>
                  <a:pt x="17" y="9"/>
                </a:cubicBezTo>
                <a:cubicBezTo>
                  <a:pt x="19" y="8"/>
                  <a:pt x="21" y="8"/>
                  <a:pt x="22" y="6"/>
                </a:cubicBezTo>
                <a:cubicBezTo>
                  <a:pt x="24" y="2"/>
                  <a:pt x="20" y="4"/>
                  <a:pt x="19" y="2"/>
                </a:cubicBezTo>
                <a:lnTo>
                  <a:pt x="19" y="0"/>
                </a:lnTo>
                <a:close/>
              </a:path>
            </a:pathLst>
          </a:custGeom>
          <a:gradFill>
            <a:gsLst>
              <a:gs pos="0">
                <a:schemeClr val="accent1">
                  <a:shade val="30000"/>
                  <a:satMod val="115000"/>
                </a:schemeClr>
              </a:gs>
              <a:gs pos="14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</a:gradFill>
          <a:ln w="317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66" name="Freeform 66"/>
          <p:cNvSpPr>
            <a:spLocks/>
          </p:cNvSpPr>
          <p:nvPr/>
        </p:nvSpPr>
        <p:spPr bwMode="auto">
          <a:xfrm>
            <a:off x="5119965" y="3849634"/>
            <a:ext cx="27214" cy="44961"/>
          </a:xfrm>
          <a:custGeom>
            <a:avLst/>
            <a:gdLst/>
            <a:ahLst/>
            <a:cxnLst>
              <a:cxn ang="0">
                <a:pos x="13" y="5"/>
              </a:cxn>
              <a:cxn ang="0">
                <a:pos x="0" y="5"/>
              </a:cxn>
              <a:cxn ang="0">
                <a:pos x="2" y="14"/>
              </a:cxn>
              <a:cxn ang="0">
                <a:pos x="4" y="17"/>
              </a:cxn>
              <a:cxn ang="0">
                <a:pos x="4" y="20"/>
              </a:cxn>
              <a:cxn ang="0">
                <a:pos x="6" y="26"/>
              </a:cxn>
              <a:cxn ang="0">
                <a:pos x="13" y="30"/>
              </a:cxn>
              <a:cxn ang="0">
                <a:pos x="16" y="31"/>
              </a:cxn>
              <a:cxn ang="0">
                <a:pos x="19" y="25"/>
              </a:cxn>
              <a:cxn ang="0">
                <a:pos x="13" y="19"/>
              </a:cxn>
              <a:cxn ang="0">
                <a:pos x="15" y="16"/>
              </a:cxn>
              <a:cxn ang="0">
                <a:pos x="16" y="13"/>
              </a:cxn>
              <a:cxn ang="0">
                <a:pos x="16" y="11"/>
              </a:cxn>
              <a:cxn ang="0">
                <a:pos x="16" y="9"/>
              </a:cxn>
              <a:cxn ang="0">
                <a:pos x="13" y="7"/>
              </a:cxn>
              <a:cxn ang="0">
                <a:pos x="13" y="5"/>
              </a:cxn>
            </a:cxnLst>
            <a:rect l="0" t="0" r="r" b="b"/>
            <a:pathLst>
              <a:path w="20" h="32">
                <a:moveTo>
                  <a:pt x="13" y="5"/>
                </a:moveTo>
                <a:cubicBezTo>
                  <a:pt x="11" y="1"/>
                  <a:pt x="2" y="0"/>
                  <a:pt x="0" y="5"/>
                </a:cubicBezTo>
                <a:cubicBezTo>
                  <a:pt x="0" y="8"/>
                  <a:pt x="1" y="11"/>
                  <a:pt x="2" y="14"/>
                </a:cubicBezTo>
                <a:cubicBezTo>
                  <a:pt x="3" y="15"/>
                  <a:pt x="4" y="16"/>
                  <a:pt x="4" y="17"/>
                </a:cubicBezTo>
                <a:cubicBezTo>
                  <a:pt x="4" y="18"/>
                  <a:pt x="4" y="19"/>
                  <a:pt x="4" y="20"/>
                </a:cubicBezTo>
                <a:cubicBezTo>
                  <a:pt x="4" y="22"/>
                  <a:pt x="4" y="24"/>
                  <a:pt x="6" y="26"/>
                </a:cubicBezTo>
                <a:cubicBezTo>
                  <a:pt x="8" y="28"/>
                  <a:pt x="10" y="29"/>
                  <a:pt x="13" y="30"/>
                </a:cubicBezTo>
                <a:cubicBezTo>
                  <a:pt x="14" y="30"/>
                  <a:pt x="15" y="31"/>
                  <a:pt x="16" y="31"/>
                </a:cubicBezTo>
                <a:cubicBezTo>
                  <a:pt x="20" y="32"/>
                  <a:pt x="19" y="27"/>
                  <a:pt x="19" y="25"/>
                </a:cubicBezTo>
                <a:cubicBezTo>
                  <a:pt x="19" y="21"/>
                  <a:pt x="16" y="19"/>
                  <a:pt x="13" y="19"/>
                </a:cubicBezTo>
                <a:cubicBezTo>
                  <a:pt x="15" y="20"/>
                  <a:pt x="15" y="18"/>
                  <a:pt x="15" y="16"/>
                </a:cubicBezTo>
                <a:cubicBezTo>
                  <a:pt x="16" y="15"/>
                  <a:pt x="16" y="14"/>
                  <a:pt x="16" y="13"/>
                </a:cubicBezTo>
                <a:cubicBezTo>
                  <a:pt x="16" y="13"/>
                  <a:pt x="16" y="12"/>
                  <a:pt x="16" y="11"/>
                </a:cubicBezTo>
                <a:cubicBezTo>
                  <a:pt x="16" y="11"/>
                  <a:pt x="16" y="10"/>
                  <a:pt x="16" y="9"/>
                </a:cubicBezTo>
                <a:cubicBezTo>
                  <a:pt x="15" y="7"/>
                  <a:pt x="14" y="8"/>
                  <a:pt x="13" y="7"/>
                </a:cubicBezTo>
                <a:lnTo>
                  <a:pt x="13" y="5"/>
                </a:lnTo>
                <a:close/>
              </a:path>
            </a:pathLst>
          </a:custGeom>
          <a:solidFill>
            <a:srgbClr val="008000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67" name="Freeform 67"/>
          <p:cNvSpPr>
            <a:spLocks/>
          </p:cNvSpPr>
          <p:nvPr/>
        </p:nvSpPr>
        <p:spPr bwMode="auto">
          <a:xfrm>
            <a:off x="5040692" y="3823604"/>
            <a:ext cx="34313" cy="48511"/>
          </a:xfrm>
          <a:custGeom>
            <a:avLst/>
            <a:gdLst/>
            <a:ahLst/>
            <a:cxnLst>
              <a:cxn ang="0">
                <a:pos x="18" y="0"/>
              </a:cxn>
              <a:cxn ang="0">
                <a:pos x="17" y="1"/>
              </a:cxn>
              <a:cxn ang="0">
                <a:pos x="12" y="4"/>
              </a:cxn>
              <a:cxn ang="0">
                <a:pos x="12" y="6"/>
              </a:cxn>
              <a:cxn ang="0">
                <a:pos x="11" y="7"/>
              </a:cxn>
              <a:cxn ang="0">
                <a:pos x="10" y="10"/>
              </a:cxn>
              <a:cxn ang="0">
                <a:pos x="6" y="6"/>
              </a:cxn>
              <a:cxn ang="0">
                <a:pos x="4" y="11"/>
              </a:cxn>
              <a:cxn ang="0">
                <a:pos x="3" y="12"/>
              </a:cxn>
              <a:cxn ang="0">
                <a:pos x="1" y="13"/>
              </a:cxn>
              <a:cxn ang="0">
                <a:pos x="1" y="19"/>
              </a:cxn>
              <a:cxn ang="0">
                <a:pos x="0" y="22"/>
              </a:cxn>
              <a:cxn ang="0">
                <a:pos x="3" y="24"/>
              </a:cxn>
              <a:cxn ang="0">
                <a:pos x="4" y="21"/>
              </a:cxn>
              <a:cxn ang="0">
                <a:pos x="6" y="19"/>
              </a:cxn>
              <a:cxn ang="0">
                <a:pos x="7" y="18"/>
              </a:cxn>
              <a:cxn ang="0">
                <a:pos x="10" y="17"/>
              </a:cxn>
              <a:cxn ang="0">
                <a:pos x="15" y="14"/>
              </a:cxn>
              <a:cxn ang="0">
                <a:pos x="11" y="19"/>
              </a:cxn>
              <a:cxn ang="0">
                <a:pos x="8" y="21"/>
              </a:cxn>
              <a:cxn ang="0">
                <a:pos x="11" y="24"/>
              </a:cxn>
              <a:cxn ang="0">
                <a:pos x="9" y="27"/>
              </a:cxn>
              <a:cxn ang="0">
                <a:pos x="11" y="31"/>
              </a:cxn>
              <a:cxn ang="0">
                <a:pos x="10" y="34"/>
              </a:cxn>
              <a:cxn ang="0">
                <a:pos x="15" y="30"/>
              </a:cxn>
              <a:cxn ang="0">
                <a:pos x="22" y="30"/>
              </a:cxn>
              <a:cxn ang="0">
                <a:pos x="24" y="26"/>
              </a:cxn>
              <a:cxn ang="0">
                <a:pos x="21" y="16"/>
              </a:cxn>
              <a:cxn ang="0">
                <a:pos x="19" y="16"/>
              </a:cxn>
              <a:cxn ang="0">
                <a:pos x="19" y="14"/>
              </a:cxn>
              <a:cxn ang="0">
                <a:pos x="19" y="9"/>
              </a:cxn>
              <a:cxn ang="0">
                <a:pos x="18" y="2"/>
              </a:cxn>
              <a:cxn ang="0">
                <a:pos x="18" y="0"/>
              </a:cxn>
            </a:cxnLst>
            <a:rect l="0" t="0" r="r" b="b"/>
            <a:pathLst>
              <a:path w="25" h="35">
                <a:moveTo>
                  <a:pt x="18" y="0"/>
                </a:moveTo>
                <a:cubicBezTo>
                  <a:pt x="17" y="1"/>
                  <a:pt x="17" y="1"/>
                  <a:pt x="17" y="1"/>
                </a:cubicBezTo>
                <a:cubicBezTo>
                  <a:pt x="15" y="2"/>
                  <a:pt x="13" y="1"/>
                  <a:pt x="12" y="4"/>
                </a:cubicBezTo>
                <a:cubicBezTo>
                  <a:pt x="12" y="5"/>
                  <a:pt x="12" y="5"/>
                  <a:pt x="12" y="6"/>
                </a:cubicBezTo>
                <a:cubicBezTo>
                  <a:pt x="12" y="6"/>
                  <a:pt x="11" y="6"/>
                  <a:pt x="11" y="7"/>
                </a:cubicBezTo>
                <a:cubicBezTo>
                  <a:pt x="10" y="8"/>
                  <a:pt x="10" y="9"/>
                  <a:pt x="10" y="10"/>
                </a:cubicBezTo>
                <a:cubicBezTo>
                  <a:pt x="9" y="9"/>
                  <a:pt x="8" y="5"/>
                  <a:pt x="6" y="6"/>
                </a:cubicBezTo>
                <a:cubicBezTo>
                  <a:pt x="5" y="6"/>
                  <a:pt x="5" y="10"/>
                  <a:pt x="4" y="11"/>
                </a:cubicBezTo>
                <a:cubicBezTo>
                  <a:pt x="3" y="12"/>
                  <a:pt x="4" y="12"/>
                  <a:pt x="3" y="12"/>
                </a:cubicBezTo>
                <a:cubicBezTo>
                  <a:pt x="2" y="13"/>
                  <a:pt x="1" y="12"/>
                  <a:pt x="1" y="13"/>
                </a:cubicBezTo>
                <a:cubicBezTo>
                  <a:pt x="0" y="15"/>
                  <a:pt x="1" y="17"/>
                  <a:pt x="1" y="19"/>
                </a:cubicBezTo>
                <a:cubicBezTo>
                  <a:pt x="1" y="20"/>
                  <a:pt x="0" y="21"/>
                  <a:pt x="0" y="22"/>
                </a:cubicBezTo>
                <a:cubicBezTo>
                  <a:pt x="0" y="24"/>
                  <a:pt x="2" y="25"/>
                  <a:pt x="3" y="24"/>
                </a:cubicBezTo>
                <a:cubicBezTo>
                  <a:pt x="5" y="23"/>
                  <a:pt x="4" y="23"/>
                  <a:pt x="4" y="21"/>
                </a:cubicBezTo>
                <a:cubicBezTo>
                  <a:pt x="5" y="20"/>
                  <a:pt x="5" y="20"/>
                  <a:pt x="6" y="19"/>
                </a:cubicBezTo>
                <a:cubicBezTo>
                  <a:pt x="6" y="19"/>
                  <a:pt x="6" y="18"/>
                  <a:pt x="7" y="18"/>
                </a:cubicBezTo>
                <a:cubicBezTo>
                  <a:pt x="8" y="18"/>
                  <a:pt x="9" y="17"/>
                  <a:pt x="10" y="17"/>
                </a:cubicBezTo>
                <a:cubicBezTo>
                  <a:pt x="11" y="16"/>
                  <a:pt x="13" y="15"/>
                  <a:pt x="15" y="14"/>
                </a:cubicBezTo>
                <a:cubicBezTo>
                  <a:pt x="15" y="17"/>
                  <a:pt x="12" y="18"/>
                  <a:pt x="11" y="19"/>
                </a:cubicBezTo>
                <a:cubicBezTo>
                  <a:pt x="10" y="20"/>
                  <a:pt x="9" y="21"/>
                  <a:pt x="8" y="21"/>
                </a:cubicBezTo>
                <a:cubicBezTo>
                  <a:pt x="9" y="22"/>
                  <a:pt x="10" y="23"/>
                  <a:pt x="11" y="24"/>
                </a:cubicBezTo>
                <a:cubicBezTo>
                  <a:pt x="11" y="25"/>
                  <a:pt x="9" y="26"/>
                  <a:pt x="9" y="27"/>
                </a:cubicBezTo>
                <a:cubicBezTo>
                  <a:pt x="8" y="29"/>
                  <a:pt x="11" y="29"/>
                  <a:pt x="11" y="31"/>
                </a:cubicBezTo>
                <a:cubicBezTo>
                  <a:pt x="10" y="32"/>
                  <a:pt x="10" y="33"/>
                  <a:pt x="10" y="34"/>
                </a:cubicBezTo>
                <a:cubicBezTo>
                  <a:pt x="14" y="35"/>
                  <a:pt x="15" y="33"/>
                  <a:pt x="15" y="30"/>
                </a:cubicBezTo>
                <a:cubicBezTo>
                  <a:pt x="16" y="32"/>
                  <a:pt x="20" y="31"/>
                  <a:pt x="22" y="30"/>
                </a:cubicBezTo>
                <a:cubicBezTo>
                  <a:pt x="23" y="29"/>
                  <a:pt x="24" y="27"/>
                  <a:pt x="24" y="26"/>
                </a:cubicBezTo>
                <a:cubicBezTo>
                  <a:pt x="25" y="23"/>
                  <a:pt x="23" y="18"/>
                  <a:pt x="21" y="16"/>
                </a:cubicBezTo>
                <a:cubicBezTo>
                  <a:pt x="20" y="16"/>
                  <a:pt x="20" y="16"/>
                  <a:pt x="19" y="16"/>
                </a:cubicBezTo>
                <a:cubicBezTo>
                  <a:pt x="19" y="15"/>
                  <a:pt x="19" y="14"/>
                  <a:pt x="19" y="14"/>
                </a:cubicBezTo>
                <a:cubicBezTo>
                  <a:pt x="19" y="12"/>
                  <a:pt x="19" y="11"/>
                  <a:pt x="19" y="9"/>
                </a:cubicBezTo>
                <a:cubicBezTo>
                  <a:pt x="19" y="7"/>
                  <a:pt x="20" y="2"/>
                  <a:pt x="18" y="2"/>
                </a:cubicBezTo>
                <a:lnTo>
                  <a:pt x="18" y="0"/>
                </a:lnTo>
                <a:close/>
              </a:path>
            </a:pathLst>
          </a:custGeom>
          <a:gradFill>
            <a:gsLst>
              <a:gs pos="0">
                <a:schemeClr val="accent1">
                  <a:shade val="30000"/>
                  <a:satMod val="115000"/>
                </a:schemeClr>
              </a:gs>
              <a:gs pos="14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</a:gradFill>
          <a:ln w="317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68" name="Freeform 68"/>
          <p:cNvSpPr>
            <a:spLocks/>
          </p:cNvSpPr>
          <p:nvPr/>
        </p:nvSpPr>
        <p:spPr bwMode="auto">
          <a:xfrm>
            <a:off x="5054890" y="3795207"/>
            <a:ext cx="10649" cy="17748"/>
          </a:xfrm>
          <a:custGeom>
            <a:avLst/>
            <a:gdLst/>
            <a:ahLst/>
            <a:cxnLst>
              <a:cxn ang="0">
                <a:pos x="8" y="0"/>
              </a:cxn>
              <a:cxn ang="0">
                <a:pos x="2" y="4"/>
              </a:cxn>
              <a:cxn ang="0">
                <a:pos x="0" y="10"/>
              </a:cxn>
              <a:cxn ang="0">
                <a:pos x="1" y="12"/>
              </a:cxn>
              <a:cxn ang="0">
                <a:pos x="3" y="12"/>
              </a:cxn>
              <a:cxn ang="0">
                <a:pos x="6" y="6"/>
              </a:cxn>
              <a:cxn ang="0">
                <a:pos x="8" y="3"/>
              </a:cxn>
              <a:cxn ang="0">
                <a:pos x="8" y="0"/>
              </a:cxn>
            </a:cxnLst>
            <a:rect l="0" t="0" r="r" b="b"/>
            <a:pathLst>
              <a:path w="8" h="13">
                <a:moveTo>
                  <a:pt x="8" y="0"/>
                </a:moveTo>
                <a:cubicBezTo>
                  <a:pt x="5" y="0"/>
                  <a:pt x="3" y="3"/>
                  <a:pt x="2" y="4"/>
                </a:cubicBezTo>
                <a:cubicBezTo>
                  <a:pt x="0" y="6"/>
                  <a:pt x="0" y="8"/>
                  <a:pt x="0" y="10"/>
                </a:cubicBezTo>
                <a:cubicBezTo>
                  <a:pt x="1" y="11"/>
                  <a:pt x="0" y="12"/>
                  <a:pt x="1" y="12"/>
                </a:cubicBezTo>
                <a:cubicBezTo>
                  <a:pt x="1" y="13"/>
                  <a:pt x="3" y="12"/>
                  <a:pt x="3" y="12"/>
                </a:cubicBezTo>
                <a:cubicBezTo>
                  <a:pt x="5" y="11"/>
                  <a:pt x="5" y="8"/>
                  <a:pt x="6" y="6"/>
                </a:cubicBezTo>
                <a:cubicBezTo>
                  <a:pt x="7" y="5"/>
                  <a:pt x="8" y="4"/>
                  <a:pt x="8" y="3"/>
                </a:cubicBezTo>
                <a:lnTo>
                  <a:pt x="8" y="0"/>
                </a:lnTo>
                <a:close/>
              </a:path>
            </a:pathLst>
          </a:custGeom>
          <a:gradFill>
            <a:gsLst>
              <a:gs pos="0">
                <a:schemeClr val="accent1">
                  <a:shade val="30000"/>
                  <a:satMod val="115000"/>
                </a:schemeClr>
              </a:gs>
              <a:gs pos="14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</a:gradFill>
          <a:ln w="317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69" name="Freeform 69"/>
          <p:cNvSpPr>
            <a:spLocks/>
          </p:cNvSpPr>
          <p:nvPr/>
        </p:nvSpPr>
        <p:spPr bwMode="auto">
          <a:xfrm>
            <a:off x="5004012" y="3721849"/>
            <a:ext cx="43778" cy="29580"/>
          </a:xfrm>
          <a:custGeom>
            <a:avLst/>
            <a:gdLst/>
            <a:ahLst/>
            <a:cxnLst>
              <a:cxn ang="0">
                <a:pos x="27" y="0"/>
              </a:cxn>
              <a:cxn ang="0">
                <a:pos x="20" y="7"/>
              </a:cxn>
              <a:cxn ang="0">
                <a:pos x="19" y="9"/>
              </a:cxn>
              <a:cxn ang="0">
                <a:pos x="16" y="10"/>
              </a:cxn>
              <a:cxn ang="0">
                <a:pos x="15" y="12"/>
              </a:cxn>
              <a:cxn ang="0">
                <a:pos x="13" y="13"/>
              </a:cxn>
              <a:cxn ang="0">
                <a:pos x="9" y="15"/>
              </a:cxn>
              <a:cxn ang="0">
                <a:pos x="4" y="15"/>
              </a:cxn>
              <a:cxn ang="0">
                <a:pos x="0" y="19"/>
              </a:cxn>
              <a:cxn ang="0">
                <a:pos x="3" y="22"/>
              </a:cxn>
              <a:cxn ang="0">
                <a:pos x="5" y="18"/>
              </a:cxn>
              <a:cxn ang="0">
                <a:pos x="10" y="18"/>
              </a:cxn>
              <a:cxn ang="0">
                <a:pos x="14" y="15"/>
              </a:cxn>
              <a:cxn ang="0">
                <a:pos x="15" y="12"/>
              </a:cxn>
              <a:cxn ang="0">
                <a:pos x="21" y="11"/>
              </a:cxn>
              <a:cxn ang="0">
                <a:pos x="23" y="10"/>
              </a:cxn>
              <a:cxn ang="0">
                <a:pos x="28" y="6"/>
              </a:cxn>
              <a:cxn ang="0">
                <a:pos x="31" y="1"/>
              </a:cxn>
              <a:cxn ang="0">
                <a:pos x="27" y="0"/>
              </a:cxn>
            </a:cxnLst>
            <a:rect l="0" t="0" r="r" b="b"/>
            <a:pathLst>
              <a:path w="31" h="22">
                <a:moveTo>
                  <a:pt x="27" y="0"/>
                </a:moveTo>
                <a:cubicBezTo>
                  <a:pt x="24" y="2"/>
                  <a:pt x="21" y="4"/>
                  <a:pt x="20" y="7"/>
                </a:cubicBezTo>
                <a:cubicBezTo>
                  <a:pt x="19" y="8"/>
                  <a:pt x="19" y="9"/>
                  <a:pt x="19" y="9"/>
                </a:cubicBezTo>
                <a:cubicBezTo>
                  <a:pt x="18" y="11"/>
                  <a:pt x="17" y="9"/>
                  <a:pt x="16" y="10"/>
                </a:cubicBezTo>
                <a:cubicBezTo>
                  <a:pt x="14" y="11"/>
                  <a:pt x="15" y="11"/>
                  <a:pt x="15" y="12"/>
                </a:cubicBezTo>
                <a:cubicBezTo>
                  <a:pt x="14" y="13"/>
                  <a:pt x="14" y="13"/>
                  <a:pt x="13" y="13"/>
                </a:cubicBezTo>
                <a:cubicBezTo>
                  <a:pt x="12" y="13"/>
                  <a:pt x="8" y="14"/>
                  <a:pt x="9" y="15"/>
                </a:cubicBezTo>
                <a:cubicBezTo>
                  <a:pt x="7" y="16"/>
                  <a:pt x="6" y="15"/>
                  <a:pt x="4" y="15"/>
                </a:cubicBezTo>
                <a:cubicBezTo>
                  <a:pt x="2" y="15"/>
                  <a:pt x="1" y="16"/>
                  <a:pt x="0" y="19"/>
                </a:cubicBezTo>
                <a:cubicBezTo>
                  <a:pt x="0" y="21"/>
                  <a:pt x="1" y="21"/>
                  <a:pt x="3" y="22"/>
                </a:cubicBezTo>
                <a:cubicBezTo>
                  <a:pt x="6" y="22"/>
                  <a:pt x="4" y="20"/>
                  <a:pt x="5" y="18"/>
                </a:cubicBezTo>
                <a:cubicBezTo>
                  <a:pt x="8" y="20"/>
                  <a:pt x="7" y="19"/>
                  <a:pt x="10" y="18"/>
                </a:cubicBezTo>
                <a:cubicBezTo>
                  <a:pt x="12" y="18"/>
                  <a:pt x="14" y="18"/>
                  <a:pt x="14" y="15"/>
                </a:cubicBezTo>
                <a:cubicBezTo>
                  <a:pt x="14" y="13"/>
                  <a:pt x="15" y="13"/>
                  <a:pt x="15" y="12"/>
                </a:cubicBezTo>
                <a:cubicBezTo>
                  <a:pt x="17" y="11"/>
                  <a:pt x="19" y="11"/>
                  <a:pt x="21" y="11"/>
                </a:cubicBezTo>
                <a:cubicBezTo>
                  <a:pt x="22" y="11"/>
                  <a:pt x="22" y="11"/>
                  <a:pt x="23" y="10"/>
                </a:cubicBezTo>
                <a:cubicBezTo>
                  <a:pt x="25" y="9"/>
                  <a:pt x="27" y="8"/>
                  <a:pt x="28" y="6"/>
                </a:cubicBezTo>
                <a:cubicBezTo>
                  <a:pt x="29" y="5"/>
                  <a:pt x="30" y="2"/>
                  <a:pt x="31" y="1"/>
                </a:cubicBezTo>
                <a:cubicBezTo>
                  <a:pt x="30" y="0"/>
                  <a:pt x="28" y="0"/>
                  <a:pt x="27" y="0"/>
                </a:cubicBezTo>
                <a:close/>
              </a:path>
            </a:pathLst>
          </a:custGeom>
          <a:gradFill>
            <a:gsLst>
              <a:gs pos="0">
                <a:schemeClr val="accent1">
                  <a:shade val="30000"/>
                  <a:satMod val="115000"/>
                </a:schemeClr>
              </a:gs>
              <a:gs pos="14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</a:gradFill>
          <a:ln w="317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70" name="Freeform 70"/>
          <p:cNvSpPr>
            <a:spLocks/>
          </p:cNvSpPr>
          <p:nvPr/>
        </p:nvSpPr>
        <p:spPr bwMode="auto">
          <a:xfrm>
            <a:off x="5064356" y="3686354"/>
            <a:ext cx="5916" cy="7099"/>
          </a:xfrm>
          <a:custGeom>
            <a:avLst/>
            <a:gdLst/>
            <a:ahLst/>
            <a:cxnLst>
              <a:cxn ang="0">
                <a:pos x="3" y="2"/>
              </a:cxn>
              <a:cxn ang="0">
                <a:pos x="0" y="5"/>
              </a:cxn>
              <a:cxn ang="0">
                <a:pos x="2" y="1"/>
              </a:cxn>
              <a:cxn ang="0">
                <a:pos x="3" y="2"/>
              </a:cxn>
            </a:cxnLst>
            <a:rect l="0" t="0" r="r" b="b"/>
            <a:pathLst>
              <a:path w="4" h="5">
                <a:moveTo>
                  <a:pt x="3" y="2"/>
                </a:moveTo>
                <a:cubicBezTo>
                  <a:pt x="4" y="4"/>
                  <a:pt x="2" y="5"/>
                  <a:pt x="0" y="5"/>
                </a:cubicBezTo>
                <a:cubicBezTo>
                  <a:pt x="0" y="4"/>
                  <a:pt x="0" y="0"/>
                  <a:pt x="2" y="1"/>
                </a:cubicBezTo>
                <a:cubicBezTo>
                  <a:pt x="2" y="1"/>
                  <a:pt x="2" y="2"/>
                  <a:pt x="3" y="2"/>
                </a:cubicBezTo>
              </a:path>
            </a:pathLst>
          </a:custGeom>
          <a:gradFill>
            <a:gsLst>
              <a:gs pos="0">
                <a:schemeClr val="accent1">
                  <a:shade val="30000"/>
                  <a:satMod val="115000"/>
                </a:schemeClr>
              </a:gs>
              <a:gs pos="14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</a:gradFill>
          <a:ln w="317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71" name="Freeform 71"/>
          <p:cNvSpPr>
            <a:spLocks/>
          </p:cNvSpPr>
          <p:nvPr/>
        </p:nvSpPr>
        <p:spPr bwMode="auto">
          <a:xfrm>
            <a:off x="4960235" y="3672155"/>
            <a:ext cx="16565" cy="20115"/>
          </a:xfrm>
          <a:custGeom>
            <a:avLst/>
            <a:gdLst/>
            <a:ahLst/>
            <a:cxnLst>
              <a:cxn ang="0">
                <a:pos x="12" y="5"/>
              </a:cxn>
              <a:cxn ang="0">
                <a:pos x="10" y="0"/>
              </a:cxn>
              <a:cxn ang="0">
                <a:pos x="7" y="3"/>
              </a:cxn>
              <a:cxn ang="0">
                <a:pos x="1" y="9"/>
              </a:cxn>
              <a:cxn ang="0">
                <a:pos x="0" y="12"/>
              </a:cxn>
              <a:cxn ang="0">
                <a:pos x="4" y="12"/>
              </a:cxn>
              <a:cxn ang="0">
                <a:pos x="4" y="9"/>
              </a:cxn>
              <a:cxn ang="0">
                <a:pos x="8" y="7"/>
              </a:cxn>
              <a:cxn ang="0">
                <a:pos x="11" y="4"/>
              </a:cxn>
              <a:cxn ang="0">
                <a:pos x="12" y="5"/>
              </a:cxn>
            </a:cxnLst>
            <a:rect l="0" t="0" r="r" b="b"/>
            <a:pathLst>
              <a:path w="12" h="14">
                <a:moveTo>
                  <a:pt x="12" y="5"/>
                </a:moveTo>
                <a:cubicBezTo>
                  <a:pt x="12" y="3"/>
                  <a:pt x="12" y="1"/>
                  <a:pt x="10" y="0"/>
                </a:cubicBezTo>
                <a:cubicBezTo>
                  <a:pt x="7" y="0"/>
                  <a:pt x="8" y="2"/>
                  <a:pt x="7" y="3"/>
                </a:cubicBezTo>
                <a:cubicBezTo>
                  <a:pt x="6" y="6"/>
                  <a:pt x="2" y="6"/>
                  <a:pt x="1" y="9"/>
                </a:cubicBezTo>
                <a:cubicBezTo>
                  <a:pt x="0" y="10"/>
                  <a:pt x="0" y="11"/>
                  <a:pt x="0" y="12"/>
                </a:cubicBezTo>
                <a:cubicBezTo>
                  <a:pt x="1" y="14"/>
                  <a:pt x="4" y="14"/>
                  <a:pt x="4" y="12"/>
                </a:cubicBezTo>
                <a:cubicBezTo>
                  <a:pt x="4" y="11"/>
                  <a:pt x="3" y="10"/>
                  <a:pt x="4" y="9"/>
                </a:cubicBezTo>
                <a:cubicBezTo>
                  <a:pt x="4" y="8"/>
                  <a:pt x="7" y="7"/>
                  <a:pt x="8" y="7"/>
                </a:cubicBezTo>
                <a:cubicBezTo>
                  <a:pt x="9" y="6"/>
                  <a:pt x="11" y="6"/>
                  <a:pt x="11" y="4"/>
                </a:cubicBezTo>
                <a:lnTo>
                  <a:pt x="12" y="5"/>
                </a:lnTo>
                <a:close/>
              </a:path>
            </a:pathLst>
          </a:custGeom>
          <a:gradFill>
            <a:gsLst>
              <a:gs pos="0">
                <a:schemeClr val="accent1">
                  <a:shade val="30000"/>
                  <a:satMod val="115000"/>
                </a:schemeClr>
              </a:gs>
              <a:gs pos="14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</a:gradFill>
          <a:ln w="317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72" name="Freeform 72"/>
          <p:cNvSpPr>
            <a:spLocks/>
          </p:cNvSpPr>
          <p:nvPr/>
        </p:nvSpPr>
        <p:spPr bwMode="auto">
          <a:xfrm>
            <a:off x="4955502" y="3701735"/>
            <a:ext cx="4733" cy="4733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0" y="2"/>
              </a:cxn>
              <a:cxn ang="0">
                <a:pos x="2" y="1"/>
              </a:cxn>
              <a:cxn ang="0">
                <a:pos x="2" y="0"/>
              </a:cxn>
            </a:cxnLst>
            <a:rect l="0" t="0" r="r" b="b"/>
            <a:pathLst>
              <a:path w="3" h="3">
                <a:moveTo>
                  <a:pt x="2" y="0"/>
                </a:moveTo>
                <a:cubicBezTo>
                  <a:pt x="2" y="1"/>
                  <a:pt x="0" y="1"/>
                  <a:pt x="0" y="2"/>
                </a:cubicBezTo>
                <a:cubicBezTo>
                  <a:pt x="2" y="3"/>
                  <a:pt x="3" y="2"/>
                  <a:pt x="2" y="1"/>
                </a:cubicBezTo>
                <a:cubicBezTo>
                  <a:pt x="2" y="1"/>
                  <a:pt x="2" y="0"/>
                  <a:pt x="2" y="0"/>
                </a:cubicBezTo>
              </a:path>
            </a:pathLst>
          </a:custGeom>
          <a:gradFill>
            <a:gsLst>
              <a:gs pos="0">
                <a:schemeClr val="accent1">
                  <a:shade val="30000"/>
                  <a:satMod val="115000"/>
                </a:schemeClr>
              </a:gs>
              <a:gs pos="14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</a:gradFill>
          <a:ln w="317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73" name="Freeform 73"/>
          <p:cNvSpPr>
            <a:spLocks/>
          </p:cNvSpPr>
          <p:nvPr/>
        </p:nvSpPr>
        <p:spPr bwMode="auto">
          <a:xfrm>
            <a:off x="4963784" y="3581050"/>
            <a:ext cx="31947" cy="89923"/>
          </a:xfrm>
          <a:custGeom>
            <a:avLst/>
            <a:gdLst/>
            <a:ahLst/>
            <a:cxnLst>
              <a:cxn ang="0">
                <a:pos x="7" y="61"/>
              </a:cxn>
              <a:cxn ang="0">
                <a:pos x="12" y="62"/>
              </a:cxn>
              <a:cxn ang="0">
                <a:pos x="12" y="65"/>
              </a:cxn>
              <a:cxn ang="0">
                <a:pos x="14" y="61"/>
              </a:cxn>
              <a:cxn ang="0">
                <a:pos x="15" y="58"/>
              </a:cxn>
              <a:cxn ang="0">
                <a:pos x="17" y="58"/>
              </a:cxn>
              <a:cxn ang="0">
                <a:pos x="14" y="57"/>
              </a:cxn>
              <a:cxn ang="0">
                <a:pos x="14" y="55"/>
              </a:cxn>
              <a:cxn ang="0">
                <a:pos x="13" y="50"/>
              </a:cxn>
              <a:cxn ang="0">
                <a:pos x="16" y="47"/>
              </a:cxn>
              <a:cxn ang="0">
                <a:pos x="13" y="41"/>
              </a:cxn>
              <a:cxn ang="0">
                <a:pos x="14" y="38"/>
              </a:cxn>
              <a:cxn ang="0">
                <a:pos x="12" y="37"/>
              </a:cxn>
              <a:cxn ang="0">
                <a:pos x="13" y="33"/>
              </a:cxn>
              <a:cxn ang="0">
                <a:pos x="12" y="31"/>
              </a:cxn>
              <a:cxn ang="0">
                <a:pos x="16" y="30"/>
              </a:cxn>
              <a:cxn ang="0">
                <a:pos x="13" y="25"/>
              </a:cxn>
              <a:cxn ang="0">
                <a:pos x="20" y="22"/>
              </a:cxn>
              <a:cxn ang="0">
                <a:pos x="20" y="18"/>
              </a:cxn>
              <a:cxn ang="0">
                <a:pos x="20" y="17"/>
              </a:cxn>
              <a:cxn ang="0">
                <a:pos x="19" y="13"/>
              </a:cxn>
              <a:cxn ang="0">
                <a:pos x="22" y="12"/>
              </a:cxn>
              <a:cxn ang="0">
                <a:pos x="23" y="6"/>
              </a:cxn>
              <a:cxn ang="0">
                <a:pos x="20" y="4"/>
              </a:cxn>
              <a:cxn ang="0">
                <a:pos x="20" y="5"/>
              </a:cxn>
              <a:cxn ang="0">
                <a:pos x="16" y="2"/>
              </a:cxn>
              <a:cxn ang="0">
                <a:pos x="13" y="2"/>
              </a:cxn>
              <a:cxn ang="0">
                <a:pos x="7" y="5"/>
              </a:cxn>
              <a:cxn ang="0">
                <a:pos x="2" y="2"/>
              </a:cxn>
              <a:cxn ang="0">
                <a:pos x="0" y="12"/>
              </a:cxn>
              <a:cxn ang="0">
                <a:pos x="1" y="14"/>
              </a:cxn>
              <a:cxn ang="0">
                <a:pos x="6" y="14"/>
              </a:cxn>
              <a:cxn ang="0">
                <a:pos x="6" y="17"/>
              </a:cxn>
              <a:cxn ang="0">
                <a:pos x="8" y="17"/>
              </a:cxn>
              <a:cxn ang="0">
                <a:pos x="8" y="20"/>
              </a:cxn>
              <a:cxn ang="0">
                <a:pos x="9" y="20"/>
              </a:cxn>
              <a:cxn ang="0">
                <a:pos x="4" y="23"/>
              </a:cxn>
              <a:cxn ang="0">
                <a:pos x="8" y="27"/>
              </a:cxn>
              <a:cxn ang="0">
                <a:pos x="2" y="32"/>
              </a:cxn>
              <a:cxn ang="0">
                <a:pos x="3" y="33"/>
              </a:cxn>
              <a:cxn ang="0">
                <a:pos x="4" y="34"/>
              </a:cxn>
              <a:cxn ang="0">
                <a:pos x="5" y="39"/>
              </a:cxn>
              <a:cxn ang="0">
                <a:pos x="6" y="41"/>
              </a:cxn>
              <a:cxn ang="0">
                <a:pos x="5" y="41"/>
              </a:cxn>
              <a:cxn ang="0">
                <a:pos x="4" y="44"/>
              </a:cxn>
              <a:cxn ang="0">
                <a:pos x="6" y="55"/>
              </a:cxn>
              <a:cxn ang="0">
                <a:pos x="6" y="58"/>
              </a:cxn>
              <a:cxn ang="0">
                <a:pos x="9" y="61"/>
              </a:cxn>
              <a:cxn ang="0">
                <a:pos x="10" y="61"/>
              </a:cxn>
              <a:cxn ang="0">
                <a:pos x="7" y="61"/>
              </a:cxn>
            </a:cxnLst>
            <a:rect l="0" t="0" r="r" b="b"/>
            <a:pathLst>
              <a:path w="23" h="65">
                <a:moveTo>
                  <a:pt x="7" y="61"/>
                </a:moveTo>
                <a:cubicBezTo>
                  <a:pt x="9" y="62"/>
                  <a:pt x="10" y="62"/>
                  <a:pt x="12" y="62"/>
                </a:cubicBezTo>
                <a:cubicBezTo>
                  <a:pt x="13" y="63"/>
                  <a:pt x="12" y="64"/>
                  <a:pt x="12" y="65"/>
                </a:cubicBezTo>
                <a:cubicBezTo>
                  <a:pt x="13" y="64"/>
                  <a:pt x="14" y="63"/>
                  <a:pt x="14" y="61"/>
                </a:cubicBezTo>
                <a:cubicBezTo>
                  <a:pt x="15" y="60"/>
                  <a:pt x="14" y="59"/>
                  <a:pt x="15" y="58"/>
                </a:cubicBezTo>
                <a:cubicBezTo>
                  <a:pt x="15" y="58"/>
                  <a:pt x="16" y="58"/>
                  <a:pt x="17" y="58"/>
                </a:cubicBezTo>
                <a:cubicBezTo>
                  <a:pt x="17" y="57"/>
                  <a:pt x="15" y="57"/>
                  <a:pt x="14" y="57"/>
                </a:cubicBezTo>
                <a:cubicBezTo>
                  <a:pt x="13" y="56"/>
                  <a:pt x="14" y="56"/>
                  <a:pt x="14" y="55"/>
                </a:cubicBezTo>
                <a:cubicBezTo>
                  <a:pt x="13" y="53"/>
                  <a:pt x="15" y="52"/>
                  <a:pt x="13" y="50"/>
                </a:cubicBezTo>
                <a:cubicBezTo>
                  <a:pt x="14" y="49"/>
                  <a:pt x="15" y="47"/>
                  <a:pt x="16" y="47"/>
                </a:cubicBezTo>
                <a:cubicBezTo>
                  <a:pt x="17" y="44"/>
                  <a:pt x="14" y="43"/>
                  <a:pt x="13" y="41"/>
                </a:cubicBezTo>
                <a:cubicBezTo>
                  <a:pt x="13" y="40"/>
                  <a:pt x="15" y="39"/>
                  <a:pt x="14" y="38"/>
                </a:cubicBezTo>
                <a:cubicBezTo>
                  <a:pt x="14" y="37"/>
                  <a:pt x="13" y="38"/>
                  <a:pt x="12" y="37"/>
                </a:cubicBezTo>
                <a:cubicBezTo>
                  <a:pt x="12" y="35"/>
                  <a:pt x="13" y="34"/>
                  <a:pt x="13" y="33"/>
                </a:cubicBezTo>
                <a:cubicBezTo>
                  <a:pt x="13" y="32"/>
                  <a:pt x="12" y="32"/>
                  <a:pt x="12" y="31"/>
                </a:cubicBezTo>
                <a:cubicBezTo>
                  <a:pt x="13" y="30"/>
                  <a:pt x="16" y="32"/>
                  <a:pt x="16" y="30"/>
                </a:cubicBezTo>
                <a:cubicBezTo>
                  <a:pt x="17" y="28"/>
                  <a:pt x="11" y="28"/>
                  <a:pt x="13" y="25"/>
                </a:cubicBezTo>
                <a:cubicBezTo>
                  <a:pt x="15" y="25"/>
                  <a:pt x="17" y="22"/>
                  <a:pt x="20" y="22"/>
                </a:cubicBezTo>
                <a:cubicBezTo>
                  <a:pt x="20" y="20"/>
                  <a:pt x="20" y="20"/>
                  <a:pt x="20" y="18"/>
                </a:cubicBezTo>
                <a:cubicBezTo>
                  <a:pt x="21" y="19"/>
                  <a:pt x="21" y="17"/>
                  <a:pt x="20" y="17"/>
                </a:cubicBezTo>
                <a:cubicBezTo>
                  <a:pt x="19" y="15"/>
                  <a:pt x="18" y="14"/>
                  <a:pt x="19" y="13"/>
                </a:cubicBezTo>
                <a:cubicBezTo>
                  <a:pt x="20" y="12"/>
                  <a:pt x="22" y="14"/>
                  <a:pt x="22" y="12"/>
                </a:cubicBezTo>
                <a:cubicBezTo>
                  <a:pt x="23" y="10"/>
                  <a:pt x="23" y="8"/>
                  <a:pt x="23" y="6"/>
                </a:cubicBezTo>
                <a:cubicBezTo>
                  <a:pt x="23" y="5"/>
                  <a:pt x="22" y="3"/>
                  <a:pt x="20" y="4"/>
                </a:cubicBezTo>
                <a:cubicBezTo>
                  <a:pt x="20" y="4"/>
                  <a:pt x="21" y="5"/>
                  <a:pt x="20" y="5"/>
                </a:cubicBezTo>
                <a:cubicBezTo>
                  <a:pt x="19" y="6"/>
                  <a:pt x="17" y="2"/>
                  <a:pt x="16" y="2"/>
                </a:cubicBezTo>
                <a:cubicBezTo>
                  <a:pt x="15" y="0"/>
                  <a:pt x="14" y="1"/>
                  <a:pt x="13" y="2"/>
                </a:cubicBezTo>
                <a:cubicBezTo>
                  <a:pt x="11" y="4"/>
                  <a:pt x="10" y="6"/>
                  <a:pt x="7" y="5"/>
                </a:cubicBezTo>
                <a:cubicBezTo>
                  <a:pt x="5" y="4"/>
                  <a:pt x="4" y="2"/>
                  <a:pt x="2" y="2"/>
                </a:cubicBezTo>
                <a:cubicBezTo>
                  <a:pt x="0" y="3"/>
                  <a:pt x="0" y="10"/>
                  <a:pt x="0" y="12"/>
                </a:cubicBezTo>
                <a:cubicBezTo>
                  <a:pt x="0" y="13"/>
                  <a:pt x="0" y="14"/>
                  <a:pt x="1" y="14"/>
                </a:cubicBezTo>
                <a:cubicBezTo>
                  <a:pt x="2" y="14"/>
                  <a:pt x="7" y="15"/>
                  <a:pt x="6" y="14"/>
                </a:cubicBezTo>
                <a:cubicBezTo>
                  <a:pt x="6" y="15"/>
                  <a:pt x="6" y="16"/>
                  <a:pt x="6" y="17"/>
                </a:cubicBezTo>
                <a:cubicBezTo>
                  <a:pt x="7" y="17"/>
                  <a:pt x="7" y="17"/>
                  <a:pt x="8" y="17"/>
                </a:cubicBezTo>
                <a:cubicBezTo>
                  <a:pt x="8" y="18"/>
                  <a:pt x="8" y="19"/>
                  <a:pt x="8" y="20"/>
                </a:cubicBezTo>
                <a:cubicBezTo>
                  <a:pt x="8" y="20"/>
                  <a:pt x="8" y="20"/>
                  <a:pt x="9" y="20"/>
                </a:cubicBezTo>
                <a:cubicBezTo>
                  <a:pt x="7" y="21"/>
                  <a:pt x="5" y="22"/>
                  <a:pt x="4" y="23"/>
                </a:cubicBezTo>
                <a:cubicBezTo>
                  <a:pt x="3" y="27"/>
                  <a:pt x="6" y="25"/>
                  <a:pt x="8" y="27"/>
                </a:cubicBezTo>
                <a:cubicBezTo>
                  <a:pt x="7" y="29"/>
                  <a:pt x="2" y="29"/>
                  <a:pt x="2" y="32"/>
                </a:cubicBezTo>
                <a:cubicBezTo>
                  <a:pt x="2" y="32"/>
                  <a:pt x="3" y="32"/>
                  <a:pt x="3" y="33"/>
                </a:cubicBezTo>
                <a:cubicBezTo>
                  <a:pt x="4" y="33"/>
                  <a:pt x="4" y="34"/>
                  <a:pt x="4" y="34"/>
                </a:cubicBezTo>
                <a:cubicBezTo>
                  <a:pt x="5" y="36"/>
                  <a:pt x="5" y="37"/>
                  <a:pt x="5" y="39"/>
                </a:cubicBezTo>
                <a:cubicBezTo>
                  <a:pt x="6" y="39"/>
                  <a:pt x="6" y="40"/>
                  <a:pt x="6" y="41"/>
                </a:cubicBezTo>
                <a:cubicBezTo>
                  <a:pt x="6" y="41"/>
                  <a:pt x="6" y="41"/>
                  <a:pt x="5" y="41"/>
                </a:cubicBezTo>
                <a:cubicBezTo>
                  <a:pt x="5" y="42"/>
                  <a:pt x="4" y="43"/>
                  <a:pt x="4" y="44"/>
                </a:cubicBezTo>
                <a:cubicBezTo>
                  <a:pt x="3" y="48"/>
                  <a:pt x="5" y="51"/>
                  <a:pt x="6" y="55"/>
                </a:cubicBezTo>
                <a:cubicBezTo>
                  <a:pt x="6" y="55"/>
                  <a:pt x="6" y="57"/>
                  <a:pt x="6" y="58"/>
                </a:cubicBezTo>
                <a:cubicBezTo>
                  <a:pt x="7" y="59"/>
                  <a:pt x="9" y="59"/>
                  <a:pt x="9" y="61"/>
                </a:cubicBezTo>
                <a:cubicBezTo>
                  <a:pt x="10" y="61"/>
                  <a:pt x="10" y="61"/>
                  <a:pt x="10" y="61"/>
                </a:cubicBezTo>
                <a:lnTo>
                  <a:pt x="7" y="61"/>
                </a:lnTo>
                <a:close/>
              </a:path>
            </a:pathLst>
          </a:custGeom>
          <a:solidFill>
            <a:srgbClr val="008000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74" name="Freeform 74"/>
          <p:cNvSpPr>
            <a:spLocks/>
          </p:cNvSpPr>
          <p:nvPr/>
        </p:nvSpPr>
        <p:spPr bwMode="auto">
          <a:xfrm>
            <a:off x="5057256" y="3499409"/>
            <a:ext cx="13015" cy="13015"/>
          </a:xfrm>
          <a:custGeom>
            <a:avLst/>
            <a:gdLst/>
            <a:ahLst/>
            <a:cxnLst>
              <a:cxn ang="0">
                <a:pos x="0" y="7"/>
              </a:cxn>
              <a:cxn ang="0">
                <a:pos x="7" y="6"/>
              </a:cxn>
              <a:cxn ang="0">
                <a:pos x="8" y="2"/>
              </a:cxn>
              <a:cxn ang="0">
                <a:pos x="3" y="3"/>
              </a:cxn>
              <a:cxn ang="0">
                <a:pos x="0" y="7"/>
              </a:cxn>
            </a:cxnLst>
            <a:rect l="0" t="0" r="r" b="b"/>
            <a:pathLst>
              <a:path w="9" h="9">
                <a:moveTo>
                  <a:pt x="0" y="7"/>
                </a:moveTo>
                <a:cubicBezTo>
                  <a:pt x="0" y="9"/>
                  <a:pt x="6" y="7"/>
                  <a:pt x="7" y="6"/>
                </a:cubicBezTo>
                <a:cubicBezTo>
                  <a:pt x="8" y="5"/>
                  <a:pt x="9" y="3"/>
                  <a:pt x="8" y="2"/>
                </a:cubicBezTo>
                <a:cubicBezTo>
                  <a:pt x="7" y="0"/>
                  <a:pt x="4" y="2"/>
                  <a:pt x="3" y="3"/>
                </a:cubicBezTo>
                <a:cubicBezTo>
                  <a:pt x="1" y="5"/>
                  <a:pt x="0" y="7"/>
                  <a:pt x="0" y="7"/>
                </a:cubicBezTo>
              </a:path>
            </a:pathLst>
          </a:custGeom>
          <a:gradFill>
            <a:gsLst>
              <a:gs pos="0">
                <a:schemeClr val="accent1">
                  <a:shade val="30000"/>
                  <a:satMod val="115000"/>
                </a:schemeClr>
              </a:gs>
              <a:gs pos="14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</a:gradFill>
          <a:ln w="317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75" name="Freeform 75"/>
          <p:cNvSpPr>
            <a:spLocks/>
          </p:cNvSpPr>
          <p:nvPr/>
        </p:nvSpPr>
        <p:spPr bwMode="auto">
          <a:xfrm>
            <a:off x="4992181" y="3463914"/>
            <a:ext cx="74541" cy="110037"/>
          </a:xfrm>
          <a:custGeom>
            <a:avLst/>
            <a:gdLst/>
            <a:ahLst/>
            <a:cxnLst>
              <a:cxn ang="0">
                <a:pos x="51" y="15"/>
              </a:cxn>
              <a:cxn ang="0">
                <a:pos x="52" y="10"/>
              </a:cxn>
              <a:cxn ang="0">
                <a:pos x="52" y="6"/>
              </a:cxn>
              <a:cxn ang="0">
                <a:pos x="51" y="2"/>
              </a:cxn>
              <a:cxn ang="0">
                <a:pos x="44" y="7"/>
              </a:cxn>
              <a:cxn ang="0">
                <a:pos x="41" y="8"/>
              </a:cxn>
              <a:cxn ang="0">
                <a:pos x="38" y="10"/>
              </a:cxn>
              <a:cxn ang="0">
                <a:pos x="38" y="11"/>
              </a:cxn>
              <a:cxn ang="0">
                <a:pos x="34" y="11"/>
              </a:cxn>
              <a:cxn ang="0">
                <a:pos x="32" y="15"/>
              </a:cxn>
              <a:cxn ang="0">
                <a:pos x="21" y="19"/>
              </a:cxn>
              <a:cxn ang="0">
                <a:pos x="18" y="24"/>
              </a:cxn>
              <a:cxn ang="0">
                <a:pos x="17" y="30"/>
              </a:cxn>
              <a:cxn ang="0">
                <a:pos x="19" y="32"/>
              </a:cxn>
              <a:cxn ang="0">
                <a:pos x="14" y="29"/>
              </a:cxn>
              <a:cxn ang="0">
                <a:pos x="12" y="30"/>
              </a:cxn>
              <a:cxn ang="0">
                <a:pos x="13" y="32"/>
              </a:cxn>
              <a:cxn ang="0">
                <a:pos x="8" y="29"/>
              </a:cxn>
              <a:cxn ang="0">
                <a:pos x="5" y="32"/>
              </a:cxn>
              <a:cxn ang="0">
                <a:pos x="4" y="36"/>
              </a:cxn>
              <a:cxn ang="0">
                <a:pos x="5" y="39"/>
              </a:cxn>
              <a:cxn ang="0">
                <a:pos x="3" y="42"/>
              </a:cxn>
              <a:cxn ang="0">
                <a:pos x="9" y="50"/>
              </a:cxn>
              <a:cxn ang="0">
                <a:pos x="1" y="52"/>
              </a:cxn>
              <a:cxn ang="0">
                <a:pos x="3" y="58"/>
              </a:cxn>
              <a:cxn ang="0">
                <a:pos x="14" y="63"/>
              </a:cxn>
              <a:cxn ang="0">
                <a:pos x="8" y="65"/>
              </a:cxn>
              <a:cxn ang="0">
                <a:pos x="9" y="67"/>
              </a:cxn>
              <a:cxn ang="0">
                <a:pos x="8" y="68"/>
              </a:cxn>
              <a:cxn ang="0">
                <a:pos x="7" y="70"/>
              </a:cxn>
              <a:cxn ang="0">
                <a:pos x="4" y="72"/>
              </a:cxn>
              <a:cxn ang="0">
                <a:pos x="5" y="75"/>
              </a:cxn>
              <a:cxn ang="0">
                <a:pos x="6" y="77"/>
              </a:cxn>
              <a:cxn ang="0">
                <a:pos x="10" y="79"/>
              </a:cxn>
              <a:cxn ang="0">
                <a:pos x="13" y="75"/>
              </a:cxn>
              <a:cxn ang="0">
                <a:pos x="23" y="75"/>
              </a:cxn>
              <a:cxn ang="0">
                <a:pos x="20" y="66"/>
              </a:cxn>
              <a:cxn ang="0">
                <a:pos x="23" y="67"/>
              </a:cxn>
              <a:cxn ang="0">
                <a:pos x="28" y="68"/>
              </a:cxn>
              <a:cxn ang="0">
                <a:pos x="26" y="61"/>
              </a:cxn>
              <a:cxn ang="0">
                <a:pos x="31" y="61"/>
              </a:cxn>
              <a:cxn ang="0">
                <a:pos x="34" y="59"/>
              </a:cxn>
              <a:cxn ang="0">
                <a:pos x="37" y="57"/>
              </a:cxn>
              <a:cxn ang="0">
                <a:pos x="31" y="54"/>
              </a:cxn>
              <a:cxn ang="0">
                <a:pos x="42" y="49"/>
              </a:cxn>
              <a:cxn ang="0">
                <a:pos x="38" y="41"/>
              </a:cxn>
              <a:cxn ang="0">
                <a:pos x="42" y="39"/>
              </a:cxn>
              <a:cxn ang="0">
                <a:pos x="41" y="37"/>
              </a:cxn>
              <a:cxn ang="0">
                <a:pos x="41" y="34"/>
              </a:cxn>
              <a:cxn ang="0">
                <a:pos x="42" y="32"/>
              </a:cxn>
              <a:cxn ang="0">
                <a:pos x="41" y="30"/>
              </a:cxn>
              <a:cxn ang="0">
                <a:pos x="45" y="25"/>
              </a:cxn>
              <a:cxn ang="0">
                <a:pos x="49" y="21"/>
              </a:cxn>
              <a:cxn ang="0">
                <a:pos x="51" y="15"/>
              </a:cxn>
            </a:cxnLst>
            <a:rect l="0" t="0" r="r" b="b"/>
            <a:pathLst>
              <a:path w="54" h="79">
                <a:moveTo>
                  <a:pt x="51" y="15"/>
                </a:moveTo>
                <a:cubicBezTo>
                  <a:pt x="54" y="11"/>
                  <a:pt x="53" y="15"/>
                  <a:pt x="52" y="10"/>
                </a:cubicBezTo>
                <a:cubicBezTo>
                  <a:pt x="52" y="8"/>
                  <a:pt x="52" y="7"/>
                  <a:pt x="52" y="6"/>
                </a:cubicBezTo>
                <a:cubicBezTo>
                  <a:pt x="52" y="4"/>
                  <a:pt x="52" y="3"/>
                  <a:pt x="51" y="2"/>
                </a:cubicBezTo>
                <a:cubicBezTo>
                  <a:pt x="47" y="0"/>
                  <a:pt x="46" y="4"/>
                  <a:pt x="44" y="7"/>
                </a:cubicBezTo>
                <a:cubicBezTo>
                  <a:pt x="43" y="7"/>
                  <a:pt x="42" y="8"/>
                  <a:pt x="41" y="8"/>
                </a:cubicBezTo>
                <a:cubicBezTo>
                  <a:pt x="40" y="9"/>
                  <a:pt x="39" y="9"/>
                  <a:pt x="38" y="10"/>
                </a:cubicBezTo>
                <a:cubicBezTo>
                  <a:pt x="38" y="10"/>
                  <a:pt x="38" y="10"/>
                  <a:pt x="38" y="11"/>
                </a:cubicBezTo>
                <a:cubicBezTo>
                  <a:pt x="37" y="11"/>
                  <a:pt x="35" y="10"/>
                  <a:pt x="34" y="11"/>
                </a:cubicBezTo>
                <a:cubicBezTo>
                  <a:pt x="33" y="11"/>
                  <a:pt x="32" y="14"/>
                  <a:pt x="32" y="15"/>
                </a:cubicBezTo>
                <a:cubicBezTo>
                  <a:pt x="29" y="19"/>
                  <a:pt x="25" y="19"/>
                  <a:pt x="21" y="19"/>
                </a:cubicBezTo>
                <a:cubicBezTo>
                  <a:pt x="19" y="19"/>
                  <a:pt x="19" y="22"/>
                  <a:pt x="18" y="24"/>
                </a:cubicBezTo>
                <a:cubicBezTo>
                  <a:pt x="18" y="26"/>
                  <a:pt x="17" y="29"/>
                  <a:pt x="17" y="30"/>
                </a:cubicBezTo>
                <a:cubicBezTo>
                  <a:pt x="17" y="32"/>
                  <a:pt x="19" y="31"/>
                  <a:pt x="19" y="32"/>
                </a:cubicBezTo>
                <a:cubicBezTo>
                  <a:pt x="18" y="31"/>
                  <a:pt x="16" y="30"/>
                  <a:pt x="14" y="29"/>
                </a:cubicBezTo>
                <a:cubicBezTo>
                  <a:pt x="13" y="29"/>
                  <a:pt x="13" y="28"/>
                  <a:pt x="12" y="30"/>
                </a:cubicBezTo>
                <a:cubicBezTo>
                  <a:pt x="12" y="30"/>
                  <a:pt x="12" y="31"/>
                  <a:pt x="13" y="32"/>
                </a:cubicBezTo>
                <a:cubicBezTo>
                  <a:pt x="10" y="32"/>
                  <a:pt x="8" y="31"/>
                  <a:pt x="8" y="29"/>
                </a:cubicBezTo>
                <a:cubicBezTo>
                  <a:pt x="7" y="29"/>
                  <a:pt x="6" y="31"/>
                  <a:pt x="5" y="32"/>
                </a:cubicBezTo>
                <a:cubicBezTo>
                  <a:pt x="4" y="33"/>
                  <a:pt x="4" y="35"/>
                  <a:pt x="4" y="36"/>
                </a:cubicBezTo>
                <a:cubicBezTo>
                  <a:pt x="5" y="37"/>
                  <a:pt x="5" y="38"/>
                  <a:pt x="5" y="39"/>
                </a:cubicBezTo>
                <a:cubicBezTo>
                  <a:pt x="5" y="40"/>
                  <a:pt x="3" y="41"/>
                  <a:pt x="3" y="42"/>
                </a:cubicBezTo>
                <a:cubicBezTo>
                  <a:pt x="3" y="45"/>
                  <a:pt x="9" y="46"/>
                  <a:pt x="9" y="50"/>
                </a:cubicBezTo>
                <a:cubicBezTo>
                  <a:pt x="7" y="50"/>
                  <a:pt x="2" y="50"/>
                  <a:pt x="1" y="52"/>
                </a:cubicBezTo>
                <a:cubicBezTo>
                  <a:pt x="0" y="53"/>
                  <a:pt x="2" y="57"/>
                  <a:pt x="3" y="58"/>
                </a:cubicBezTo>
                <a:cubicBezTo>
                  <a:pt x="5" y="59"/>
                  <a:pt x="15" y="60"/>
                  <a:pt x="14" y="63"/>
                </a:cubicBezTo>
                <a:cubicBezTo>
                  <a:pt x="13" y="63"/>
                  <a:pt x="9" y="62"/>
                  <a:pt x="8" y="65"/>
                </a:cubicBezTo>
                <a:cubicBezTo>
                  <a:pt x="8" y="65"/>
                  <a:pt x="9" y="66"/>
                  <a:pt x="9" y="67"/>
                </a:cubicBezTo>
                <a:cubicBezTo>
                  <a:pt x="9" y="67"/>
                  <a:pt x="8" y="67"/>
                  <a:pt x="8" y="68"/>
                </a:cubicBezTo>
                <a:cubicBezTo>
                  <a:pt x="7" y="69"/>
                  <a:pt x="7" y="69"/>
                  <a:pt x="7" y="70"/>
                </a:cubicBezTo>
                <a:cubicBezTo>
                  <a:pt x="5" y="71"/>
                  <a:pt x="5" y="71"/>
                  <a:pt x="4" y="72"/>
                </a:cubicBezTo>
                <a:cubicBezTo>
                  <a:pt x="4" y="73"/>
                  <a:pt x="4" y="74"/>
                  <a:pt x="5" y="75"/>
                </a:cubicBezTo>
                <a:cubicBezTo>
                  <a:pt x="5" y="76"/>
                  <a:pt x="6" y="76"/>
                  <a:pt x="6" y="77"/>
                </a:cubicBezTo>
                <a:cubicBezTo>
                  <a:pt x="7" y="77"/>
                  <a:pt x="8" y="79"/>
                  <a:pt x="10" y="79"/>
                </a:cubicBezTo>
                <a:cubicBezTo>
                  <a:pt x="12" y="79"/>
                  <a:pt x="13" y="77"/>
                  <a:pt x="13" y="75"/>
                </a:cubicBezTo>
                <a:cubicBezTo>
                  <a:pt x="16" y="74"/>
                  <a:pt x="20" y="75"/>
                  <a:pt x="23" y="75"/>
                </a:cubicBezTo>
                <a:cubicBezTo>
                  <a:pt x="24" y="71"/>
                  <a:pt x="22" y="69"/>
                  <a:pt x="20" y="66"/>
                </a:cubicBezTo>
                <a:cubicBezTo>
                  <a:pt x="21" y="65"/>
                  <a:pt x="22" y="66"/>
                  <a:pt x="23" y="67"/>
                </a:cubicBezTo>
                <a:cubicBezTo>
                  <a:pt x="25" y="69"/>
                  <a:pt x="26" y="69"/>
                  <a:pt x="28" y="68"/>
                </a:cubicBezTo>
                <a:cubicBezTo>
                  <a:pt x="31" y="65"/>
                  <a:pt x="29" y="63"/>
                  <a:pt x="26" y="61"/>
                </a:cubicBezTo>
                <a:cubicBezTo>
                  <a:pt x="27" y="60"/>
                  <a:pt x="29" y="61"/>
                  <a:pt x="31" y="61"/>
                </a:cubicBezTo>
                <a:cubicBezTo>
                  <a:pt x="33" y="61"/>
                  <a:pt x="33" y="60"/>
                  <a:pt x="34" y="59"/>
                </a:cubicBezTo>
                <a:cubicBezTo>
                  <a:pt x="35" y="59"/>
                  <a:pt x="37" y="58"/>
                  <a:pt x="37" y="57"/>
                </a:cubicBezTo>
                <a:cubicBezTo>
                  <a:pt x="37" y="56"/>
                  <a:pt x="33" y="54"/>
                  <a:pt x="31" y="54"/>
                </a:cubicBezTo>
                <a:cubicBezTo>
                  <a:pt x="34" y="54"/>
                  <a:pt x="42" y="52"/>
                  <a:pt x="42" y="49"/>
                </a:cubicBezTo>
                <a:cubicBezTo>
                  <a:pt x="42" y="46"/>
                  <a:pt x="35" y="43"/>
                  <a:pt x="38" y="41"/>
                </a:cubicBezTo>
                <a:cubicBezTo>
                  <a:pt x="39" y="40"/>
                  <a:pt x="41" y="41"/>
                  <a:pt x="42" y="39"/>
                </a:cubicBezTo>
                <a:cubicBezTo>
                  <a:pt x="44" y="38"/>
                  <a:pt x="42" y="38"/>
                  <a:pt x="41" y="37"/>
                </a:cubicBezTo>
                <a:cubicBezTo>
                  <a:pt x="41" y="36"/>
                  <a:pt x="41" y="35"/>
                  <a:pt x="41" y="34"/>
                </a:cubicBezTo>
                <a:cubicBezTo>
                  <a:pt x="41" y="33"/>
                  <a:pt x="42" y="33"/>
                  <a:pt x="42" y="32"/>
                </a:cubicBezTo>
                <a:cubicBezTo>
                  <a:pt x="42" y="32"/>
                  <a:pt x="41" y="31"/>
                  <a:pt x="41" y="30"/>
                </a:cubicBezTo>
                <a:cubicBezTo>
                  <a:pt x="41" y="28"/>
                  <a:pt x="43" y="26"/>
                  <a:pt x="45" y="25"/>
                </a:cubicBezTo>
                <a:cubicBezTo>
                  <a:pt x="47" y="24"/>
                  <a:pt x="49" y="24"/>
                  <a:pt x="49" y="21"/>
                </a:cubicBezTo>
                <a:lnTo>
                  <a:pt x="51" y="15"/>
                </a:lnTo>
                <a:close/>
              </a:path>
            </a:pathLst>
          </a:custGeom>
          <a:solidFill>
            <a:srgbClr val="008000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76" name="Freeform 76"/>
          <p:cNvSpPr>
            <a:spLocks/>
          </p:cNvSpPr>
          <p:nvPr/>
        </p:nvSpPr>
        <p:spPr bwMode="auto">
          <a:xfrm>
            <a:off x="5270231" y="3365709"/>
            <a:ext cx="52060" cy="40228"/>
          </a:xfrm>
          <a:custGeom>
            <a:avLst/>
            <a:gdLst/>
            <a:ahLst/>
            <a:cxnLst>
              <a:cxn ang="0">
                <a:pos x="20" y="7"/>
              </a:cxn>
              <a:cxn ang="0">
                <a:pos x="13" y="2"/>
              </a:cxn>
              <a:cxn ang="0">
                <a:pos x="9" y="1"/>
              </a:cxn>
              <a:cxn ang="0">
                <a:pos x="5" y="11"/>
              </a:cxn>
              <a:cxn ang="0">
                <a:pos x="3" y="21"/>
              </a:cxn>
              <a:cxn ang="0">
                <a:pos x="8" y="20"/>
              </a:cxn>
              <a:cxn ang="0">
                <a:pos x="8" y="16"/>
              </a:cxn>
              <a:cxn ang="0">
                <a:pos x="10" y="13"/>
              </a:cxn>
              <a:cxn ang="0">
                <a:pos x="12" y="19"/>
              </a:cxn>
              <a:cxn ang="0">
                <a:pos x="11" y="24"/>
              </a:cxn>
              <a:cxn ang="0">
                <a:pos x="19" y="22"/>
              </a:cxn>
              <a:cxn ang="0">
                <a:pos x="23" y="25"/>
              </a:cxn>
              <a:cxn ang="0">
                <a:pos x="26" y="26"/>
              </a:cxn>
              <a:cxn ang="0">
                <a:pos x="28" y="27"/>
              </a:cxn>
              <a:cxn ang="0">
                <a:pos x="33" y="28"/>
              </a:cxn>
              <a:cxn ang="0">
                <a:pos x="37" y="23"/>
              </a:cxn>
              <a:cxn ang="0">
                <a:pos x="31" y="22"/>
              </a:cxn>
              <a:cxn ang="0">
                <a:pos x="31" y="19"/>
              </a:cxn>
              <a:cxn ang="0">
                <a:pos x="23" y="15"/>
              </a:cxn>
              <a:cxn ang="0">
                <a:pos x="20" y="15"/>
              </a:cxn>
              <a:cxn ang="0">
                <a:pos x="19" y="7"/>
              </a:cxn>
              <a:cxn ang="0">
                <a:pos x="20" y="7"/>
              </a:cxn>
            </a:cxnLst>
            <a:rect l="0" t="0" r="r" b="b"/>
            <a:pathLst>
              <a:path w="37" h="29">
                <a:moveTo>
                  <a:pt x="20" y="7"/>
                </a:moveTo>
                <a:cubicBezTo>
                  <a:pt x="20" y="5"/>
                  <a:pt x="15" y="3"/>
                  <a:pt x="13" y="2"/>
                </a:cubicBezTo>
                <a:cubicBezTo>
                  <a:pt x="12" y="1"/>
                  <a:pt x="10" y="0"/>
                  <a:pt x="9" y="1"/>
                </a:cubicBezTo>
                <a:cubicBezTo>
                  <a:pt x="8" y="5"/>
                  <a:pt x="6" y="7"/>
                  <a:pt x="5" y="11"/>
                </a:cubicBezTo>
                <a:cubicBezTo>
                  <a:pt x="3" y="14"/>
                  <a:pt x="0" y="17"/>
                  <a:pt x="3" y="21"/>
                </a:cubicBezTo>
                <a:cubicBezTo>
                  <a:pt x="5" y="24"/>
                  <a:pt x="8" y="23"/>
                  <a:pt x="8" y="20"/>
                </a:cubicBezTo>
                <a:cubicBezTo>
                  <a:pt x="9" y="19"/>
                  <a:pt x="8" y="17"/>
                  <a:pt x="8" y="16"/>
                </a:cubicBezTo>
                <a:cubicBezTo>
                  <a:pt x="9" y="15"/>
                  <a:pt x="10" y="14"/>
                  <a:pt x="10" y="13"/>
                </a:cubicBezTo>
                <a:cubicBezTo>
                  <a:pt x="12" y="13"/>
                  <a:pt x="13" y="17"/>
                  <a:pt x="12" y="19"/>
                </a:cubicBezTo>
                <a:cubicBezTo>
                  <a:pt x="12" y="20"/>
                  <a:pt x="10" y="22"/>
                  <a:pt x="11" y="24"/>
                </a:cubicBezTo>
                <a:cubicBezTo>
                  <a:pt x="12" y="26"/>
                  <a:pt x="17" y="23"/>
                  <a:pt x="19" y="22"/>
                </a:cubicBezTo>
                <a:cubicBezTo>
                  <a:pt x="21" y="22"/>
                  <a:pt x="22" y="24"/>
                  <a:pt x="23" y="25"/>
                </a:cubicBezTo>
                <a:cubicBezTo>
                  <a:pt x="24" y="25"/>
                  <a:pt x="25" y="25"/>
                  <a:pt x="26" y="26"/>
                </a:cubicBezTo>
                <a:cubicBezTo>
                  <a:pt x="28" y="26"/>
                  <a:pt x="27" y="26"/>
                  <a:pt x="28" y="27"/>
                </a:cubicBezTo>
                <a:cubicBezTo>
                  <a:pt x="30" y="28"/>
                  <a:pt x="31" y="29"/>
                  <a:pt x="33" y="28"/>
                </a:cubicBezTo>
                <a:cubicBezTo>
                  <a:pt x="34" y="28"/>
                  <a:pt x="37" y="24"/>
                  <a:pt x="37" y="23"/>
                </a:cubicBezTo>
                <a:cubicBezTo>
                  <a:pt x="36" y="22"/>
                  <a:pt x="33" y="23"/>
                  <a:pt x="31" y="22"/>
                </a:cubicBezTo>
                <a:cubicBezTo>
                  <a:pt x="31" y="22"/>
                  <a:pt x="31" y="20"/>
                  <a:pt x="31" y="19"/>
                </a:cubicBezTo>
                <a:cubicBezTo>
                  <a:pt x="29" y="18"/>
                  <a:pt x="22" y="18"/>
                  <a:pt x="23" y="15"/>
                </a:cubicBezTo>
                <a:cubicBezTo>
                  <a:pt x="22" y="15"/>
                  <a:pt x="21" y="15"/>
                  <a:pt x="20" y="15"/>
                </a:cubicBezTo>
                <a:cubicBezTo>
                  <a:pt x="20" y="14"/>
                  <a:pt x="25" y="6"/>
                  <a:pt x="19" y="7"/>
                </a:cubicBezTo>
                <a:lnTo>
                  <a:pt x="20" y="7"/>
                </a:lnTo>
                <a:close/>
              </a:path>
            </a:pathLst>
          </a:custGeom>
          <a:solidFill>
            <a:srgbClr val="008000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77" name="Freeform 77"/>
          <p:cNvSpPr>
            <a:spLocks/>
          </p:cNvSpPr>
          <p:nvPr/>
        </p:nvSpPr>
        <p:spPr bwMode="auto">
          <a:xfrm>
            <a:off x="5291528" y="3357426"/>
            <a:ext cx="18931" cy="20115"/>
          </a:xfrm>
          <a:custGeom>
            <a:avLst/>
            <a:gdLst/>
            <a:ahLst/>
            <a:cxnLst>
              <a:cxn ang="0">
                <a:pos x="10" y="3"/>
              </a:cxn>
              <a:cxn ang="0">
                <a:pos x="1" y="2"/>
              </a:cxn>
              <a:cxn ang="0">
                <a:pos x="8" y="9"/>
              </a:cxn>
              <a:cxn ang="0">
                <a:pos x="11" y="12"/>
              </a:cxn>
              <a:cxn ang="0">
                <a:pos x="12" y="14"/>
              </a:cxn>
              <a:cxn ang="0">
                <a:pos x="14" y="11"/>
              </a:cxn>
              <a:cxn ang="0">
                <a:pos x="10" y="6"/>
              </a:cxn>
              <a:cxn ang="0">
                <a:pos x="10" y="3"/>
              </a:cxn>
            </a:cxnLst>
            <a:rect l="0" t="0" r="r" b="b"/>
            <a:pathLst>
              <a:path w="14" h="14">
                <a:moveTo>
                  <a:pt x="10" y="3"/>
                </a:moveTo>
                <a:cubicBezTo>
                  <a:pt x="8" y="3"/>
                  <a:pt x="3" y="0"/>
                  <a:pt x="1" y="2"/>
                </a:cubicBezTo>
                <a:cubicBezTo>
                  <a:pt x="0" y="5"/>
                  <a:pt x="6" y="7"/>
                  <a:pt x="8" y="9"/>
                </a:cubicBezTo>
                <a:cubicBezTo>
                  <a:pt x="9" y="10"/>
                  <a:pt x="10" y="11"/>
                  <a:pt x="11" y="12"/>
                </a:cubicBezTo>
                <a:cubicBezTo>
                  <a:pt x="11" y="13"/>
                  <a:pt x="11" y="14"/>
                  <a:pt x="12" y="14"/>
                </a:cubicBezTo>
                <a:cubicBezTo>
                  <a:pt x="14" y="14"/>
                  <a:pt x="14" y="12"/>
                  <a:pt x="14" y="11"/>
                </a:cubicBezTo>
                <a:cubicBezTo>
                  <a:pt x="14" y="8"/>
                  <a:pt x="13" y="7"/>
                  <a:pt x="10" y="6"/>
                </a:cubicBezTo>
                <a:lnTo>
                  <a:pt x="10" y="3"/>
                </a:lnTo>
                <a:close/>
              </a:path>
            </a:pathLst>
          </a:custGeom>
          <a:gradFill>
            <a:gsLst>
              <a:gs pos="0">
                <a:schemeClr val="accent1">
                  <a:shade val="30000"/>
                  <a:satMod val="115000"/>
                </a:schemeClr>
              </a:gs>
              <a:gs pos="14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</a:gradFill>
          <a:ln w="317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78" name="Freeform 78"/>
          <p:cNvSpPr>
            <a:spLocks/>
          </p:cNvSpPr>
          <p:nvPr/>
        </p:nvSpPr>
        <p:spPr bwMode="auto">
          <a:xfrm>
            <a:off x="5299810" y="3333763"/>
            <a:ext cx="17748" cy="21297"/>
          </a:xfrm>
          <a:custGeom>
            <a:avLst/>
            <a:gdLst/>
            <a:ahLst/>
            <a:cxnLst>
              <a:cxn ang="0">
                <a:pos x="7" y="0"/>
              </a:cxn>
              <a:cxn ang="0">
                <a:pos x="0" y="7"/>
              </a:cxn>
              <a:cxn ang="0">
                <a:pos x="4" y="9"/>
              </a:cxn>
              <a:cxn ang="0">
                <a:pos x="4" y="12"/>
              </a:cxn>
              <a:cxn ang="0">
                <a:pos x="11" y="14"/>
              </a:cxn>
              <a:cxn ang="0">
                <a:pos x="5" y="8"/>
              </a:cxn>
              <a:cxn ang="0">
                <a:pos x="11" y="5"/>
              </a:cxn>
              <a:cxn ang="0">
                <a:pos x="7" y="0"/>
              </a:cxn>
            </a:cxnLst>
            <a:rect l="0" t="0" r="r" b="b"/>
            <a:pathLst>
              <a:path w="13" h="15">
                <a:moveTo>
                  <a:pt x="7" y="0"/>
                </a:moveTo>
                <a:cubicBezTo>
                  <a:pt x="4" y="0"/>
                  <a:pt x="0" y="3"/>
                  <a:pt x="0" y="7"/>
                </a:cubicBezTo>
                <a:cubicBezTo>
                  <a:pt x="0" y="9"/>
                  <a:pt x="2" y="8"/>
                  <a:pt x="4" y="9"/>
                </a:cubicBezTo>
                <a:cubicBezTo>
                  <a:pt x="4" y="10"/>
                  <a:pt x="4" y="11"/>
                  <a:pt x="4" y="12"/>
                </a:cubicBezTo>
                <a:cubicBezTo>
                  <a:pt x="5" y="14"/>
                  <a:pt x="9" y="15"/>
                  <a:pt x="11" y="14"/>
                </a:cubicBezTo>
                <a:cubicBezTo>
                  <a:pt x="11" y="11"/>
                  <a:pt x="8" y="8"/>
                  <a:pt x="5" y="8"/>
                </a:cubicBezTo>
                <a:cubicBezTo>
                  <a:pt x="6" y="6"/>
                  <a:pt x="10" y="6"/>
                  <a:pt x="11" y="5"/>
                </a:cubicBezTo>
                <a:cubicBezTo>
                  <a:pt x="13" y="2"/>
                  <a:pt x="9" y="0"/>
                  <a:pt x="7" y="0"/>
                </a:cubicBezTo>
              </a:path>
            </a:pathLst>
          </a:custGeom>
          <a:gradFill>
            <a:gsLst>
              <a:gs pos="0">
                <a:schemeClr val="accent1">
                  <a:shade val="30000"/>
                  <a:satMod val="115000"/>
                </a:schemeClr>
              </a:gs>
              <a:gs pos="14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</a:gradFill>
          <a:ln w="317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79" name="Freeform 79"/>
          <p:cNvSpPr>
            <a:spLocks/>
          </p:cNvSpPr>
          <p:nvPr/>
        </p:nvSpPr>
        <p:spPr bwMode="auto">
          <a:xfrm>
            <a:off x="5319925" y="3343228"/>
            <a:ext cx="27214" cy="20115"/>
          </a:xfrm>
          <a:custGeom>
            <a:avLst/>
            <a:gdLst/>
            <a:ahLst/>
            <a:cxnLst>
              <a:cxn ang="0">
                <a:pos x="2" y="9"/>
              </a:cxn>
              <a:cxn ang="0">
                <a:pos x="1" y="11"/>
              </a:cxn>
              <a:cxn ang="0">
                <a:pos x="8" y="13"/>
              </a:cxn>
              <a:cxn ang="0">
                <a:pos x="10" y="10"/>
              </a:cxn>
              <a:cxn ang="0">
                <a:pos x="10" y="7"/>
              </a:cxn>
              <a:cxn ang="0">
                <a:pos x="13" y="7"/>
              </a:cxn>
              <a:cxn ang="0">
                <a:pos x="15" y="7"/>
              </a:cxn>
              <a:cxn ang="0">
                <a:pos x="19" y="1"/>
              </a:cxn>
              <a:cxn ang="0">
                <a:pos x="11" y="3"/>
              </a:cxn>
              <a:cxn ang="0">
                <a:pos x="10" y="1"/>
              </a:cxn>
              <a:cxn ang="0">
                <a:pos x="8" y="4"/>
              </a:cxn>
              <a:cxn ang="0">
                <a:pos x="6" y="6"/>
              </a:cxn>
              <a:cxn ang="0">
                <a:pos x="4" y="10"/>
              </a:cxn>
              <a:cxn ang="0">
                <a:pos x="0" y="8"/>
              </a:cxn>
              <a:cxn ang="0">
                <a:pos x="2" y="9"/>
              </a:cxn>
            </a:cxnLst>
            <a:rect l="0" t="0" r="r" b="b"/>
            <a:pathLst>
              <a:path w="19" h="14">
                <a:moveTo>
                  <a:pt x="2" y="9"/>
                </a:moveTo>
                <a:cubicBezTo>
                  <a:pt x="1" y="8"/>
                  <a:pt x="0" y="10"/>
                  <a:pt x="1" y="11"/>
                </a:cubicBezTo>
                <a:cubicBezTo>
                  <a:pt x="2" y="13"/>
                  <a:pt x="6" y="14"/>
                  <a:pt x="8" y="13"/>
                </a:cubicBezTo>
                <a:cubicBezTo>
                  <a:pt x="9" y="12"/>
                  <a:pt x="10" y="11"/>
                  <a:pt x="10" y="10"/>
                </a:cubicBezTo>
                <a:cubicBezTo>
                  <a:pt x="10" y="9"/>
                  <a:pt x="9" y="7"/>
                  <a:pt x="10" y="7"/>
                </a:cubicBezTo>
                <a:cubicBezTo>
                  <a:pt x="11" y="6"/>
                  <a:pt x="13" y="7"/>
                  <a:pt x="13" y="7"/>
                </a:cubicBezTo>
                <a:cubicBezTo>
                  <a:pt x="15" y="7"/>
                  <a:pt x="14" y="8"/>
                  <a:pt x="15" y="7"/>
                </a:cubicBezTo>
                <a:cubicBezTo>
                  <a:pt x="17" y="5"/>
                  <a:pt x="17" y="3"/>
                  <a:pt x="19" y="1"/>
                </a:cubicBezTo>
                <a:cubicBezTo>
                  <a:pt x="17" y="1"/>
                  <a:pt x="10" y="0"/>
                  <a:pt x="11" y="3"/>
                </a:cubicBezTo>
                <a:cubicBezTo>
                  <a:pt x="11" y="3"/>
                  <a:pt x="11" y="1"/>
                  <a:pt x="10" y="1"/>
                </a:cubicBezTo>
                <a:cubicBezTo>
                  <a:pt x="8" y="0"/>
                  <a:pt x="8" y="3"/>
                  <a:pt x="8" y="4"/>
                </a:cubicBezTo>
                <a:cubicBezTo>
                  <a:pt x="8" y="6"/>
                  <a:pt x="7" y="5"/>
                  <a:pt x="6" y="6"/>
                </a:cubicBezTo>
                <a:cubicBezTo>
                  <a:pt x="5" y="7"/>
                  <a:pt x="5" y="9"/>
                  <a:pt x="4" y="10"/>
                </a:cubicBezTo>
                <a:cubicBezTo>
                  <a:pt x="3" y="9"/>
                  <a:pt x="2" y="8"/>
                  <a:pt x="0" y="8"/>
                </a:cubicBezTo>
                <a:lnTo>
                  <a:pt x="2" y="9"/>
                </a:lnTo>
                <a:close/>
              </a:path>
            </a:pathLst>
          </a:custGeom>
          <a:gradFill>
            <a:gsLst>
              <a:gs pos="0">
                <a:schemeClr val="accent1">
                  <a:shade val="30000"/>
                  <a:satMod val="115000"/>
                </a:schemeClr>
              </a:gs>
              <a:gs pos="14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</a:gradFill>
          <a:ln w="317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80" name="Freeform 80"/>
          <p:cNvSpPr>
            <a:spLocks/>
          </p:cNvSpPr>
          <p:nvPr/>
        </p:nvSpPr>
        <p:spPr bwMode="auto">
          <a:xfrm>
            <a:off x="5327024" y="3371625"/>
            <a:ext cx="13015" cy="8283"/>
          </a:xfrm>
          <a:custGeom>
            <a:avLst/>
            <a:gdLst/>
            <a:ahLst/>
            <a:cxnLst>
              <a:cxn ang="0">
                <a:pos x="3" y="1"/>
              </a:cxn>
              <a:cxn ang="0">
                <a:pos x="0" y="0"/>
              </a:cxn>
              <a:cxn ang="0">
                <a:pos x="0" y="3"/>
              </a:cxn>
              <a:cxn ang="0">
                <a:pos x="5" y="6"/>
              </a:cxn>
              <a:cxn ang="0">
                <a:pos x="1" y="1"/>
              </a:cxn>
              <a:cxn ang="0">
                <a:pos x="3" y="1"/>
              </a:cxn>
            </a:cxnLst>
            <a:rect l="0" t="0" r="r" b="b"/>
            <a:pathLst>
              <a:path w="9" h="6">
                <a:moveTo>
                  <a:pt x="3" y="1"/>
                </a:moveTo>
                <a:cubicBezTo>
                  <a:pt x="3" y="1"/>
                  <a:pt x="1" y="0"/>
                  <a:pt x="0" y="0"/>
                </a:cubicBezTo>
                <a:cubicBezTo>
                  <a:pt x="0" y="1"/>
                  <a:pt x="0" y="2"/>
                  <a:pt x="0" y="3"/>
                </a:cubicBezTo>
                <a:cubicBezTo>
                  <a:pt x="1" y="4"/>
                  <a:pt x="4" y="6"/>
                  <a:pt x="5" y="6"/>
                </a:cubicBezTo>
                <a:cubicBezTo>
                  <a:pt x="9" y="5"/>
                  <a:pt x="4" y="0"/>
                  <a:pt x="1" y="1"/>
                </a:cubicBezTo>
                <a:lnTo>
                  <a:pt x="3" y="1"/>
                </a:lnTo>
                <a:close/>
              </a:path>
            </a:pathLst>
          </a:custGeom>
          <a:gradFill>
            <a:gsLst>
              <a:gs pos="0">
                <a:schemeClr val="accent1">
                  <a:shade val="30000"/>
                  <a:satMod val="115000"/>
                </a:schemeClr>
              </a:gs>
              <a:gs pos="14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</a:gradFill>
          <a:ln w="317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81" name="Freeform 81"/>
          <p:cNvSpPr>
            <a:spLocks/>
          </p:cNvSpPr>
          <p:nvPr/>
        </p:nvSpPr>
        <p:spPr bwMode="auto">
          <a:xfrm>
            <a:off x="5270231" y="3402388"/>
            <a:ext cx="22481" cy="23664"/>
          </a:xfrm>
          <a:custGeom>
            <a:avLst/>
            <a:gdLst/>
            <a:ahLst/>
            <a:cxnLst>
              <a:cxn ang="0">
                <a:pos x="11" y="6"/>
              </a:cxn>
              <a:cxn ang="0">
                <a:pos x="5" y="0"/>
              </a:cxn>
              <a:cxn ang="0">
                <a:pos x="2" y="0"/>
              </a:cxn>
              <a:cxn ang="0">
                <a:pos x="0" y="3"/>
              </a:cxn>
              <a:cxn ang="0">
                <a:pos x="9" y="15"/>
              </a:cxn>
              <a:cxn ang="0">
                <a:pos x="13" y="16"/>
              </a:cxn>
              <a:cxn ang="0">
                <a:pos x="13" y="11"/>
              </a:cxn>
              <a:cxn ang="0">
                <a:pos x="15" y="11"/>
              </a:cxn>
              <a:cxn ang="0">
                <a:pos x="8" y="5"/>
              </a:cxn>
              <a:cxn ang="0">
                <a:pos x="11" y="6"/>
              </a:cxn>
            </a:cxnLst>
            <a:rect l="0" t="0" r="r" b="b"/>
            <a:pathLst>
              <a:path w="16" h="17">
                <a:moveTo>
                  <a:pt x="11" y="6"/>
                </a:moveTo>
                <a:cubicBezTo>
                  <a:pt x="12" y="3"/>
                  <a:pt x="7" y="1"/>
                  <a:pt x="5" y="0"/>
                </a:cubicBezTo>
                <a:cubicBezTo>
                  <a:pt x="4" y="0"/>
                  <a:pt x="3" y="0"/>
                  <a:pt x="2" y="0"/>
                </a:cubicBezTo>
                <a:cubicBezTo>
                  <a:pt x="0" y="0"/>
                  <a:pt x="0" y="0"/>
                  <a:pt x="0" y="3"/>
                </a:cubicBezTo>
                <a:cubicBezTo>
                  <a:pt x="0" y="8"/>
                  <a:pt x="4" y="13"/>
                  <a:pt x="9" y="15"/>
                </a:cubicBezTo>
                <a:cubicBezTo>
                  <a:pt x="10" y="16"/>
                  <a:pt x="12" y="17"/>
                  <a:pt x="13" y="16"/>
                </a:cubicBezTo>
                <a:cubicBezTo>
                  <a:pt x="14" y="15"/>
                  <a:pt x="12" y="12"/>
                  <a:pt x="13" y="11"/>
                </a:cubicBezTo>
                <a:cubicBezTo>
                  <a:pt x="13" y="11"/>
                  <a:pt x="14" y="11"/>
                  <a:pt x="15" y="11"/>
                </a:cubicBezTo>
                <a:cubicBezTo>
                  <a:pt x="16" y="9"/>
                  <a:pt x="9" y="6"/>
                  <a:pt x="8" y="5"/>
                </a:cubicBezTo>
                <a:lnTo>
                  <a:pt x="11" y="6"/>
                </a:lnTo>
                <a:close/>
              </a:path>
            </a:pathLst>
          </a:custGeom>
          <a:gradFill>
            <a:gsLst>
              <a:gs pos="0">
                <a:schemeClr val="accent1">
                  <a:shade val="30000"/>
                  <a:satMod val="115000"/>
                </a:schemeClr>
              </a:gs>
              <a:gs pos="14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</a:gradFill>
          <a:ln w="317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82" name="Freeform 82"/>
          <p:cNvSpPr>
            <a:spLocks/>
          </p:cNvSpPr>
          <p:nvPr/>
        </p:nvSpPr>
        <p:spPr bwMode="auto">
          <a:xfrm>
            <a:off x="5300994" y="3409487"/>
            <a:ext cx="10649" cy="20115"/>
          </a:xfrm>
          <a:custGeom>
            <a:avLst/>
            <a:gdLst/>
            <a:ahLst/>
            <a:cxnLst>
              <a:cxn ang="0">
                <a:pos x="6" y="3"/>
              </a:cxn>
              <a:cxn ang="0">
                <a:pos x="3" y="2"/>
              </a:cxn>
              <a:cxn ang="0">
                <a:pos x="1" y="6"/>
              </a:cxn>
              <a:cxn ang="0">
                <a:pos x="0" y="11"/>
              </a:cxn>
              <a:cxn ang="0">
                <a:pos x="5" y="12"/>
              </a:cxn>
              <a:cxn ang="0">
                <a:pos x="4" y="5"/>
              </a:cxn>
              <a:cxn ang="0">
                <a:pos x="5" y="0"/>
              </a:cxn>
              <a:cxn ang="0">
                <a:pos x="6" y="3"/>
              </a:cxn>
            </a:cxnLst>
            <a:rect l="0" t="0" r="r" b="b"/>
            <a:pathLst>
              <a:path w="8" h="15">
                <a:moveTo>
                  <a:pt x="6" y="3"/>
                </a:moveTo>
                <a:cubicBezTo>
                  <a:pt x="6" y="2"/>
                  <a:pt x="4" y="2"/>
                  <a:pt x="3" y="2"/>
                </a:cubicBezTo>
                <a:cubicBezTo>
                  <a:pt x="2" y="3"/>
                  <a:pt x="1" y="4"/>
                  <a:pt x="1" y="6"/>
                </a:cubicBezTo>
                <a:cubicBezTo>
                  <a:pt x="1" y="7"/>
                  <a:pt x="0" y="9"/>
                  <a:pt x="0" y="11"/>
                </a:cubicBezTo>
                <a:cubicBezTo>
                  <a:pt x="0" y="14"/>
                  <a:pt x="4" y="15"/>
                  <a:pt x="5" y="12"/>
                </a:cubicBezTo>
                <a:cubicBezTo>
                  <a:pt x="6" y="9"/>
                  <a:pt x="3" y="7"/>
                  <a:pt x="4" y="5"/>
                </a:cubicBezTo>
                <a:cubicBezTo>
                  <a:pt x="8" y="4"/>
                  <a:pt x="7" y="3"/>
                  <a:pt x="5" y="0"/>
                </a:cubicBezTo>
                <a:lnTo>
                  <a:pt x="6" y="3"/>
                </a:lnTo>
                <a:close/>
              </a:path>
            </a:pathLst>
          </a:custGeom>
          <a:gradFill>
            <a:gsLst>
              <a:gs pos="0">
                <a:schemeClr val="accent1">
                  <a:shade val="30000"/>
                  <a:satMod val="115000"/>
                </a:schemeClr>
              </a:gs>
              <a:gs pos="14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</a:gradFill>
          <a:ln w="317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83" name="Freeform 83"/>
          <p:cNvSpPr>
            <a:spLocks/>
          </p:cNvSpPr>
          <p:nvPr/>
        </p:nvSpPr>
        <p:spPr bwMode="auto">
          <a:xfrm>
            <a:off x="5444160" y="3136170"/>
            <a:ext cx="21297" cy="44961"/>
          </a:xfrm>
          <a:custGeom>
            <a:avLst/>
            <a:gdLst/>
            <a:ahLst/>
            <a:cxnLst>
              <a:cxn ang="0">
                <a:pos x="11" y="5"/>
              </a:cxn>
              <a:cxn ang="0">
                <a:pos x="10" y="1"/>
              </a:cxn>
              <a:cxn ang="0">
                <a:pos x="1" y="8"/>
              </a:cxn>
              <a:cxn ang="0">
                <a:pos x="3" y="11"/>
              </a:cxn>
              <a:cxn ang="0">
                <a:pos x="1" y="14"/>
              </a:cxn>
              <a:cxn ang="0">
                <a:pos x="2" y="21"/>
              </a:cxn>
              <a:cxn ang="0">
                <a:pos x="3" y="27"/>
              </a:cxn>
              <a:cxn ang="0">
                <a:pos x="4" y="29"/>
              </a:cxn>
              <a:cxn ang="0">
                <a:pos x="8" y="32"/>
              </a:cxn>
              <a:cxn ang="0">
                <a:pos x="11" y="29"/>
              </a:cxn>
              <a:cxn ang="0">
                <a:pos x="11" y="24"/>
              </a:cxn>
              <a:cxn ang="0">
                <a:pos x="12" y="20"/>
              </a:cxn>
              <a:cxn ang="0">
                <a:pos x="11" y="16"/>
              </a:cxn>
              <a:cxn ang="0">
                <a:pos x="10" y="12"/>
              </a:cxn>
              <a:cxn ang="0">
                <a:pos x="14" y="6"/>
              </a:cxn>
              <a:cxn ang="0">
                <a:pos x="9" y="1"/>
              </a:cxn>
              <a:cxn ang="0">
                <a:pos x="11" y="5"/>
              </a:cxn>
            </a:cxnLst>
            <a:rect l="0" t="0" r="r" b="b"/>
            <a:pathLst>
              <a:path w="15" h="32">
                <a:moveTo>
                  <a:pt x="11" y="5"/>
                </a:moveTo>
                <a:cubicBezTo>
                  <a:pt x="13" y="4"/>
                  <a:pt x="12" y="2"/>
                  <a:pt x="10" y="1"/>
                </a:cubicBezTo>
                <a:cubicBezTo>
                  <a:pt x="6" y="0"/>
                  <a:pt x="1" y="4"/>
                  <a:pt x="1" y="8"/>
                </a:cubicBezTo>
                <a:cubicBezTo>
                  <a:pt x="0" y="10"/>
                  <a:pt x="2" y="9"/>
                  <a:pt x="3" y="11"/>
                </a:cubicBezTo>
                <a:cubicBezTo>
                  <a:pt x="3" y="12"/>
                  <a:pt x="2" y="14"/>
                  <a:pt x="1" y="14"/>
                </a:cubicBezTo>
                <a:cubicBezTo>
                  <a:pt x="0" y="16"/>
                  <a:pt x="1" y="19"/>
                  <a:pt x="2" y="21"/>
                </a:cubicBezTo>
                <a:cubicBezTo>
                  <a:pt x="2" y="23"/>
                  <a:pt x="3" y="25"/>
                  <a:pt x="3" y="27"/>
                </a:cubicBezTo>
                <a:cubicBezTo>
                  <a:pt x="4" y="29"/>
                  <a:pt x="3" y="28"/>
                  <a:pt x="4" y="29"/>
                </a:cubicBezTo>
                <a:cubicBezTo>
                  <a:pt x="5" y="30"/>
                  <a:pt x="7" y="31"/>
                  <a:pt x="8" y="32"/>
                </a:cubicBezTo>
                <a:cubicBezTo>
                  <a:pt x="10" y="32"/>
                  <a:pt x="10" y="31"/>
                  <a:pt x="11" y="29"/>
                </a:cubicBezTo>
                <a:cubicBezTo>
                  <a:pt x="11" y="27"/>
                  <a:pt x="11" y="25"/>
                  <a:pt x="11" y="24"/>
                </a:cubicBezTo>
                <a:cubicBezTo>
                  <a:pt x="11" y="23"/>
                  <a:pt x="12" y="22"/>
                  <a:pt x="12" y="20"/>
                </a:cubicBezTo>
                <a:cubicBezTo>
                  <a:pt x="12" y="18"/>
                  <a:pt x="12" y="17"/>
                  <a:pt x="11" y="16"/>
                </a:cubicBezTo>
                <a:cubicBezTo>
                  <a:pt x="11" y="15"/>
                  <a:pt x="10" y="13"/>
                  <a:pt x="10" y="12"/>
                </a:cubicBezTo>
                <a:cubicBezTo>
                  <a:pt x="10" y="10"/>
                  <a:pt x="13" y="8"/>
                  <a:pt x="14" y="6"/>
                </a:cubicBezTo>
                <a:cubicBezTo>
                  <a:pt x="15" y="3"/>
                  <a:pt x="10" y="3"/>
                  <a:pt x="9" y="1"/>
                </a:cubicBezTo>
                <a:lnTo>
                  <a:pt x="11" y="5"/>
                </a:lnTo>
                <a:close/>
              </a:path>
            </a:pathLst>
          </a:custGeom>
          <a:solidFill>
            <a:srgbClr val="008000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84" name="Freeform 84"/>
          <p:cNvSpPr>
            <a:spLocks/>
          </p:cNvSpPr>
          <p:nvPr/>
        </p:nvSpPr>
        <p:spPr bwMode="auto">
          <a:xfrm>
            <a:off x="5467823" y="3156284"/>
            <a:ext cx="8283" cy="9466"/>
          </a:xfrm>
          <a:custGeom>
            <a:avLst/>
            <a:gdLst/>
            <a:ahLst/>
            <a:cxnLst>
              <a:cxn ang="0">
                <a:pos x="3" y="0"/>
              </a:cxn>
              <a:cxn ang="0">
                <a:pos x="5" y="6"/>
              </a:cxn>
              <a:cxn ang="0">
                <a:pos x="3" y="7"/>
              </a:cxn>
              <a:cxn ang="0">
                <a:pos x="1" y="5"/>
              </a:cxn>
              <a:cxn ang="0">
                <a:pos x="5" y="2"/>
              </a:cxn>
              <a:cxn ang="0">
                <a:pos x="3" y="0"/>
              </a:cxn>
            </a:cxnLst>
            <a:rect l="0" t="0" r="r" b="b"/>
            <a:pathLst>
              <a:path w="6" h="7">
                <a:moveTo>
                  <a:pt x="3" y="0"/>
                </a:moveTo>
                <a:cubicBezTo>
                  <a:pt x="6" y="0"/>
                  <a:pt x="6" y="4"/>
                  <a:pt x="5" y="6"/>
                </a:cubicBezTo>
                <a:cubicBezTo>
                  <a:pt x="4" y="7"/>
                  <a:pt x="4" y="7"/>
                  <a:pt x="3" y="7"/>
                </a:cubicBezTo>
                <a:cubicBezTo>
                  <a:pt x="2" y="7"/>
                  <a:pt x="1" y="6"/>
                  <a:pt x="1" y="5"/>
                </a:cubicBezTo>
                <a:cubicBezTo>
                  <a:pt x="0" y="3"/>
                  <a:pt x="2" y="0"/>
                  <a:pt x="5" y="2"/>
                </a:cubicBezTo>
                <a:lnTo>
                  <a:pt x="3" y="0"/>
                </a:lnTo>
                <a:close/>
              </a:path>
            </a:pathLst>
          </a:custGeom>
          <a:gradFill>
            <a:gsLst>
              <a:gs pos="0">
                <a:schemeClr val="accent1">
                  <a:shade val="30000"/>
                  <a:satMod val="115000"/>
                </a:schemeClr>
              </a:gs>
              <a:gs pos="14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</a:gradFill>
          <a:ln w="317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85" name="Freeform 85"/>
          <p:cNvSpPr>
            <a:spLocks/>
          </p:cNvSpPr>
          <p:nvPr/>
        </p:nvSpPr>
        <p:spPr bwMode="auto">
          <a:xfrm>
            <a:off x="5406297" y="3143269"/>
            <a:ext cx="61526" cy="128968"/>
          </a:xfrm>
          <a:custGeom>
            <a:avLst/>
            <a:gdLst/>
            <a:ahLst/>
            <a:cxnLst>
              <a:cxn ang="0">
                <a:pos x="36" y="35"/>
              </a:cxn>
              <a:cxn ang="0">
                <a:pos x="44" y="37"/>
              </a:cxn>
              <a:cxn ang="0">
                <a:pos x="41" y="34"/>
              </a:cxn>
              <a:cxn ang="0">
                <a:pos x="33" y="33"/>
              </a:cxn>
              <a:cxn ang="0">
                <a:pos x="30" y="32"/>
              </a:cxn>
              <a:cxn ang="0">
                <a:pos x="28" y="26"/>
              </a:cxn>
              <a:cxn ang="0">
                <a:pos x="20" y="26"/>
              </a:cxn>
              <a:cxn ang="0">
                <a:pos x="20" y="16"/>
              </a:cxn>
              <a:cxn ang="0">
                <a:pos x="21" y="12"/>
              </a:cxn>
              <a:cxn ang="0">
                <a:pos x="6" y="20"/>
              </a:cxn>
              <a:cxn ang="0">
                <a:pos x="9" y="25"/>
              </a:cxn>
              <a:cxn ang="0">
                <a:pos x="12" y="28"/>
              </a:cxn>
              <a:cxn ang="0">
                <a:pos x="13" y="32"/>
              </a:cxn>
              <a:cxn ang="0">
                <a:pos x="16" y="36"/>
              </a:cxn>
              <a:cxn ang="0">
                <a:pos x="13" y="41"/>
              </a:cxn>
              <a:cxn ang="0">
                <a:pos x="11" y="44"/>
              </a:cxn>
              <a:cxn ang="0">
                <a:pos x="4" y="41"/>
              </a:cxn>
              <a:cxn ang="0">
                <a:pos x="0" y="44"/>
              </a:cxn>
              <a:cxn ang="0">
                <a:pos x="3" y="48"/>
              </a:cxn>
              <a:cxn ang="0">
                <a:pos x="6" y="54"/>
              </a:cxn>
              <a:cxn ang="0">
                <a:pos x="21" y="54"/>
              </a:cxn>
              <a:cxn ang="0">
                <a:pos x="21" y="67"/>
              </a:cxn>
              <a:cxn ang="0">
                <a:pos x="20" y="80"/>
              </a:cxn>
              <a:cxn ang="0">
                <a:pos x="20" y="92"/>
              </a:cxn>
              <a:cxn ang="0">
                <a:pos x="25" y="82"/>
              </a:cxn>
              <a:cxn ang="0">
                <a:pos x="28" y="68"/>
              </a:cxn>
              <a:cxn ang="0">
                <a:pos x="30" y="61"/>
              </a:cxn>
              <a:cxn ang="0">
                <a:pos x="36" y="62"/>
              </a:cxn>
              <a:cxn ang="0">
                <a:pos x="33" y="58"/>
              </a:cxn>
              <a:cxn ang="0">
                <a:pos x="29" y="52"/>
              </a:cxn>
              <a:cxn ang="0">
                <a:pos x="34" y="44"/>
              </a:cxn>
              <a:cxn ang="0">
                <a:pos x="33" y="38"/>
              </a:cxn>
              <a:cxn ang="0">
                <a:pos x="37" y="34"/>
              </a:cxn>
            </a:cxnLst>
            <a:rect l="0" t="0" r="r" b="b"/>
            <a:pathLst>
              <a:path w="44" h="93">
                <a:moveTo>
                  <a:pt x="37" y="34"/>
                </a:moveTo>
                <a:cubicBezTo>
                  <a:pt x="37" y="35"/>
                  <a:pt x="37" y="35"/>
                  <a:pt x="36" y="35"/>
                </a:cubicBezTo>
                <a:cubicBezTo>
                  <a:pt x="36" y="35"/>
                  <a:pt x="36" y="37"/>
                  <a:pt x="36" y="38"/>
                </a:cubicBezTo>
                <a:cubicBezTo>
                  <a:pt x="38" y="38"/>
                  <a:pt x="43" y="39"/>
                  <a:pt x="44" y="37"/>
                </a:cubicBezTo>
                <a:cubicBezTo>
                  <a:pt x="43" y="37"/>
                  <a:pt x="42" y="37"/>
                  <a:pt x="42" y="36"/>
                </a:cubicBezTo>
                <a:cubicBezTo>
                  <a:pt x="41" y="36"/>
                  <a:pt x="41" y="35"/>
                  <a:pt x="41" y="34"/>
                </a:cubicBezTo>
                <a:cubicBezTo>
                  <a:pt x="40" y="33"/>
                  <a:pt x="35" y="32"/>
                  <a:pt x="35" y="35"/>
                </a:cubicBezTo>
                <a:cubicBezTo>
                  <a:pt x="34" y="35"/>
                  <a:pt x="33" y="34"/>
                  <a:pt x="33" y="33"/>
                </a:cubicBezTo>
                <a:cubicBezTo>
                  <a:pt x="32" y="32"/>
                  <a:pt x="33" y="32"/>
                  <a:pt x="33" y="31"/>
                </a:cubicBezTo>
                <a:cubicBezTo>
                  <a:pt x="32" y="31"/>
                  <a:pt x="29" y="30"/>
                  <a:pt x="30" y="32"/>
                </a:cubicBezTo>
                <a:cubicBezTo>
                  <a:pt x="30" y="31"/>
                  <a:pt x="30" y="30"/>
                  <a:pt x="30" y="29"/>
                </a:cubicBezTo>
                <a:cubicBezTo>
                  <a:pt x="30" y="27"/>
                  <a:pt x="30" y="27"/>
                  <a:pt x="28" y="26"/>
                </a:cubicBezTo>
                <a:cubicBezTo>
                  <a:pt x="24" y="25"/>
                  <a:pt x="22" y="25"/>
                  <a:pt x="22" y="30"/>
                </a:cubicBezTo>
                <a:cubicBezTo>
                  <a:pt x="22" y="28"/>
                  <a:pt x="20" y="27"/>
                  <a:pt x="20" y="26"/>
                </a:cubicBezTo>
                <a:cubicBezTo>
                  <a:pt x="19" y="25"/>
                  <a:pt x="20" y="22"/>
                  <a:pt x="20" y="21"/>
                </a:cubicBezTo>
                <a:cubicBezTo>
                  <a:pt x="20" y="19"/>
                  <a:pt x="19" y="18"/>
                  <a:pt x="20" y="16"/>
                </a:cubicBezTo>
                <a:cubicBezTo>
                  <a:pt x="20" y="16"/>
                  <a:pt x="20" y="16"/>
                  <a:pt x="21" y="15"/>
                </a:cubicBezTo>
                <a:cubicBezTo>
                  <a:pt x="21" y="14"/>
                  <a:pt x="21" y="13"/>
                  <a:pt x="21" y="12"/>
                </a:cubicBezTo>
                <a:cubicBezTo>
                  <a:pt x="21" y="0"/>
                  <a:pt x="8" y="20"/>
                  <a:pt x="10" y="21"/>
                </a:cubicBezTo>
                <a:cubicBezTo>
                  <a:pt x="9" y="21"/>
                  <a:pt x="7" y="20"/>
                  <a:pt x="6" y="20"/>
                </a:cubicBezTo>
                <a:cubicBezTo>
                  <a:pt x="6" y="21"/>
                  <a:pt x="6" y="22"/>
                  <a:pt x="6" y="22"/>
                </a:cubicBezTo>
                <a:cubicBezTo>
                  <a:pt x="6" y="24"/>
                  <a:pt x="8" y="24"/>
                  <a:pt x="9" y="25"/>
                </a:cubicBezTo>
                <a:cubicBezTo>
                  <a:pt x="9" y="25"/>
                  <a:pt x="8" y="26"/>
                  <a:pt x="9" y="26"/>
                </a:cubicBezTo>
                <a:cubicBezTo>
                  <a:pt x="10" y="28"/>
                  <a:pt x="10" y="27"/>
                  <a:pt x="12" y="28"/>
                </a:cubicBezTo>
                <a:cubicBezTo>
                  <a:pt x="14" y="28"/>
                  <a:pt x="13" y="28"/>
                  <a:pt x="14" y="29"/>
                </a:cubicBezTo>
                <a:cubicBezTo>
                  <a:pt x="14" y="30"/>
                  <a:pt x="13" y="31"/>
                  <a:pt x="13" y="32"/>
                </a:cubicBezTo>
                <a:cubicBezTo>
                  <a:pt x="14" y="33"/>
                  <a:pt x="14" y="33"/>
                  <a:pt x="15" y="35"/>
                </a:cubicBezTo>
                <a:cubicBezTo>
                  <a:pt x="16" y="35"/>
                  <a:pt x="16" y="35"/>
                  <a:pt x="16" y="36"/>
                </a:cubicBezTo>
                <a:cubicBezTo>
                  <a:pt x="15" y="36"/>
                  <a:pt x="12" y="35"/>
                  <a:pt x="11" y="36"/>
                </a:cubicBezTo>
                <a:cubicBezTo>
                  <a:pt x="11" y="37"/>
                  <a:pt x="12" y="40"/>
                  <a:pt x="13" y="41"/>
                </a:cubicBezTo>
                <a:cubicBezTo>
                  <a:pt x="12" y="42"/>
                  <a:pt x="11" y="41"/>
                  <a:pt x="11" y="42"/>
                </a:cubicBezTo>
                <a:cubicBezTo>
                  <a:pt x="10" y="42"/>
                  <a:pt x="11" y="43"/>
                  <a:pt x="11" y="44"/>
                </a:cubicBezTo>
                <a:cubicBezTo>
                  <a:pt x="9" y="44"/>
                  <a:pt x="6" y="45"/>
                  <a:pt x="5" y="44"/>
                </a:cubicBezTo>
                <a:cubicBezTo>
                  <a:pt x="3" y="44"/>
                  <a:pt x="4" y="43"/>
                  <a:pt x="4" y="41"/>
                </a:cubicBezTo>
                <a:cubicBezTo>
                  <a:pt x="4" y="40"/>
                  <a:pt x="2" y="38"/>
                  <a:pt x="0" y="40"/>
                </a:cubicBezTo>
                <a:cubicBezTo>
                  <a:pt x="0" y="40"/>
                  <a:pt x="0" y="43"/>
                  <a:pt x="0" y="44"/>
                </a:cubicBezTo>
                <a:cubicBezTo>
                  <a:pt x="0" y="45"/>
                  <a:pt x="0" y="47"/>
                  <a:pt x="0" y="47"/>
                </a:cubicBezTo>
                <a:cubicBezTo>
                  <a:pt x="1" y="48"/>
                  <a:pt x="2" y="47"/>
                  <a:pt x="3" y="48"/>
                </a:cubicBezTo>
                <a:cubicBezTo>
                  <a:pt x="5" y="49"/>
                  <a:pt x="4" y="50"/>
                  <a:pt x="4" y="51"/>
                </a:cubicBezTo>
                <a:cubicBezTo>
                  <a:pt x="4" y="52"/>
                  <a:pt x="5" y="53"/>
                  <a:pt x="6" y="54"/>
                </a:cubicBezTo>
                <a:cubicBezTo>
                  <a:pt x="9" y="56"/>
                  <a:pt x="11" y="54"/>
                  <a:pt x="14" y="55"/>
                </a:cubicBezTo>
                <a:cubicBezTo>
                  <a:pt x="14" y="60"/>
                  <a:pt x="20" y="57"/>
                  <a:pt x="21" y="54"/>
                </a:cubicBezTo>
                <a:cubicBezTo>
                  <a:pt x="21" y="57"/>
                  <a:pt x="20" y="60"/>
                  <a:pt x="20" y="63"/>
                </a:cubicBezTo>
                <a:cubicBezTo>
                  <a:pt x="20" y="64"/>
                  <a:pt x="21" y="66"/>
                  <a:pt x="21" y="67"/>
                </a:cubicBezTo>
                <a:cubicBezTo>
                  <a:pt x="20" y="69"/>
                  <a:pt x="18" y="70"/>
                  <a:pt x="17" y="72"/>
                </a:cubicBezTo>
                <a:cubicBezTo>
                  <a:pt x="17" y="76"/>
                  <a:pt x="20" y="77"/>
                  <a:pt x="20" y="80"/>
                </a:cubicBezTo>
                <a:cubicBezTo>
                  <a:pt x="19" y="83"/>
                  <a:pt x="19" y="86"/>
                  <a:pt x="19" y="89"/>
                </a:cubicBezTo>
                <a:cubicBezTo>
                  <a:pt x="19" y="90"/>
                  <a:pt x="19" y="91"/>
                  <a:pt x="20" y="92"/>
                </a:cubicBezTo>
                <a:cubicBezTo>
                  <a:pt x="21" y="93"/>
                  <a:pt x="22" y="92"/>
                  <a:pt x="23" y="91"/>
                </a:cubicBezTo>
                <a:cubicBezTo>
                  <a:pt x="25" y="88"/>
                  <a:pt x="26" y="86"/>
                  <a:pt x="25" y="82"/>
                </a:cubicBezTo>
                <a:cubicBezTo>
                  <a:pt x="24" y="80"/>
                  <a:pt x="25" y="78"/>
                  <a:pt x="25" y="76"/>
                </a:cubicBezTo>
                <a:cubicBezTo>
                  <a:pt x="25" y="73"/>
                  <a:pt x="25" y="70"/>
                  <a:pt x="28" y="68"/>
                </a:cubicBezTo>
                <a:cubicBezTo>
                  <a:pt x="29" y="68"/>
                  <a:pt x="31" y="67"/>
                  <a:pt x="31" y="65"/>
                </a:cubicBezTo>
                <a:cubicBezTo>
                  <a:pt x="30" y="64"/>
                  <a:pt x="29" y="63"/>
                  <a:pt x="30" y="61"/>
                </a:cubicBezTo>
                <a:cubicBezTo>
                  <a:pt x="32" y="61"/>
                  <a:pt x="31" y="63"/>
                  <a:pt x="32" y="64"/>
                </a:cubicBezTo>
                <a:cubicBezTo>
                  <a:pt x="33" y="65"/>
                  <a:pt x="35" y="63"/>
                  <a:pt x="36" y="62"/>
                </a:cubicBezTo>
                <a:cubicBezTo>
                  <a:pt x="37" y="60"/>
                  <a:pt x="39" y="58"/>
                  <a:pt x="37" y="57"/>
                </a:cubicBezTo>
                <a:cubicBezTo>
                  <a:pt x="36" y="56"/>
                  <a:pt x="33" y="56"/>
                  <a:pt x="33" y="58"/>
                </a:cubicBezTo>
                <a:cubicBezTo>
                  <a:pt x="32" y="58"/>
                  <a:pt x="32" y="57"/>
                  <a:pt x="31" y="56"/>
                </a:cubicBezTo>
                <a:cubicBezTo>
                  <a:pt x="31" y="55"/>
                  <a:pt x="28" y="53"/>
                  <a:pt x="29" y="52"/>
                </a:cubicBezTo>
                <a:cubicBezTo>
                  <a:pt x="31" y="51"/>
                  <a:pt x="34" y="52"/>
                  <a:pt x="36" y="50"/>
                </a:cubicBezTo>
                <a:cubicBezTo>
                  <a:pt x="37" y="48"/>
                  <a:pt x="33" y="46"/>
                  <a:pt x="34" y="44"/>
                </a:cubicBezTo>
                <a:cubicBezTo>
                  <a:pt x="34" y="43"/>
                  <a:pt x="34" y="43"/>
                  <a:pt x="34" y="42"/>
                </a:cubicBezTo>
                <a:cubicBezTo>
                  <a:pt x="35" y="40"/>
                  <a:pt x="34" y="39"/>
                  <a:pt x="33" y="38"/>
                </a:cubicBezTo>
                <a:cubicBezTo>
                  <a:pt x="33" y="38"/>
                  <a:pt x="34" y="37"/>
                  <a:pt x="35" y="37"/>
                </a:cubicBezTo>
                <a:lnTo>
                  <a:pt x="37" y="34"/>
                </a:lnTo>
                <a:close/>
              </a:path>
            </a:pathLst>
          </a:custGeom>
          <a:solidFill>
            <a:srgbClr val="008000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86" name="Freeform 86"/>
          <p:cNvSpPr>
            <a:spLocks/>
          </p:cNvSpPr>
          <p:nvPr/>
        </p:nvSpPr>
        <p:spPr bwMode="auto">
          <a:xfrm>
            <a:off x="5464274" y="3120788"/>
            <a:ext cx="15382" cy="29580"/>
          </a:xfrm>
          <a:custGeom>
            <a:avLst/>
            <a:gdLst/>
            <a:ahLst/>
            <a:cxnLst>
              <a:cxn ang="0">
                <a:pos x="9" y="2"/>
              </a:cxn>
              <a:cxn ang="0">
                <a:pos x="1" y="11"/>
              </a:cxn>
              <a:cxn ang="0">
                <a:pos x="1" y="18"/>
              </a:cxn>
              <a:cxn ang="0">
                <a:pos x="8" y="15"/>
              </a:cxn>
              <a:cxn ang="0">
                <a:pos x="9" y="0"/>
              </a:cxn>
              <a:cxn ang="0">
                <a:pos x="9" y="2"/>
              </a:cxn>
            </a:cxnLst>
            <a:rect l="0" t="0" r="r" b="b"/>
            <a:pathLst>
              <a:path w="11" h="21">
                <a:moveTo>
                  <a:pt x="9" y="2"/>
                </a:moveTo>
                <a:cubicBezTo>
                  <a:pt x="4" y="2"/>
                  <a:pt x="1" y="7"/>
                  <a:pt x="1" y="11"/>
                </a:cubicBezTo>
                <a:cubicBezTo>
                  <a:pt x="1" y="13"/>
                  <a:pt x="0" y="17"/>
                  <a:pt x="1" y="18"/>
                </a:cubicBezTo>
                <a:cubicBezTo>
                  <a:pt x="3" y="21"/>
                  <a:pt x="7" y="17"/>
                  <a:pt x="8" y="15"/>
                </a:cubicBezTo>
                <a:cubicBezTo>
                  <a:pt x="10" y="11"/>
                  <a:pt x="11" y="6"/>
                  <a:pt x="9" y="0"/>
                </a:cubicBezTo>
                <a:lnTo>
                  <a:pt x="9" y="2"/>
                </a:lnTo>
                <a:close/>
              </a:path>
            </a:pathLst>
          </a:custGeom>
          <a:solidFill>
            <a:srgbClr val="008000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87" name="Line 87"/>
          <p:cNvSpPr>
            <a:spLocks noChangeShapeType="1"/>
          </p:cNvSpPr>
          <p:nvPr/>
        </p:nvSpPr>
        <p:spPr bwMode="auto">
          <a:xfrm>
            <a:off x="4956685" y="3702918"/>
            <a:ext cx="1184" cy="1184"/>
          </a:xfrm>
          <a:prstGeom prst="line">
            <a:avLst/>
          </a:prstGeom>
          <a:gradFill>
            <a:gsLst>
              <a:gs pos="0">
                <a:schemeClr val="accent1">
                  <a:shade val="30000"/>
                  <a:satMod val="115000"/>
                </a:schemeClr>
              </a:gs>
              <a:gs pos="14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</a:gradFill>
          <a:ln w="317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88" name="Line 88"/>
          <p:cNvSpPr>
            <a:spLocks noChangeShapeType="1"/>
          </p:cNvSpPr>
          <p:nvPr/>
        </p:nvSpPr>
        <p:spPr bwMode="auto">
          <a:xfrm>
            <a:off x="4956685" y="3702918"/>
            <a:ext cx="1184" cy="1184"/>
          </a:xfrm>
          <a:prstGeom prst="line">
            <a:avLst/>
          </a:prstGeom>
          <a:gradFill>
            <a:gsLst>
              <a:gs pos="0">
                <a:schemeClr val="accent1">
                  <a:shade val="30000"/>
                  <a:satMod val="115000"/>
                </a:schemeClr>
              </a:gs>
              <a:gs pos="14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</a:gradFill>
          <a:ln w="317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89" name="Freeform 89"/>
          <p:cNvSpPr>
            <a:spLocks/>
          </p:cNvSpPr>
          <p:nvPr/>
        </p:nvSpPr>
        <p:spPr bwMode="auto">
          <a:xfrm>
            <a:off x="4922373" y="3909977"/>
            <a:ext cx="196410" cy="165647"/>
          </a:xfrm>
          <a:custGeom>
            <a:avLst/>
            <a:gdLst/>
            <a:ahLst/>
            <a:cxnLst>
              <a:cxn ang="0">
                <a:pos x="140" y="68"/>
              </a:cxn>
              <a:cxn ang="0">
                <a:pos x="135" y="48"/>
              </a:cxn>
              <a:cxn ang="0">
                <a:pos x="127" y="45"/>
              </a:cxn>
              <a:cxn ang="0">
                <a:pos x="118" y="42"/>
              </a:cxn>
              <a:cxn ang="0">
                <a:pos x="107" y="16"/>
              </a:cxn>
              <a:cxn ang="0">
                <a:pos x="90" y="6"/>
              </a:cxn>
              <a:cxn ang="0">
                <a:pos x="78" y="1"/>
              </a:cxn>
              <a:cxn ang="0">
                <a:pos x="73" y="0"/>
              </a:cxn>
              <a:cxn ang="0">
                <a:pos x="61" y="6"/>
              </a:cxn>
              <a:cxn ang="0">
                <a:pos x="58" y="13"/>
              </a:cxn>
              <a:cxn ang="0">
                <a:pos x="55" y="16"/>
              </a:cxn>
              <a:cxn ang="0">
                <a:pos x="50" y="21"/>
              </a:cxn>
              <a:cxn ang="0">
                <a:pos x="41" y="26"/>
              </a:cxn>
              <a:cxn ang="0">
                <a:pos x="35" y="36"/>
              </a:cxn>
              <a:cxn ang="0">
                <a:pos x="31" y="44"/>
              </a:cxn>
              <a:cxn ang="0">
                <a:pos x="24" y="53"/>
              </a:cxn>
              <a:cxn ang="0">
                <a:pos x="11" y="55"/>
              </a:cxn>
              <a:cxn ang="0">
                <a:pos x="11" y="61"/>
              </a:cxn>
              <a:cxn ang="0">
                <a:pos x="19" y="63"/>
              </a:cxn>
              <a:cxn ang="0">
                <a:pos x="14" y="68"/>
              </a:cxn>
              <a:cxn ang="0">
                <a:pos x="3" y="76"/>
              </a:cxn>
              <a:cxn ang="0">
                <a:pos x="1" y="86"/>
              </a:cxn>
              <a:cxn ang="0">
                <a:pos x="6" y="90"/>
              </a:cxn>
              <a:cxn ang="0">
                <a:pos x="7" y="94"/>
              </a:cxn>
              <a:cxn ang="0">
                <a:pos x="11" y="100"/>
              </a:cxn>
              <a:cxn ang="0">
                <a:pos x="22" y="103"/>
              </a:cxn>
              <a:cxn ang="0">
                <a:pos x="25" y="106"/>
              </a:cxn>
              <a:cxn ang="0">
                <a:pos x="35" y="109"/>
              </a:cxn>
              <a:cxn ang="0">
                <a:pos x="42" y="104"/>
              </a:cxn>
              <a:cxn ang="0">
                <a:pos x="49" y="97"/>
              </a:cxn>
              <a:cxn ang="0">
                <a:pos x="50" y="89"/>
              </a:cxn>
              <a:cxn ang="0">
                <a:pos x="58" y="84"/>
              </a:cxn>
              <a:cxn ang="0">
                <a:pos x="66" y="95"/>
              </a:cxn>
              <a:cxn ang="0">
                <a:pos x="71" y="102"/>
              </a:cxn>
              <a:cxn ang="0">
                <a:pos x="76" y="113"/>
              </a:cxn>
              <a:cxn ang="0">
                <a:pos x="85" y="116"/>
              </a:cxn>
              <a:cxn ang="0">
                <a:pos x="89" y="113"/>
              </a:cxn>
              <a:cxn ang="0">
                <a:pos x="95" y="112"/>
              </a:cxn>
              <a:cxn ang="0">
                <a:pos x="104" y="116"/>
              </a:cxn>
              <a:cxn ang="0">
                <a:pos x="110" y="117"/>
              </a:cxn>
              <a:cxn ang="0">
                <a:pos x="117" y="99"/>
              </a:cxn>
              <a:cxn ang="0">
                <a:pos x="132" y="94"/>
              </a:cxn>
              <a:cxn ang="0">
                <a:pos x="140" y="77"/>
              </a:cxn>
            </a:cxnLst>
            <a:rect l="0" t="0" r="r" b="b"/>
            <a:pathLst>
              <a:path w="141" h="119">
                <a:moveTo>
                  <a:pt x="140" y="77"/>
                </a:moveTo>
                <a:cubicBezTo>
                  <a:pt x="140" y="74"/>
                  <a:pt x="141" y="71"/>
                  <a:pt x="140" y="68"/>
                </a:cubicBezTo>
                <a:cubicBezTo>
                  <a:pt x="139" y="65"/>
                  <a:pt x="135" y="62"/>
                  <a:pt x="133" y="62"/>
                </a:cubicBezTo>
                <a:cubicBezTo>
                  <a:pt x="132" y="57"/>
                  <a:pt x="137" y="53"/>
                  <a:pt x="135" y="48"/>
                </a:cubicBezTo>
                <a:cubicBezTo>
                  <a:pt x="134" y="48"/>
                  <a:pt x="132" y="48"/>
                  <a:pt x="131" y="47"/>
                </a:cubicBezTo>
                <a:cubicBezTo>
                  <a:pt x="128" y="46"/>
                  <a:pt x="129" y="47"/>
                  <a:pt x="127" y="45"/>
                </a:cubicBezTo>
                <a:cubicBezTo>
                  <a:pt x="126" y="43"/>
                  <a:pt x="125" y="41"/>
                  <a:pt x="122" y="41"/>
                </a:cubicBezTo>
                <a:cubicBezTo>
                  <a:pt x="120" y="41"/>
                  <a:pt x="120" y="43"/>
                  <a:pt x="118" y="42"/>
                </a:cubicBezTo>
                <a:cubicBezTo>
                  <a:pt x="118" y="38"/>
                  <a:pt x="114" y="34"/>
                  <a:pt x="112" y="30"/>
                </a:cubicBezTo>
                <a:cubicBezTo>
                  <a:pt x="109" y="25"/>
                  <a:pt x="107" y="22"/>
                  <a:pt x="107" y="16"/>
                </a:cubicBezTo>
                <a:cubicBezTo>
                  <a:pt x="109" y="14"/>
                  <a:pt x="109" y="14"/>
                  <a:pt x="109" y="14"/>
                </a:cubicBezTo>
                <a:cubicBezTo>
                  <a:pt x="106" y="6"/>
                  <a:pt x="97" y="5"/>
                  <a:pt x="90" y="6"/>
                </a:cubicBezTo>
                <a:cubicBezTo>
                  <a:pt x="86" y="6"/>
                  <a:pt x="85" y="8"/>
                  <a:pt x="82" y="8"/>
                </a:cubicBezTo>
                <a:cubicBezTo>
                  <a:pt x="77" y="9"/>
                  <a:pt x="78" y="4"/>
                  <a:pt x="78" y="1"/>
                </a:cubicBezTo>
                <a:cubicBezTo>
                  <a:pt x="76" y="0"/>
                  <a:pt x="75" y="0"/>
                  <a:pt x="73" y="0"/>
                </a:cubicBezTo>
                <a:cubicBezTo>
                  <a:pt x="73" y="0"/>
                  <a:pt x="73" y="0"/>
                  <a:pt x="73" y="0"/>
                </a:cubicBezTo>
                <a:cubicBezTo>
                  <a:pt x="71" y="2"/>
                  <a:pt x="68" y="2"/>
                  <a:pt x="66" y="3"/>
                </a:cubicBezTo>
                <a:cubicBezTo>
                  <a:pt x="64" y="3"/>
                  <a:pt x="63" y="5"/>
                  <a:pt x="61" y="6"/>
                </a:cubicBezTo>
                <a:cubicBezTo>
                  <a:pt x="60" y="7"/>
                  <a:pt x="58" y="9"/>
                  <a:pt x="58" y="10"/>
                </a:cubicBezTo>
                <a:cubicBezTo>
                  <a:pt x="58" y="11"/>
                  <a:pt x="58" y="12"/>
                  <a:pt x="58" y="13"/>
                </a:cubicBezTo>
                <a:cubicBezTo>
                  <a:pt x="57" y="13"/>
                  <a:pt x="57" y="13"/>
                  <a:pt x="56" y="13"/>
                </a:cubicBezTo>
                <a:cubicBezTo>
                  <a:pt x="56" y="14"/>
                  <a:pt x="56" y="15"/>
                  <a:pt x="55" y="16"/>
                </a:cubicBezTo>
                <a:cubicBezTo>
                  <a:pt x="55" y="16"/>
                  <a:pt x="54" y="18"/>
                  <a:pt x="54" y="18"/>
                </a:cubicBezTo>
                <a:cubicBezTo>
                  <a:pt x="53" y="19"/>
                  <a:pt x="51" y="20"/>
                  <a:pt x="50" y="21"/>
                </a:cubicBezTo>
                <a:cubicBezTo>
                  <a:pt x="48" y="22"/>
                  <a:pt x="48" y="23"/>
                  <a:pt x="46" y="23"/>
                </a:cubicBezTo>
                <a:cubicBezTo>
                  <a:pt x="43" y="24"/>
                  <a:pt x="42" y="22"/>
                  <a:pt x="41" y="26"/>
                </a:cubicBezTo>
                <a:cubicBezTo>
                  <a:pt x="41" y="29"/>
                  <a:pt x="40" y="29"/>
                  <a:pt x="38" y="31"/>
                </a:cubicBezTo>
                <a:cubicBezTo>
                  <a:pt x="37" y="33"/>
                  <a:pt x="36" y="34"/>
                  <a:pt x="35" y="36"/>
                </a:cubicBezTo>
                <a:cubicBezTo>
                  <a:pt x="34" y="38"/>
                  <a:pt x="34" y="40"/>
                  <a:pt x="33" y="41"/>
                </a:cubicBezTo>
                <a:cubicBezTo>
                  <a:pt x="33" y="43"/>
                  <a:pt x="32" y="43"/>
                  <a:pt x="31" y="44"/>
                </a:cubicBezTo>
                <a:cubicBezTo>
                  <a:pt x="29" y="46"/>
                  <a:pt x="28" y="49"/>
                  <a:pt x="28" y="51"/>
                </a:cubicBezTo>
                <a:cubicBezTo>
                  <a:pt x="27" y="53"/>
                  <a:pt x="27" y="53"/>
                  <a:pt x="24" y="53"/>
                </a:cubicBezTo>
                <a:cubicBezTo>
                  <a:pt x="22" y="53"/>
                  <a:pt x="20" y="53"/>
                  <a:pt x="17" y="53"/>
                </a:cubicBezTo>
                <a:cubicBezTo>
                  <a:pt x="15" y="53"/>
                  <a:pt x="12" y="53"/>
                  <a:pt x="11" y="55"/>
                </a:cubicBezTo>
                <a:cubicBezTo>
                  <a:pt x="11" y="56"/>
                  <a:pt x="10" y="58"/>
                  <a:pt x="10" y="59"/>
                </a:cubicBezTo>
                <a:cubicBezTo>
                  <a:pt x="10" y="60"/>
                  <a:pt x="10" y="60"/>
                  <a:pt x="11" y="61"/>
                </a:cubicBezTo>
                <a:cubicBezTo>
                  <a:pt x="13" y="62"/>
                  <a:pt x="14" y="62"/>
                  <a:pt x="16" y="62"/>
                </a:cubicBezTo>
                <a:cubicBezTo>
                  <a:pt x="17" y="62"/>
                  <a:pt x="18" y="63"/>
                  <a:pt x="19" y="63"/>
                </a:cubicBezTo>
                <a:cubicBezTo>
                  <a:pt x="18" y="63"/>
                  <a:pt x="17" y="64"/>
                  <a:pt x="16" y="65"/>
                </a:cubicBezTo>
                <a:cubicBezTo>
                  <a:pt x="16" y="66"/>
                  <a:pt x="15" y="67"/>
                  <a:pt x="14" y="68"/>
                </a:cubicBezTo>
                <a:cubicBezTo>
                  <a:pt x="13" y="69"/>
                  <a:pt x="10" y="71"/>
                  <a:pt x="8" y="72"/>
                </a:cubicBezTo>
                <a:cubicBezTo>
                  <a:pt x="6" y="73"/>
                  <a:pt x="5" y="74"/>
                  <a:pt x="3" y="76"/>
                </a:cubicBezTo>
                <a:cubicBezTo>
                  <a:pt x="2" y="78"/>
                  <a:pt x="0" y="78"/>
                  <a:pt x="0" y="80"/>
                </a:cubicBezTo>
                <a:cubicBezTo>
                  <a:pt x="0" y="82"/>
                  <a:pt x="0" y="84"/>
                  <a:pt x="1" y="86"/>
                </a:cubicBezTo>
                <a:cubicBezTo>
                  <a:pt x="2" y="87"/>
                  <a:pt x="3" y="88"/>
                  <a:pt x="5" y="89"/>
                </a:cubicBezTo>
                <a:cubicBezTo>
                  <a:pt x="5" y="89"/>
                  <a:pt x="6" y="90"/>
                  <a:pt x="6" y="90"/>
                </a:cubicBezTo>
                <a:cubicBezTo>
                  <a:pt x="7" y="91"/>
                  <a:pt x="6" y="91"/>
                  <a:pt x="6" y="92"/>
                </a:cubicBezTo>
                <a:cubicBezTo>
                  <a:pt x="7" y="92"/>
                  <a:pt x="7" y="93"/>
                  <a:pt x="7" y="94"/>
                </a:cubicBezTo>
                <a:cubicBezTo>
                  <a:pt x="8" y="95"/>
                  <a:pt x="9" y="95"/>
                  <a:pt x="10" y="97"/>
                </a:cubicBezTo>
                <a:cubicBezTo>
                  <a:pt x="10" y="98"/>
                  <a:pt x="10" y="99"/>
                  <a:pt x="11" y="100"/>
                </a:cubicBezTo>
                <a:cubicBezTo>
                  <a:pt x="12" y="101"/>
                  <a:pt x="15" y="102"/>
                  <a:pt x="17" y="102"/>
                </a:cubicBezTo>
                <a:cubicBezTo>
                  <a:pt x="18" y="102"/>
                  <a:pt x="21" y="102"/>
                  <a:pt x="22" y="103"/>
                </a:cubicBezTo>
                <a:cubicBezTo>
                  <a:pt x="23" y="104"/>
                  <a:pt x="22" y="104"/>
                  <a:pt x="23" y="104"/>
                </a:cubicBezTo>
                <a:cubicBezTo>
                  <a:pt x="24" y="105"/>
                  <a:pt x="24" y="105"/>
                  <a:pt x="25" y="106"/>
                </a:cubicBezTo>
                <a:cubicBezTo>
                  <a:pt x="26" y="106"/>
                  <a:pt x="27" y="107"/>
                  <a:pt x="28" y="108"/>
                </a:cubicBezTo>
                <a:cubicBezTo>
                  <a:pt x="30" y="109"/>
                  <a:pt x="33" y="108"/>
                  <a:pt x="35" y="109"/>
                </a:cubicBezTo>
                <a:cubicBezTo>
                  <a:pt x="36" y="109"/>
                  <a:pt x="39" y="110"/>
                  <a:pt x="41" y="110"/>
                </a:cubicBezTo>
                <a:cubicBezTo>
                  <a:pt x="43" y="109"/>
                  <a:pt x="41" y="106"/>
                  <a:pt x="42" y="104"/>
                </a:cubicBezTo>
                <a:cubicBezTo>
                  <a:pt x="43" y="102"/>
                  <a:pt x="47" y="104"/>
                  <a:pt x="48" y="103"/>
                </a:cubicBezTo>
                <a:cubicBezTo>
                  <a:pt x="50" y="102"/>
                  <a:pt x="50" y="99"/>
                  <a:pt x="49" y="97"/>
                </a:cubicBezTo>
                <a:cubicBezTo>
                  <a:pt x="48" y="96"/>
                  <a:pt x="48" y="95"/>
                  <a:pt x="48" y="94"/>
                </a:cubicBezTo>
                <a:cubicBezTo>
                  <a:pt x="48" y="92"/>
                  <a:pt x="49" y="91"/>
                  <a:pt x="50" y="89"/>
                </a:cubicBezTo>
                <a:cubicBezTo>
                  <a:pt x="51" y="88"/>
                  <a:pt x="52" y="85"/>
                  <a:pt x="54" y="85"/>
                </a:cubicBezTo>
                <a:cubicBezTo>
                  <a:pt x="55" y="84"/>
                  <a:pt x="57" y="85"/>
                  <a:pt x="58" y="84"/>
                </a:cubicBezTo>
                <a:cubicBezTo>
                  <a:pt x="60" y="86"/>
                  <a:pt x="61" y="88"/>
                  <a:pt x="62" y="90"/>
                </a:cubicBezTo>
                <a:cubicBezTo>
                  <a:pt x="64" y="92"/>
                  <a:pt x="65" y="93"/>
                  <a:pt x="66" y="95"/>
                </a:cubicBezTo>
                <a:cubicBezTo>
                  <a:pt x="67" y="97"/>
                  <a:pt x="66" y="98"/>
                  <a:pt x="66" y="100"/>
                </a:cubicBezTo>
                <a:cubicBezTo>
                  <a:pt x="66" y="102"/>
                  <a:pt x="69" y="102"/>
                  <a:pt x="71" y="102"/>
                </a:cubicBezTo>
                <a:cubicBezTo>
                  <a:pt x="73" y="103"/>
                  <a:pt x="74" y="104"/>
                  <a:pt x="74" y="105"/>
                </a:cubicBezTo>
                <a:cubicBezTo>
                  <a:pt x="75" y="108"/>
                  <a:pt x="76" y="110"/>
                  <a:pt x="76" y="113"/>
                </a:cubicBezTo>
                <a:cubicBezTo>
                  <a:pt x="76" y="115"/>
                  <a:pt x="76" y="117"/>
                  <a:pt x="79" y="117"/>
                </a:cubicBezTo>
                <a:cubicBezTo>
                  <a:pt x="81" y="117"/>
                  <a:pt x="83" y="117"/>
                  <a:pt x="85" y="116"/>
                </a:cubicBezTo>
                <a:cubicBezTo>
                  <a:pt x="86" y="115"/>
                  <a:pt x="87" y="115"/>
                  <a:pt x="88" y="113"/>
                </a:cubicBezTo>
                <a:cubicBezTo>
                  <a:pt x="88" y="113"/>
                  <a:pt x="88" y="113"/>
                  <a:pt x="89" y="113"/>
                </a:cubicBezTo>
                <a:cubicBezTo>
                  <a:pt x="89" y="112"/>
                  <a:pt x="89" y="111"/>
                  <a:pt x="90" y="110"/>
                </a:cubicBezTo>
                <a:cubicBezTo>
                  <a:pt x="92" y="111"/>
                  <a:pt x="93" y="111"/>
                  <a:pt x="95" y="112"/>
                </a:cubicBezTo>
                <a:cubicBezTo>
                  <a:pt x="97" y="113"/>
                  <a:pt x="98" y="115"/>
                  <a:pt x="100" y="115"/>
                </a:cubicBezTo>
                <a:cubicBezTo>
                  <a:pt x="102" y="115"/>
                  <a:pt x="102" y="115"/>
                  <a:pt x="104" y="116"/>
                </a:cubicBezTo>
                <a:cubicBezTo>
                  <a:pt x="106" y="117"/>
                  <a:pt x="108" y="118"/>
                  <a:pt x="109" y="119"/>
                </a:cubicBezTo>
                <a:cubicBezTo>
                  <a:pt x="110" y="118"/>
                  <a:pt x="110" y="118"/>
                  <a:pt x="110" y="117"/>
                </a:cubicBezTo>
                <a:cubicBezTo>
                  <a:pt x="113" y="114"/>
                  <a:pt x="114" y="111"/>
                  <a:pt x="114" y="107"/>
                </a:cubicBezTo>
                <a:cubicBezTo>
                  <a:pt x="114" y="103"/>
                  <a:pt x="113" y="100"/>
                  <a:pt x="117" y="99"/>
                </a:cubicBezTo>
                <a:cubicBezTo>
                  <a:pt x="120" y="99"/>
                  <a:pt x="123" y="99"/>
                  <a:pt x="125" y="99"/>
                </a:cubicBezTo>
                <a:cubicBezTo>
                  <a:pt x="130" y="99"/>
                  <a:pt x="130" y="98"/>
                  <a:pt x="132" y="94"/>
                </a:cubicBezTo>
                <a:cubicBezTo>
                  <a:pt x="134" y="92"/>
                  <a:pt x="136" y="90"/>
                  <a:pt x="138" y="87"/>
                </a:cubicBezTo>
                <a:cubicBezTo>
                  <a:pt x="139" y="84"/>
                  <a:pt x="139" y="80"/>
                  <a:pt x="140" y="77"/>
                </a:cubicBezTo>
              </a:path>
            </a:pathLst>
          </a:custGeom>
          <a:solidFill>
            <a:srgbClr val="008000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90" name="Freeform 90"/>
          <p:cNvSpPr>
            <a:spLocks/>
          </p:cNvSpPr>
          <p:nvPr/>
        </p:nvSpPr>
        <p:spPr bwMode="auto">
          <a:xfrm>
            <a:off x="5169659" y="4023563"/>
            <a:ext cx="34313" cy="40228"/>
          </a:xfrm>
          <a:custGeom>
            <a:avLst/>
            <a:gdLst/>
            <a:ahLst/>
            <a:cxnLst>
              <a:cxn ang="0">
                <a:pos x="21" y="1"/>
              </a:cxn>
              <a:cxn ang="0">
                <a:pos x="21" y="1"/>
              </a:cxn>
              <a:cxn ang="0">
                <a:pos x="19" y="0"/>
              </a:cxn>
              <a:cxn ang="0">
                <a:pos x="11" y="3"/>
              </a:cxn>
              <a:cxn ang="0">
                <a:pos x="8" y="7"/>
              </a:cxn>
              <a:cxn ang="0">
                <a:pos x="6" y="10"/>
              </a:cxn>
              <a:cxn ang="0">
                <a:pos x="1" y="19"/>
              </a:cxn>
              <a:cxn ang="0">
                <a:pos x="1" y="25"/>
              </a:cxn>
              <a:cxn ang="0">
                <a:pos x="2" y="27"/>
              </a:cxn>
              <a:cxn ang="0">
                <a:pos x="4" y="28"/>
              </a:cxn>
              <a:cxn ang="0">
                <a:pos x="10" y="28"/>
              </a:cxn>
              <a:cxn ang="0">
                <a:pos x="15" y="27"/>
              </a:cxn>
              <a:cxn ang="0">
                <a:pos x="18" y="24"/>
              </a:cxn>
              <a:cxn ang="0">
                <a:pos x="21" y="21"/>
              </a:cxn>
              <a:cxn ang="0">
                <a:pos x="24" y="14"/>
              </a:cxn>
              <a:cxn ang="0">
                <a:pos x="22" y="6"/>
              </a:cxn>
              <a:cxn ang="0">
                <a:pos x="20" y="4"/>
              </a:cxn>
              <a:cxn ang="0">
                <a:pos x="18" y="2"/>
              </a:cxn>
              <a:cxn ang="0">
                <a:pos x="21" y="1"/>
              </a:cxn>
            </a:cxnLst>
            <a:rect l="0" t="0" r="r" b="b"/>
            <a:pathLst>
              <a:path w="24" h="29">
                <a:moveTo>
                  <a:pt x="21" y="1"/>
                </a:moveTo>
                <a:cubicBezTo>
                  <a:pt x="21" y="1"/>
                  <a:pt x="21" y="1"/>
                  <a:pt x="21" y="1"/>
                </a:cubicBezTo>
                <a:cubicBezTo>
                  <a:pt x="21" y="0"/>
                  <a:pt x="19" y="0"/>
                  <a:pt x="19" y="0"/>
                </a:cubicBezTo>
                <a:cubicBezTo>
                  <a:pt x="16" y="0"/>
                  <a:pt x="13" y="0"/>
                  <a:pt x="11" y="3"/>
                </a:cubicBezTo>
                <a:cubicBezTo>
                  <a:pt x="10" y="4"/>
                  <a:pt x="9" y="6"/>
                  <a:pt x="8" y="7"/>
                </a:cubicBezTo>
                <a:cubicBezTo>
                  <a:pt x="8" y="8"/>
                  <a:pt x="7" y="9"/>
                  <a:pt x="6" y="10"/>
                </a:cubicBezTo>
                <a:cubicBezTo>
                  <a:pt x="4" y="13"/>
                  <a:pt x="2" y="16"/>
                  <a:pt x="1" y="19"/>
                </a:cubicBezTo>
                <a:cubicBezTo>
                  <a:pt x="0" y="21"/>
                  <a:pt x="0" y="23"/>
                  <a:pt x="1" y="25"/>
                </a:cubicBezTo>
                <a:cubicBezTo>
                  <a:pt x="1" y="26"/>
                  <a:pt x="1" y="27"/>
                  <a:pt x="2" y="27"/>
                </a:cubicBezTo>
                <a:cubicBezTo>
                  <a:pt x="2" y="28"/>
                  <a:pt x="3" y="28"/>
                  <a:pt x="4" y="28"/>
                </a:cubicBezTo>
                <a:cubicBezTo>
                  <a:pt x="6" y="28"/>
                  <a:pt x="8" y="29"/>
                  <a:pt x="10" y="28"/>
                </a:cubicBezTo>
                <a:cubicBezTo>
                  <a:pt x="12" y="28"/>
                  <a:pt x="13" y="28"/>
                  <a:pt x="15" y="27"/>
                </a:cubicBezTo>
                <a:cubicBezTo>
                  <a:pt x="16" y="26"/>
                  <a:pt x="17" y="25"/>
                  <a:pt x="18" y="24"/>
                </a:cubicBezTo>
                <a:cubicBezTo>
                  <a:pt x="19" y="23"/>
                  <a:pt x="20" y="22"/>
                  <a:pt x="21" y="21"/>
                </a:cubicBezTo>
                <a:cubicBezTo>
                  <a:pt x="23" y="19"/>
                  <a:pt x="23" y="16"/>
                  <a:pt x="24" y="14"/>
                </a:cubicBezTo>
                <a:cubicBezTo>
                  <a:pt x="24" y="11"/>
                  <a:pt x="24" y="9"/>
                  <a:pt x="22" y="6"/>
                </a:cubicBezTo>
                <a:cubicBezTo>
                  <a:pt x="21" y="6"/>
                  <a:pt x="20" y="5"/>
                  <a:pt x="20" y="4"/>
                </a:cubicBezTo>
                <a:cubicBezTo>
                  <a:pt x="19" y="4"/>
                  <a:pt x="18" y="3"/>
                  <a:pt x="18" y="2"/>
                </a:cubicBezTo>
                <a:lnTo>
                  <a:pt x="21" y="1"/>
                </a:lnTo>
                <a:close/>
              </a:path>
            </a:pathLst>
          </a:custGeom>
          <a:solidFill>
            <a:srgbClr val="008000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91" name="Freeform 91"/>
          <p:cNvSpPr>
            <a:spLocks/>
          </p:cNvSpPr>
          <p:nvPr/>
        </p:nvSpPr>
        <p:spPr bwMode="auto">
          <a:xfrm>
            <a:off x="5402748" y="4488557"/>
            <a:ext cx="53244" cy="22481"/>
          </a:xfrm>
          <a:custGeom>
            <a:avLst/>
            <a:gdLst/>
            <a:ahLst/>
            <a:cxnLst>
              <a:cxn ang="0">
                <a:pos x="29" y="3"/>
              </a:cxn>
              <a:cxn ang="0">
                <a:pos x="29" y="3"/>
              </a:cxn>
              <a:cxn ang="0">
                <a:pos x="24" y="1"/>
              </a:cxn>
              <a:cxn ang="0">
                <a:pos x="13" y="1"/>
              </a:cxn>
              <a:cxn ang="0">
                <a:pos x="9" y="3"/>
              </a:cxn>
              <a:cxn ang="0">
                <a:pos x="4" y="4"/>
              </a:cxn>
              <a:cxn ang="0">
                <a:pos x="1" y="6"/>
              </a:cxn>
              <a:cxn ang="0">
                <a:pos x="0" y="9"/>
              </a:cxn>
              <a:cxn ang="0">
                <a:pos x="2" y="12"/>
              </a:cxn>
              <a:cxn ang="0">
                <a:pos x="6" y="14"/>
              </a:cxn>
              <a:cxn ang="0">
                <a:pos x="13" y="16"/>
              </a:cxn>
              <a:cxn ang="0">
                <a:pos x="21" y="16"/>
              </a:cxn>
              <a:cxn ang="0">
                <a:pos x="29" y="15"/>
              </a:cxn>
              <a:cxn ang="0">
                <a:pos x="34" y="13"/>
              </a:cxn>
              <a:cxn ang="0">
                <a:pos x="38" y="10"/>
              </a:cxn>
              <a:cxn ang="0">
                <a:pos x="36" y="5"/>
              </a:cxn>
              <a:cxn ang="0">
                <a:pos x="29" y="3"/>
              </a:cxn>
            </a:cxnLst>
            <a:rect l="0" t="0" r="r" b="b"/>
            <a:pathLst>
              <a:path w="38" h="16">
                <a:moveTo>
                  <a:pt x="29" y="3"/>
                </a:moveTo>
                <a:cubicBezTo>
                  <a:pt x="29" y="3"/>
                  <a:pt x="29" y="3"/>
                  <a:pt x="29" y="3"/>
                </a:cubicBezTo>
                <a:cubicBezTo>
                  <a:pt x="28" y="2"/>
                  <a:pt x="26" y="1"/>
                  <a:pt x="24" y="1"/>
                </a:cubicBezTo>
                <a:cubicBezTo>
                  <a:pt x="21" y="0"/>
                  <a:pt x="17" y="0"/>
                  <a:pt x="13" y="1"/>
                </a:cubicBezTo>
                <a:cubicBezTo>
                  <a:pt x="12" y="1"/>
                  <a:pt x="10" y="2"/>
                  <a:pt x="9" y="3"/>
                </a:cubicBezTo>
                <a:cubicBezTo>
                  <a:pt x="7" y="3"/>
                  <a:pt x="6" y="4"/>
                  <a:pt x="4" y="4"/>
                </a:cubicBezTo>
                <a:cubicBezTo>
                  <a:pt x="3" y="5"/>
                  <a:pt x="2" y="6"/>
                  <a:pt x="1" y="6"/>
                </a:cubicBezTo>
                <a:cubicBezTo>
                  <a:pt x="1" y="7"/>
                  <a:pt x="0" y="8"/>
                  <a:pt x="0" y="9"/>
                </a:cubicBezTo>
                <a:cubicBezTo>
                  <a:pt x="0" y="10"/>
                  <a:pt x="1" y="11"/>
                  <a:pt x="2" y="12"/>
                </a:cubicBezTo>
                <a:cubicBezTo>
                  <a:pt x="3" y="13"/>
                  <a:pt x="4" y="14"/>
                  <a:pt x="6" y="14"/>
                </a:cubicBezTo>
                <a:cubicBezTo>
                  <a:pt x="8" y="15"/>
                  <a:pt x="10" y="16"/>
                  <a:pt x="13" y="16"/>
                </a:cubicBezTo>
                <a:cubicBezTo>
                  <a:pt x="16" y="16"/>
                  <a:pt x="19" y="16"/>
                  <a:pt x="21" y="16"/>
                </a:cubicBezTo>
                <a:cubicBezTo>
                  <a:pt x="24" y="16"/>
                  <a:pt x="27" y="16"/>
                  <a:pt x="29" y="15"/>
                </a:cubicBezTo>
                <a:cubicBezTo>
                  <a:pt x="31" y="15"/>
                  <a:pt x="33" y="14"/>
                  <a:pt x="34" y="13"/>
                </a:cubicBezTo>
                <a:cubicBezTo>
                  <a:pt x="36" y="12"/>
                  <a:pt x="37" y="11"/>
                  <a:pt x="38" y="10"/>
                </a:cubicBezTo>
                <a:cubicBezTo>
                  <a:pt x="38" y="8"/>
                  <a:pt x="37" y="6"/>
                  <a:pt x="36" y="5"/>
                </a:cubicBezTo>
                <a:lnTo>
                  <a:pt x="29" y="3"/>
                </a:lnTo>
                <a:close/>
              </a:path>
            </a:pathLst>
          </a:custGeom>
          <a:solidFill>
            <a:srgbClr val="008000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92" name="Freeform 92"/>
          <p:cNvSpPr>
            <a:spLocks/>
          </p:cNvSpPr>
          <p:nvPr/>
        </p:nvSpPr>
        <p:spPr bwMode="auto">
          <a:xfrm>
            <a:off x="4761459" y="5391332"/>
            <a:ext cx="272134" cy="530069"/>
          </a:xfrm>
          <a:custGeom>
            <a:avLst/>
            <a:gdLst/>
            <a:ahLst/>
            <a:cxnLst>
              <a:cxn ang="0">
                <a:pos x="9" y="214"/>
              </a:cxn>
              <a:cxn ang="0">
                <a:pos x="1" y="233"/>
              </a:cxn>
              <a:cxn ang="0">
                <a:pos x="0" y="251"/>
              </a:cxn>
              <a:cxn ang="0">
                <a:pos x="9" y="267"/>
              </a:cxn>
              <a:cxn ang="0">
                <a:pos x="25" y="280"/>
              </a:cxn>
              <a:cxn ang="0">
                <a:pos x="36" y="293"/>
              </a:cxn>
              <a:cxn ang="0">
                <a:pos x="30" y="317"/>
              </a:cxn>
              <a:cxn ang="0">
                <a:pos x="35" y="341"/>
              </a:cxn>
              <a:cxn ang="0">
                <a:pos x="34" y="354"/>
              </a:cxn>
              <a:cxn ang="0">
                <a:pos x="29" y="365"/>
              </a:cxn>
              <a:cxn ang="0">
                <a:pos x="54" y="374"/>
              </a:cxn>
              <a:cxn ang="0">
                <a:pos x="67" y="374"/>
              </a:cxn>
              <a:cxn ang="0">
                <a:pos x="81" y="378"/>
              </a:cxn>
              <a:cxn ang="0">
                <a:pos x="98" y="375"/>
              </a:cxn>
              <a:cxn ang="0">
                <a:pos x="105" y="374"/>
              </a:cxn>
              <a:cxn ang="0">
                <a:pos x="109" y="356"/>
              </a:cxn>
              <a:cxn ang="0">
                <a:pos x="108" y="349"/>
              </a:cxn>
              <a:cxn ang="0">
                <a:pos x="110" y="331"/>
              </a:cxn>
              <a:cxn ang="0">
                <a:pos x="116" y="322"/>
              </a:cxn>
              <a:cxn ang="0">
                <a:pos x="118" y="315"/>
              </a:cxn>
              <a:cxn ang="0">
                <a:pos x="129" y="309"/>
              </a:cxn>
              <a:cxn ang="0">
                <a:pos x="135" y="298"/>
              </a:cxn>
              <a:cxn ang="0">
                <a:pos x="125" y="290"/>
              </a:cxn>
              <a:cxn ang="0">
                <a:pos x="122" y="283"/>
              </a:cxn>
              <a:cxn ang="0">
                <a:pos x="128" y="254"/>
              </a:cxn>
              <a:cxn ang="0">
                <a:pos x="133" y="234"/>
              </a:cxn>
              <a:cxn ang="0">
                <a:pos x="123" y="229"/>
              </a:cxn>
              <a:cxn ang="0">
                <a:pos x="119" y="209"/>
              </a:cxn>
              <a:cxn ang="0">
                <a:pos x="115" y="206"/>
              </a:cxn>
              <a:cxn ang="0">
                <a:pos x="117" y="196"/>
              </a:cxn>
              <a:cxn ang="0">
                <a:pos x="137" y="180"/>
              </a:cxn>
              <a:cxn ang="0">
                <a:pos x="139" y="156"/>
              </a:cxn>
              <a:cxn ang="0">
                <a:pos x="145" y="131"/>
              </a:cxn>
              <a:cxn ang="0">
                <a:pos x="144" y="102"/>
              </a:cxn>
              <a:cxn ang="0">
                <a:pos x="149" y="85"/>
              </a:cxn>
              <a:cxn ang="0">
                <a:pos x="166" y="75"/>
              </a:cxn>
              <a:cxn ang="0">
                <a:pos x="180" y="65"/>
              </a:cxn>
              <a:cxn ang="0">
                <a:pos x="194" y="46"/>
              </a:cxn>
              <a:cxn ang="0">
                <a:pos x="177" y="38"/>
              </a:cxn>
              <a:cxn ang="0">
                <a:pos x="172" y="29"/>
              </a:cxn>
              <a:cxn ang="0">
                <a:pos x="169" y="18"/>
              </a:cxn>
              <a:cxn ang="0">
                <a:pos x="155" y="16"/>
              </a:cxn>
              <a:cxn ang="0">
                <a:pos x="142" y="19"/>
              </a:cxn>
              <a:cxn ang="0">
                <a:pos x="122" y="29"/>
              </a:cxn>
              <a:cxn ang="0">
                <a:pos x="112" y="25"/>
              </a:cxn>
              <a:cxn ang="0">
                <a:pos x="98" y="22"/>
              </a:cxn>
              <a:cxn ang="0">
                <a:pos x="84" y="30"/>
              </a:cxn>
              <a:cxn ang="0">
                <a:pos x="86" y="12"/>
              </a:cxn>
              <a:cxn ang="0">
                <a:pos x="82" y="1"/>
              </a:cxn>
              <a:cxn ang="0">
                <a:pos x="73" y="7"/>
              </a:cxn>
              <a:cxn ang="0">
                <a:pos x="47" y="19"/>
              </a:cxn>
              <a:cxn ang="0">
                <a:pos x="42" y="29"/>
              </a:cxn>
              <a:cxn ang="0">
                <a:pos x="44" y="42"/>
              </a:cxn>
              <a:cxn ang="0">
                <a:pos x="44" y="61"/>
              </a:cxn>
              <a:cxn ang="0">
                <a:pos x="39" y="72"/>
              </a:cxn>
              <a:cxn ang="0">
                <a:pos x="44" y="90"/>
              </a:cxn>
              <a:cxn ang="0">
                <a:pos x="44" y="127"/>
              </a:cxn>
              <a:cxn ang="0">
                <a:pos x="39" y="139"/>
              </a:cxn>
              <a:cxn ang="0">
                <a:pos x="37" y="147"/>
              </a:cxn>
              <a:cxn ang="0">
                <a:pos x="38" y="159"/>
              </a:cxn>
              <a:cxn ang="0">
                <a:pos x="28" y="171"/>
              </a:cxn>
              <a:cxn ang="0">
                <a:pos x="26" y="186"/>
              </a:cxn>
            </a:cxnLst>
            <a:rect l="0" t="0" r="r" b="b"/>
            <a:pathLst>
              <a:path w="195" h="380">
                <a:moveTo>
                  <a:pt x="26" y="188"/>
                </a:moveTo>
                <a:cubicBezTo>
                  <a:pt x="25" y="192"/>
                  <a:pt x="23" y="197"/>
                  <a:pt x="20" y="200"/>
                </a:cubicBezTo>
                <a:cubicBezTo>
                  <a:pt x="17" y="205"/>
                  <a:pt x="13" y="210"/>
                  <a:pt x="9" y="214"/>
                </a:cubicBezTo>
                <a:cubicBezTo>
                  <a:pt x="7" y="216"/>
                  <a:pt x="6" y="218"/>
                  <a:pt x="5" y="220"/>
                </a:cubicBezTo>
                <a:cubicBezTo>
                  <a:pt x="4" y="222"/>
                  <a:pt x="5" y="224"/>
                  <a:pt x="4" y="226"/>
                </a:cubicBezTo>
                <a:cubicBezTo>
                  <a:pt x="4" y="228"/>
                  <a:pt x="2" y="231"/>
                  <a:pt x="1" y="233"/>
                </a:cubicBezTo>
                <a:cubicBezTo>
                  <a:pt x="1" y="237"/>
                  <a:pt x="0" y="241"/>
                  <a:pt x="0" y="245"/>
                </a:cubicBezTo>
                <a:cubicBezTo>
                  <a:pt x="0" y="246"/>
                  <a:pt x="0" y="247"/>
                  <a:pt x="0" y="249"/>
                </a:cubicBezTo>
                <a:cubicBezTo>
                  <a:pt x="0" y="249"/>
                  <a:pt x="0" y="250"/>
                  <a:pt x="0" y="251"/>
                </a:cubicBezTo>
                <a:cubicBezTo>
                  <a:pt x="0" y="252"/>
                  <a:pt x="0" y="253"/>
                  <a:pt x="1" y="254"/>
                </a:cubicBezTo>
                <a:cubicBezTo>
                  <a:pt x="3" y="255"/>
                  <a:pt x="7" y="253"/>
                  <a:pt x="9" y="256"/>
                </a:cubicBezTo>
                <a:cubicBezTo>
                  <a:pt x="10" y="259"/>
                  <a:pt x="8" y="264"/>
                  <a:pt x="9" y="267"/>
                </a:cubicBezTo>
                <a:cubicBezTo>
                  <a:pt x="11" y="272"/>
                  <a:pt x="17" y="271"/>
                  <a:pt x="16" y="277"/>
                </a:cubicBezTo>
                <a:cubicBezTo>
                  <a:pt x="16" y="280"/>
                  <a:pt x="15" y="278"/>
                  <a:pt x="14" y="281"/>
                </a:cubicBezTo>
                <a:cubicBezTo>
                  <a:pt x="12" y="285"/>
                  <a:pt x="22" y="282"/>
                  <a:pt x="25" y="280"/>
                </a:cubicBezTo>
                <a:cubicBezTo>
                  <a:pt x="26" y="279"/>
                  <a:pt x="30" y="277"/>
                  <a:pt x="32" y="279"/>
                </a:cubicBezTo>
                <a:cubicBezTo>
                  <a:pt x="33" y="279"/>
                  <a:pt x="37" y="284"/>
                  <a:pt x="37" y="285"/>
                </a:cubicBezTo>
                <a:cubicBezTo>
                  <a:pt x="38" y="287"/>
                  <a:pt x="36" y="290"/>
                  <a:pt x="36" y="293"/>
                </a:cubicBezTo>
                <a:cubicBezTo>
                  <a:pt x="35" y="296"/>
                  <a:pt x="35" y="300"/>
                  <a:pt x="35" y="303"/>
                </a:cubicBezTo>
                <a:cubicBezTo>
                  <a:pt x="35" y="306"/>
                  <a:pt x="35" y="307"/>
                  <a:pt x="34" y="310"/>
                </a:cubicBezTo>
                <a:cubicBezTo>
                  <a:pt x="33" y="312"/>
                  <a:pt x="30" y="315"/>
                  <a:pt x="30" y="317"/>
                </a:cubicBezTo>
                <a:cubicBezTo>
                  <a:pt x="30" y="321"/>
                  <a:pt x="36" y="322"/>
                  <a:pt x="38" y="325"/>
                </a:cubicBezTo>
                <a:cubicBezTo>
                  <a:pt x="39" y="327"/>
                  <a:pt x="40" y="330"/>
                  <a:pt x="39" y="332"/>
                </a:cubicBezTo>
                <a:cubicBezTo>
                  <a:pt x="38" y="335"/>
                  <a:pt x="36" y="338"/>
                  <a:pt x="35" y="341"/>
                </a:cubicBezTo>
                <a:cubicBezTo>
                  <a:pt x="34" y="343"/>
                  <a:pt x="34" y="345"/>
                  <a:pt x="34" y="347"/>
                </a:cubicBezTo>
                <a:cubicBezTo>
                  <a:pt x="34" y="348"/>
                  <a:pt x="34" y="348"/>
                  <a:pt x="34" y="349"/>
                </a:cubicBezTo>
                <a:cubicBezTo>
                  <a:pt x="34" y="351"/>
                  <a:pt x="34" y="353"/>
                  <a:pt x="34" y="354"/>
                </a:cubicBezTo>
                <a:cubicBezTo>
                  <a:pt x="34" y="355"/>
                  <a:pt x="33" y="356"/>
                  <a:pt x="33" y="357"/>
                </a:cubicBezTo>
                <a:cubicBezTo>
                  <a:pt x="33" y="358"/>
                  <a:pt x="32" y="360"/>
                  <a:pt x="31" y="361"/>
                </a:cubicBezTo>
                <a:cubicBezTo>
                  <a:pt x="30" y="362"/>
                  <a:pt x="30" y="364"/>
                  <a:pt x="29" y="365"/>
                </a:cubicBezTo>
                <a:cubicBezTo>
                  <a:pt x="28" y="370"/>
                  <a:pt x="29" y="375"/>
                  <a:pt x="26" y="379"/>
                </a:cubicBezTo>
                <a:cubicBezTo>
                  <a:pt x="31" y="380"/>
                  <a:pt x="37" y="375"/>
                  <a:pt x="41" y="374"/>
                </a:cubicBezTo>
                <a:cubicBezTo>
                  <a:pt x="45" y="373"/>
                  <a:pt x="50" y="373"/>
                  <a:pt x="54" y="374"/>
                </a:cubicBezTo>
                <a:cubicBezTo>
                  <a:pt x="56" y="374"/>
                  <a:pt x="57" y="374"/>
                  <a:pt x="59" y="374"/>
                </a:cubicBezTo>
                <a:cubicBezTo>
                  <a:pt x="60" y="374"/>
                  <a:pt x="62" y="374"/>
                  <a:pt x="63" y="374"/>
                </a:cubicBezTo>
                <a:cubicBezTo>
                  <a:pt x="65" y="374"/>
                  <a:pt x="66" y="374"/>
                  <a:pt x="67" y="374"/>
                </a:cubicBezTo>
                <a:cubicBezTo>
                  <a:pt x="69" y="375"/>
                  <a:pt x="70" y="376"/>
                  <a:pt x="72" y="376"/>
                </a:cubicBezTo>
                <a:cubicBezTo>
                  <a:pt x="74" y="377"/>
                  <a:pt x="76" y="378"/>
                  <a:pt x="78" y="379"/>
                </a:cubicBezTo>
                <a:cubicBezTo>
                  <a:pt x="80" y="379"/>
                  <a:pt x="80" y="379"/>
                  <a:pt x="81" y="378"/>
                </a:cubicBezTo>
                <a:cubicBezTo>
                  <a:pt x="84" y="378"/>
                  <a:pt x="84" y="377"/>
                  <a:pt x="85" y="377"/>
                </a:cubicBezTo>
                <a:cubicBezTo>
                  <a:pt x="89" y="375"/>
                  <a:pt x="92" y="375"/>
                  <a:pt x="95" y="375"/>
                </a:cubicBezTo>
                <a:cubicBezTo>
                  <a:pt x="96" y="375"/>
                  <a:pt x="97" y="375"/>
                  <a:pt x="98" y="375"/>
                </a:cubicBezTo>
                <a:cubicBezTo>
                  <a:pt x="98" y="375"/>
                  <a:pt x="99" y="375"/>
                  <a:pt x="99" y="375"/>
                </a:cubicBezTo>
                <a:cubicBezTo>
                  <a:pt x="101" y="375"/>
                  <a:pt x="103" y="374"/>
                  <a:pt x="105" y="374"/>
                </a:cubicBezTo>
                <a:cubicBezTo>
                  <a:pt x="105" y="374"/>
                  <a:pt x="105" y="374"/>
                  <a:pt x="105" y="374"/>
                </a:cubicBezTo>
                <a:cubicBezTo>
                  <a:pt x="106" y="374"/>
                  <a:pt x="107" y="373"/>
                  <a:pt x="108" y="373"/>
                </a:cubicBezTo>
                <a:cubicBezTo>
                  <a:pt x="108" y="371"/>
                  <a:pt x="108" y="369"/>
                  <a:pt x="108" y="367"/>
                </a:cubicBezTo>
                <a:cubicBezTo>
                  <a:pt x="109" y="363"/>
                  <a:pt x="109" y="360"/>
                  <a:pt x="109" y="356"/>
                </a:cubicBezTo>
                <a:cubicBezTo>
                  <a:pt x="109" y="355"/>
                  <a:pt x="109" y="353"/>
                  <a:pt x="109" y="351"/>
                </a:cubicBezTo>
                <a:cubicBezTo>
                  <a:pt x="109" y="351"/>
                  <a:pt x="109" y="351"/>
                  <a:pt x="108" y="351"/>
                </a:cubicBezTo>
                <a:cubicBezTo>
                  <a:pt x="108" y="350"/>
                  <a:pt x="108" y="350"/>
                  <a:pt x="108" y="349"/>
                </a:cubicBezTo>
                <a:cubicBezTo>
                  <a:pt x="107" y="348"/>
                  <a:pt x="107" y="346"/>
                  <a:pt x="107" y="345"/>
                </a:cubicBezTo>
                <a:cubicBezTo>
                  <a:pt x="107" y="344"/>
                  <a:pt x="106" y="343"/>
                  <a:pt x="106" y="341"/>
                </a:cubicBezTo>
                <a:cubicBezTo>
                  <a:pt x="106" y="338"/>
                  <a:pt x="108" y="334"/>
                  <a:pt x="110" y="331"/>
                </a:cubicBezTo>
                <a:cubicBezTo>
                  <a:pt x="110" y="331"/>
                  <a:pt x="111" y="330"/>
                  <a:pt x="111" y="329"/>
                </a:cubicBezTo>
                <a:cubicBezTo>
                  <a:pt x="112" y="328"/>
                  <a:pt x="113" y="326"/>
                  <a:pt x="114" y="325"/>
                </a:cubicBezTo>
                <a:cubicBezTo>
                  <a:pt x="115" y="324"/>
                  <a:pt x="116" y="323"/>
                  <a:pt x="116" y="322"/>
                </a:cubicBezTo>
                <a:cubicBezTo>
                  <a:pt x="117" y="321"/>
                  <a:pt x="117" y="321"/>
                  <a:pt x="117" y="321"/>
                </a:cubicBezTo>
                <a:cubicBezTo>
                  <a:pt x="117" y="320"/>
                  <a:pt x="118" y="319"/>
                  <a:pt x="118" y="318"/>
                </a:cubicBezTo>
                <a:cubicBezTo>
                  <a:pt x="119" y="317"/>
                  <a:pt x="118" y="316"/>
                  <a:pt x="118" y="315"/>
                </a:cubicBezTo>
                <a:cubicBezTo>
                  <a:pt x="118" y="311"/>
                  <a:pt x="121" y="313"/>
                  <a:pt x="124" y="312"/>
                </a:cubicBezTo>
                <a:cubicBezTo>
                  <a:pt x="125" y="312"/>
                  <a:pt x="127" y="312"/>
                  <a:pt x="128" y="311"/>
                </a:cubicBezTo>
                <a:cubicBezTo>
                  <a:pt x="128" y="311"/>
                  <a:pt x="129" y="310"/>
                  <a:pt x="129" y="309"/>
                </a:cubicBezTo>
                <a:cubicBezTo>
                  <a:pt x="130" y="309"/>
                  <a:pt x="130" y="309"/>
                  <a:pt x="131" y="309"/>
                </a:cubicBezTo>
                <a:cubicBezTo>
                  <a:pt x="134" y="308"/>
                  <a:pt x="136" y="307"/>
                  <a:pt x="136" y="304"/>
                </a:cubicBezTo>
                <a:cubicBezTo>
                  <a:pt x="136" y="302"/>
                  <a:pt x="137" y="299"/>
                  <a:pt x="135" y="298"/>
                </a:cubicBezTo>
                <a:cubicBezTo>
                  <a:pt x="134" y="299"/>
                  <a:pt x="132" y="300"/>
                  <a:pt x="130" y="299"/>
                </a:cubicBezTo>
                <a:cubicBezTo>
                  <a:pt x="128" y="298"/>
                  <a:pt x="129" y="297"/>
                  <a:pt x="128" y="295"/>
                </a:cubicBezTo>
                <a:cubicBezTo>
                  <a:pt x="128" y="293"/>
                  <a:pt x="126" y="291"/>
                  <a:pt x="125" y="290"/>
                </a:cubicBezTo>
                <a:cubicBezTo>
                  <a:pt x="125" y="289"/>
                  <a:pt x="124" y="288"/>
                  <a:pt x="124" y="287"/>
                </a:cubicBezTo>
                <a:cubicBezTo>
                  <a:pt x="123" y="286"/>
                  <a:pt x="123" y="285"/>
                  <a:pt x="123" y="284"/>
                </a:cubicBezTo>
                <a:cubicBezTo>
                  <a:pt x="123" y="284"/>
                  <a:pt x="122" y="283"/>
                  <a:pt x="122" y="283"/>
                </a:cubicBezTo>
                <a:cubicBezTo>
                  <a:pt x="120" y="279"/>
                  <a:pt x="118" y="275"/>
                  <a:pt x="118" y="271"/>
                </a:cubicBezTo>
                <a:cubicBezTo>
                  <a:pt x="119" y="267"/>
                  <a:pt x="122" y="264"/>
                  <a:pt x="123" y="261"/>
                </a:cubicBezTo>
                <a:cubicBezTo>
                  <a:pt x="124" y="257"/>
                  <a:pt x="125" y="256"/>
                  <a:pt x="128" y="254"/>
                </a:cubicBezTo>
                <a:cubicBezTo>
                  <a:pt x="130" y="253"/>
                  <a:pt x="132" y="253"/>
                  <a:pt x="134" y="252"/>
                </a:cubicBezTo>
                <a:cubicBezTo>
                  <a:pt x="138" y="248"/>
                  <a:pt x="136" y="241"/>
                  <a:pt x="134" y="237"/>
                </a:cubicBezTo>
                <a:cubicBezTo>
                  <a:pt x="134" y="236"/>
                  <a:pt x="134" y="235"/>
                  <a:pt x="133" y="234"/>
                </a:cubicBezTo>
                <a:cubicBezTo>
                  <a:pt x="133" y="234"/>
                  <a:pt x="132" y="233"/>
                  <a:pt x="131" y="233"/>
                </a:cubicBezTo>
                <a:cubicBezTo>
                  <a:pt x="130" y="232"/>
                  <a:pt x="129" y="232"/>
                  <a:pt x="127" y="231"/>
                </a:cubicBezTo>
                <a:cubicBezTo>
                  <a:pt x="126" y="231"/>
                  <a:pt x="124" y="231"/>
                  <a:pt x="123" y="229"/>
                </a:cubicBezTo>
                <a:cubicBezTo>
                  <a:pt x="123" y="227"/>
                  <a:pt x="124" y="226"/>
                  <a:pt x="123" y="224"/>
                </a:cubicBezTo>
                <a:cubicBezTo>
                  <a:pt x="122" y="223"/>
                  <a:pt x="120" y="222"/>
                  <a:pt x="119" y="223"/>
                </a:cubicBezTo>
                <a:cubicBezTo>
                  <a:pt x="119" y="219"/>
                  <a:pt x="120" y="213"/>
                  <a:pt x="119" y="209"/>
                </a:cubicBezTo>
                <a:cubicBezTo>
                  <a:pt x="119" y="209"/>
                  <a:pt x="118" y="208"/>
                  <a:pt x="118" y="207"/>
                </a:cubicBezTo>
                <a:cubicBezTo>
                  <a:pt x="118" y="207"/>
                  <a:pt x="117" y="207"/>
                  <a:pt x="117" y="207"/>
                </a:cubicBezTo>
                <a:cubicBezTo>
                  <a:pt x="116" y="208"/>
                  <a:pt x="115" y="207"/>
                  <a:pt x="115" y="206"/>
                </a:cubicBezTo>
                <a:cubicBezTo>
                  <a:pt x="114" y="206"/>
                  <a:pt x="113" y="203"/>
                  <a:pt x="112" y="202"/>
                </a:cubicBezTo>
                <a:cubicBezTo>
                  <a:pt x="111" y="201"/>
                  <a:pt x="109" y="199"/>
                  <a:pt x="110" y="197"/>
                </a:cubicBezTo>
                <a:cubicBezTo>
                  <a:pt x="110" y="195"/>
                  <a:pt x="115" y="196"/>
                  <a:pt x="117" y="196"/>
                </a:cubicBezTo>
                <a:cubicBezTo>
                  <a:pt x="122" y="196"/>
                  <a:pt x="132" y="197"/>
                  <a:pt x="133" y="191"/>
                </a:cubicBezTo>
                <a:cubicBezTo>
                  <a:pt x="133" y="189"/>
                  <a:pt x="132" y="186"/>
                  <a:pt x="133" y="184"/>
                </a:cubicBezTo>
                <a:cubicBezTo>
                  <a:pt x="133" y="183"/>
                  <a:pt x="136" y="180"/>
                  <a:pt x="137" y="180"/>
                </a:cubicBezTo>
                <a:cubicBezTo>
                  <a:pt x="139" y="177"/>
                  <a:pt x="141" y="174"/>
                  <a:pt x="141" y="171"/>
                </a:cubicBezTo>
                <a:cubicBezTo>
                  <a:pt x="140" y="166"/>
                  <a:pt x="135" y="164"/>
                  <a:pt x="134" y="159"/>
                </a:cubicBezTo>
                <a:cubicBezTo>
                  <a:pt x="136" y="159"/>
                  <a:pt x="137" y="157"/>
                  <a:pt x="139" y="156"/>
                </a:cubicBezTo>
                <a:cubicBezTo>
                  <a:pt x="141" y="155"/>
                  <a:pt x="143" y="154"/>
                  <a:pt x="144" y="152"/>
                </a:cubicBezTo>
                <a:cubicBezTo>
                  <a:pt x="145" y="149"/>
                  <a:pt x="144" y="143"/>
                  <a:pt x="144" y="140"/>
                </a:cubicBezTo>
                <a:cubicBezTo>
                  <a:pt x="144" y="137"/>
                  <a:pt x="145" y="134"/>
                  <a:pt x="145" y="131"/>
                </a:cubicBezTo>
                <a:cubicBezTo>
                  <a:pt x="146" y="125"/>
                  <a:pt x="144" y="119"/>
                  <a:pt x="144" y="113"/>
                </a:cubicBezTo>
                <a:cubicBezTo>
                  <a:pt x="144" y="110"/>
                  <a:pt x="144" y="107"/>
                  <a:pt x="144" y="105"/>
                </a:cubicBezTo>
                <a:cubicBezTo>
                  <a:pt x="144" y="104"/>
                  <a:pt x="144" y="103"/>
                  <a:pt x="144" y="102"/>
                </a:cubicBezTo>
                <a:cubicBezTo>
                  <a:pt x="143" y="102"/>
                  <a:pt x="141" y="101"/>
                  <a:pt x="141" y="101"/>
                </a:cubicBezTo>
                <a:cubicBezTo>
                  <a:pt x="139" y="98"/>
                  <a:pt x="141" y="97"/>
                  <a:pt x="144" y="96"/>
                </a:cubicBezTo>
                <a:cubicBezTo>
                  <a:pt x="144" y="92"/>
                  <a:pt x="147" y="88"/>
                  <a:pt x="149" y="85"/>
                </a:cubicBezTo>
                <a:cubicBezTo>
                  <a:pt x="151" y="82"/>
                  <a:pt x="152" y="83"/>
                  <a:pt x="155" y="82"/>
                </a:cubicBezTo>
                <a:cubicBezTo>
                  <a:pt x="158" y="82"/>
                  <a:pt x="161" y="81"/>
                  <a:pt x="163" y="79"/>
                </a:cubicBezTo>
                <a:cubicBezTo>
                  <a:pt x="164" y="78"/>
                  <a:pt x="165" y="76"/>
                  <a:pt x="166" y="75"/>
                </a:cubicBezTo>
                <a:cubicBezTo>
                  <a:pt x="168" y="74"/>
                  <a:pt x="169" y="72"/>
                  <a:pt x="170" y="72"/>
                </a:cubicBezTo>
                <a:cubicBezTo>
                  <a:pt x="172" y="70"/>
                  <a:pt x="174" y="69"/>
                  <a:pt x="176" y="67"/>
                </a:cubicBezTo>
                <a:cubicBezTo>
                  <a:pt x="177" y="66"/>
                  <a:pt x="178" y="66"/>
                  <a:pt x="180" y="65"/>
                </a:cubicBezTo>
                <a:cubicBezTo>
                  <a:pt x="182" y="64"/>
                  <a:pt x="183" y="64"/>
                  <a:pt x="184" y="62"/>
                </a:cubicBezTo>
                <a:cubicBezTo>
                  <a:pt x="186" y="60"/>
                  <a:pt x="186" y="58"/>
                  <a:pt x="188" y="56"/>
                </a:cubicBezTo>
                <a:cubicBezTo>
                  <a:pt x="191" y="53"/>
                  <a:pt x="194" y="50"/>
                  <a:pt x="194" y="46"/>
                </a:cubicBezTo>
                <a:cubicBezTo>
                  <a:pt x="195" y="44"/>
                  <a:pt x="194" y="44"/>
                  <a:pt x="192" y="43"/>
                </a:cubicBezTo>
                <a:cubicBezTo>
                  <a:pt x="189" y="42"/>
                  <a:pt x="186" y="40"/>
                  <a:pt x="183" y="39"/>
                </a:cubicBezTo>
                <a:cubicBezTo>
                  <a:pt x="181" y="38"/>
                  <a:pt x="179" y="38"/>
                  <a:pt x="177" y="38"/>
                </a:cubicBezTo>
                <a:cubicBezTo>
                  <a:pt x="176" y="38"/>
                  <a:pt x="177" y="39"/>
                  <a:pt x="175" y="38"/>
                </a:cubicBezTo>
                <a:cubicBezTo>
                  <a:pt x="174" y="38"/>
                  <a:pt x="173" y="35"/>
                  <a:pt x="172" y="34"/>
                </a:cubicBezTo>
                <a:cubicBezTo>
                  <a:pt x="171" y="32"/>
                  <a:pt x="171" y="30"/>
                  <a:pt x="172" y="29"/>
                </a:cubicBezTo>
                <a:cubicBezTo>
                  <a:pt x="173" y="27"/>
                  <a:pt x="176" y="25"/>
                  <a:pt x="175" y="23"/>
                </a:cubicBezTo>
                <a:cubicBezTo>
                  <a:pt x="177" y="17"/>
                  <a:pt x="177" y="17"/>
                  <a:pt x="177" y="17"/>
                </a:cubicBezTo>
                <a:cubicBezTo>
                  <a:pt x="174" y="17"/>
                  <a:pt x="172" y="18"/>
                  <a:pt x="169" y="18"/>
                </a:cubicBezTo>
                <a:cubicBezTo>
                  <a:pt x="167" y="18"/>
                  <a:pt x="163" y="19"/>
                  <a:pt x="161" y="17"/>
                </a:cubicBezTo>
                <a:cubicBezTo>
                  <a:pt x="160" y="15"/>
                  <a:pt x="162" y="14"/>
                  <a:pt x="160" y="14"/>
                </a:cubicBezTo>
                <a:cubicBezTo>
                  <a:pt x="159" y="14"/>
                  <a:pt x="157" y="16"/>
                  <a:pt x="155" y="16"/>
                </a:cubicBezTo>
                <a:cubicBezTo>
                  <a:pt x="153" y="16"/>
                  <a:pt x="145" y="15"/>
                  <a:pt x="145" y="17"/>
                </a:cubicBezTo>
                <a:cubicBezTo>
                  <a:pt x="145" y="17"/>
                  <a:pt x="144" y="16"/>
                  <a:pt x="143" y="16"/>
                </a:cubicBezTo>
                <a:cubicBezTo>
                  <a:pt x="142" y="17"/>
                  <a:pt x="143" y="18"/>
                  <a:pt x="142" y="19"/>
                </a:cubicBezTo>
                <a:cubicBezTo>
                  <a:pt x="141" y="20"/>
                  <a:pt x="140" y="21"/>
                  <a:pt x="139" y="22"/>
                </a:cubicBezTo>
                <a:cubicBezTo>
                  <a:pt x="137" y="24"/>
                  <a:pt x="137" y="25"/>
                  <a:pt x="134" y="26"/>
                </a:cubicBezTo>
                <a:cubicBezTo>
                  <a:pt x="130" y="28"/>
                  <a:pt x="122" y="23"/>
                  <a:pt x="122" y="29"/>
                </a:cubicBezTo>
                <a:cubicBezTo>
                  <a:pt x="119" y="30"/>
                  <a:pt x="117" y="28"/>
                  <a:pt x="115" y="27"/>
                </a:cubicBezTo>
                <a:cubicBezTo>
                  <a:pt x="114" y="27"/>
                  <a:pt x="114" y="29"/>
                  <a:pt x="112" y="28"/>
                </a:cubicBezTo>
                <a:cubicBezTo>
                  <a:pt x="112" y="27"/>
                  <a:pt x="112" y="25"/>
                  <a:pt x="112" y="25"/>
                </a:cubicBezTo>
                <a:cubicBezTo>
                  <a:pt x="110" y="24"/>
                  <a:pt x="107" y="23"/>
                  <a:pt x="105" y="24"/>
                </a:cubicBezTo>
                <a:cubicBezTo>
                  <a:pt x="104" y="25"/>
                  <a:pt x="103" y="27"/>
                  <a:pt x="101" y="26"/>
                </a:cubicBezTo>
                <a:cubicBezTo>
                  <a:pt x="99" y="25"/>
                  <a:pt x="99" y="23"/>
                  <a:pt x="98" y="22"/>
                </a:cubicBezTo>
                <a:cubicBezTo>
                  <a:pt x="94" y="18"/>
                  <a:pt x="94" y="24"/>
                  <a:pt x="93" y="26"/>
                </a:cubicBezTo>
                <a:cubicBezTo>
                  <a:pt x="91" y="28"/>
                  <a:pt x="90" y="27"/>
                  <a:pt x="88" y="28"/>
                </a:cubicBezTo>
                <a:cubicBezTo>
                  <a:pt x="87" y="28"/>
                  <a:pt x="85" y="30"/>
                  <a:pt x="84" y="30"/>
                </a:cubicBezTo>
                <a:cubicBezTo>
                  <a:pt x="82" y="30"/>
                  <a:pt x="81" y="22"/>
                  <a:pt x="81" y="21"/>
                </a:cubicBezTo>
                <a:cubicBezTo>
                  <a:pt x="82" y="19"/>
                  <a:pt x="84" y="19"/>
                  <a:pt x="85" y="17"/>
                </a:cubicBezTo>
                <a:cubicBezTo>
                  <a:pt x="86" y="16"/>
                  <a:pt x="86" y="14"/>
                  <a:pt x="86" y="12"/>
                </a:cubicBezTo>
                <a:cubicBezTo>
                  <a:pt x="85" y="11"/>
                  <a:pt x="83" y="12"/>
                  <a:pt x="82" y="11"/>
                </a:cubicBezTo>
                <a:cubicBezTo>
                  <a:pt x="81" y="10"/>
                  <a:pt x="81" y="7"/>
                  <a:pt x="81" y="6"/>
                </a:cubicBezTo>
                <a:cubicBezTo>
                  <a:pt x="82" y="4"/>
                  <a:pt x="84" y="2"/>
                  <a:pt x="82" y="1"/>
                </a:cubicBezTo>
                <a:cubicBezTo>
                  <a:pt x="80" y="0"/>
                  <a:pt x="79" y="2"/>
                  <a:pt x="78" y="3"/>
                </a:cubicBezTo>
                <a:cubicBezTo>
                  <a:pt x="78" y="4"/>
                  <a:pt x="77" y="6"/>
                  <a:pt x="77" y="6"/>
                </a:cubicBezTo>
                <a:cubicBezTo>
                  <a:pt x="76" y="7"/>
                  <a:pt x="74" y="7"/>
                  <a:pt x="73" y="7"/>
                </a:cubicBezTo>
                <a:cubicBezTo>
                  <a:pt x="69" y="8"/>
                  <a:pt x="66" y="10"/>
                  <a:pt x="63" y="11"/>
                </a:cubicBezTo>
                <a:cubicBezTo>
                  <a:pt x="60" y="13"/>
                  <a:pt x="56" y="15"/>
                  <a:pt x="53" y="16"/>
                </a:cubicBezTo>
                <a:cubicBezTo>
                  <a:pt x="51" y="17"/>
                  <a:pt x="48" y="18"/>
                  <a:pt x="47" y="19"/>
                </a:cubicBezTo>
                <a:cubicBezTo>
                  <a:pt x="46" y="20"/>
                  <a:pt x="46" y="23"/>
                  <a:pt x="45" y="24"/>
                </a:cubicBezTo>
                <a:cubicBezTo>
                  <a:pt x="45" y="24"/>
                  <a:pt x="43" y="26"/>
                  <a:pt x="42" y="26"/>
                </a:cubicBezTo>
                <a:cubicBezTo>
                  <a:pt x="42" y="27"/>
                  <a:pt x="42" y="28"/>
                  <a:pt x="42" y="29"/>
                </a:cubicBezTo>
                <a:cubicBezTo>
                  <a:pt x="42" y="30"/>
                  <a:pt x="42" y="31"/>
                  <a:pt x="41" y="31"/>
                </a:cubicBezTo>
                <a:cubicBezTo>
                  <a:pt x="41" y="33"/>
                  <a:pt x="41" y="35"/>
                  <a:pt x="41" y="36"/>
                </a:cubicBezTo>
                <a:cubicBezTo>
                  <a:pt x="42" y="39"/>
                  <a:pt x="43" y="40"/>
                  <a:pt x="44" y="42"/>
                </a:cubicBezTo>
                <a:cubicBezTo>
                  <a:pt x="46" y="45"/>
                  <a:pt x="46" y="51"/>
                  <a:pt x="45" y="54"/>
                </a:cubicBezTo>
                <a:cubicBezTo>
                  <a:pt x="44" y="55"/>
                  <a:pt x="43" y="56"/>
                  <a:pt x="43" y="57"/>
                </a:cubicBezTo>
                <a:cubicBezTo>
                  <a:pt x="42" y="59"/>
                  <a:pt x="44" y="60"/>
                  <a:pt x="44" y="61"/>
                </a:cubicBezTo>
                <a:cubicBezTo>
                  <a:pt x="45" y="62"/>
                  <a:pt x="46" y="65"/>
                  <a:pt x="46" y="66"/>
                </a:cubicBezTo>
                <a:cubicBezTo>
                  <a:pt x="46" y="69"/>
                  <a:pt x="45" y="68"/>
                  <a:pt x="43" y="69"/>
                </a:cubicBezTo>
                <a:cubicBezTo>
                  <a:pt x="42" y="70"/>
                  <a:pt x="39" y="71"/>
                  <a:pt x="39" y="72"/>
                </a:cubicBezTo>
                <a:cubicBezTo>
                  <a:pt x="38" y="73"/>
                  <a:pt x="38" y="75"/>
                  <a:pt x="38" y="76"/>
                </a:cubicBezTo>
                <a:cubicBezTo>
                  <a:pt x="38" y="81"/>
                  <a:pt x="40" y="83"/>
                  <a:pt x="42" y="87"/>
                </a:cubicBezTo>
                <a:cubicBezTo>
                  <a:pt x="43" y="88"/>
                  <a:pt x="44" y="88"/>
                  <a:pt x="44" y="90"/>
                </a:cubicBezTo>
                <a:cubicBezTo>
                  <a:pt x="44" y="95"/>
                  <a:pt x="46" y="99"/>
                  <a:pt x="47" y="103"/>
                </a:cubicBezTo>
                <a:cubicBezTo>
                  <a:pt x="47" y="108"/>
                  <a:pt x="47" y="113"/>
                  <a:pt x="47" y="118"/>
                </a:cubicBezTo>
                <a:cubicBezTo>
                  <a:pt x="47" y="121"/>
                  <a:pt x="46" y="124"/>
                  <a:pt x="44" y="127"/>
                </a:cubicBezTo>
                <a:cubicBezTo>
                  <a:pt x="43" y="129"/>
                  <a:pt x="42" y="132"/>
                  <a:pt x="41" y="134"/>
                </a:cubicBezTo>
                <a:cubicBezTo>
                  <a:pt x="41" y="134"/>
                  <a:pt x="40" y="135"/>
                  <a:pt x="40" y="136"/>
                </a:cubicBezTo>
                <a:cubicBezTo>
                  <a:pt x="40" y="137"/>
                  <a:pt x="39" y="138"/>
                  <a:pt x="39" y="139"/>
                </a:cubicBezTo>
                <a:cubicBezTo>
                  <a:pt x="38" y="140"/>
                  <a:pt x="38" y="140"/>
                  <a:pt x="38" y="141"/>
                </a:cubicBezTo>
                <a:cubicBezTo>
                  <a:pt x="38" y="142"/>
                  <a:pt x="37" y="143"/>
                  <a:pt x="37" y="145"/>
                </a:cubicBezTo>
                <a:cubicBezTo>
                  <a:pt x="37" y="145"/>
                  <a:pt x="37" y="146"/>
                  <a:pt x="37" y="147"/>
                </a:cubicBezTo>
                <a:cubicBezTo>
                  <a:pt x="37" y="149"/>
                  <a:pt x="37" y="151"/>
                  <a:pt x="38" y="153"/>
                </a:cubicBezTo>
                <a:cubicBezTo>
                  <a:pt x="38" y="154"/>
                  <a:pt x="39" y="156"/>
                  <a:pt x="38" y="157"/>
                </a:cubicBezTo>
                <a:cubicBezTo>
                  <a:pt x="38" y="158"/>
                  <a:pt x="38" y="158"/>
                  <a:pt x="38" y="159"/>
                </a:cubicBezTo>
                <a:cubicBezTo>
                  <a:pt x="38" y="159"/>
                  <a:pt x="37" y="160"/>
                  <a:pt x="37" y="161"/>
                </a:cubicBezTo>
                <a:cubicBezTo>
                  <a:pt x="36" y="162"/>
                  <a:pt x="34" y="163"/>
                  <a:pt x="33" y="164"/>
                </a:cubicBezTo>
                <a:cubicBezTo>
                  <a:pt x="32" y="166"/>
                  <a:pt x="30" y="168"/>
                  <a:pt x="28" y="171"/>
                </a:cubicBezTo>
                <a:cubicBezTo>
                  <a:pt x="26" y="174"/>
                  <a:pt x="26" y="177"/>
                  <a:pt x="26" y="181"/>
                </a:cubicBezTo>
                <a:cubicBezTo>
                  <a:pt x="26" y="182"/>
                  <a:pt x="26" y="183"/>
                  <a:pt x="26" y="184"/>
                </a:cubicBezTo>
                <a:cubicBezTo>
                  <a:pt x="26" y="185"/>
                  <a:pt x="26" y="186"/>
                  <a:pt x="26" y="186"/>
                </a:cubicBezTo>
                <a:cubicBezTo>
                  <a:pt x="26" y="187"/>
                  <a:pt x="26" y="188"/>
                  <a:pt x="26" y="188"/>
                </a:cubicBezTo>
              </a:path>
            </a:pathLst>
          </a:custGeom>
          <a:solidFill>
            <a:srgbClr val="FFFF00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93" name="Freeform 93"/>
          <p:cNvSpPr>
            <a:spLocks noEditPoints="1"/>
          </p:cNvSpPr>
          <p:nvPr/>
        </p:nvSpPr>
        <p:spPr bwMode="auto">
          <a:xfrm>
            <a:off x="4761459" y="5222135"/>
            <a:ext cx="1019911" cy="792738"/>
          </a:xfrm>
          <a:custGeom>
            <a:avLst/>
            <a:gdLst/>
            <a:ahLst/>
            <a:cxnLst>
              <a:cxn ang="0">
                <a:pos x="99" y="497"/>
              </a:cxn>
              <a:cxn ang="0">
                <a:pos x="34" y="469"/>
              </a:cxn>
              <a:cxn ang="0">
                <a:pos x="34" y="466"/>
              </a:cxn>
              <a:cxn ang="0">
                <a:pos x="33" y="479"/>
              </a:cxn>
              <a:cxn ang="0">
                <a:pos x="35" y="465"/>
              </a:cxn>
              <a:cxn ang="0">
                <a:pos x="37" y="282"/>
              </a:cxn>
              <a:cxn ang="0">
                <a:pos x="38" y="276"/>
              </a:cxn>
              <a:cxn ang="0">
                <a:pos x="38" y="457"/>
              </a:cxn>
              <a:cxn ang="0">
                <a:pos x="26" y="306"/>
              </a:cxn>
              <a:cxn ang="0">
                <a:pos x="34" y="285"/>
              </a:cxn>
              <a:cxn ang="0">
                <a:pos x="40" y="258"/>
              </a:cxn>
              <a:cxn ang="0">
                <a:pos x="45" y="246"/>
              </a:cxn>
              <a:cxn ang="0">
                <a:pos x="48" y="495"/>
              </a:cxn>
              <a:cxn ang="0">
                <a:pos x="52" y="496"/>
              </a:cxn>
              <a:cxn ang="0">
                <a:pos x="0" y="373"/>
              </a:cxn>
              <a:cxn ang="0">
                <a:pos x="0" y="375"/>
              </a:cxn>
              <a:cxn ang="0">
                <a:pos x="1" y="359"/>
              </a:cxn>
              <a:cxn ang="0">
                <a:pos x="499" y="314"/>
              </a:cxn>
              <a:cxn ang="0">
                <a:pos x="672" y="99"/>
              </a:cxn>
              <a:cxn ang="0">
                <a:pos x="648" y="101"/>
              </a:cxn>
              <a:cxn ang="0">
                <a:pos x="621" y="96"/>
              </a:cxn>
              <a:cxn ang="0">
                <a:pos x="617" y="77"/>
              </a:cxn>
              <a:cxn ang="0">
                <a:pos x="577" y="77"/>
              </a:cxn>
              <a:cxn ang="0">
                <a:pos x="490" y="58"/>
              </a:cxn>
              <a:cxn ang="0">
                <a:pos x="456" y="31"/>
              </a:cxn>
              <a:cxn ang="0">
                <a:pos x="373" y="28"/>
              </a:cxn>
              <a:cxn ang="0">
                <a:pos x="285" y="25"/>
              </a:cxn>
              <a:cxn ang="0">
                <a:pos x="205" y="15"/>
              </a:cxn>
              <a:cxn ang="0">
                <a:pos x="83" y="15"/>
              </a:cxn>
              <a:cxn ang="0">
                <a:pos x="63" y="39"/>
              </a:cxn>
              <a:cxn ang="0">
                <a:pos x="27" y="69"/>
              </a:cxn>
              <a:cxn ang="0">
                <a:pos x="53" y="92"/>
              </a:cxn>
              <a:cxn ang="0">
                <a:pos x="24" y="129"/>
              </a:cxn>
              <a:cxn ang="0">
                <a:pos x="47" y="141"/>
              </a:cxn>
              <a:cxn ang="0">
                <a:pos x="82" y="133"/>
              </a:cxn>
              <a:cxn ang="0">
                <a:pos x="101" y="148"/>
              </a:cxn>
              <a:cxn ang="0">
                <a:pos x="142" y="141"/>
              </a:cxn>
              <a:cxn ang="0">
                <a:pos x="175" y="145"/>
              </a:cxn>
              <a:cxn ang="0">
                <a:pos x="188" y="178"/>
              </a:cxn>
              <a:cxn ang="0">
                <a:pos x="149" y="207"/>
              </a:cxn>
              <a:cxn ang="0">
                <a:pos x="144" y="274"/>
              </a:cxn>
              <a:cxn ang="0">
                <a:pos x="110" y="319"/>
              </a:cxn>
              <a:cxn ang="0">
                <a:pos x="123" y="351"/>
              </a:cxn>
              <a:cxn ang="0">
                <a:pos x="118" y="393"/>
              </a:cxn>
              <a:cxn ang="0">
                <a:pos x="136" y="426"/>
              </a:cxn>
              <a:cxn ang="0">
                <a:pos x="116" y="444"/>
              </a:cxn>
              <a:cxn ang="0">
                <a:pos x="109" y="473"/>
              </a:cxn>
              <a:cxn ang="0">
                <a:pos x="159" y="506"/>
              </a:cxn>
              <a:cxn ang="0">
                <a:pos x="205" y="564"/>
              </a:cxn>
              <a:cxn ang="0">
                <a:pos x="263" y="534"/>
              </a:cxn>
              <a:cxn ang="0">
                <a:pos x="351" y="521"/>
              </a:cxn>
              <a:cxn ang="0">
                <a:pos x="399" y="517"/>
              </a:cxn>
              <a:cxn ang="0">
                <a:pos x="438" y="466"/>
              </a:cxn>
              <a:cxn ang="0">
                <a:pos x="472" y="442"/>
              </a:cxn>
              <a:cxn ang="0">
                <a:pos x="513" y="394"/>
              </a:cxn>
              <a:cxn ang="0">
                <a:pos x="493" y="328"/>
              </a:cxn>
              <a:cxn ang="0">
                <a:pos x="547" y="255"/>
              </a:cxn>
              <a:cxn ang="0">
                <a:pos x="619" y="203"/>
              </a:cxn>
              <a:cxn ang="0">
                <a:pos x="671" y="178"/>
              </a:cxn>
              <a:cxn ang="0">
                <a:pos x="731" y="134"/>
              </a:cxn>
            </a:cxnLst>
            <a:rect l="0" t="0" r="r" b="b"/>
            <a:pathLst>
              <a:path w="732" h="569">
                <a:moveTo>
                  <a:pt x="108" y="495"/>
                </a:moveTo>
                <a:cubicBezTo>
                  <a:pt x="107" y="495"/>
                  <a:pt x="106" y="496"/>
                  <a:pt x="105" y="496"/>
                </a:cubicBezTo>
                <a:cubicBezTo>
                  <a:pt x="106" y="496"/>
                  <a:pt x="107" y="495"/>
                  <a:pt x="108" y="495"/>
                </a:cubicBezTo>
                <a:moveTo>
                  <a:pt x="98" y="497"/>
                </a:moveTo>
                <a:cubicBezTo>
                  <a:pt x="97" y="497"/>
                  <a:pt x="96" y="497"/>
                  <a:pt x="95" y="497"/>
                </a:cubicBezTo>
                <a:cubicBezTo>
                  <a:pt x="99" y="497"/>
                  <a:pt x="102" y="497"/>
                  <a:pt x="105" y="496"/>
                </a:cubicBezTo>
                <a:cubicBezTo>
                  <a:pt x="105" y="496"/>
                  <a:pt x="105" y="496"/>
                  <a:pt x="105" y="496"/>
                </a:cubicBezTo>
                <a:cubicBezTo>
                  <a:pt x="103" y="496"/>
                  <a:pt x="101" y="497"/>
                  <a:pt x="99" y="497"/>
                </a:cubicBezTo>
                <a:cubicBezTo>
                  <a:pt x="99" y="497"/>
                  <a:pt x="98" y="497"/>
                  <a:pt x="98" y="497"/>
                </a:cubicBezTo>
                <a:moveTo>
                  <a:pt x="59" y="496"/>
                </a:moveTo>
                <a:cubicBezTo>
                  <a:pt x="57" y="496"/>
                  <a:pt x="56" y="496"/>
                  <a:pt x="54" y="496"/>
                </a:cubicBezTo>
                <a:cubicBezTo>
                  <a:pt x="56" y="496"/>
                  <a:pt x="57" y="496"/>
                  <a:pt x="59" y="496"/>
                </a:cubicBezTo>
                <a:cubicBezTo>
                  <a:pt x="60" y="496"/>
                  <a:pt x="60" y="496"/>
                  <a:pt x="61" y="496"/>
                </a:cubicBezTo>
                <a:cubicBezTo>
                  <a:pt x="60" y="496"/>
                  <a:pt x="60" y="496"/>
                  <a:pt x="59" y="496"/>
                </a:cubicBezTo>
                <a:moveTo>
                  <a:pt x="34" y="471"/>
                </a:moveTo>
                <a:cubicBezTo>
                  <a:pt x="34" y="470"/>
                  <a:pt x="34" y="470"/>
                  <a:pt x="34" y="469"/>
                </a:cubicBezTo>
                <a:cubicBezTo>
                  <a:pt x="34" y="470"/>
                  <a:pt x="34" y="470"/>
                  <a:pt x="34" y="471"/>
                </a:cubicBezTo>
                <a:moveTo>
                  <a:pt x="34" y="472"/>
                </a:moveTo>
                <a:cubicBezTo>
                  <a:pt x="34" y="472"/>
                  <a:pt x="34" y="471"/>
                  <a:pt x="34" y="471"/>
                </a:cubicBezTo>
                <a:cubicBezTo>
                  <a:pt x="34" y="471"/>
                  <a:pt x="34" y="472"/>
                  <a:pt x="34" y="472"/>
                </a:cubicBezTo>
                <a:moveTo>
                  <a:pt x="34" y="473"/>
                </a:moveTo>
                <a:cubicBezTo>
                  <a:pt x="34" y="473"/>
                  <a:pt x="34" y="474"/>
                  <a:pt x="34" y="474"/>
                </a:cubicBezTo>
                <a:cubicBezTo>
                  <a:pt x="34" y="474"/>
                  <a:pt x="34" y="473"/>
                  <a:pt x="34" y="473"/>
                </a:cubicBezTo>
                <a:moveTo>
                  <a:pt x="34" y="466"/>
                </a:moveTo>
                <a:cubicBezTo>
                  <a:pt x="34" y="467"/>
                  <a:pt x="34" y="467"/>
                  <a:pt x="34" y="467"/>
                </a:cubicBezTo>
                <a:cubicBezTo>
                  <a:pt x="34" y="467"/>
                  <a:pt x="34" y="467"/>
                  <a:pt x="34" y="466"/>
                </a:cubicBezTo>
                <a:moveTo>
                  <a:pt x="34" y="476"/>
                </a:moveTo>
                <a:cubicBezTo>
                  <a:pt x="34" y="476"/>
                  <a:pt x="34" y="475"/>
                  <a:pt x="34" y="475"/>
                </a:cubicBezTo>
                <a:cubicBezTo>
                  <a:pt x="34" y="475"/>
                  <a:pt x="34" y="476"/>
                  <a:pt x="34" y="476"/>
                </a:cubicBezTo>
                <a:moveTo>
                  <a:pt x="33" y="479"/>
                </a:moveTo>
                <a:cubicBezTo>
                  <a:pt x="33" y="478"/>
                  <a:pt x="34" y="477"/>
                  <a:pt x="34" y="476"/>
                </a:cubicBezTo>
                <a:cubicBezTo>
                  <a:pt x="34" y="477"/>
                  <a:pt x="33" y="478"/>
                  <a:pt x="33" y="479"/>
                </a:cubicBezTo>
                <a:moveTo>
                  <a:pt x="30" y="485"/>
                </a:moveTo>
                <a:cubicBezTo>
                  <a:pt x="31" y="484"/>
                  <a:pt x="31" y="484"/>
                  <a:pt x="31" y="483"/>
                </a:cubicBezTo>
                <a:cubicBezTo>
                  <a:pt x="31" y="484"/>
                  <a:pt x="31" y="484"/>
                  <a:pt x="30" y="485"/>
                </a:cubicBezTo>
                <a:moveTo>
                  <a:pt x="32" y="481"/>
                </a:moveTo>
                <a:cubicBezTo>
                  <a:pt x="32" y="481"/>
                  <a:pt x="32" y="481"/>
                  <a:pt x="32" y="481"/>
                </a:cubicBezTo>
                <a:cubicBezTo>
                  <a:pt x="32" y="481"/>
                  <a:pt x="32" y="481"/>
                  <a:pt x="32" y="481"/>
                </a:cubicBezTo>
                <a:moveTo>
                  <a:pt x="34" y="465"/>
                </a:moveTo>
                <a:cubicBezTo>
                  <a:pt x="34" y="465"/>
                  <a:pt x="35" y="465"/>
                  <a:pt x="35" y="465"/>
                </a:cubicBezTo>
                <a:cubicBezTo>
                  <a:pt x="35" y="465"/>
                  <a:pt x="34" y="465"/>
                  <a:pt x="34" y="465"/>
                </a:cubicBezTo>
                <a:moveTo>
                  <a:pt x="35" y="463"/>
                </a:moveTo>
                <a:cubicBezTo>
                  <a:pt x="35" y="462"/>
                  <a:pt x="36" y="461"/>
                  <a:pt x="36" y="461"/>
                </a:cubicBezTo>
                <a:cubicBezTo>
                  <a:pt x="36" y="461"/>
                  <a:pt x="35" y="462"/>
                  <a:pt x="35" y="463"/>
                </a:cubicBezTo>
                <a:moveTo>
                  <a:pt x="37" y="460"/>
                </a:moveTo>
                <a:cubicBezTo>
                  <a:pt x="37" y="459"/>
                  <a:pt x="37" y="459"/>
                  <a:pt x="37" y="458"/>
                </a:cubicBezTo>
                <a:cubicBezTo>
                  <a:pt x="37" y="459"/>
                  <a:pt x="37" y="459"/>
                  <a:pt x="37" y="460"/>
                </a:cubicBezTo>
                <a:moveTo>
                  <a:pt x="37" y="282"/>
                </a:moveTo>
                <a:cubicBezTo>
                  <a:pt x="38" y="282"/>
                  <a:pt x="38" y="282"/>
                  <a:pt x="38" y="282"/>
                </a:cubicBezTo>
                <a:cubicBezTo>
                  <a:pt x="38" y="282"/>
                  <a:pt x="38" y="282"/>
                  <a:pt x="37" y="282"/>
                </a:cubicBezTo>
                <a:moveTo>
                  <a:pt x="38" y="281"/>
                </a:moveTo>
                <a:cubicBezTo>
                  <a:pt x="38" y="281"/>
                  <a:pt x="38" y="281"/>
                  <a:pt x="38" y="281"/>
                </a:cubicBezTo>
                <a:cubicBezTo>
                  <a:pt x="38" y="281"/>
                  <a:pt x="38" y="281"/>
                  <a:pt x="38" y="281"/>
                </a:cubicBezTo>
                <a:moveTo>
                  <a:pt x="38" y="275"/>
                </a:moveTo>
                <a:cubicBezTo>
                  <a:pt x="38" y="274"/>
                  <a:pt x="38" y="274"/>
                  <a:pt x="37" y="273"/>
                </a:cubicBezTo>
                <a:cubicBezTo>
                  <a:pt x="38" y="274"/>
                  <a:pt x="38" y="275"/>
                  <a:pt x="38" y="276"/>
                </a:cubicBezTo>
                <a:cubicBezTo>
                  <a:pt x="38" y="276"/>
                  <a:pt x="38" y="275"/>
                  <a:pt x="38" y="275"/>
                </a:cubicBezTo>
                <a:moveTo>
                  <a:pt x="38" y="278"/>
                </a:moveTo>
                <a:cubicBezTo>
                  <a:pt x="39" y="278"/>
                  <a:pt x="39" y="279"/>
                  <a:pt x="38" y="279"/>
                </a:cubicBezTo>
                <a:cubicBezTo>
                  <a:pt x="39" y="279"/>
                  <a:pt x="39" y="278"/>
                  <a:pt x="38" y="278"/>
                </a:cubicBezTo>
                <a:moveTo>
                  <a:pt x="38" y="278"/>
                </a:moveTo>
                <a:cubicBezTo>
                  <a:pt x="38" y="277"/>
                  <a:pt x="38" y="277"/>
                  <a:pt x="38" y="277"/>
                </a:cubicBezTo>
                <a:cubicBezTo>
                  <a:pt x="38" y="277"/>
                  <a:pt x="38" y="277"/>
                  <a:pt x="38" y="278"/>
                </a:cubicBezTo>
                <a:moveTo>
                  <a:pt x="38" y="457"/>
                </a:moveTo>
                <a:cubicBezTo>
                  <a:pt x="38" y="456"/>
                  <a:pt x="38" y="456"/>
                  <a:pt x="38" y="456"/>
                </a:cubicBezTo>
                <a:cubicBezTo>
                  <a:pt x="38" y="456"/>
                  <a:pt x="38" y="456"/>
                  <a:pt x="38" y="457"/>
                </a:cubicBezTo>
                <a:moveTo>
                  <a:pt x="30" y="485"/>
                </a:moveTo>
                <a:cubicBezTo>
                  <a:pt x="30" y="486"/>
                  <a:pt x="29" y="486"/>
                  <a:pt x="29" y="487"/>
                </a:cubicBezTo>
                <a:cubicBezTo>
                  <a:pt x="29" y="486"/>
                  <a:pt x="30" y="486"/>
                  <a:pt x="30" y="485"/>
                </a:cubicBezTo>
                <a:moveTo>
                  <a:pt x="26" y="306"/>
                </a:moveTo>
                <a:cubicBezTo>
                  <a:pt x="26" y="307"/>
                  <a:pt x="26" y="308"/>
                  <a:pt x="26" y="308"/>
                </a:cubicBezTo>
                <a:cubicBezTo>
                  <a:pt x="26" y="308"/>
                  <a:pt x="26" y="307"/>
                  <a:pt x="26" y="306"/>
                </a:cubicBezTo>
                <a:moveTo>
                  <a:pt x="26" y="303"/>
                </a:moveTo>
                <a:cubicBezTo>
                  <a:pt x="26" y="304"/>
                  <a:pt x="26" y="305"/>
                  <a:pt x="26" y="306"/>
                </a:cubicBezTo>
                <a:cubicBezTo>
                  <a:pt x="26" y="305"/>
                  <a:pt x="26" y="304"/>
                  <a:pt x="26" y="303"/>
                </a:cubicBezTo>
                <a:moveTo>
                  <a:pt x="36" y="284"/>
                </a:moveTo>
                <a:cubicBezTo>
                  <a:pt x="36" y="284"/>
                  <a:pt x="36" y="284"/>
                  <a:pt x="35" y="284"/>
                </a:cubicBezTo>
                <a:cubicBezTo>
                  <a:pt x="36" y="284"/>
                  <a:pt x="36" y="284"/>
                  <a:pt x="36" y="284"/>
                </a:cubicBezTo>
                <a:moveTo>
                  <a:pt x="35" y="285"/>
                </a:moveTo>
                <a:cubicBezTo>
                  <a:pt x="35" y="285"/>
                  <a:pt x="34" y="285"/>
                  <a:pt x="34" y="285"/>
                </a:cubicBezTo>
                <a:cubicBezTo>
                  <a:pt x="34" y="285"/>
                  <a:pt x="35" y="285"/>
                  <a:pt x="35" y="285"/>
                </a:cubicBezTo>
                <a:moveTo>
                  <a:pt x="33" y="286"/>
                </a:moveTo>
                <a:cubicBezTo>
                  <a:pt x="33" y="286"/>
                  <a:pt x="34" y="286"/>
                  <a:pt x="34" y="286"/>
                </a:cubicBezTo>
                <a:cubicBezTo>
                  <a:pt x="34" y="286"/>
                  <a:pt x="33" y="286"/>
                  <a:pt x="33" y="286"/>
                </a:cubicBezTo>
                <a:moveTo>
                  <a:pt x="37" y="282"/>
                </a:moveTo>
                <a:cubicBezTo>
                  <a:pt x="37" y="282"/>
                  <a:pt x="37" y="283"/>
                  <a:pt x="37" y="283"/>
                </a:cubicBezTo>
                <a:cubicBezTo>
                  <a:pt x="37" y="283"/>
                  <a:pt x="37" y="282"/>
                  <a:pt x="37" y="282"/>
                </a:cubicBezTo>
                <a:moveTo>
                  <a:pt x="40" y="258"/>
                </a:moveTo>
                <a:cubicBezTo>
                  <a:pt x="40" y="259"/>
                  <a:pt x="39" y="260"/>
                  <a:pt x="39" y="261"/>
                </a:cubicBezTo>
                <a:cubicBezTo>
                  <a:pt x="39" y="260"/>
                  <a:pt x="40" y="259"/>
                  <a:pt x="40" y="258"/>
                </a:cubicBezTo>
                <a:moveTo>
                  <a:pt x="41" y="153"/>
                </a:moveTo>
                <a:cubicBezTo>
                  <a:pt x="42" y="153"/>
                  <a:pt x="42" y="152"/>
                  <a:pt x="42" y="151"/>
                </a:cubicBezTo>
                <a:cubicBezTo>
                  <a:pt x="42" y="151"/>
                  <a:pt x="42" y="151"/>
                  <a:pt x="42" y="151"/>
                </a:cubicBezTo>
                <a:cubicBezTo>
                  <a:pt x="42" y="152"/>
                  <a:pt x="42" y="153"/>
                  <a:pt x="41" y="153"/>
                </a:cubicBezTo>
                <a:moveTo>
                  <a:pt x="45" y="247"/>
                </a:moveTo>
                <a:cubicBezTo>
                  <a:pt x="45" y="247"/>
                  <a:pt x="45" y="247"/>
                  <a:pt x="45" y="246"/>
                </a:cubicBezTo>
                <a:cubicBezTo>
                  <a:pt x="45" y="247"/>
                  <a:pt x="45" y="247"/>
                  <a:pt x="45" y="247"/>
                </a:cubicBezTo>
                <a:moveTo>
                  <a:pt x="46" y="245"/>
                </a:moveTo>
                <a:cubicBezTo>
                  <a:pt x="46" y="245"/>
                  <a:pt x="46" y="244"/>
                  <a:pt x="46" y="244"/>
                </a:cubicBezTo>
                <a:cubicBezTo>
                  <a:pt x="46" y="244"/>
                  <a:pt x="46" y="245"/>
                  <a:pt x="46" y="245"/>
                </a:cubicBezTo>
                <a:moveTo>
                  <a:pt x="46" y="243"/>
                </a:moveTo>
                <a:cubicBezTo>
                  <a:pt x="46" y="243"/>
                  <a:pt x="46" y="242"/>
                  <a:pt x="46" y="242"/>
                </a:cubicBezTo>
                <a:cubicBezTo>
                  <a:pt x="46" y="242"/>
                  <a:pt x="46" y="243"/>
                  <a:pt x="46" y="243"/>
                </a:cubicBezTo>
                <a:moveTo>
                  <a:pt x="48" y="495"/>
                </a:moveTo>
                <a:cubicBezTo>
                  <a:pt x="47" y="495"/>
                  <a:pt x="46" y="495"/>
                  <a:pt x="45" y="495"/>
                </a:cubicBezTo>
                <a:cubicBezTo>
                  <a:pt x="46" y="495"/>
                  <a:pt x="47" y="495"/>
                  <a:pt x="48" y="495"/>
                </a:cubicBezTo>
                <a:moveTo>
                  <a:pt x="43" y="496"/>
                </a:moveTo>
                <a:cubicBezTo>
                  <a:pt x="42" y="496"/>
                  <a:pt x="41" y="496"/>
                  <a:pt x="41" y="496"/>
                </a:cubicBezTo>
                <a:cubicBezTo>
                  <a:pt x="41" y="496"/>
                  <a:pt x="42" y="496"/>
                  <a:pt x="43" y="496"/>
                </a:cubicBezTo>
                <a:moveTo>
                  <a:pt x="52" y="496"/>
                </a:moveTo>
                <a:cubicBezTo>
                  <a:pt x="51" y="496"/>
                  <a:pt x="51" y="496"/>
                  <a:pt x="50" y="495"/>
                </a:cubicBezTo>
                <a:cubicBezTo>
                  <a:pt x="51" y="496"/>
                  <a:pt x="51" y="496"/>
                  <a:pt x="52" y="496"/>
                </a:cubicBezTo>
                <a:moveTo>
                  <a:pt x="50" y="495"/>
                </a:moveTo>
                <a:cubicBezTo>
                  <a:pt x="49" y="495"/>
                  <a:pt x="48" y="495"/>
                  <a:pt x="48" y="495"/>
                </a:cubicBezTo>
                <a:cubicBezTo>
                  <a:pt x="48" y="495"/>
                  <a:pt x="49" y="495"/>
                  <a:pt x="50" y="495"/>
                </a:cubicBezTo>
                <a:moveTo>
                  <a:pt x="45" y="495"/>
                </a:moveTo>
                <a:cubicBezTo>
                  <a:pt x="44" y="495"/>
                  <a:pt x="44" y="495"/>
                  <a:pt x="43" y="495"/>
                </a:cubicBezTo>
                <a:cubicBezTo>
                  <a:pt x="44" y="495"/>
                  <a:pt x="44" y="495"/>
                  <a:pt x="45" y="495"/>
                </a:cubicBezTo>
                <a:moveTo>
                  <a:pt x="0" y="373"/>
                </a:moveTo>
                <a:cubicBezTo>
                  <a:pt x="0" y="373"/>
                  <a:pt x="0" y="373"/>
                  <a:pt x="0" y="373"/>
                </a:cubicBezTo>
                <a:cubicBezTo>
                  <a:pt x="0" y="373"/>
                  <a:pt x="0" y="373"/>
                  <a:pt x="0" y="373"/>
                </a:cubicBezTo>
                <a:moveTo>
                  <a:pt x="0" y="372"/>
                </a:moveTo>
                <a:cubicBezTo>
                  <a:pt x="0" y="372"/>
                  <a:pt x="0" y="372"/>
                  <a:pt x="0" y="373"/>
                </a:cubicBezTo>
                <a:cubicBezTo>
                  <a:pt x="0" y="372"/>
                  <a:pt x="0" y="372"/>
                  <a:pt x="0" y="372"/>
                </a:cubicBezTo>
                <a:moveTo>
                  <a:pt x="1" y="376"/>
                </a:moveTo>
                <a:cubicBezTo>
                  <a:pt x="1" y="375"/>
                  <a:pt x="0" y="375"/>
                  <a:pt x="0" y="375"/>
                </a:cubicBezTo>
                <a:cubicBezTo>
                  <a:pt x="0" y="375"/>
                  <a:pt x="1" y="375"/>
                  <a:pt x="1" y="376"/>
                </a:cubicBezTo>
                <a:moveTo>
                  <a:pt x="0" y="375"/>
                </a:moveTo>
                <a:cubicBezTo>
                  <a:pt x="0" y="375"/>
                  <a:pt x="0" y="375"/>
                  <a:pt x="0" y="374"/>
                </a:cubicBezTo>
                <a:cubicBezTo>
                  <a:pt x="0" y="375"/>
                  <a:pt x="0" y="375"/>
                  <a:pt x="0" y="375"/>
                </a:cubicBezTo>
                <a:moveTo>
                  <a:pt x="0" y="374"/>
                </a:moveTo>
                <a:cubicBezTo>
                  <a:pt x="0" y="374"/>
                  <a:pt x="0" y="374"/>
                  <a:pt x="0" y="374"/>
                </a:cubicBezTo>
                <a:cubicBezTo>
                  <a:pt x="0" y="374"/>
                  <a:pt x="0" y="374"/>
                  <a:pt x="0" y="374"/>
                </a:cubicBezTo>
                <a:moveTo>
                  <a:pt x="1" y="359"/>
                </a:moveTo>
                <a:cubicBezTo>
                  <a:pt x="1" y="359"/>
                  <a:pt x="1" y="360"/>
                  <a:pt x="1" y="360"/>
                </a:cubicBezTo>
                <a:cubicBezTo>
                  <a:pt x="1" y="360"/>
                  <a:pt x="1" y="359"/>
                  <a:pt x="1" y="359"/>
                </a:cubicBezTo>
                <a:moveTo>
                  <a:pt x="0" y="362"/>
                </a:moveTo>
                <a:cubicBezTo>
                  <a:pt x="0" y="363"/>
                  <a:pt x="0" y="363"/>
                  <a:pt x="0" y="363"/>
                </a:cubicBezTo>
                <a:cubicBezTo>
                  <a:pt x="0" y="363"/>
                  <a:pt x="0" y="363"/>
                  <a:pt x="0" y="362"/>
                </a:cubicBezTo>
                <a:moveTo>
                  <a:pt x="447" y="26"/>
                </a:moveTo>
                <a:cubicBezTo>
                  <a:pt x="447" y="26"/>
                  <a:pt x="448" y="26"/>
                  <a:pt x="448" y="26"/>
                </a:cubicBezTo>
                <a:cubicBezTo>
                  <a:pt x="448" y="26"/>
                  <a:pt x="448" y="26"/>
                  <a:pt x="448" y="26"/>
                </a:cubicBezTo>
                <a:cubicBezTo>
                  <a:pt x="451" y="24"/>
                  <a:pt x="447" y="26"/>
                  <a:pt x="447" y="26"/>
                </a:cubicBezTo>
                <a:moveTo>
                  <a:pt x="499" y="314"/>
                </a:moveTo>
                <a:cubicBezTo>
                  <a:pt x="499" y="313"/>
                  <a:pt x="500" y="313"/>
                  <a:pt x="500" y="313"/>
                </a:cubicBezTo>
                <a:cubicBezTo>
                  <a:pt x="500" y="313"/>
                  <a:pt x="499" y="313"/>
                  <a:pt x="499" y="314"/>
                </a:cubicBezTo>
                <a:moveTo>
                  <a:pt x="731" y="104"/>
                </a:moveTo>
                <a:cubicBezTo>
                  <a:pt x="732" y="100"/>
                  <a:pt x="727" y="98"/>
                  <a:pt x="724" y="97"/>
                </a:cubicBezTo>
                <a:cubicBezTo>
                  <a:pt x="719" y="96"/>
                  <a:pt x="714" y="96"/>
                  <a:pt x="709" y="96"/>
                </a:cubicBezTo>
                <a:cubicBezTo>
                  <a:pt x="705" y="96"/>
                  <a:pt x="703" y="97"/>
                  <a:pt x="699" y="98"/>
                </a:cubicBezTo>
                <a:cubicBezTo>
                  <a:pt x="695" y="100"/>
                  <a:pt x="694" y="103"/>
                  <a:pt x="689" y="102"/>
                </a:cubicBezTo>
                <a:cubicBezTo>
                  <a:pt x="684" y="101"/>
                  <a:pt x="677" y="98"/>
                  <a:pt x="672" y="99"/>
                </a:cubicBezTo>
                <a:cubicBezTo>
                  <a:pt x="671" y="99"/>
                  <a:pt x="670" y="100"/>
                  <a:pt x="669" y="100"/>
                </a:cubicBezTo>
                <a:cubicBezTo>
                  <a:pt x="669" y="101"/>
                  <a:pt x="669" y="101"/>
                  <a:pt x="668" y="102"/>
                </a:cubicBezTo>
                <a:cubicBezTo>
                  <a:pt x="668" y="102"/>
                  <a:pt x="667" y="102"/>
                  <a:pt x="667" y="102"/>
                </a:cubicBezTo>
                <a:cubicBezTo>
                  <a:pt x="665" y="103"/>
                  <a:pt x="665" y="104"/>
                  <a:pt x="663" y="104"/>
                </a:cubicBezTo>
                <a:cubicBezTo>
                  <a:pt x="661" y="105"/>
                  <a:pt x="661" y="104"/>
                  <a:pt x="659" y="103"/>
                </a:cubicBezTo>
                <a:cubicBezTo>
                  <a:pt x="659" y="103"/>
                  <a:pt x="659" y="103"/>
                  <a:pt x="659" y="103"/>
                </a:cubicBezTo>
                <a:cubicBezTo>
                  <a:pt x="658" y="104"/>
                  <a:pt x="656" y="104"/>
                  <a:pt x="655" y="103"/>
                </a:cubicBezTo>
                <a:cubicBezTo>
                  <a:pt x="652" y="103"/>
                  <a:pt x="650" y="102"/>
                  <a:pt x="648" y="101"/>
                </a:cubicBezTo>
                <a:cubicBezTo>
                  <a:pt x="647" y="100"/>
                  <a:pt x="646" y="99"/>
                  <a:pt x="645" y="99"/>
                </a:cubicBezTo>
                <a:cubicBezTo>
                  <a:pt x="644" y="99"/>
                  <a:pt x="643" y="98"/>
                  <a:pt x="641" y="98"/>
                </a:cubicBezTo>
                <a:cubicBezTo>
                  <a:pt x="640" y="98"/>
                  <a:pt x="639" y="98"/>
                  <a:pt x="638" y="98"/>
                </a:cubicBezTo>
                <a:cubicBezTo>
                  <a:pt x="637" y="98"/>
                  <a:pt x="636" y="98"/>
                  <a:pt x="636" y="98"/>
                </a:cubicBezTo>
                <a:cubicBezTo>
                  <a:pt x="635" y="99"/>
                  <a:pt x="635" y="99"/>
                  <a:pt x="634" y="99"/>
                </a:cubicBezTo>
                <a:cubicBezTo>
                  <a:pt x="633" y="100"/>
                  <a:pt x="632" y="100"/>
                  <a:pt x="631" y="99"/>
                </a:cubicBezTo>
                <a:cubicBezTo>
                  <a:pt x="629" y="99"/>
                  <a:pt x="627" y="99"/>
                  <a:pt x="625" y="99"/>
                </a:cubicBezTo>
                <a:cubicBezTo>
                  <a:pt x="623" y="98"/>
                  <a:pt x="622" y="97"/>
                  <a:pt x="621" y="96"/>
                </a:cubicBezTo>
                <a:cubicBezTo>
                  <a:pt x="619" y="94"/>
                  <a:pt x="617" y="93"/>
                  <a:pt x="617" y="91"/>
                </a:cubicBezTo>
                <a:cubicBezTo>
                  <a:pt x="616" y="90"/>
                  <a:pt x="616" y="88"/>
                  <a:pt x="617" y="87"/>
                </a:cubicBezTo>
                <a:cubicBezTo>
                  <a:pt x="618" y="85"/>
                  <a:pt x="621" y="85"/>
                  <a:pt x="623" y="84"/>
                </a:cubicBezTo>
                <a:cubicBezTo>
                  <a:pt x="623" y="83"/>
                  <a:pt x="623" y="83"/>
                  <a:pt x="623" y="83"/>
                </a:cubicBezTo>
                <a:cubicBezTo>
                  <a:pt x="624" y="83"/>
                  <a:pt x="624" y="83"/>
                  <a:pt x="624" y="83"/>
                </a:cubicBezTo>
                <a:cubicBezTo>
                  <a:pt x="624" y="83"/>
                  <a:pt x="624" y="83"/>
                  <a:pt x="624" y="83"/>
                </a:cubicBezTo>
                <a:cubicBezTo>
                  <a:pt x="624" y="83"/>
                  <a:pt x="624" y="83"/>
                  <a:pt x="624" y="83"/>
                </a:cubicBezTo>
                <a:cubicBezTo>
                  <a:pt x="623" y="80"/>
                  <a:pt x="620" y="78"/>
                  <a:pt x="617" y="77"/>
                </a:cubicBezTo>
                <a:cubicBezTo>
                  <a:pt x="615" y="76"/>
                  <a:pt x="614" y="75"/>
                  <a:pt x="611" y="74"/>
                </a:cubicBezTo>
                <a:cubicBezTo>
                  <a:pt x="609" y="73"/>
                  <a:pt x="607" y="73"/>
                  <a:pt x="605" y="73"/>
                </a:cubicBezTo>
                <a:cubicBezTo>
                  <a:pt x="600" y="72"/>
                  <a:pt x="596" y="69"/>
                  <a:pt x="592" y="68"/>
                </a:cubicBezTo>
                <a:cubicBezTo>
                  <a:pt x="589" y="68"/>
                  <a:pt x="587" y="66"/>
                  <a:pt x="584" y="65"/>
                </a:cubicBezTo>
                <a:cubicBezTo>
                  <a:pt x="584" y="67"/>
                  <a:pt x="584" y="69"/>
                  <a:pt x="583" y="70"/>
                </a:cubicBezTo>
                <a:cubicBezTo>
                  <a:pt x="583" y="71"/>
                  <a:pt x="582" y="71"/>
                  <a:pt x="582" y="73"/>
                </a:cubicBezTo>
                <a:cubicBezTo>
                  <a:pt x="581" y="74"/>
                  <a:pt x="582" y="75"/>
                  <a:pt x="581" y="76"/>
                </a:cubicBezTo>
                <a:cubicBezTo>
                  <a:pt x="580" y="78"/>
                  <a:pt x="579" y="77"/>
                  <a:pt x="577" y="77"/>
                </a:cubicBezTo>
                <a:cubicBezTo>
                  <a:pt x="569" y="78"/>
                  <a:pt x="560" y="77"/>
                  <a:pt x="552" y="77"/>
                </a:cubicBezTo>
                <a:cubicBezTo>
                  <a:pt x="549" y="77"/>
                  <a:pt x="547" y="78"/>
                  <a:pt x="545" y="78"/>
                </a:cubicBezTo>
                <a:cubicBezTo>
                  <a:pt x="543" y="78"/>
                  <a:pt x="541" y="77"/>
                  <a:pt x="540" y="76"/>
                </a:cubicBezTo>
                <a:cubicBezTo>
                  <a:pt x="538" y="75"/>
                  <a:pt x="536" y="74"/>
                  <a:pt x="534" y="73"/>
                </a:cubicBezTo>
                <a:cubicBezTo>
                  <a:pt x="534" y="72"/>
                  <a:pt x="532" y="70"/>
                  <a:pt x="531" y="70"/>
                </a:cubicBezTo>
                <a:cubicBezTo>
                  <a:pt x="529" y="69"/>
                  <a:pt x="525" y="71"/>
                  <a:pt x="522" y="70"/>
                </a:cubicBezTo>
                <a:cubicBezTo>
                  <a:pt x="517" y="70"/>
                  <a:pt x="512" y="68"/>
                  <a:pt x="506" y="67"/>
                </a:cubicBezTo>
                <a:cubicBezTo>
                  <a:pt x="504" y="58"/>
                  <a:pt x="497" y="61"/>
                  <a:pt x="490" y="58"/>
                </a:cubicBezTo>
                <a:cubicBezTo>
                  <a:pt x="488" y="57"/>
                  <a:pt x="486" y="56"/>
                  <a:pt x="484" y="54"/>
                </a:cubicBezTo>
                <a:cubicBezTo>
                  <a:pt x="481" y="52"/>
                  <a:pt x="475" y="50"/>
                  <a:pt x="475" y="46"/>
                </a:cubicBezTo>
                <a:cubicBezTo>
                  <a:pt x="472" y="45"/>
                  <a:pt x="471" y="48"/>
                  <a:pt x="469" y="49"/>
                </a:cubicBezTo>
                <a:cubicBezTo>
                  <a:pt x="467" y="51"/>
                  <a:pt x="465" y="50"/>
                  <a:pt x="464" y="46"/>
                </a:cubicBezTo>
                <a:cubicBezTo>
                  <a:pt x="463" y="42"/>
                  <a:pt x="469" y="39"/>
                  <a:pt x="466" y="35"/>
                </a:cubicBezTo>
                <a:cubicBezTo>
                  <a:pt x="465" y="33"/>
                  <a:pt x="463" y="34"/>
                  <a:pt x="462" y="33"/>
                </a:cubicBezTo>
                <a:cubicBezTo>
                  <a:pt x="461" y="33"/>
                  <a:pt x="460" y="33"/>
                  <a:pt x="459" y="33"/>
                </a:cubicBezTo>
                <a:cubicBezTo>
                  <a:pt x="458" y="32"/>
                  <a:pt x="457" y="32"/>
                  <a:pt x="456" y="31"/>
                </a:cubicBezTo>
                <a:cubicBezTo>
                  <a:pt x="456" y="31"/>
                  <a:pt x="455" y="30"/>
                  <a:pt x="453" y="30"/>
                </a:cubicBezTo>
                <a:cubicBezTo>
                  <a:pt x="453" y="30"/>
                  <a:pt x="452" y="29"/>
                  <a:pt x="451" y="28"/>
                </a:cubicBezTo>
                <a:cubicBezTo>
                  <a:pt x="450" y="27"/>
                  <a:pt x="449" y="27"/>
                  <a:pt x="448" y="26"/>
                </a:cubicBezTo>
                <a:cubicBezTo>
                  <a:pt x="444" y="29"/>
                  <a:pt x="439" y="31"/>
                  <a:pt x="434" y="31"/>
                </a:cubicBezTo>
                <a:cubicBezTo>
                  <a:pt x="429" y="31"/>
                  <a:pt x="424" y="32"/>
                  <a:pt x="419" y="31"/>
                </a:cubicBezTo>
                <a:cubicBezTo>
                  <a:pt x="413" y="31"/>
                  <a:pt x="406" y="29"/>
                  <a:pt x="400" y="28"/>
                </a:cubicBezTo>
                <a:cubicBezTo>
                  <a:pt x="393" y="28"/>
                  <a:pt x="386" y="27"/>
                  <a:pt x="379" y="27"/>
                </a:cubicBezTo>
                <a:cubicBezTo>
                  <a:pt x="377" y="27"/>
                  <a:pt x="375" y="27"/>
                  <a:pt x="373" y="28"/>
                </a:cubicBezTo>
                <a:cubicBezTo>
                  <a:pt x="372" y="29"/>
                  <a:pt x="372" y="31"/>
                  <a:pt x="371" y="31"/>
                </a:cubicBezTo>
                <a:cubicBezTo>
                  <a:pt x="369" y="32"/>
                  <a:pt x="367" y="29"/>
                  <a:pt x="365" y="28"/>
                </a:cubicBezTo>
                <a:cubicBezTo>
                  <a:pt x="363" y="27"/>
                  <a:pt x="362" y="27"/>
                  <a:pt x="360" y="26"/>
                </a:cubicBezTo>
                <a:cubicBezTo>
                  <a:pt x="355" y="24"/>
                  <a:pt x="350" y="24"/>
                  <a:pt x="346" y="24"/>
                </a:cubicBezTo>
                <a:cubicBezTo>
                  <a:pt x="340" y="23"/>
                  <a:pt x="334" y="24"/>
                  <a:pt x="328" y="24"/>
                </a:cubicBezTo>
                <a:cubicBezTo>
                  <a:pt x="319" y="24"/>
                  <a:pt x="311" y="23"/>
                  <a:pt x="303" y="26"/>
                </a:cubicBezTo>
                <a:cubicBezTo>
                  <a:pt x="299" y="28"/>
                  <a:pt x="296" y="27"/>
                  <a:pt x="292" y="27"/>
                </a:cubicBezTo>
                <a:cubicBezTo>
                  <a:pt x="288" y="27"/>
                  <a:pt x="288" y="27"/>
                  <a:pt x="285" y="25"/>
                </a:cubicBezTo>
                <a:cubicBezTo>
                  <a:pt x="279" y="23"/>
                  <a:pt x="272" y="23"/>
                  <a:pt x="266" y="22"/>
                </a:cubicBezTo>
                <a:cubicBezTo>
                  <a:pt x="263" y="22"/>
                  <a:pt x="259" y="21"/>
                  <a:pt x="256" y="21"/>
                </a:cubicBezTo>
                <a:cubicBezTo>
                  <a:pt x="252" y="20"/>
                  <a:pt x="249" y="20"/>
                  <a:pt x="246" y="20"/>
                </a:cubicBezTo>
                <a:cubicBezTo>
                  <a:pt x="244" y="19"/>
                  <a:pt x="242" y="18"/>
                  <a:pt x="240" y="18"/>
                </a:cubicBezTo>
                <a:cubicBezTo>
                  <a:pt x="236" y="16"/>
                  <a:pt x="231" y="17"/>
                  <a:pt x="227" y="16"/>
                </a:cubicBezTo>
                <a:cubicBezTo>
                  <a:pt x="226" y="11"/>
                  <a:pt x="220" y="12"/>
                  <a:pt x="216" y="12"/>
                </a:cubicBezTo>
                <a:cubicBezTo>
                  <a:pt x="214" y="13"/>
                  <a:pt x="212" y="14"/>
                  <a:pt x="209" y="15"/>
                </a:cubicBezTo>
                <a:cubicBezTo>
                  <a:pt x="208" y="15"/>
                  <a:pt x="207" y="15"/>
                  <a:pt x="205" y="15"/>
                </a:cubicBezTo>
                <a:cubicBezTo>
                  <a:pt x="204" y="16"/>
                  <a:pt x="203" y="16"/>
                  <a:pt x="201" y="16"/>
                </a:cubicBezTo>
                <a:cubicBezTo>
                  <a:pt x="194" y="18"/>
                  <a:pt x="185" y="17"/>
                  <a:pt x="178" y="17"/>
                </a:cubicBezTo>
                <a:cubicBezTo>
                  <a:pt x="157" y="17"/>
                  <a:pt x="157" y="17"/>
                  <a:pt x="157" y="17"/>
                </a:cubicBezTo>
                <a:cubicBezTo>
                  <a:pt x="153" y="17"/>
                  <a:pt x="148" y="18"/>
                  <a:pt x="144" y="15"/>
                </a:cubicBezTo>
                <a:cubicBezTo>
                  <a:pt x="139" y="13"/>
                  <a:pt x="135" y="10"/>
                  <a:pt x="130" y="8"/>
                </a:cubicBezTo>
                <a:cubicBezTo>
                  <a:pt x="125" y="5"/>
                  <a:pt x="121" y="4"/>
                  <a:pt x="116" y="3"/>
                </a:cubicBezTo>
                <a:cubicBezTo>
                  <a:pt x="109" y="2"/>
                  <a:pt x="101" y="0"/>
                  <a:pt x="95" y="2"/>
                </a:cubicBezTo>
                <a:cubicBezTo>
                  <a:pt x="88" y="4"/>
                  <a:pt x="87" y="10"/>
                  <a:pt x="83" y="15"/>
                </a:cubicBezTo>
                <a:cubicBezTo>
                  <a:pt x="82" y="17"/>
                  <a:pt x="80" y="17"/>
                  <a:pt x="80" y="19"/>
                </a:cubicBezTo>
                <a:cubicBezTo>
                  <a:pt x="80" y="20"/>
                  <a:pt x="81" y="22"/>
                  <a:pt x="81" y="23"/>
                </a:cubicBezTo>
                <a:cubicBezTo>
                  <a:pt x="82" y="25"/>
                  <a:pt x="83" y="31"/>
                  <a:pt x="81" y="33"/>
                </a:cubicBezTo>
                <a:cubicBezTo>
                  <a:pt x="80" y="33"/>
                  <a:pt x="77" y="33"/>
                  <a:pt x="76" y="33"/>
                </a:cubicBezTo>
                <a:cubicBezTo>
                  <a:pt x="73" y="33"/>
                  <a:pt x="73" y="33"/>
                  <a:pt x="72" y="35"/>
                </a:cubicBezTo>
                <a:cubicBezTo>
                  <a:pt x="71" y="36"/>
                  <a:pt x="70" y="37"/>
                  <a:pt x="68" y="38"/>
                </a:cubicBezTo>
                <a:cubicBezTo>
                  <a:pt x="67" y="38"/>
                  <a:pt x="66" y="38"/>
                  <a:pt x="65" y="38"/>
                </a:cubicBezTo>
                <a:cubicBezTo>
                  <a:pt x="64" y="38"/>
                  <a:pt x="64" y="39"/>
                  <a:pt x="63" y="39"/>
                </a:cubicBezTo>
                <a:cubicBezTo>
                  <a:pt x="59" y="41"/>
                  <a:pt x="54" y="39"/>
                  <a:pt x="49" y="39"/>
                </a:cubicBezTo>
                <a:cubicBezTo>
                  <a:pt x="47" y="39"/>
                  <a:pt x="45" y="39"/>
                  <a:pt x="43" y="40"/>
                </a:cubicBezTo>
                <a:cubicBezTo>
                  <a:pt x="41" y="40"/>
                  <a:pt x="39" y="42"/>
                  <a:pt x="37" y="43"/>
                </a:cubicBezTo>
                <a:cubicBezTo>
                  <a:pt x="33" y="45"/>
                  <a:pt x="30" y="48"/>
                  <a:pt x="27" y="51"/>
                </a:cubicBezTo>
                <a:cubicBezTo>
                  <a:pt x="26" y="52"/>
                  <a:pt x="24" y="54"/>
                  <a:pt x="24" y="55"/>
                </a:cubicBezTo>
                <a:cubicBezTo>
                  <a:pt x="23" y="56"/>
                  <a:pt x="23" y="58"/>
                  <a:pt x="23" y="60"/>
                </a:cubicBezTo>
                <a:cubicBezTo>
                  <a:pt x="23" y="62"/>
                  <a:pt x="23" y="64"/>
                  <a:pt x="23" y="66"/>
                </a:cubicBezTo>
                <a:cubicBezTo>
                  <a:pt x="24" y="69"/>
                  <a:pt x="24" y="68"/>
                  <a:pt x="27" y="69"/>
                </a:cubicBezTo>
                <a:cubicBezTo>
                  <a:pt x="29" y="70"/>
                  <a:pt x="29" y="70"/>
                  <a:pt x="29" y="73"/>
                </a:cubicBezTo>
                <a:cubicBezTo>
                  <a:pt x="29" y="74"/>
                  <a:pt x="29" y="75"/>
                  <a:pt x="30" y="77"/>
                </a:cubicBezTo>
                <a:cubicBezTo>
                  <a:pt x="30" y="78"/>
                  <a:pt x="31" y="82"/>
                  <a:pt x="32" y="82"/>
                </a:cubicBezTo>
                <a:cubicBezTo>
                  <a:pt x="34" y="84"/>
                  <a:pt x="34" y="81"/>
                  <a:pt x="35" y="80"/>
                </a:cubicBezTo>
                <a:cubicBezTo>
                  <a:pt x="40" y="86"/>
                  <a:pt x="32" y="89"/>
                  <a:pt x="34" y="96"/>
                </a:cubicBezTo>
                <a:cubicBezTo>
                  <a:pt x="35" y="101"/>
                  <a:pt x="42" y="98"/>
                  <a:pt x="45" y="96"/>
                </a:cubicBezTo>
                <a:cubicBezTo>
                  <a:pt x="46" y="94"/>
                  <a:pt x="46" y="90"/>
                  <a:pt x="48" y="89"/>
                </a:cubicBezTo>
                <a:cubicBezTo>
                  <a:pt x="49" y="89"/>
                  <a:pt x="52" y="90"/>
                  <a:pt x="53" y="92"/>
                </a:cubicBezTo>
                <a:cubicBezTo>
                  <a:pt x="53" y="93"/>
                  <a:pt x="52" y="93"/>
                  <a:pt x="51" y="95"/>
                </a:cubicBezTo>
                <a:cubicBezTo>
                  <a:pt x="51" y="96"/>
                  <a:pt x="51" y="99"/>
                  <a:pt x="51" y="101"/>
                </a:cubicBezTo>
                <a:cubicBezTo>
                  <a:pt x="51" y="105"/>
                  <a:pt x="49" y="108"/>
                  <a:pt x="48" y="112"/>
                </a:cubicBezTo>
                <a:cubicBezTo>
                  <a:pt x="48" y="114"/>
                  <a:pt x="48" y="114"/>
                  <a:pt x="47" y="116"/>
                </a:cubicBezTo>
                <a:cubicBezTo>
                  <a:pt x="47" y="117"/>
                  <a:pt x="45" y="118"/>
                  <a:pt x="44" y="119"/>
                </a:cubicBezTo>
                <a:cubicBezTo>
                  <a:pt x="43" y="121"/>
                  <a:pt x="45" y="124"/>
                  <a:pt x="44" y="126"/>
                </a:cubicBezTo>
                <a:cubicBezTo>
                  <a:pt x="40" y="127"/>
                  <a:pt x="36" y="127"/>
                  <a:pt x="32" y="127"/>
                </a:cubicBezTo>
                <a:cubicBezTo>
                  <a:pt x="30" y="127"/>
                  <a:pt x="26" y="128"/>
                  <a:pt x="24" y="129"/>
                </a:cubicBezTo>
                <a:cubicBezTo>
                  <a:pt x="23" y="129"/>
                  <a:pt x="23" y="129"/>
                  <a:pt x="22" y="130"/>
                </a:cubicBezTo>
                <a:cubicBezTo>
                  <a:pt x="22" y="132"/>
                  <a:pt x="25" y="135"/>
                  <a:pt x="26" y="136"/>
                </a:cubicBezTo>
                <a:cubicBezTo>
                  <a:pt x="27" y="138"/>
                  <a:pt x="28" y="139"/>
                  <a:pt x="31" y="139"/>
                </a:cubicBezTo>
                <a:cubicBezTo>
                  <a:pt x="34" y="140"/>
                  <a:pt x="36" y="140"/>
                  <a:pt x="38" y="141"/>
                </a:cubicBezTo>
                <a:cubicBezTo>
                  <a:pt x="41" y="142"/>
                  <a:pt x="42" y="142"/>
                  <a:pt x="42" y="145"/>
                </a:cubicBezTo>
                <a:cubicBezTo>
                  <a:pt x="42" y="146"/>
                  <a:pt x="42" y="147"/>
                  <a:pt x="42" y="148"/>
                </a:cubicBezTo>
                <a:cubicBezTo>
                  <a:pt x="43" y="148"/>
                  <a:pt x="45" y="146"/>
                  <a:pt x="45" y="146"/>
                </a:cubicBezTo>
                <a:cubicBezTo>
                  <a:pt x="46" y="145"/>
                  <a:pt x="46" y="142"/>
                  <a:pt x="47" y="141"/>
                </a:cubicBezTo>
                <a:cubicBezTo>
                  <a:pt x="48" y="140"/>
                  <a:pt x="51" y="139"/>
                  <a:pt x="53" y="138"/>
                </a:cubicBezTo>
                <a:cubicBezTo>
                  <a:pt x="56" y="137"/>
                  <a:pt x="60" y="135"/>
                  <a:pt x="63" y="133"/>
                </a:cubicBezTo>
                <a:cubicBezTo>
                  <a:pt x="66" y="132"/>
                  <a:pt x="69" y="130"/>
                  <a:pt x="73" y="129"/>
                </a:cubicBezTo>
                <a:cubicBezTo>
                  <a:pt x="74" y="129"/>
                  <a:pt x="76" y="129"/>
                  <a:pt x="77" y="128"/>
                </a:cubicBezTo>
                <a:cubicBezTo>
                  <a:pt x="77" y="128"/>
                  <a:pt x="78" y="126"/>
                  <a:pt x="78" y="125"/>
                </a:cubicBezTo>
                <a:cubicBezTo>
                  <a:pt x="79" y="124"/>
                  <a:pt x="80" y="122"/>
                  <a:pt x="82" y="123"/>
                </a:cubicBezTo>
                <a:cubicBezTo>
                  <a:pt x="84" y="124"/>
                  <a:pt x="82" y="126"/>
                  <a:pt x="81" y="128"/>
                </a:cubicBezTo>
                <a:cubicBezTo>
                  <a:pt x="81" y="129"/>
                  <a:pt x="81" y="132"/>
                  <a:pt x="82" y="133"/>
                </a:cubicBezTo>
                <a:cubicBezTo>
                  <a:pt x="83" y="134"/>
                  <a:pt x="85" y="133"/>
                  <a:pt x="86" y="134"/>
                </a:cubicBezTo>
                <a:cubicBezTo>
                  <a:pt x="86" y="136"/>
                  <a:pt x="86" y="138"/>
                  <a:pt x="85" y="139"/>
                </a:cubicBezTo>
                <a:cubicBezTo>
                  <a:pt x="84" y="141"/>
                  <a:pt x="82" y="141"/>
                  <a:pt x="81" y="143"/>
                </a:cubicBezTo>
                <a:cubicBezTo>
                  <a:pt x="81" y="144"/>
                  <a:pt x="82" y="152"/>
                  <a:pt x="84" y="152"/>
                </a:cubicBezTo>
                <a:cubicBezTo>
                  <a:pt x="85" y="152"/>
                  <a:pt x="87" y="150"/>
                  <a:pt x="88" y="150"/>
                </a:cubicBezTo>
                <a:cubicBezTo>
                  <a:pt x="90" y="149"/>
                  <a:pt x="91" y="150"/>
                  <a:pt x="93" y="148"/>
                </a:cubicBezTo>
                <a:cubicBezTo>
                  <a:pt x="94" y="146"/>
                  <a:pt x="94" y="140"/>
                  <a:pt x="98" y="144"/>
                </a:cubicBezTo>
                <a:cubicBezTo>
                  <a:pt x="99" y="145"/>
                  <a:pt x="99" y="147"/>
                  <a:pt x="101" y="148"/>
                </a:cubicBezTo>
                <a:cubicBezTo>
                  <a:pt x="103" y="149"/>
                  <a:pt x="104" y="147"/>
                  <a:pt x="105" y="146"/>
                </a:cubicBezTo>
                <a:cubicBezTo>
                  <a:pt x="107" y="145"/>
                  <a:pt x="110" y="146"/>
                  <a:pt x="112" y="147"/>
                </a:cubicBezTo>
                <a:cubicBezTo>
                  <a:pt x="112" y="147"/>
                  <a:pt x="112" y="149"/>
                  <a:pt x="112" y="150"/>
                </a:cubicBezTo>
                <a:cubicBezTo>
                  <a:pt x="114" y="151"/>
                  <a:pt x="114" y="149"/>
                  <a:pt x="115" y="149"/>
                </a:cubicBezTo>
                <a:cubicBezTo>
                  <a:pt x="117" y="150"/>
                  <a:pt x="119" y="152"/>
                  <a:pt x="122" y="151"/>
                </a:cubicBezTo>
                <a:cubicBezTo>
                  <a:pt x="122" y="145"/>
                  <a:pt x="130" y="150"/>
                  <a:pt x="134" y="148"/>
                </a:cubicBezTo>
                <a:cubicBezTo>
                  <a:pt x="137" y="147"/>
                  <a:pt x="137" y="146"/>
                  <a:pt x="139" y="144"/>
                </a:cubicBezTo>
                <a:cubicBezTo>
                  <a:pt x="140" y="143"/>
                  <a:pt x="141" y="142"/>
                  <a:pt x="142" y="141"/>
                </a:cubicBezTo>
                <a:cubicBezTo>
                  <a:pt x="143" y="140"/>
                  <a:pt x="142" y="139"/>
                  <a:pt x="143" y="138"/>
                </a:cubicBezTo>
                <a:cubicBezTo>
                  <a:pt x="144" y="138"/>
                  <a:pt x="144" y="139"/>
                  <a:pt x="145" y="139"/>
                </a:cubicBezTo>
                <a:cubicBezTo>
                  <a:pt x="145" y="137"/>
                  <a:pt x="153" y="138"/>
                  <a:pt x="155" y="138"/>
                </a:cubicBezTo>
                <a:cubicBezTo>
                  <a:pt x="157" y="138"/>
                  <a:pt x="159" y="136"/>
                  <a:pt x="160" y="136"/>
                </a:cubicBezTo>
                <a:cubicBezTo>
                  <a:pt x="162" y="136"/>
                  <a:pt x="160" y="137"/>
                  <a:pt x="161" y="139"/>
                </a:cubicBezTo>
                <a:cubicBezTo>
                  <a:pt x="163" y="141"/>
                  <a:pt x="167" y="140"/>
                  <a:pt x="169" y="140"/>
                </a:cubicBezTo>
                <a:cubicBezTo>
                  <a:pt x="172" y="140"/>
                  <a:pt x="174" y="139"/>
                  <a:pt x="177" y="139"/>
                </a:cubicBezTo>
                <a:cubicBezTo>
                  <a:pt x="175" y="145"/>
                  <a:pt x="175" y="145"/>
                  <a:pt x="175" y="145"/>
                </a:cubicBezTo>
                <a:cubicBezTo>
                  <a:pt x="176" y="147"/>
                  <a:pt x="173" y="149"/>
                  <a:pt x="172" y="151"/>
                </a:cubicBezTo>
                <a:cubicBezTo>
                  <a:pt x="171" y="152"/>
                  <a:pt x="171" y="154"/>
                  <a:pt x="172" y="156"/>
                </a:cubicBezTo>
                <a:cubicBezTo>
                  <a:pt x="173" y="157"/>
                  <a:pt x="174" y="160"/>
                  <a:pt x="175" y="160"/>
                </a:cubicBezTo>
                <a:cubicBezTo>
                  <a:pt x="177" y="161"/>
                  <a:pt x="176" y="160"/>
                  <a:pt x="177" y="160"/>
                </a:cubicBezTo>
                <a:cubicBezTo>
                  <a:pt x="179" y="160"/>
                  <a:pt x="181" y="160"/>
                  <a:pt x="183" y="161"/>
                </a:cubicBezTo>
                <a:cubicBezTo>
                  <a:pt x="186" y="162"/>
                  <a:pt x="189" y="164"/>
                  <a:pt x="192" y="165"/>
                </a:cubicBezTo>
                <a:cubicBezTo>
                  <a:pt x="194" y="166"/>
                  <a:pt x="195" y="166"/>
                  <a:pt x="194" y="168"/>
                </a:cubicBezTo>
                <a:cubicBezTo>
                  <a:pt x="194" y="172"/>
                  <a:pt x="191" y="175"/>
                  <a:pt x="188" y="178"/>
                </a:cubicBezTo>
                <a:cubicBezTo>
                  <a:pt x="186" y="180"/>
                  <a:pt x="186" y="182"/>
                  <a:pt x="184" y="184"/>
                </a:cubicBezTo>
                <a:cubicBezTo>
                  <a:pt x="183" y="186"/>
                  <a:pt x="182" y="186"/>
                  <a:pt x="180" y="187"/>
                </a:cubicBezTo>
                <a:cubicBezTo>
                  <a:pt x="178" y="188"/>
                  <a:pt x="177" y="188"/>
                  <a:pt x="176" y="189"/>
                </a:cubicBezTo>
                <a:cubicBezTo>
                  <a:pt x="174" y="191"/>
                  <a:pt x="172" y="192"/>
                  <a:pt x="170" y="194"/>
                </a:cubicBezTo>
                <a:cubicBezTo>
                  <a:pt x="169" y="194"/>
                  <a:pt x="168" y="196"/>
                  <a:pt x="166" y="197"/>
                </a:cubicBezTo>
                <a:cubicBezTo>
                  <a:pt x="165" y="198"/>
                  <a:pt x="164" y="200"/>
                  <a:pt x="163" y="201"/>
                </a:cubicBezTo>
                <a:cubicBezTo>
                  <a:pt x="161" y="203"/>
                  <a:pt x="158" y="204"/>
                  <a:pt x="155" y="204"/>
                </a:cubicBezTo>
                <a:cubicBezTo>
                  <a:pt x="152" y="205"/>
                  <a:pt x="151" y="204"/>
                  <a:pt x="149" y="207"/>
                </a:cubicBezTo>
                <a:cubicBezTo>
                  <a:pt x="147" y="210"/>
                  <a:pt x="144" y="214"/>
                  <a:pt x="144" y="218"/>
                </a:cubicBezTo>
                <a:cubicBezTo>
                  <a:pt x="141" y="219"/>
                  <a:pt x="139" y="220"/>
                  <a:pt x="141" y="223"/>
                </a:cubicBezTo>
                <a:cubicBezTo>
                  <a:pt x="141" y="223"/>
                  <a:pt x="143" y="224"/>
                  <a:pt x="144" y="224"/>
                </a:cubicBezTo>
                <a:cubicBezTo>
                  <a:pt x="144" y="225"/>
                  <a:pt x="144" y="226"/>
                  <a:pt x="144" y="227"/>
                </a:cubicBezTo>
                <a:cubicBezTo>
                  <a:pt x="144" y="229"/>
                  <a:pt x="144" y="232"/>
                  <a:pt x="144" y="235"/>
                </a:cubicBezTo>
                <a:cubicBezTo>
                  <a:pt x="144" y="241"/>
                  <a:pt x="146" y="247"/>
                  <a:pt x="145" y="253"/>
                </a:cubicBezTo>
                <a:cubicBezTo>
                  <a:pt x="145" y="256"/>
                  <a:pt x="144" y="259"/>
                  <a:pt x="144" y="262"/>
                </a:cubicBezTo>
                <a:cubicBezTo>
                  <a:pt x="144" y="265"/>
                  <a:pt x="145" y="271"/>
                  <a:pt x="144" y="274"/>
                </a:cubicBezTo>
                <a:cubicBezTo>
                  <a:pt x="143" y="276"/>
                  <a:pt x="141" y="277"/>
                  <a:pt x="139" y="278"/>
                </a:cubicBezTo>
                <a:cubicBezTo>
                  <a:pt x="137" y="279"/>
                  <a:pt x="136" y="281"/>
                  <a:pt x="134" y="281"/>
                </a:cubicBezTo>
                <a:cubicBezTo>
                  <a:pt x="135" y="286"/>
                  <a:pt x="140" y="288"/>
                  <a:pt x="141" y="293"/>
                </a:cubicBezTo>
                <a:cubicBezTo>
                  <a:pt x="141" y="296"/>
                  <a:pt x="139" y="299"/>
                  <a:pt x="137" y="302"/>
                </a:cubicBezTo>
                <a:cubicBezTo>
                  <a:pt x="136" y="302"/>
                  <a:pt x="133" y="305"/>
                  <a:pt x="133" y="306"/>
                </a:cubicBezTo>
                <a:cubicBezTo>
                  <a:pt x="132" y="308"/>
                  <a:pt x="133" y="311"/>
                  <a:pt x="133" y="313"/>
                </a:cubicBezTo>
                <a:cubicBezTo>
                  <a:pt x="132" y="319"/>
                  <a:pt x="122" y="318"/>
                  <a:pt x="117" y="318"/>
                </a:cubicBezTo>
                <a:cubicBezTo>
                  <a:pt x="115" y="318"/>
                  <a:pt x="110" y="317"/>
                  <a:pt x="110" y="319"/>
                </a:cubicBezTo>
                <a:cubicBezTo>
                  <a:pt x="109" y="321"/>
                  <a:pt x="111" y="323"/>
                  <a:pt x="112" y="324"/>
                </a:cubicBezTo>
                <a:cubicBezTo>
                  <a:pt x="113" y="325"/>
                  <a:pt x="114" y="328"/>
                  <a:pt x="115" y="328"/>
                </a:cubicBezTo>
                <a:cubicBezTo>
                  <a:pt x="115" y="329"/>
                  <a:pt x="116" y="330"/>
                  <a:pt x="117" y="329"/>
                </a:cubicBezTo>
                <a:cubicBezTo>
                  <a:pt x="117" y="329"/>
                  <a:pt x="118" y="329"/>
                  <a:pt x="118" y="329"/>
                </a:cubicBezTo>
                <a:cubicBezTo>
                  <a:pt x="118" y="330"/>
                  <a:pt x="119" y="331"/>
                  <a:pt x="119" y="331"/>
                </a:cubicBezTo>
                <a:cubicBezTo>
                  <a:pt x="120" y="335"/>
                  <a:pt x="119" y="341"/>
                  <a:pt x="119" y="345"/>
                </a:cubicBezTo>
                <a:cubicBezTo>
                  <a:pt x="120" y="344"/>
                  <a:pt x="122" y="345"/>
                  <a:pt x="123" y="346"/>
                </a:cubicBezTo>
                <a:cubicBezTo>
                  <a:pt x="124" y="348"/>
                  <a:pt x="123" y="349"/>
                  <a:pt x="123" y="351"/>
                </a:cubicBezTo>
                <a:cubicBezTo>
                  <a:pt x="124" y="353"/>
                  <a:pt x="126" y="353"/>
                  <a:pt x="127" y="353"/>
                </a:cubicBezTo>
                <a:cubicBezTo>
                  <a:pt x="129" y="354"/>
                  <a:pt x="130" y="354"/>
                  <a:pt x="131" y="355"/>
                </a:cubicBezTo>
                <a:cubicBezTo>
                  <a:pt x="132" y="355"/>
                  <a:pt x="133" y="356"/>
                  <a:pt x="133" y="356"/>
                </a:cubicBezTo>
                <a:cubicBezTo>
                  <a:pt x="134" y="357"/>
                  <a:pt x="134" y="358"/>
                  <a:pt x="134" y="359"/>
                </a:cubicBezTo>
                <a:cubicBezTo>
                  <a:pt x="136" y="363"/>
                  <a:pt x="138" y="370"/>
                  <a:pt x="134" y="374"/>
                </a:cubicBezTo>
                <a:cubicBezTo>
                  <a:pt x="132" y="375"/>
                  <a:pt x="130" y="375"/>
                  <a:pt x="128" y="376"/>
                </a:cubicBezTo>
                <a:cubicBezTo>
                  <a:pt x="125" y="378"/>
                  <a:pt x="124" y="379"/>
                  <a:pt x="123" y="383"/>
                </a:cubicBezTo>
                <a:cubicBezTo>
                  <a:pt x="122" y="386"/>
                  <a:pt x="119" y="389"/>
                  <a:pt x="118" y="393"/>
                </a:cubicBezTo>
                <a:cubicBezTo>
                  <a:pt x="118" y="397"/>
                  <a:pt x="120" y="401"/>
                  <a:pt x="122" y="405"/>
                </a:cubicBezTo>
                <a:cubicBezTo>
                  <a:pt x="122" y="405"/>
                  <a:pt x="123" y="406"/>
                  <a:pt x="123" y="406"/>
                </a:cubicBezTo>
                <a:cubicBezTo>
                  <a:pt x="123" y="407"/>
                  <a:pt x="123" y="408"/>
                  <a:pt x="124" y="409"/>
                </a:cubicBezTo>
                <a:cubicBezTo>
                  <a:pt x="124" y="410"/>
                  <a:pt x="125" y="411"/>
                  <a:pt x="125" y="412"/>
                </a:cubicBezTo>
                <a:cubicBezTo>
                  <a:pt x="126" y="413"/>
                  <a:pt x="128" y="415"/>
                  <a:pt x="128" y="417"/>
                </a:cubicBezTo>
                <a:cubicBezTo>
                  <a:pt x="129" y="419"/>
                  <a:pt x="128" y="420"/>
                  <a:pt x="130" y="421"/>
                </a:cubicBezTo>
                <a:cubicBezTo>
                  <a:pt x="132" y="422"/>
                  <a:pt x="134" y="421"/>
                  <a:pt x="135" y="420"/>
                </a:cubicBezTo>
                <a:cubicBezTo>
                  <a:pt x="137" y="421"/>
                  <a:pt x="136" y="424"/>
                  <a:pt x="136" y="426"/>
                </a:cubicBezTo>
                <a:cubicBezTo>
                  <a:pt x="136" y="429"/>
                  <a:pt x="134" y="430"/>
                  <a:pt x="131" y="431"/>
                </a:cubicBezTo>
                <a:cubicBezTo>
                  <a:pt x="130" y="431"/>
                  <a:pt x="130" y="431"/>
                  <a:pt x="129" y="431"/>
                </a:cubicBezTo>
                <a:cubicBezTo>
                  <a:pt x="129" y="432"/>
                  <a:pt x="128" y="433"/>
                  <a:pt x="128" y="433"/>
                </a:cubicBezTo>
                <a:cubicBezTo>
                  <a:pt x="127" y="434"/>
                  <a:pt x="125" y="434"/>
                  <a:pt x="124" y="434"/>
                </a:cubicBezTo>
                <a:cubicBezTo>
                  <a:pt x="121" y="435"/>
                  <a:pt x="118" y="433"/>
                  <a:pt x="118" y="437"/>
                </a:cubicBezTo>
                <a:cubicBezTo>
                  <a:pt x="118" y="438"/>
                  <a:pt x="119" y="439"/>
                  <a:pt x="118" y="440"/>
                </a:cubicBezTo>
                <a:cubicBezTo>
                  <a:pt x="118" y="441"/>
                  <a:pt x="117" y="442"/>
                  <a:pt x="117" y="443"/>
                </a:cubicBezTo>
                <a:cubicBezTo>
                  <a:pt x="117" y="443"/>
                  <a:pt x="117" y="443"/>
                  <a:pt x="116" y="444"/>
                </a:cubicBezTo>
                <a:cubicBezTo>
                  <a:pt x="116" y="445"/>
                  <a:pt x="115" y="446"/>
                  <a:pt x="114" y="447"/>
                </a:cubicBezTo>
                <a:cubicBezTo>
                  <a:pt x="113" y="448"/>
                  <a:pt x="112" y="450"/>
                  <a:pt x="111" y="451"/>
                </a:cubicBezTo>
                <a:cubicBezTo>
                  <a:pt x="111" y="452"/>
                  <a:pt x="110" y="453"/>
                  <a:pt x="110" y="453"/>
                </a:cubicBezTo>
                <a:cubicBezTo>
                  <a:pt x="108" y="456"/>
                  <a:pt x="106" y="460"/>
                  <a:pt x="106" y="463"/>
                </a:cubicBezTo>
                <a:cubicBezTo>
                  <a:pt x="106" y="465"/>
                  <a:pt x="107" y="466"/>
                  <a:pt x="107" y="467"/>
                </a:cubicBezTo>
                <a:cubicBezTo>
                  <a:pt x="107" y="468"/>
                  <a:pt x="107" y="470"/>
                  <a:pt x="108" y="471"/>
                </a:cubicBezTo>
                <a:cubicBezTo>
                  <a:pt x="108" y="472"/>
                  <a:pt x="108" y="472"/>
                  <a:pt x="108" y="473"/>
                </a:cubicBezTo>
                <a:cubicBezTo>
                  <a:pt x="109" y="473"/>
                  <a:pt x="109" y="473"/>
                  <a:pt x="109" y="473"/>
                </a:cubicBezTo>
                <a:cubicBezTo>
                  <a:pt x="109" y="475"/>
                  <a:pt x="109" y="477"/>
                  <a:pt x="109" y="478"/>
                </a:cubicBezTo>
                <a:cubicBezTo>
                  <a:pt x="109" y="482"/>
                  <a:pt x="109" y="485"/>
                  <a:pt x="108" y="489"/>
                </a:cubicBezTo>
                <a:cubicBezTo>
                  <a:pt x="108" y="491"/>
                  <a:pt x="108" y="493"/>
                  <a:pt x="108" y="495"/>
                </a:cubicBezTo>
                <a:cubicBezTo>
                  <a:pt x="109" y="495"/>
                  <a:pt x="111" y="494"/>
                  <a:pt x="113" y="493"/>
                </a:cubicBezTo>
                <a:cubicBezTo>
                  <a:pt x="118" y="490"/>
                  <a:pt x="124" y="492"/>
                  <a:pt x="130" y="492"/>
                </a:cubicBezTo>
                <a:cubicBezTo>
                  <a:pt x="137" y="491"/>
                  <a:pt x="145" y="493"/>
                  <a:pt x="150" y="497"/>
                </a:cubicBezTo>
                <a:cubicBezTo>
                  <a:pt x="153" y="499"/>
                  <a:pt x="154" y="501"/>
                  <a:pt x="157" y="503"/>
                </a:cubicBezTo>
                <a:cubicBezTo>
                  <a:pt x="158" y="504"/>
                  <a:pt x="159" y="504"/>
                  <a:pt x="159" y="506"/>
                </a:cubicBezTo>
                <a:cubicBezTo>
                  <a:pt x="161" y="510"/>
                  <a:pt x="162" y="512"/>
                  <a:pt x="163" y="516"/>
                </a:cubicBezTo>
                <a:cubicBezTo>
                  <a:pt x="164" y="519"/>
                  <a:pt x="165" y="523"/>
                  <a:pt x="165" y="526"/>
                </a:cubicBezTo>
                <a:cubicBezTo>
                  <a:pt x="165" y="530"/>
                  <a:pt x="165" y="531"/>
                  <a:pt x="169" y="533"/>
                </a:cubicBezTo>
                <a:cubicBezTo>
                  <a:pt x="173" y="535"/>
                  <a:pt x="175" y="534"/>
                  <a:pt x="176" y="538"/>
                </a:cubicBezTo>
                <a:cubicBezTo>
                  <a:pt x="177" y="541"/>
                  <a:pt x="176" y="540"/>
                  <a:pt x="178" y="542"/>
                </a:cubicBezTo>
                <a:cubicBezTo>
                  <a:pt x="179" y="544"/>
                  <a:pt x="181" y="546"/>
                  <a:pt x="182" y="548"/>
                </a:cubicBezTo>
                <a:cubicBezTo>
                  <a:pt x="184" y="552"/>
                  <a:pt x="186" y="555"/>
                  <a:pt x="190" y="557"/>
                </a:cubicBezTo>
                <a:cubicBezTo>
                  <a:pt x="196" y="560"/>
                  <a:pt x="202" y="559"/>
                  <a:pt x="205" y="564"/>
                </a:cubicBezTo>
                <a:cubicBezTo>
                  <a:pt x="208" y="567"/>
                  <a:pt x="208" y="568"/>
                  <a:pt x="212" y="568"/>
                </a:cubicBezTo>
                <a:cubicBezTo>
                  <a:pt x="216" y="568"/>
                  <a:pt x="219" y="569"/>
                  <a:pt x="221" y="566"/>
                </a:cubicBezTo>
                <a:cubicBezTo>
                  <a:pt x="222" y="564"/>
                  <a:pt x="222" y="563"/>
                  <a:pt x="224" y="562"/>
                </a:cubicBezTo>
                <a:cubicBezTo>
                  <a:pt x="225" y="561"/>
                  <a:pt x="226" y="560"/>
                  <a:pt x="227" y="559"/>
                </a:cubicBezTo>
                <a:cubicBezTo>
                  <a:pt x="229" y="557"/>
                  <a:pt x="230" y="554"/>
                  <a:pt x="232" y="552"/>
                </a:cubicBezTo>
                <a:cubicBezTo>
                  <a:pt x="236" y="548"/>
                  <a:pt x="242" y="546"/>
                  <a:pt x="247" y="543"/>
                </a:cubicBezTo>
                <a:cubicBezTo>
                  <a:pt x="249" y="542"/>
                  <a:pt x="250" y="541"/>
                  <a:pt x="252" y="540"/>
                </a:cubicBezTo>
                <a:cubicBezTo>
                  <a:pt x="256" y="538"/>
                  <a:pt x="260" y="536"/>
                  <a:pt x="263" y="534"/>
                </a:cubicBezTo>
                <a:cubicBezTo>
                  <a:pt x="265" y="532"/>
                  <a:pt x="266" y="531"/>
                  <a:pt x="268" y="530"/>
                </a:cubicBezTo>
                <a:cubicBezTo>
                  <a:pt x="272" y="529"/>
                  <a:pt x="275" y="527"/>
                  <a:pt x="279" y="526"/>
                </a:cubicBezTo>
                <a:cubicBezTo>
                  <a:pt x="282" y="525"/>
                  <a:pt x="285" y="525"/>
                  <a:pt x="288" y="524"/>
                </a:cubicBezTo>
                <a:cubicBezTo>
                  <a:pt x="290" y="523"/>
                  <a:pt x="292" y="522"/>
                  <a:pt x="295" y="522"/>
                </a:cubicBezTo>
                <a:cubicBezTo>
                  <a:pt x="298" y="521"/>
                  <a:pt x="302" y="522"/>
                  <a:pt x="305" y="522"/>
                </a:cubicBezTo>
                <a:cubicBezTo>
                  <a:pt x="313" y="522"/>
                  <a:pt x="322" y="523"/>
                  <a:pt x="330" y="522"/>
                </a:cubicBezTo>
                <a:cubicBezTo>
                  <a:pt x="333" y="521"/>
                  <a:pt x="336" y="521"/>
                  <a:pt x="339" y="521"/>
                </a:cubicBezTo>
                <a:cubicBezTo>
                  <a:pt x="341" y="521"/>
                  <a:pt x="348" y="522"/>
                  <a:pt x="351" y="521"/>
                </a:cubicBezTo>
                <a:cubicBezTo>
                  <a:pt x="352" y="523"/>
                  <a:pt x="356" y="522"/>
                  <a:pt x="359" y="522"/>
                </a:cubicBezTo>
                <a:cubicBezTo>
                  <a:pt x="362" y="522"/>
                  <a:pt x="363" y="523"/>
                  <a:pt x="366" y="524"/>
                </a:cubicBezTo>
                <a:cubicBezTo>
                  <a:pt x="367" y="524"/>
                  <a:pt x="368" y="524"/>
                  <a:pt x="369" y="524"/>
                </a:cubicBezTo>
                <a:cubicBezTo>
                  <a:pt x="369" y="524"/>
                  <a:pt x="369" y="525"/>
                  <a:pt x="370" y="526"/>
                </a:cubicBezTo>
                <a:cubicBezTo>
                  <a:pt x="372" y="526"/>
                  <a:pt x="373" y="525"/>
                  <a:pt x="374" y="523"/>
                </a:cubicBezTo>
                <a:cubicBezTo>
                  <a:pt x="376" y="520"/>
                  <a:pt x="373" y="518"/>
                  <a:pt x="378" y="517"/>
                </a:cubicBezTo>
                <a:cubicBezTo>
                  <a:pt x="381" y="516"/>
                  <a:pt x="385" y="516"/>
                  <a:pt x="389" y="517"/>
                </a:cubicBezTo>
                <a:cubicBezTo>
                  <a:pt x="392" y="517"/>
                  <a:pt x="396" y="518"/>
                  <a:pt x="399" y="517"/>
                </a:cubicBezTo>
                <a:cubicBezTo>
                  <a:pt x="401" y="517"/>
                  <a:pt x="405" y="517"/>
                  <a:pt x="406" y="516"/>
                </a:cubicBezTo>
                <a:cubicBezTo>
                  <a:pt x="409" y="513"/>
                  <a:pt x="410" y="508"/>
                  <a:pt x="411" y="505"/>
                </a:cubicBezTo>
                <a:cubicBezTo>
                  <a:pt x="413" y="499"/>
                  <a:pt x="415" y="494"/>
                  <a:pt x="416" y="488"/>
                </a:cubicBezTo>
                <a:cubicBezTo>
                  <a:pt x="416" y="484"/>
                  <a:pt x="418" y="481"/>
                  <a:pt x="421" y="479"/>
                </a:cubicBezTo>
                <a:cubicBezTo>
                  <a:pt x="423" y="477"/>
                  <a:pt x="424" y="477"/>
                  <a:pt x="426" y="477"/>
                </a:cubicBezTo>
                <a:cubicBezTo>
                  <a:pt x="428" y="477"/>
                  <a:pt x="432" y="477"/>
                  <a:pt x="433" y="476"/>
                </a:cubicBezTo>
                <a:cubicBezTo>
                  <a:pt x="434" y="476"/>
                  <a:pt x="437" y="473"/>
                  <a:pt x="437" y="473"/>
                </a:cubicBezTo>
                <a:cubicBezTo>
                  <a:pt x="438" y="471"/>
                  <a:pt x="436" y="467"/>
                  <a:pt x="438" y="466"/>
                </a:cubicBezTo>
                <a:cubicBezTo>
                  <a:pt x="440" y="463"/>
                  <a:pt x="447" y="463"/>
                  <a:pt x="451" y="463"/>
                </a:cubicBezTo>
                <a:cubicBezTo>
                  <a:pt x="453" y="462"/>
                  <a:pt x="455" y="462"/>
                  <a:pt x="458" y="462"/>
                </a:cubicBezTo>
                <a:cubicBezTo>
                  <a:pt x="461" y="462"/>
                  <a:pt x="464" y="461"/>
                  <a:pt x="467" y="460"/>
                </a:cubicBezTo>
                <a:cubicBezTo>
                  <a:pt x="470" y="458"/>
                  <a:pt x="474" y="457"/>
                  <a:pt x="476" y="455"/>
                </a:cubicBezTo>
                <a:cubicBezTo>
                  <a:pt x="479" y="453"/>
                  <a:pt x="477" y="453"/>
                  <a:pt x="475" y="452"/>
                </a:cubicBezTo>
                <a:cubicBezTo>
                  <a:pt x="474" y="451"/>
                  <a:pt x="472" y="449"/>
                  <a:pt x="472" y="448"/>
                </a:cubicBezTo>
                <a:cubicBezTo>
                  <a:pt x="471" y="446"/>
                  <a:pt x="471" y="446"/>
                  <a:pt x="471" y="445"/>
                </a:cubicBezTo>
                <a:cubicBezTo>
                  <a:pt x="471" y="444"/>
                  <a:pt x="471" y="443"/>
                  <a:pt x="472" y="442"/>
                </a:cubicBezTo>
                <a:cubicBezTo>
                  <a:pt x="472" y="439"/>
                  <a:pt x="472" y="439"/>
                  <a:pt x="475" y="437"/>
                </a:cubicBezTo>
                <a:cubicBezTo>
                  <a:pt x="477" y="435"/>
                  <a:pt x="478" y="432"/>
                  <a:pt x="480" y="429"/>
                </a:cubicBezTo>
                <a:cubicBezTo>
                  <a:pt x="481" y="427"/>
                  <a:pt x="483" y="426"/>
                  <a:pt x="484" y="424"/>
                </a:cubicBezTo>
                <a:cubicBezTo>
                  <a:pt x="486" y="421"/>
                  <a:pt x="487" y="420"/>
                  <a:pt x="487" y="417"/>
                </a:cubicBezTo>
                <a:cubicBezTo>
                  <a:pt x="487" y="414"/>
                  <a:pt x="486" y="412"/>
                  <a:pt x="489" y="409"/>
                </a:cubicBezTo>
                <a:cubicBezTo>
                  <a:pt x="493" y="407"/>
                  <a:pt x="497" y="404"/>
                  <a:pt x="502" y="403"/>
                </a:cubicBezTo>
                <a:cubicBezTo>
                  <a:pt x="506" y="402"/>
                  <a:pt x="511" y="404"/>
                  <a:pt x="515" y="403"/>
                </a:cubicBezTo>
                <a:cubicBezTo>
                  <a:pt x="516" y="400"/>
                  <a:pt x="513" y="397"/>
                  <a:pt x="513" y="394"/>
                </a:cubicBezTo>
                <a:cubicBezTo>
                  <a:pt x="513" y="389"/>
                  <a:pt x="518" y="390"/>
                  <a:pt x="521" y="387"/>
                </a:cubicBezTo>
                <a:cubicBezTo>
                  <a:pt x="525" y="385"/>
                  <a:pt x="524" y="381"/>
                  <a:pt x="522" y="378"/>
                </a:cubicBezTo>
                <a:cubicBezTo>
                  <a:pt x="519" y="373"/>
                  <a:pt x="511" y="373"/>
                  <a:pt x="507" y="369"/>
                </a:cubicBezTo>
                <a:cubicBezTo>
                  <a:pt x="506" y="368"/>
                  <a:pt x="506" y="367"/>
                  <a:pt x="505" y="366"/>
                </a:cubicBezTo>
                <a:cubicBezTo>
                  <a:pt x="503" y="364"/>
                  <a:pt x="500" y="363"/>
                  <a:pt x="499" y="360"/>
                </a:cubicBezTo>
                <a:cubicBezTo>
                  <a:pt x="496" y="356"/>
                  <a:pt x="496" y="351"/>
                  <a:pt x="496" y="346"/>
                </a:cubicBezTo>
                <a:cubicBezTo>
                  <a:pt x="497" y="344"/>
                  <a:pt x="496" y="342"/>
                  <a:pt x="496" y="341"/>
                </a:cubicBezTo>
                <a:cubicBezTo>
                  <a:pt x="494" y="337"/>
                  <a:pt x="494" y="333"/>
                  <a:pt x="493" y="328"/>
                </a:cubicBezTo>
                <a:cubicBezTo>
                  <a:pt x="493" y="326"/>
                  <a:pt x="494" y="323"/>
                  <a:pt x="494" y="321"/>
                </a:cubicBezTo>
                <a:cubicBezTo>
                  <a:pt x="495" y="318"/>
                  <a:pt x="498" y="311"/>
                  <a:pt x="500" y="309"/>
                </a:cubicBezTo>
                <a:cubicBezTo>
                  <a:pt x="500" y="311"/>
                  <a:pt x="501" y="312"/>
                  <a:pt x="500" y="313"/>
                </a:cubicBezTo>
                <a:cubicBezTo>
                  <a:pt x="504" y="310"/>
                  <a:pt x="507" y="306"/>
                  <a:pt x="509" y="301"/>
                </a:cubicBezTo>
                <a:cubicBezTo>
                  <a:pt x="510" y="298"/>
                  <a:pt x="512" y="293"/>
                  <a:pt x="514" y="290"/>
                </a:cubicBezTo>
                <a:cubicBezTo>
                  <a:pt x="518" y="285"/>
                  <a:pt x="524" y="279"/>
                  <a:pt x="529" y="275"/>
                </a:cubicBezTo>
                <a:cubicBezTo>
                  <a:pt x="533" y="272"/>
                  <a:pt x="535" y="269"/>
                  <a:pt x="538" y="265"/>
                </a:cubicBezTo>
                <a:cubicBezTo>
                  <a:pt x="541" y="262"/>
                  <a:pt x="545" y="259"/>
                  <a:pt x="547" y="255"/>
                </a:cubicBezTo>
                <a:cubicBezTo>
                  <a:pt x="551" y="251"/>
                  <a:pt x="555" y="246"/>
                  <a:pt x="557" y="241"/>
                </a:cubicBezTo>
                <a:cubicBezTo>
                  <a:pt x="557" y="240"/>
                  <a:pt x="558" y="240"/>
                  <a:pt x="558" y="238"/>
                </a:cubicBezTo>
                <a:cubicBezTo>
                  <a:pt x="558" y="236"/>
                  <a:pt x="556" y="237"/>
                  <a:pt x="555" y="235"/>
                </a:cubicBezTo>
                <a:cubicBezTo>
                  <a:pt x="555" y="232"/>
                  <a:pt x="561" y="230"/>
                  <a:pt x="563" y="228"/>
                </a:cubicBezTo>
                <a:cubicBezTo>
                  <a:pt x="568" y="226"/>
                  <a:pt x="573" y="223"/>
                  <a:pt x="578" y="221"/>
                </a:cubicBezTo>
                <a:cubicBezTo>
                  <a:pt x="583" y="218"/>
                  <a:pt x="588" y="215"/>
                  <a:pt x="593" y="213"/>
                </a:cubicBezTo>
                <a:cubicBezTo>
                  <a:pt x="598" y="211"/>
                  <a:pt x="602" y="209"/>
                  <a:pt x="606" y="206"/>
                </a:cubicBezTo>
                <a:cubicBezTo>
                  <a:pt x="610" y="204"/>
                  <a:pt x="615" y="204"/>
                  <a:pt x="619" y="203"/>
                </a:cubicBezTo>
                <a:cubicBezTo>
                  <a:pt x="623" y="202"/>
                  <a:pt x="627" y="200"/>
                  <a:pt x="631" y="200"/>
                </a:cubicBezTo>
                <a:cubicBezTo>
                  <a:pt x="635" y="199"/>
                  <a:pt x="638" y="196"/>
                  <a:pt x="639" y="192"/>
                </a:cubicBezTo>
                <a:cubicBezTo>
                  <a:pt x="639" y="191"/>
                  <a:pt x="639" y="187"/>
                  <a:pt x="637" y="187"/>
                </a:cubicBezTo>
                <a:cubicBezTo>
                  <a:pt x="640" y="187"/>
                  <a:pt x="643" y="187"/>
                  <a:pt x="646" y="187"/>
                </a:cubicBezTo>
                <a:cubicBezTo>
                  <a:pt x="647" y="187"/>
                  <a:pt x="649" y="187"/>
                  <a:pt x="650" y="187"/>
                </a:cubicBezTo>
                <a:cubicBezTo>
                  <a:pt x="652" y="187"/>
                  <a:pt x="652" y="186"/>
                  <a:pt x="654" y="186"/>
                </a:cubicBezTo>
                <a:cubicBezTo>
                  <a:pt x="657" y="185"/>
                  <a:pt x="661" y="184"/>
                  <a:pt x="664" y="183"/>
                </a:cubicBezTo>
                <a:cubicBezTo>
                  <a:pt x="666" y="181"/>
                  <a:pt x="670" y="180"/>
                  <a:pt x="671" y="178"/>
                </a:cubicBezTo>
                <a:cubicBezTo>
                  <a:pt x="673" y="175"/>
                  <a:pt x="670" y="172"/>
                  <a:pt x="674" y="171"/>
                </a:cubicBezTo>
                <a:cubicBezTo>
                  <a:pt x="677" y="170"/>
                  <a:pt x="681" y="172"/>
                  <a:pt x="684" y="172"/>
                </a:cubicBezTo>
                <a:cubicBezTo>
                  <a:pt x="688" y="172"/>
                  <a:pt x="692" y="170"/>
                  <a:pt x="696" y="169"/>
                </a:cubicBezTo>
                <a:cubicBezTo>
                  <a:pt x="698" y="169"/>
                  <a:pt x="701" y="169"/>
                  <a:pt x="703" y="169"/>
                </a:cubicBezTo>
                <a:cubicBezTo>
                  <a:pt x="704" y="166"/>
                  <a:pt x="703" y="164"/>
                  <a:pt x="703" y="161"/>
                </a:cubicBezTo>
                <a:cubicBezTo>
                  <a:pt x="703" y="156"/>
                  <a:pt x="710" y="154"/>
                  <a:pt x="715" y="152"/>
                </a:cubicBezTo>
                <a:cubicBezTo>
                  <a:pt x="720" y="149"/>
                  <a:pt x="728" y="146"/>
                  <a:pt x="731" y="142"/>
                </a:cubicBezTo>
                <a:cubicBezTo>
                  <a:pt x="732" y="139"/>
                  <a:pt x="731" y="136"/>
                  <a:pt x="731" y="134"/>
                </a:cubicBezTo>
                <a:cubicBezTo>
                  <a:pt x="730" y="132"/>
                  <a:pt x="730" y="129"/>
                  <a:pt x="729" y="126"/>
                </a:cubicBezTo>
                <a:cubicBezTo>
                  <a:pt x="729" y="125"/>
                  <a:pt x="728" y="123"/>
                  <a:pt x="728" y="122"/>
                </a:cubicBezTo>
                <a:cubicBezTo>
                  <a:pt x="727" y="120"/>
                  <a:pt x="726" y="120"/>
                  <a:pt x="725" y="119"/>
                </a:cubicBezTo>
                <a:cubicBezTo>
                  <a:pt x="722" y="116"/>
                  <a:pt x="727" y="100"/>
                  <a:pt x="731" y="104"/>
                </a:cubicBezTo>
              </a:path>
            </a:pathLst>
          </a:custGeom>
          <a:solidFill>
            <a:srgbClr val="008000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94" name="Freeform 94"/>
          <p:cNvSpPr>
            <a:spLocks/>
          </p:cNvSpPr>
          <p:nvPr/>
        </p:nvSpPr>
        <p:spPr bwMode="auto">
          <a:xfrm>
            <a:off x="5650035" y="5633886"/>
            <a:ext cx="88740" cy="69809"/>
          </a:xfrm>
          <a:custGeom>
            <a:avLst/>
            <a:gdLst/>
            <a:ahLst/>
            <a:cxnLst>
              <a:cxn ang="0">
                <a:pos x="45" y="13"/>
              </a:cxn>
              <a:cxn ang="0">
                <a:pos x="41" y="6"/>
              </a:cxn>
              <a:cxn ang="0">
                <a:pos x="40" y="5"/>
              </a:cxn>
              <a:cxn ang="0">
                <a:pos x="43" y="2"/>
              </a:cxn>
              <a:cxn ang="0">
                <a:pos x="43" y="1"/>
              </a:cxn>
              <a:cxn ang="0">
                <a:pos x="32" y="5"/>
              </a:cxn>
              <a:cxn ang="0">
                <a:pos x="27" y="8"/>
              </a:cxn>
              <a:cxn ang="0">
                <a:pos x="22" y="10"/>
              </a:cxn>
              <a:cxn ang="0">
                <a:pos x="17" y="14"/>
              </a:cxn>
              <a:cxn ang="0">
                <a:pos x="8" y="19"/>
              </a:cxn>
              <a:cxn ang="0">
                <a:pos x="4" y="22"/>
              </a:cxn>
              <a:cxn ang="0">
                <a:pos x="1" y="25"/>
              </a:cxn>
              <a:cxn ang="0">
                <a:pos x="0" y="27"/>
              </a:cxn>
              <a:cxn ang="0">
                <a:pos x="1" y="30"/>
              </a:cxn>
              <a:cxn ang="0">
                <a:pos x="5" y="32"/>
              </a:cxn>
              <a:cxn ang="0">
                <a:pos x="9" y="33"/>
              </a:cxn>
              <a:cxn ang="0">
                <a:pos x="12" y="29"/>
              </a:cxn>
              <a:cxn ang="0">
                <a:pos x="13" y="27"/>
              </a:cxn>
              <a:cxn ang="0">
                <a:pos x="17" y="30"/>
              </a:cxn>
              <a:cxn ang="0">
                <a:pos x="19" y="32"/>
              </a:cxn>
              <a:cxn ang="0">
                <a:pos x="20" y="34"/>
              </a:cxn>
              <a:cxn ang="0">
                <a:pos x="21" y="35"/>
              </a:cxn>
              <a:cxn ang="0">
                <a:pos x="21" y="38"/>
              </a:cxn>
              <a:cxn ang="0">
                <a:pos x="23" y="40"/>
              </a:cxn>
              <a:cxn ang="0">
                <a:pos x="24" y="41"/>
              </a:cxn>
              <a:cxn ang="0">
                <a:pos x="24" y="41"/>
              </a:cxn>
              <a:cxn ang="0">
                <a:pos x="27" y="44"/>
              </a:cxn>
              <a:cxn ang="0">
                <a:pos x="31" y="43"/>
              </a:cxn>
              <a:cxn ang="0">
                <a:pos x="34" y="44"/>
              </a:cxn>
              <a:cxn ang="0">
                <a:pos x="35" y="45"/>
              </a:cxn>
              <a:cxn ang="0">
                <a:pos x="37" y="47"/>
              </a:cxn>
              <a:cxn ang="0">
                <a:pos x="38" y="49"/>
              </a:cxn>
              <a:cxn ang="0">
                <a:pos x="39" y="50"/>
              </a:cxn>
              <a:cxn ang="0">
                <a:pos x="40" y="50"/>
              </a:cxn>
              <a:cxn ang="0">
                <a:pos x="41" y="47"/>
              </a:cxn>
              <a:cxn ang="0">
                <a:pos x="45" y="44"/>
              </a:cxn>
              <a:cxn ang="0">
                <a:pos x="48" y="44"/>
              </a:cxn>
              <a:cxn ang="0">
                <a:pos x="51" y="42"/>
              </a:cxn>
              <a:cxn ang="0">
                <a:pos x="51" y="37"/>
              </a:cxn>
              <a:cxn ang="0">
                <a:pos x="52" y="34"/>
              </a:cxn>
              <a:cxn ang="0">
                <a:pos x="54" y="30"/>
              </a:cxn>
              <a:cxn ang="0">
                <a:pos x="58" y="28"/>
              </a:cxn>
              <a:cxn ang="0">
                <a:pos x="60" y="24"/>
              </a:cxn>
              <a:cxn ang="0">
                <a:pos x="62" y="18"/>
              </a:cxn>
              <a:cxn ang="0">
                <a:pos x="53" y="14"/>
              </a:cxn>
              <a:cxn ang="0">
                <a:pos x="52" y="15"/>
              </a:cxn>
              <a:cxn ang="0">
                <a:pos x="50" y="16"/>
              </a:cxn>
              <a:cxn ang="0">
                <a:pos x="49" y="17"/>
              </a:cxn>
              <a:cxn ang="0">
                <a:pos x="47" y="15"/>
              </a:cxn>
              <a:cxn ang="0">
                <a:pos x="46" y="13"/>
              </a:cxn>
              <a:cxn ang="0">
                <a:pos x="45" y="13"/>
              </a:cxn>
            </a:cxnLst>
            <a:rect l="0" t="0" r="r" b="b"/>
            <a:pathLst>
              <a:path w="63" h="50">
                <a:moveTo>
                  <a:pt x="45" y="13"/>
                </a:moveTo>
                <a:cubicBezTo>
                  <a:pt x="45" y="11"/>
                  <a:pt x="45" y="6"/>
                  <a:pt x="41" y="6"/>
                </a:cubicBezTo>
                <a:cubicBezTo>
                  <a:pt x="41" y="6"/>
                  <a:pt x="40" y="6"/>
                  <a:pt x="40" y="5"/>
                </a:cubicBezTo>
                <a:cubicBezTo>
                  <a:pt x="41" y="3"/>
                  <a:pt x="42" y="3"/>
                  <a:pt x="43" y="2"/>
                </a:cubicBezTo>
                <a:cubicBezTo>
                  <a:pt x="43" y="2"/>
                  <a:pt x="44" y="2"/>
                  <a:pt x="43" y="1"/>
                </a:cubicBezTo>
                <a:cubicBezTo>
                  <a:pt x="39" y="0"/>
                  <a:pt x="36" y="2"/>
                  <a:pt x="32" y="5"/>
                </a:cubicBezTo>
                <a:cubicBezTo>
                  <a:pt x="31" y="6"/>
                  <a:pt x="29" y="7"/>
                  <a:pt x="27" y="8"/>
                </a:cubicBezTo>
                <a:cubicBezTo>
                  <a:pt x="25" y="9"/>
                  <a:pt x="23" y="9"/>
                  <a:pt x="22" y="10"/>
                </a:cubicBezTo>
                <a:cubicBezTo>
                  <a:pt x="20" y="11"/>
                  <a:pt x="19" y="13"/>
                  <a:pt x="17" y="14"/>
                </a:cubicBezTo>
                <a:cubicBezTo>
                  <a:pt x="14" y="15"/>
                  <a:pt x="11" y="17"/>
                  <a:pt x="8" y="19"/>
                </a:cubicBezTo>
                <a:cubicBezTo>
                  <a:pt x="6" y="20"/>
                  <a:pt x="5" y="20"/>
                  <a:pt x="4" y="22"/>
                </a:cubicBezTo>
                <a:cubicBezTo>
                  <a:pt x="3" y="23"/>
                  <a:pt x="2" y="23"/>
                  <a:pt x="1" y="25"/>
                </a:cubicBezTo>
                <a:cubicBezTo>
                  <a:pt x="1" y="26"/>
                  <a:pt x="0" y="26"/>
                  <a:pt x="0" y="27"/>
                </a:cubicBezTo>
                <a:cubicBezTo>
                  <a:pt x="0" y="28"/>
                  <a:pt x="1" y="29"/>
                  <a:pt x="1" y="30"/>
                </a:cubicBezTo>
                <a:cubicBezTo>
                  <a:pt x="2" y="31"/>
                  <a:pt x="3" y="31"/>
                  <a:pt x="5" y="32"/>
                </a:cubicBezTo>
                <a:cubicBezTo>
                  <a:pt x="6" y="32"/>
                  <a:pt x="7" y="34"/>
                  <a:pt x="9" y="33"/>
                </a:cubicBezTo>
                <a:cubicBezTo>
                  <a:pt x="10" y="32"/>
                  <a:pt x="11" y="31"/>
                  <a:pt x="12" y="29"/>
                </a:cubicBezTo>
                <a:cubicBezTo>
                  <a:pt x="12" y="29"/>
                  <a:pt x="13" y="28"/>
                  <a:pt x="13" y="27"/>
                </a:cubicBezTo>
                <a:cubicBezTo>
                  <a:pt x="16" y="26"/>
                  <a:pt x="16" y="28"/>
                  <a:pt x="17" y="30"/>
                </a:cubicBezTo>
                <a:cubicBezTo>
                  <a:pt x="18" y="30"/>
                  <a:pt x="18" y="31"/>
                  <a:pt x="19" y="32"/>
                </a:cubicBezTo>
                <a:cubicBezTo>
                  <a:pt x="20" y="32"/>
                  <a:pt x="20" y="33"/>
                  <a:pt x="20" y="34"/>
                </a:cubicBezTo>
                <a:cubicBezTo>
                  <a:pt x="21" y="34"/>
                  <a:pt x="21" y="35"/>
                  <a:pt x="21" y="35"/>
                </a:cubicBezTo>
                <a:cubicBezTo>
                  <a:pt x="21" y="36"/>
                  <a:pt x="21" y="37"/>
                  <a:pt x="21" y="38"/>
                </a:cubicBezTo>
                <a:cubicBezTo>
                  <a:pt x="21" y="39"/>
                  <a:pt x="22" y="39"/>
                  <a:pt x="23" y="40"/>
                </a:cubicBezTo>
                <a:cubicBezTo>
                  <a:pt x="23" y="40"/>
                  <a:pt x="24" y="40"/>
                  <a:pt x="24" y="41"/>
                </a:cubicBezTo>
                <a:cubicBezTo>
                  <a:pt x="24" y="41"/>
                  <a:pt x="24" y="41"/>
                  <a:pt x="24" y="41"/>
                </a:cubicBezTo>
                <a:cubicBezTo>
                  <a:pt x="25" y="42"/>
                  <a:pt x="26" y="43"/>
                  <a:pt x="27" y="44"/>
                </a:cubicBezTo>
                <a:cubicBezTo>
                  <a:pt x="28" y="44"/>
                  <a:pt x="29" y="43"/>
                  <a:pt x="31" y="43"/>
                </a:cubicBezTo>
                <a:cubicBezTo>
                  <a:pt x="32" y="43"/>
                  <a:pt x="33" y="43"/>
                  <a:pt x="34" y="44"/>
                </a:cubicBezTo>
                <a:cubicBezTo>
                  <a:pt x="34" y="44"/>
                  <a:pt x="34" y="45"/>
                  <a:pt x="35" y="45"/>
                </a:cubicBezTo>
                <a:cubicBezTo>
                  <a:pt x="36" y="46"/>
                  <a:pt x="36" y="46"/>
                  <a:pt x="37" y="47"/>
                </a:cubicBezTo>
                <a:cubicBezTo>
                  <a:pt x="37" y="48"/>
                  <a:pt x="37" y="49"/>
                  <a:pt x="38" y="49"/>
                </a:cubicBezTo>
                <a:cubicBezTo>
                  <a:pt x="38" y="50"/>
                  <a:pt x="38" y="50"/>
                  <a:pt x="39" y="50"/>
                </a:cubicBezTo>
                <a:cubicBezTo>
                  <a:pt x="39" y="50"/>
                  <a:pt x="40" y="50"/>
                  <a:pt x="40" y="50"/>
                </a:cubicBezTo>
                <a:cubicBezTo>
                  <a:pt x="40" y="49"/>
                  <a:pt x="41" y="48"/>
                  <a:pt x="41" y="47"/>
                </a:cubicBezTo>
                <a:cubicBezTo>
                  <a:pt x="42" y="46"/>
                  <a:pt x="44" y="45"/>
                  <a:pt x="45" y="44"/>
                </a:cubicBezTo>
                <a:cubicBezTo>
                  <a:pt x="46" y="44"/>
                  <a:pt x="47" y="44"/>
                  <a:pt x="48" y="44"/>
                </a:cubicBezTo>
                <a:cubicBezTo>
                  <a:pt x="49" y="44"/>
                  <a:pt x="50" y="43"/>
                  <a:pt x="51" y="42"/>
                </a:cubicBezTo>
                <a:cubicBezTo>
                  <a:pt x="53" y="41"/>
                  <a:pt x="52" y="39"/>
                  <a:pt x="51" y="37"/>
                </a:cubicBezTo>
                <a:cubicBezTo>
                  <a:pt x="50" y="36"/>
                  <a:pt x="51" y="35"/>
                  <a:pt x="52" y="34"/>
                </a:cubicBezTo>
                <a:cubicBezTo>
                  <a:pt x="53" y="33"/>
                  <a:pt x="53" y="31"/>
                  <a:pt x="54" y="30"/>
                </a:cubicBezTo>
                <a:cubicBezTo>
                  <a:pt x="55" y="29"/>
                  <a:pt x="57" y="29"/>
                  <a:pt x="58" y="28"/>
                </a:cubicBezTo>
                <a:cubicBezTo>
                  <a:pt x="59" y="27"/>
                  <a:pt x="59" y="25"/>
                  <a:pt x="60" y="24"/>
                </a:cubicBezTo>
                <a:cubicBezTo>
                  <a:pt x="61" y="22"/>
                  <a:pt x="63" y="20"/>
                  <a:pt x="62" y="18"/>
                </a:cubicBezTo>
                <a:cubicBezTo>
                  <a:pt x="61" y="14"/>
                  <a:pt x="56" y="12"/>
                  <a:pt x="53" y="14"/>
                </a:cubicBezTo>
                <a:cubicBezTo>
                  <a:pt x="53" y="14"/>
                  <a:pt x="53" y="15"/>
                  <a:pt x="52" y="15"/>
                </a:cubicBezTo>
                <a:cubicBezTo>
                  <a:pt x="51" y="15"/>
                  <a:pt x="51" y="16"/>
                  <a:pt x="50" y="16"/>
                </a:cubicBezTo>
                <a:cubicBezTo>
                  <a:pt x="50" y="17"/>
                  <a:pt x="50" y="17"/>
                  <a:pt x="49" y="17"/>
                </a:cubicBezTo>
                <a:cubicBezTo>
                  <a:pt x="48" y="17"/>
                  <a:pt x="48" y="16"/>
                  <a:pt x="47" y="15"/>
                </a:cubicBezTo>
                <a:cubicBezTo>
                  <a:pt x="47" y="14"/>
                  <a:pt x="46" y="13"/>
                  <a:pt x="46" y="13"/>
                </a:cubicBezTo>
                <a:lnTo>
                  <a:pt x="45" y="13"/>
                </a:lnTo>
                <a:close/>
              </a:path>
            </a:pathLst>
          </a:custGeom>
          <a:solidFill>
            <a:srgbClr val="008000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95" name="Freeform 95"/>
          <p:cNvSpPr>
            <a:spLocks/>
          </p:cNvSpPr>
          <p:nvPr/>
        </p:nvSpPr>
        <p:spPr bwMode="auto">
          <a:xfrm>
            <a:off x="5758888" y="5619687"/>
            <a:ext cx="42595" cy="30763"/>
          </a:xfrm>
          <a:custGeom>
            <a:avLst/>
            <a:gdLst/>
            <a:ahLst/>
            <a:cxnLst>
              <a:cxn ang="0">
                <a:pos x="4" y="3"/>
              </a:cxn>
              <a:cxn ang="0">
                <a:pos x="0" y="4"/>
              </a:cxn>
              <a:cxn ang="0">
                <a:pos x="0" y="6"/>
              </a:cxn>
              <a:cxn ang="0">
                <a:pos x="1" y="11"/>
              </a:cxn>
              <a:cxn ang="0">
                <a:pos x="1" y="13"/>
              </a:cxn>
              <a:cxn ang="0">
                <a:pos x="4" y="12"/>
              </a:cxn>
              <a:cxn ang="0">
                <a:pos x="8" y="12"/>
              </a:cxn>
              <a:cxn ang="0">
                <a:pos x="9" y="12"/>
              </a:cxn>
              <a:cxn ang="0">
                <a:pos x="12" y="14"/>
              </a:cxn>
              <a:cxn ang="0">
                <a:pos x="24" y="20"/>
              </a:cxn>
              <a:cxn ang="0">
                <a:pos x="27" y="21"/>
              </a:cxn>
              <a:cxn ang="0">
                <a:pos x="28" y="21"/>
              </a:cxn>
              <a:cxn ang="0">
                <a:pos x="29" y="16"/>
              </a:cxn>
              <a:cxn ang="0">
                <a:pos x="27" y="12"/>
              </a:cxn>
              <a:cxn ang="0">
                <a:pos x="25" y="9"/>
              </a:cxn>
              <a:cxn ang="0">
                <a:pos x="24" y="5"/>
              </a:cxn>
              <a:cxn ang="0">
                <a:pos x="21" y="3"/>
              </a:cxn>
              <a:cxn ang="0">
                <a:pos x="16" y="0"/>
              </a:cxn>
              <a:cxn ang="0">
                <a:pos x="4" y="3"/>
              </a:cxn>
            </a:cxnLst>
            <a:rect l="0" t="0" r="r" b="b"/>
            <a:pathLst>
              <a:path w="30" h="22">
                <a:moveTo>
                  <a:pt x="4" y="3"/>
                </a:moveTo>
                <a:cubicBezTo>
                  <a:pt x="3" y="3"/>
                  <a:pt x="0" y="3"/>
                  <a:pt x="0" y="4"/>
                </a:cubicBezTo>
                <a:cubicBezTo>
                  <a:pt x="0" y="5"/>
                  <a:pt x="0" y="5"/>
                  <a:pt x="0" y="6"/>
                </a:cubicBezTo>
                <a:cubicBezTo>
                  <a:pt x="1" y="7"/>
                  <a:pt x="1" y="9"/>
                  <a:pt x="1" y="11"/>
                </a:cubicBezTo>
                <a:cubicBezTo>
                  <a:pt x="1" y="12"/>
                  <a:pt x="1" y="12"/>
                  <a:pt x="1" y="13"/>
                </a:cubicBezTo>
                <a:cubicBezTo>
                  <a:pt x="2" y="14"/>
                  <a:pt x="3" y="13"/>
                  <a:pt x="4" y="12"/>
                </a:cubicBezTo>
                <a:cubicBezTo>
                  <a:pt x="6" y="12"/>
                  <a:pt x="7" y="12"/>
                  <a:pt x="8" y="12"/>
                </a:cubicBezTo>
                <a:cubicBezTo>
                  <a:pt x="9" y="12"/>
                  <a:pt x="9" y="12"/>
                  <a:pt x="9" y="12"/>
                </a:cubicBezTo>
                <a:cubicBezTo>
                  <a:pt x="10" y="13"/>
                  <a:pt x="11" y="13"/>
                  <a:pt x="12" y="14"/>
                </a:cubicBezTo>
                <a:cubicBezTo>
                  <a:pt x="15" y="18"/>
                  <a:pt x="20" y="18"/>
                  <a:pt x="24" y="20"/>
                </a:cubicBezTo>
                <a:cubicBezTo>
                  <a:pt x="25" y="20"/>
                  <a:pt x="26" y="21"/>
                  <a:pt x="27" y="21"/>
                </a:cubicBezTo>
                <a:cubicBezTo>
                  <a:pt x="27" y="21"/>
                  <a:pt x="28" y="22"/>
                  <a:pt x="28" y="21"/>
                </a:cubicBezTo>
                <a:cubicBezTo>
                  <a:pt x="30" y="21"/>
                  <a:pt x="30" y="17"/>
                  <a:pt x="29" y="16"/>
                </a:cubicBezTo>
                <a:cubicBezTo>
                  <a:pt x="29" y="14"/>
                  <a:pt x="28" y="13"/>
                  <a:pt x="27" y="12"/>
                </a:cubicBezTo>
                <a:cubicBezTo>
                  <a:pt x="26" y="11"/>
                  <a:pt x="26" y="10"/>
                  <a:pt x="25" y="9"/>
                </a:cubicBezTo>
                <a:cubicBezTo>
                  <a:pt x="25" y="8"/>
                  <a:pt x="24" y="7"/>
                  <a:pt x="24" y="5"/>
                </a:cubicBezTo>
                <a:cubicBezTo>
                  <a:pt x="23" y="4"/>
                  <a:pt x="22" y="4"/>
                  <a:pt x="21" y="3"/>
                </a:cubicBezTo>
                <a:cubicBezTo>
                  <a:pt x="19" y="1"/>
                  <a:pt x="18" y="0"/>
                  <a:pt x="16" y="0"/>
                </a:cubicBezTo>
                <a:lnTo>
                  <a:pt x="4" y="3"/>
                </a:lnTo>
                <a:close/>
              </a:path>
            </a:pathLst>
          </a:custGeom>
          <a:solidFill>
            <a:srgbClr val="008000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96" name="Freeform 96"/>
          <p:cNvSpPr>
            <a:spLocks/>
          </p:cNvSpPr>
          <p:nvPr/>
        </p:nvSpPr>
        <p:spPr bwMode="auto">
          <a:xfrm>
            <a:off x="5561296" y="5719075"/>
            <a:ext cx="35496" cy="28397"/>
          </a:xfrm>
          <a:custGeom>
            <a:avLst/>
            <a:gdLst/>
            <a:ahLst/>
            <a:cxnLst>
              <a:cxn ang="0">
                <a:pos x="25" y="2"/>
              </a:cxn>
              <a:cxn ang="0">
                <a:pos x="24" y="1"/>
              </a:cxn>
              <a:cxn ang="0">
                <a:pos x="18" y="1"/>
              </a:cxn>
              <a:cxn ang="0">
                <a:pos x="16" y="2"/>
              </a:cxn>
              <a:cxn ang="0">
                <a:pos x="13" y="4"/>
              </a:cxn>
              <a:cxn ang="0">
                <a:pos x="8" y="7"/>
              </a:cxn>
              <a:cxn ang="0">
                <a:pos x="4" y="10"/>
              </a:cxn>
              <a:cxn ang="0">
                <a:pos x="1" y="17"/>
              </a:cxn>
              <a:cxn ang="0">
                <a:pos x="12" y="18"/>
              </a:cxn>
              <a:cxn ang="0">
                <a:pos x="21" y="13"/>
              </a:cxn>
              <a:cxn ang="0">
                <a:pos x="24" y="8"/>
              </a:cxn>
              <a:cxn ang="0">
                <a:pos x="23" y="5"/>
              </a:cxn>
              <a:cxn ang="0">
                <a:pos x="22" y="2"/>
              </a:cxn>
              <a:cxn ang="0">
                <a:pos x="25" y="2"/>
              </a:cxn>
            </a:cxnLst>
            <a:rect l="0" t="0" r="r" b="b"/>
            <a:pathLst>
              <a:path w="25" h="20">
                <a:moveTo>
                  <a:pt x="25" y="2"/>
                </a:moveTo>
                <a:cubicBezTo>
                  <a:pt x="25" y="1"/>
                  <a:pt x="25" y="1"/>
                  <a:pt x="24" y="1"/>
                </a:cubicBezTo>
                <a:cubicBezTo>
                  <a:pt x="22" y="0"/>
                  <a:pt x="20" y="1"/>
                  <a:pt x="18" y="1"/>
                </a:cubicBezTo>
                <a:cubicBezTo>
                  <a:pt x="17" y="1"/>
                  <a:pt x="17" y="1"/>
                  <a:pt x="16" y="2"/>
                </a:cubicBezTo>
                <a:cubicBezTo>
                  <a:pt x="15" y="3"/>
                  <a:pt x="14" y="4"/>
                  <a:pt x="13" y="4"/>
                </a:cubicBezTo>
                <a:cubicBezTo>
                  <a:pt x="12" y="5"/>
                  <a:pt x="10" y="6"/>
                  <a:pt x="8" y="7"/>
                </a:cubicBezTo>
                <a:cubicBezTo>
                  <a:pt x="7" y="8"/>
                  <a:pt x="5" y="9"/>
                  <a:pt x="4" y="10"/>
                </a:cubicBezTo>
                <a:cubicBezTo>
                  <a:pt x="2" y="11"/>
                  <a:pt x="0" y="15"/>
                  <a:pt x="1" y="17"/>
                </a:cubicBezTo>
                <a:cubicBezTo>
                  <a:pt x="4" y="20"/>
                  <a:pt x="9" y="19"/>
                  <a:pt x="12" y="18"/>
                </a:cubicBezTo>
                <a:cubicBezTo>
                  <a:pt x="15" y="16"/>
                  <a:pt x="18" y="16"/>
                  <a:pt x="21" y="13"/>
                </a:cubicBezTo>
                <a:cubicBezTo>
                  <a:pt x="22" y="11"/>
                  <a:pt x="24" y="10"/>
                  <a:pt x="24" y="8"/>
                </a:cubicBezTo>
                <a:cubicBezTo>
                  <a:pt x="24" y="7"/>
                  <a:pt x="23" y="6"/>
                  <a:pt x="23" y="5"/>
                </a:cubicBezTo>
                <a:cubicBezTo>
                  <a:pt x="23" y="4"/>
                  <a:pt x="23" y="3"/>
                  <a:pt x="22" y="2"/>
                </a:cubicBezTo>
                <a:lnTo>
                  <a:pt x="25" y="2"/>
                </a:lnTo>
                <a:close/>
              </a:path>
            </a:pathLst>
          </a:custGeom>
          <a:solidFill>
            <a:srgbClr val="008000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97" name="Freeform 97"/>
          <p:cNvSpPr>
            <a:spLocks/>
          </p:cNvSpPr>
          <p:nvPr/>
        </p:nvSpPr>
        <p:spPr bwMode="auto">
          <a:xfrm>
            <a:off x="5820414" y="4087456"/>
            <a:ext cx="300531" cy="338393"/>
          </a:xfrm>
          <a:custGeom>
            <a:avLst/>
            <a:gdLst/>
            <a:ahLst/>
            <a:cxnLst>
              <a:cxn ang="0">
                <a:pos x="180" y="6"/>
              </a:cxn>
              <a:cxn ang="0">
                <a:pos x="144" y="10"/>
              </a:cxn>
              <a:cxn ang="0">
                <a:pos x="119" y="23"/>
              </a:cxn>
              <a:cxn ang="0">
                <a:pos x="116" y="34"/>
              </a:cxn>
              <a:cxn ang="0">
                <a:pos x="109" y="42"/>
              </a:cxn>
              <a:cxn ang="0">
                <a:pos x="121" y="55"/>
              </a:cxn>
              <a:cxn ang="0">
                <a:pos x="126" y="74"/>
              </a:cxn>
              <a:cxn ang="0">
                <a:pos x="117" y="83"/>
              </a:cxn>
              <a:cxn ang="0">
                <a:pos x="109" y="93"/>
              </a:cxn>
              <a:cxn ang="0">
                <a:pos x="114" y="112"/>
              </a:cxn>
              <a:cxn ang="0">
                <a:pos x="98" y="105"/>
              </a:cxn>
              <a:cxn ang="0">
                <a:pos x="96" y="89"/>
              </a:cxn>
              <a:cxn ang="0">
                <a:pos x="97" y="78"/>
              </a:cxn>
              <a:cxn ang="0">
                <a:pos x="113" y="75"/>
              </a:cxn>
              <a:cxn ang="0">
                <a:pos x="102" y="58"/>
              </a:cxn>
              <a:cxn ang="0">
                <a:pos x="100" y="46"/>
              </a:cxn>
              <a:cxn ang="0">
                <a:pos x="82" y="47"/>
              </a:cxn>
              <a:cxn ang="0">
                <a:pos x="69" y="71"/>
              </a:cxn>
              <a:cxn ang="0">
                <a:pos x="70" y="90"/>
              </a:cxn>
              <a:cxn ang="0">
                <a:pos x="65" y="96"/>
              </a:cxn>
              <a:cxn ang="0">
                <a:pos x="54" y="122"/>
              </a:cxn>
              <a:cxn ang="0">
                <a:pos x="39" y="133"/>
              </a:cxn>
              <a:cxn ang="0">
                <a:pos x="34" y="147"/>
              </a:cxn>
              <a:cxn ang="0">
                <a:pos x="22" y="158"/>
              </a:cxn>
              <a:cxn ang="0">
                <a:pos x="29" y="164"/>
              </a:cxn>
              <a:cxn ang="0">
                <a:pos x="40" y="176"/>
              </a:cxn>
              <a:cxn ang="0">
                <a:pos x="25" y="167"/>
              </a:cxn>
              <a:cxn ang="0">
                <a:pos x="6" y="179"/>
              </a:cxn>
              <a:cxn ang="0">
                <a:pos x="35" y="182"/>
              </a:cxn>
              <a:cxn ang="0">
                <a:pos x="44" y="190"/>
              </a:cxn>
              <a:cxn ang="0">
                <a:pos x="11" y="186"/>
              </a:cxn>
              <a:cxn ang="0">
                <a:pos x="6" y="197"/>
              </a:cxn>
              <a:cxn ang="0">
                <a:pos x="38" y="203"/>
              </a:cxn>
              <a:cxn ang="0">
                <a:pos x="49" y="193"/>
              </a:cxn>
              <a:cxn ang="0">
                <a:pos x="61" y="183"/>
              </a:cxn>
              <a:cxn ang="0">
                <a:pos x="92" y="184"/>
              </a:cxn>
              <a:cxn ang="0">
                <a:pos x="97" y="192"/>
              </a:cxn>
              <a:cxn ang="0">
                <a:pos x="113" y="199"/>
              </a:cxn>
              <a:cxn ang="0">
                <a:pos x="132" y="204"/>
              </a:cxn>
              <a:cxn ang="0">
                <a:pos x="132" y="216"/>
              </a:cxn>
              <a:cxn ang="0">
                <a:pos x="126" y="239"/>
              </a:cxn>
              <a:cxn ang="0">
                <a:pos x="149" y="239"/>
              </a:cxn>
              <a:cxn ang="0">
                <a:pos x="151" y="226"/>
              </a:cxn>
              <a:cxn ang="0">
                <a:pos x="146" y="219"/>
              </a:cxn>
              <a:cxn ang="0">
                <a:pos x="152" y="205"/>
              </a:cxn>
              <a:cxn ang="0">
                <a:pos x="158" y="188"/>
              </a:cxn>
              <a:cxn ang="0">
                <a:pos x="155" y="168"/>
              </a:cxn>
              <a:cxn ang="0">
                <a:pos x="148" y="146"/>
              </a:cxn>
              <a:cxn ang="0">
                <a:pos x="171" y="145"/>
              </a:cxn>
              <a:cxn ang="0">
                <a:pos x="188" y="133"/>
              </a:cxn>
              <a:cxn ang="0">
                <a:pos x="197" y="117"/>
              </a:cxn>
              <a:cxn ang="0">
                <a:pos x="204" y="97"/>
              </a:cxn>
              <a:cxn ang="0">
                <a:pos x="182" y="80"/>
              </a:cxn>
              <a:cxn ang="0">
                <a:pos x="195" y="72"/>
              </a:cxn>
              <a:cxn ang="0">
                <a:pos x="209" y="57"/>
              </a:cxn>
              <a:cxn ang="0">
                <a:pos x="215" y="31"/>
              </a:cxn>
              <a:cxn ang="0">
                <a:pos x="207" y="10"/>
              </a:cxn>
            </a:cxnLst>
            <a:rect l="0" t="0" r="r" b="b"/>
            <a:pathLst>
              <a:path w="216" h="243">
                <a:moveTo>
                  <a:pt x="206" y="9"/>
                </a:moveTo>
                <a:cubicBezTo>
                  <a:pt x="204" y="9"/>
                  <a:pt x="202" y="9"/>
                  <a:pt x="201" y="9"/>
                </a:cubicBezTo>
                <a:cubicBezTo>
                  <a:pt x="199" y="9"/>
                  <a:pt x="199" y="9"/>
                  <a:pt x="198" y="8"/>
                </a:cubicBezTo>
                <a:cubicBezTo>
                  <a:pt x="198" y="5"/>
                  <a:pt x="200" y="2"/>
                  <a:pt x="197" y="1"/>
                </a:cubicBezTo>
                <a:cubicBezTo>
                  <a:pt x="194" y="0"/>
                  <a:pt x="192" y="2"/>
                  <a:pt x="190" y="2"/>
                </a:cubicBezTo>
                <a:cubicBezTo>
                  <a:pt x="187" y="4"/>
                  <a:pt x="183" y="4"/>
                  <a:pt x="180" y="6"/>
                </a:cubicBezTo>
                <a:cubicBezTo>
                  <a:pt x="180" y="6"/>
                  <a:pt x="179" y="6"/>
                  <a:pt x="179" y="6"/>
                </a:cubicBezTo>
                <a:cubicBezTo>
                  <a:pt x="179" y="7"/>
                  <a:pt x="179" y="7"/>
                  <a:pt x="179" y="7"/>
                </a:cubicBezTo>
                <a:cubicBezTo>
                  <a:pt x="177" y="9"/>
                  <a:pt x="173" y="8"/>
                  <a:pt x="170" y="8"/>
                </a:cubicBezTo>
                <a:cubicBezTo>
                  <a:pt x="166" y="8"/>
                  <a:pt x="162" y="5"/>
                  <a:pt x="158" y="5"/>
                </a:cubicBezTo>
                <a:cubicBezTo>
                  <a:pt x="154" y="5"/>
                  <a:pt x="153" y="6"/>
                  <a:pt x="150" y="8"/>
                </a:cubicBezTo>
                <a:cubicBezTo>
                  <a:pt x="148" y="8"/>
                  <a:pt x="146" y="9"/>
                  <a:pt x="144" y="10"/>
                </a:cubicBezTo>
                <a:cubicBezTo>
                  <a:pt x="140" y="10"/>
                  <a:pt x="137" y="10"/>
                  <a:pt x="135" y="12"/>
                </a:cubicBezTo>
                <a:cubicBezTo>
                  <a:pt x="134" y="13"/>
                  <a:pt x="134" y="13"/>
                  <a:pt x="134" y="13"/>
                </a:cubicBezTo>
                <a:cubicBezTo>
                  <a:pt x="133" y="14"/>
                  <a:pt x="132" y="14"/>
                  <a:pt x="131" y="15"/>
                </a:cubicBezTo>
                <a:cubicBezTo>
                  <a:pt x="129" y="16"/>
                  <a:pt x="127" y="16"/>
                  <a:pt x="125" y="18"/>
                </a:cubicBezTo>
                <a:cubicBezTo>
                  <a:pt x="124" y="18"/>
                  <a:pt x="123" y="20"/>
                  <a:pt x="122" y="21"/>
                </a:cubicBezTo>
                <a:cubicBezTo>
                  <a:pt x="121" y="21"/>
                  <a:pt x="119" y="22"/>
                  <a:pt x="119" y="23"/>
                </a:cubicBezTo>
                <a:cubicBezTo>
                  <a:pt x="119" y="24"/>
                  <a:pt x="119" y="25"/>
                  <a:pt x="119" y="25"/>
                </a:cubicBezTo>
                <a:cubicBezTo>
                  <a:pt x="119" y="26"/>
                  <a:pt x="118" y="27"/>
                  <a:pt x="118" y="27"/>
                </a:cubicBezTo>
                <a:cubicBezTo>
                  <a:pt x="118" y="27"/>
                  <a:pt x="117" y="28"/>
                  <a:pt x="117" y="29"/>
                </a:cubicBezTo>
                <a:cubicBezTo>
                  <a:pt x="117" y="30"/>
                  <a:pt x="117" y="31"/>
                  <a:pt x="117" y="31"/>
                </a:cubicBezTo>
                <a:cubicBezTo>
                  <a:pt x="117" y="32"/>
                  <a:pt x="116" y="32"/>
                  <a:pt x="116" y="32"/>
                </a:cubicBezTo>
                <a:cubicBezTo>
                  <a:pt x="116" y="33"/>
                  <a:pt x="117" y="33"/>
                  <a:pt x="116" y="34"/>
                </a:cubicBezTo>
                <a:cubicBezTo>
                  <a:pt x="116" y="34"/>
                  <a:pt x="114" y="35"/>
                  <a:pt x="113" y="35"/>
                </a:cubicBezTo>
                <a:cubicBezTo>
                  <a:pt x="111" y="36"/>
                  <a:pt x="109" y="36"/>
                  <a:pt x="109" y="33"/>
                </a:cubicBezTo>
                <a:cubicBezTo>
                  <a:pt x="108" y="32"/>
                  <a:pt x="108" y="31"/>
                  <a:pt x="107" y="30"/>
                </a:cubicBezTo>
                <a:cubicBezTo>
                  <a:pt x="105" y="29"/>
                  <a:pt x="103" y="36"/>
                  <a:pt x="103" y="38"/>
                </a:cubicBezTo>
                <a:cubicBezTo>
                  <a:pt x="104" y="39"/>
                  <a:pt x="104" y="40"/>
                  <a:pt x="104" y="41"/>
                </a:cubicBezTo>
                <a:cubicBezTo>
                  <a:pt x="105" y="43"/>
                  <a:pt x="107" y="43"/>
                  <a:pt x="109" y="42"/>
                </a:cubicBezTo>
                <a:cubicBezTo>
                  <a:pt x="110" y="41"/>
                  <a:pt x="110" y="39"/>
                  <a:pt x="112" y="41"/>
                </a:cubicBezTo>
                <a:cubicBezTo>
                  <a:pt x="112" y="41"/>
                  <a:pt x="113" y="42"/>
                  <a:pt x="113" y="42"/>
                </a:cubicBezTo>
                <a:cubicBezTo>
                  <a:pt x="113" y="43"/>
                  <a:pt x="114" y="43"/>
                  <a:pt x="114" y="43"/>
                </a:cubicBezTo>
                <a:cubicBezTo>
                  <a:pt x="116" y="46"/>
                  <a:pt x="115" y="51"/>
                  <a:pt x="115" y="54"/>
                </a:cubicBezTo>
                <a:cubicBezTo>
                  <a:pt x="115" y="56"/>
                  <a:pt x="115" y="56"/>
                  <a:pt x="118" y="56"/>
                </a:cubicBezTo>
                <a:cubicBezTo>
                  <a:pt x="119" y="56"/>
                  <a:pt x="120" y="55"/>
                  <a:pt x="121" y="55"/>
                </a:cubicBezTo>
                <a:cubicBezTo>
                  <a:pt x="123" y="56"/>
                  <a:pt x="124" y="57"/>
                  <a:pt x="125" y="57"/>
                </a:cubicBezTo>
                <a:cubicBezTo>
                  <a:pt x="126" y="60"/>
                  <a:pt x="130" y="56"/>
                  <a:pt x="131" y="57"/>
                </a:cubicBezTo>
                <a:cubicBezTo>
                  <a:pt x="132" y="58"/>
                  <a:pt x="132" y="59"/>
                  <a:pt x="131" y="60"/>
                </a:cubicBezTo>
                <a:cubicBezTo>
                  <a:pt x="129" y="62"/>
                  <a:pt x="126" y="61"/>
                  <a:pt x="125" y="63"/>
                </a:cubicBezTo>
                <a:cubicBezTo>
                  <a:pt x="124" y="65"/>
                  <a:pt x="125" y="68"/>
                  <a:pt x="125" y="70"/>
                </a:cubicBezTo>
                <a:cubicBezTo>
                  <a:pt x="125" y="72"/>
                  <a:pt x="125" y="72"/>
                  <a:pt x="126" y="74"/>
                </a:cubicBezTo>
                <a:cubicBezTo>
                  <a:pt x="126" y="74"/>
                  <a:pt x="127" y="75"/>
                  <a:pt x="127" y="75"/>
                </a:cubicBezTo>
                <a:cubicBezTo>
                  <a:pt x="127" y="76"/>
                  <a:pt x="127" y="77"/>
                  <a:pt x="127" y="78"/>
                </a:cubicBezTo>
                <a:cubicBezTo>
                  <a:pt x="129" y="78"/>
                  <a:pt x="130" y="77"/>
                  <a:pt x="129" y="80"/>
                </a:cubicBezTo>
                <a:cubicBezTo>
                  <a:pt x="129" y="81"/>
                  <a:pt x="129" y="81"/>
                  <a:pt x="127" y="81"/>
                </a:cubicBezTo>
                <a:cubicBezTo>
                  <a:pt x="124" y="82"/>
                  <a:pt x="122" y="81"/>
                  <a:pt x="119" y="82"/>
                </a:cubicBezTo>
                <a:cubicBezTo>
                  <a:pt x="118" y="82"/>
                  <a:pt x="118" y="83"/>
                  <a:pt x="117" y="83"/>
                </a:cubicBezTo>
                <a:cubicBezTo>
                  <a:pt x="116" y="83"/>
                  <a:pt x="116" y="83"/>
                  <a:pt x="115" y="83"/>
                </a:cubicBezTo>
                <a:cubicBezTo>
                  <a:pt x="113" y="83"/>
                  <a:pt x="113" y="83"/>
                  <a:pt x="112" y="84"/>
                </a:cubicBezTo>
                <a:cubicBezTo>
                  <a:pt x="110" y="85"/>
                  <a:pt x="110" y="85"/>
                  <a:pt x="110" y="87"/>
                </a:cubicBezTo>
                <a:cubicBezTo>
                  <a:pt x="110" y="87"/>
                  <a:pt x="109" y="88"/>
                  <a:pt x="109" y="88"/>
                </a:cubicBezTo>
                <a:cubicBezTo>
                  <a:pt x="109" y="89"/>
                  <a:pt x="109" y="90"/>
                  <a:pt x="109" y="91"/>
                </a:cubicBezTo>
                <a:cubicBezTo>
                  <a:pt x="109" y="92"/>
                  <a:pt x="109" y="92"/>
                  <a:pt x="109" y="93"/>
                </a:cubicBezTo>
                <a:cubicBezTo>
                  <a:pt x="110" y="94"/>
                  <a:pt x="110" y="94"/>
                  <a:pt x="110" y="95"/>
                </a:cubicBezTo>
                <a:cubicBezTo>
                  <a:pt x="110" y="96"/>
                  <a:pt x="109" y="97"/>
                  <a:pt x="108" y="98"/>
                </a:cubicBezTo>
                <a:cubicBezTo>
                  <a:pt x="107" y="101"/>
                  <a:pt x="109" y="101"/>
                  <a:pt x="110" y="104"/>
                </a:cubicBezTo>
                <a:cubicBezTo>
                  <a:pt x="110" y="105"/>
                  <a:pt x="110" y="106"/>
                  <a:pt x="111" y="107"/>
                </a:cubicBezTo>
                <a:cubicBezTo>
                  <a:pt x="111" y="108"/>
                  <a:pt x="112" y="109"/>
                  <a:pt x="113" y="109"/>
                </a:cubicBezTo>
                <a:cubicBezTo>
                  <a:pt x="114" y="110"/>
                  <a:pt x="115" y="111"/>
                  <a:pt x="114" y="112"/>
                </a:cubicBezTo>
                <a:cubicBezTo>
                  <a:pt x="114" y="112"/>
                  <a:pt x="114" y="112"/>
                  <a:pt x="113" y="112"/>
                </a:cubicBezTo>
                <a:cubicBezTo>
                  <a:pt x="113" y="112"/>
                  <a:pt x="112" y="111"/>
                  <a:pt x="112" y="111"/>
                </a:cubicBezTo>
                <a:cubicBezTo>
                  <a:pt x="111" y="110"/>
                  <a:pt x="110" y="109"/>
                  <a:pt x="109" y="108"/>
                </a:cubicBezTo>
                <a:cubicBezTo>
                  <a:pt x="108" y="107"/>
                  <a:pt x="108" y="107"/>
                  <a:pt x="107" y="106"/>
                </a:cubicBezTo>
                <a:cubicBezTo>
                  <a:pt x="105" y="105"/>
                  <a:pt x="104" y="106"/>
                  <a:pt x="103" y="106"/>
                </a:cubicBezTo>
                <a:cubicBezTo>
                  <a:pt x="101" y="106"/>
                  <a:pt x="99" y="105"/>
                  <a:pt x="98" y="105"/>
                </a:cubicBezTo>
                <a:cubicBezTo>
                  <a:pt x="96" y="104"/>
                  <a:pt x="95" y="104"/>
                  <a:pt x="94" y="104"/>
                </a:cubicBezTo>
                <a:cubicBezTo>
                  <a:pt x="92" y="103"/>
                  <a:pt x="91" y="100"/>
                  <a:pt x="93" y="99"/>
                </a:cubicBezTo>
                <a:cubicBezTo>
                  <a:pt x="94" y="98"/>
                  <a:pt x="100" y="100"/>
                  <a:pt x="99" y="97"/>
                </a:cubicBezTo>
                <a:cubicBezTo>
                  <a:pt x="98" y="95"/>
                  <a:pt x="97" y="96"/>
                  <a:pt x="97" y="95"/>
                </a:cubicBezTo>
                <a:cubicBezTo>
                  <a:pt x="97" y="94"/>
                  <a:pt x="97" y="92"/>
                  <a:pt x="97" y="91"/>
                </a:cubicBezTo>
                <a:cubicBezTo>
                  <a:pt x="97" y="90"/>
                  <a:pt x="96" y="90"/>
                  <a:pt x="96" y="89"/>
                </a:cubicBezTo>
                <a:cubicBezTo>
                  <a:pt x="96" y="89"/>
                  <a:pt x="97" y="88"/>
                  <a:pt x="97" y="88"/>
                </a:cubicBezTo>
                <a:cubicBezTo>
                  <a:pt x="97" y="88"/>
                  <a:pt x="97" y="87"/>
                  <a:pt x="97" y="86"/>
                </a:cubicBezTo>
                <a:cubicBezTo>
                  <a:pt x="96" y="84"/>
                  <a:pt x="95" y="83"/>
                  <a:pt x="94" y="82"/>
                </a:cubicBezTo>
                <a:cubicBezTo>
                  <a:pt x="94" y="81"/>
                  <a:pt x="94" y="81"/>
                  <a:pt x="94" y="80"/>
                </a:cubicBezTo>
                <a:cubicBezTo>
                  <a:pt x="93" y="80"/>
                  <a:pt x="93" y="80"/>
                  <a:pt x="93" y="79"/>
                </a:cubicBezTo>
                <a:cubicBezTo>
                  <a:pt x="93" y="77"/>
                  <a:pt x="95" y="78"/>
                  <a:pt x="97" y="78"/>
                </a:cubicBezTo>
                <a:cubicBezTo>
                  <a:pt x="98" y="78"/>
                  <a:pt x="98" y="78"/>
                  <a:pt x="100" y="78"/>
                </a:cubicBezTo>
                <a:cubicBezTo>
                  <a:pt x="101" y="78"/>
                  <a:pt x="102" y="77"/>
                  <a:pt x="102" y="77"/>
                </a:cubicBezTo>
                <a:cubicBezTo>
                  <a:pt x="103" y="77"/>
                  <a:pt x="104" y="77"/>
                  <a:pt x="105" y="77"/>
                </a:cubicBezTo>
                <a:cubicBezTo>
                  <a:pt x="107" y="76"/>
                  <a:pt x="106" y="76"/>
                  <a:pt x="107" y="75"/>
                </a:cubicBezTo>
                <a:cubicBezTo>
                  <a:pt x="108" y="72"/>
                  <a:pt x="109" y="75"/>
                  <a:pt x="111" y="75"/>
                </a:cubicBezTo>
                <a:cubicBezTo>
                  <a:pt x="111" y="75"/>
                  <a:pt x="112" y="75"/>
                  <a:pt x="113" y="75"/>
                </a:cubicBezTo>
                <a:cubicBezTo>
                  <a:pt x="113" y="74"/>
                  <a:pt x="113" y="72"/>
                  <a:pt x="112" y="72"/>
                </a:cubicBezTo>
                <a:cubicBezTo>
                  <a:pt x="112" y="71"/>
                  <a:pt x="111" y="71"/>
                  <a:pt x="110" y="71"/>
                </a:cubicBezTo>
                <a:cubicBezTo>
                  <a:pt x="110" y="70"/>
                  <a:pt x="108" y="69"/>
                  <a:pt x="108" y="68"/>
                </a:cubicBezTo>
                <a:cubicBezTo>
                  <a:pt x="107" y="68"/>
                  <a:pt x="108" y="67"/>
                  <a:pt x="108" y="66"/>
                </a:cubicBezTo>
                <a:cubicBezTo>
                  <a:pt x="108" y="64"/>
                  <a:pt x="107" y="64"/>
                  <a:pt x="105" y="63"/>
                </a:cubicBezTo>
                <a:cubicBezTo>
                  <a:pt x="103" y="62"/>
                  <a:pt x="103" y="60"/>
                  <a:pt x="102" y="58"/>
                </a:cubicBezTo>
                <a:cubicBezTo>
                  <a:pt x="101" y="57"/>
                  <a:pt x="99" y="56"/>
                  <a:pt x="98" y="55"/>
                </a:cubicBezTo>
                <a:cubicBezTo>
                  <a:pt x="97" y="54"/>
                  <a:pt x="97" y="55"/>
                  <a:pt x="97" y="53"/>
                </a:cubicBezTo>
                <a:cubicBezTo>
                  <a:pt x="97" y="52"/>
                  <a:pt x="98" y="51"/>
                  <a:pt x="99" y="50"/>
                </a:cubicBezTo>
                <a:cubicBezTo>
                  <a:pt x="100" y="49"/>
                  <a:pt x="101" y="48"/>
                  <a:pt x="102" y="47"/>
                </a:cubicBezTo>
                <a:cubicBezTo>
                  <a:pt x="104" y="47"/>
                  <a:pt x="105" y="46"/>
                  <a:pt x="106" y="45"/>
                </a:cubicBezTo>
                <a:cubicBezTo>
                  <a:pt x="104" y="45"/>
                  <a:pt x="102" y="45"/>
                  <a:pt x="100" y="46"/>
                </a:cubicBezTo>
                <a:cubicBezTo>
                  <a:pt x="99" y="47"/>
                  <a:pt x="98" y="48"/>
                  <a:pt x="97" y="49"/>
                </a:cubicBezTo>
                <a:cubicBezTo>
                  <a:pt x="95" y="51"/>
                  <a:pt x="93" y="53"/>
                  <a:pt x="92" y="53"/>
                </a:cubicBezTo>
                <a:cubicBezTo>
                  <a:pt x="90" y="53"/>
                  <a:pt x="86" y="53"/>
                  <a:pt x="85" y="51"/>
                </a:cubicBezTo>
                <a:cubicBezTo>
                  <a:pt x="85" y="51"/>
                  <a:pt x="85" y="51"/>
                  <a:pt x="85" y="51"/>
                </a:cubicBezTo>
                <a:cubicBezTo>
                  <a:pt x="85" y="50"/>
                  <a:pt x="84" y="50"/>
                  <a:pt x="84" y="49"/>
                </a:cubicBezTo>
                <a:cubicBezTo>
                  <a:pt x="84" y="48"/>
                  <a:pt x="83" y="47"/>
                  <a:pt x="82" y="47"/>
                </a:cubicBezTo>
                <a:cubicBezTo>
                  <a:pt x="78" y="47"/>
                  <a:pt x="77" y="50"/>
                  <a:pt x="77" y="53"/>
                </a:cubicBezTo>
                <a:cubicBezTo>
                  <a:pt x="77" y="56"/>
                  <a:pt x="77" y="57"/>
                  <a:pt x="75" y="60"/>
                </a:cubicBezTo>
                <a:cubicBezTo>
                  <a:pt x="75" y="60"/>
                  <a:pt x="74" y="62"/>
                  <a:pt x="73" y="62"/>
                </a:cubicBezTo>
                <a:cubicBezTo>
                  <a:pt x="72" y="63"/>
                  <a:pt x="69" y="61"/>
                  <a:pt x="67" y="60"/>
                </a:cubicBezTo>
                <a:cubicBezTo>
                  <a:pt x="67" y="61"/>
                  <a:pt x="67" y="62"/>
                  <a:pt x="67" y="63"/>
                </a:cubicBezTo>
                <a:cubicBezTo>
                  <a:pt x="66" y="66"/>
                  <a:pt x="68" y="68"/>
                  <a:pt x="69" y="71"/>
                </a:cubicBezTo>
                <a:cubicBezTo>
                  <a:pt x="69" y="72"/>
                  <a:pt x="68" y="73"/>
                  <a:pt x="69" y="74"/>
                </a:cubicBezTo>
                <a:cubicBezTo>
                  <a:pt x="69" y="75"/>
                  <a:pt x="72" y="75"/>
                  <a:pt x="73" y="77"/>
                </a:cubicBezTo>
                <a:cubicBezTo>
                  <a:pt x="73" y="79"/>
                  <a:pt x="72" y="80"/>
                  <a:pt x="72" y="81"/>
                </a:cubicBezTo>
                <a:cubicBezTo>
                  <a:pt x="72" y="83"/>
                  <a:pt x="72" y="84"/>
                  <a:pt x="72" y="85"/>
                </a:cubicBezTo>
                <a:cubicBezTo>
                  <a:pt x="72" y="86"/>
                  <a:pt x="71" y="87"/>
                  <a:pt x="71" y="88"/>
                </a:cubicBezTo>
                <a:cubicBezTo>
                  <a:pt x="71" y="89"/>
                  <a:pt x="70" y="90"/>
                  <a:pt x="70" y="90"/>
                </a:cubicBezTo>
                <a:cubicBezTo>
                  <a:pt x="70" y="91"/>
                  <a:pt x="70" y="91"/>
                  <a:pt x="70" y="91"/>
                </a:cubicBezTo>
                <a:cubicBezTo>
                  <a:pt x="70" y="92"/>
                  <a:pt x="70" y="92"/>
                  <a:pt x="70" y="92"/>
                </a:cubicBezTo>
                <a:cubicBezTo>
                  <a:pt x="70" y="92"/>
                  <a:pt x="69" y="93"/>
                  <a:pt x="69" y="93"/>
                </a:cubicBezTo>
                <a:cubicBezTo>
                  <a:pt x="69" y="94"/>
                  <a:pt x="68" y="93"/>
                  <a:pt x="68" y="94"/>
                </a:cubicBezTo>
                <a:cubicBezTo>
                  <a:pt x="67" y="94"/>
                  <a:pt x="66" y="95"/>
                  <a:pt x="66" y="95"/>
                </a:cubicBezTo>
                <a:cubicBezTo>
                  <a:pt x="65" y="95"/>
                  <a:pt x="65" y="95"/>
                  <a:pt x="65" y="96"/>
                </a:cubicBezTo>
                <a:cubicBezTo>
                  <a:pt x="64" y="97"/>
                  <a:pt x="65" y="97"/>
                  <a:pt x="65" y="98"/>
                </a:cubicBezTo>
                <a:cubicBezTo>
                  <a:pt x="65" y="98"/>
                  <a:pt x="64" y="99"/>
                  <a:pt x="64" y="99"/>
                </a:cubicBezTo>
                <a:cubicBezTo>
                  <a:pt x="63" y="100"/>
                  <a:pt x="63" y="102"/>
                  <a:pt x="63" y="103"/>
                </a:cubicBezTo>
                <a:cubicBezTo>
                  <a:pt x="63" y="104"/>
                  <a:pt x="63" y="106"/>
                  <a:pt x="62" y="107"/>
                </a:cubicBezTo>
                <a:cubicBezTo>
                  <a:pt x="62" y="109"/>
                  <a:pt x="60" y="110"/>
                  <a:pt x="60" y="111"/>
                </a:cubicBezTo>
                <a:cubicBezTo>
                  <a:pt x="58" y="114"/>
                  <a:pt x="55" y="117"/>
                  <a:pt x="54" y="122"/>
                </a:cubicBezTo>
                <a:cubicBezTo>
                  <a:pt x="53" y="121"/>
                  <a:pt x="51" y="123"/>
                  <a:pt x="50" y="124"/>
                </a:cubicBezTo>
                <a:cubicBezTo>
                  <a:pt x="49" y="125"/>
                  <a:pt x="49" y="126"/>
                  <a:pt x="49" y="127"/>
                </a:cubicBezTo>
                <a:cubicBezTo>
                  <a:pt x="49" y="127"/>
                  <a:pt x="49" y="128"/>
                  <a:pt x="48" y="128"/>
                </a:cubicBezTo>
                <a:cubicBezTo>
                  <a:pt x="48" y="126"/>
                  <a:pt x="43" y="126"/>
                  <a:pt x="42" y="127"/>
                </a:cubicBezTo>
                <a:cubicBezTo>
                  <a:pt x="41" y="128"/>
                  <a:pt x="41" y="128"/>
                  <a:pt x="41" y="129"/>
                </a:cubicBezTo>
                <a:cubicBezTo>
                  <a:pt x="40" y="130"/>
                  <a:pt x="40" y="131"/>
                  <a:pt x="39" y="133"/>
                </a:cubicBezTo>
                <a:cubicBezTo>
                  <a:pt x="39" y="134"/>
                  <a:pt x="38" y="134"/>
                  <a:pt x="38" y="135"/>
                </a:cubicBezTo>
                <a:cubicBezTo>
                  <a:pt x="38" y="136"/>
                  <a:pt x="38" y="137"/>
                  <a:pt x="38" y="138"/>
                </a:cubicBezTo>
                <a:cubicBezTo>
                  <a:pt x="38" y="140"/>
                  <a:pt x="39" y="140"/>
                  <a:pt x="39" y="141"/>
                </a:cubicBezTo>
                <a:cubicBezTo>
                  <a:pt x="40" y="143"/>
                  <a:pt x="39" y="144"/>
                  <a:pt x="40" y="145"/>
                </a:cubicBezTo>
                <a:cubicBezTo>
                  <a:pt x="39" y="145"/>
                  <a:pt x="39" y="145"/>
                  <a:pt x="38" y="146"/>
                </a:cubicBezTo>
                <a:cubicBezTo>
                  <a:pt x="36" y="146"/>
                  <a:pt x="36" y="146"/>
                  <a:pt x="34" y="147"/>
                </a:cubicBezTo>
                <a:cubicBezTo>
                  <a:pt x="34" y="147"/>
                  <a:pt x="33" y="147"/>
                  <a:pt x="32" y="147"/>
                </a:cubicBezTo>
                <a:cubicBezTo>
                  <a:pt x="32" y="148"/>
                  <a:pt x="32" y="148"/>
                  <a:pt x="32" y="149"/>
                </a:cubicBezTo>
                <a:cubicBezTo>
                  <a:pt x="30" y="150"/>
                  <a:pt x="30" y="149"/>
                  <a:pt x="29" y="151"/>
                </a:cubicBezTo>
                <a:cubicBezTo>
                  <a:pt x="29" y="152"/>
                  <a:pt x="29" y="154"/>
                  <a:pt x="29" y="156"/>
                </a:cubicBezTo>
                <a:cubicBezTo>
                  <a:pt x="29" y="158"/>
                  <a:pt x="28" y="157"/>
                  <a:pt x="26" y="157"/>
                </a:cubicBezTo>
                <a:cubicBezTo>
                  <a:pt x="25" y="157"/>
                  <a:pt x="23" y="158"/>
                  <a:pt x="22" y="158"/>
                </a:cubicBezTo>
                <a:cubicBezTo>
                  <a:pt x="20" y="159"/>
                  <a:pt x="15" y="162"/>
                  <a:pt x="16" y="164"/>
                </a:cubicBezTo>
                <a:cubicBezTo>
                  <a:pt x="17" y="165"/>
                  <a:pt x="19" y="165"/>
                  <a:pt x="20" y="164"/>
                </a:cubicBezTo>
                <a:cubicBezTo>
                  <a:pt x="20" y="164"/>
                  <a:pt x="21" y="163"/>
                  <a:pt x="21" y="163"/>
                </a:cubicBezTo>
                <a:cubicBezTo>
                  <a:pt x="22" y="162"/>
                  <a:pt x="24" y="162"/>
                  <a:pt x="24" y="162"/>
                </a:cubicBezTo>
                <a:cubicBezTo>
                  <a:pt x="26" y="161"/>
                  <a:pt x="26" y="161"/>
                  <a:pt x="28" y="162"/>
                </a:cubicBezTo>
                <a:cubicBezTo>
                  <a:pt x="28" y="162"/>
                  <a:pt x="29" y="163"/>
                  <a:pt x="29" y="164"/>
                </a:cubicBezTo>
                <a:cubicBezTo>
                  <a:pt x="30" y="164"/>
                  <a:pt x="32" y="164"/>
                  <a:pt x="33" y="164"/>
                </a:cubicBezTo>
                <a:cubicBezTo>
                  <a:pt x="34" y="164"/>
                  <a:pt x="40" y="161"/>
                  <a:pt x="40" y="163"/>
                </a:cubicBezTo>
                <a:cubicBezTo>
                  <a:pt x="41" y="164"/>
                  <a:pt x="37" y="167"/>
                  <a:pt x="36" y="167"/>
                </a:cubicBezTo>
                <a:cubicBezTo>
                  <a:pt x="35" y="168"/>
                  <a:pt x="35" y="169"/>
                  <a:pt x="35" y="170"/>
                </a:cubicBezTo>
                <a:cubicBezTo>
                  <a:pt x="37" y="170"/>
                  <a:pt x="39" y="171"/>
                  <a:pt x="40" y="172"/>
                </a:cubicBezTo>
                <a:cubicBezTo>
                  <a:pt x="40" y="173"/>
                  <a:pt x="40" y="175"/>
                  <a:pt x="40" y="176"/>
                </a:cubicBezTo>
                <a:cubicBezTo>
                  <a:pt x="41" y="177"/>
                  <a:pt x="44" y="177"/>
                  <a:pt x="44" y="178"/>
                </a:cubicBezTo>
                <a:cubicBezTo>
                  <a:pt x="45" y="179"/>
                  <a:pt x="44" y="180"/>
                  <a:pt x="44" y="181"/>
                </a:cubicBezTo>
                <a:cubicBezTo>
                  <a:pt x="39" y="181"/>
                  <a:pt x="36" y="176"/>
                  <a:pt x="34" y="172"/>
                </a:cubicBezTo>
                <a:cubicBezTo>
                  <a:pt x="33" y="171"/>
                  <a:pt x="31" y="170"/>
                  <a:pt x="30" y="169"/>
                </a:cubicBezTo>
                <a:cubicBezTo>
                  <a:pt x="29" y="169"/>
                  <a:pt x="28" y="169"/>
                  <a:pt x="28" y="168"/>
                </a:cubicBezTo>
                <a:cubicBezTo>
                  <a:pt x="27" y="167"/>
                  <a:pt x="27" y="167"/>
                  <a:pt x="25" y="167"/>
                </a:cubicBezTo>
                <a:cubicBezTo>
                  <a:pt x="23" y="167"/>
                  <a:pt x="23" y="168"/>
                  <a:pt x="22" y="169"/>
                </a:cubicBezTo>
                <a:cubicBezTo>
                  <a:pt x="20" y="170"/>
                  <a:pt x="17" y="169"/>
                  <a:pt x="15" y="169"/>
                </a:cubicBezTo>
                <a:cubicBezTo>
                  <a:pt x="13" y="169"/>
                  <a:pt x="13" y="169"/>
                  <a:pt x="12" y="169"/>
                </a:cubicBezTo>
                <a:cubicBezTo>
                  <a:pt x="12" y="170"/>
                  <a:pt x="11" y="170"/>
                  <a:pt x="11" y="171"/>
                </a:cubicBezTo>
                <a:cubicBezTo>
                  <a:pt x="10" y="171"/>
                  <a:pt x="10" y="171"/>
                  <a:pt x="9" y="172"/>
                </a:cubicBezTo>
                <a:cubicBezTo>
                  <a:pt x="8" y="173"/>
                  <a:pt x="5" y="177"/>
                  <a:pt x="6" y="179"/>
                </a:cubicBezTo>
                <a:cubicBezTo>
                  <a:pt x="8" y="179"/>
                  <a:pt x="12" y="178"/>
                  <a:pt x="13" y="180"/>
                </a:cubicBezTo>
                <a:cubicBezTo>
                  <a:pt x="14" y="180"/>
                  <a:pt x="14" y="181"/>
                  <a:pt x="14" y="182"/>
                </a:cubicBezTo>
                <a:cubicBezTo>
                  <a:pt x="15" y="183"/>
                  <a:pt x="16" y="183"/>
                  <a:pt x="18" y="184"/>
                </a:cubicBezTo>
                <a:cubicBezTo>
                  <a:pt x="22" y="184"/>
                  <a:pt x="23" y="187"/>
                  <a:pt x="27" y="185"/>
                </a:cubicBezTo>
                <a:cubicBezTo>
                  <a:pt x="29" y="184"/>
                  <a:pt x="31" y="183"/>
                  <a:pt x="33" y="182"/>
                </a:cubicBezTo>
                <a:cubicBezTo>
                  <a:pt x="34" y="182"/>
                  <a:pt x="34" y="182"/>
                  <a:pt x="35" y="182"/>
                </a:cubicBezTo>
                <a:cubicBezTo>
                  <a:pt x="36" y="182"/>
                  <a:pt x="37" y="181"/>
                  <a:pt x="37" y="181"/>
                </a:cubicBezTo>
                <a:cubicBezTo>
                  <a:pt x="38" y="181"/>
                  <a:pt x="39" y="182"/>
                  <a:pt x="40" y="183"/>
                </a:cubicBezTo>
                <a:cubicBezTo>
                  <a:pt x="40" y="185"/>
                  <a:pt x="39" y="186"/>
                  <a:pt x="41" y="186"/>
                </a:cubicBezTo>
                <a:cubicBezTo>
                  <a:pt x="42" y="187"/>
                  <a:pt x="46" y="184"/>
                  <a:pt x="47" y="186"/>
                </a:cubicBezTo>
                <a:cubicBezTo>
                  <a:pt x="48" y="186"/>
                  <a:pt x="48" y="190"/>
                  <a:pt x="48" y="190"/>
                </a:cubicBezTo>
                <a:cubicBezTo>
                  <a:pt x="47" y="191"/>
                  <a:pt x="45" y="190"/>
                  <a:pt x="44" y="190"/>
                </a:cubicBezTo>
                <a:cubicBezTo>
                  <a:pt x="41" y="189"/>
                  <a:pt x="39" y="189"/>
                  <a:pt x="36" y="188"/>
                </a:cubicBezTo>
                <a:cubicBezTo>
                  <a:pt x="35" y="188"/>
                  <a:pt x="34" y="187"/>
                  <a:pt x="33" y="188"/>
                </a:cubicBezTo>
                <a:cubicBezTo>
                  <a:pt x="32" y="188"/>
                  <a:pt x="31" y="188"/>
                  <a:pt x="30" y="188"/>
                </a:cubicBezTo>
                <a:cubicBezTo>
                  <a:pt x="27" y="189"/>
                  <a:pt x="24" y="188"/>
                  <a:pt x="21" y="188"/>
                </a:cubicBezTo>
                <a:cubicBezTo>
                  <a:pt x="18" y="188"/>
                  <a:pt x="16" y="188"/>
                  <a:pt x="13" y="187"/>
                </a:cubicBezTo>
                <a:cubicBezTo>
                  <a:pt x="12" y="187"/>
                  <a:pt x="11" y="186"/>
                  <a:pt x="11" y="186"/>
                </a:cubicBezTo>
                <a:cubicBezTo>
                  <a:pt x="9" y="185"/>
                  <a:pt x="8" y="183"/>
                  <a:pt x="6" y="183"/>
                </a:cubicBezTo>
                <a:cubicBezTo>
                  <a:pt x="3" y="182"/>
                  <a:pt x="1" y="184"/>
                  <a:pt x="1" y="187"/>
                </a:cubicBezTo>
                <a:cubicBezTo>
                  <a:pt x="1" y="188"/>
                  <a:pt x="1" y="189"/>
                  <a:pt x="0" y="190"/>
                </a:cubicBezTo>
                <a:cubicBezTo>
                  <a:pt x="0" y="192"/>
                  <a:pt x="1" y="192"/>
                  <a:pt x="1" y="193"/>
                </a:cubicBezTo>
                <a:cubicBezTo>
                  <a:pt x="2" y="194"/>
                  <a:pt x="2" y="195"/>
                  <a:pt x="3" y="196"/>
                </a:cubicBezTo>
                <a:cubicBezTo>
                  <a:pt x="4" y="197"/>
                  <a:pt x="5" y="197"/>
                  <a:pt x="6" y="197"/>
                </a:cubicBezTo>
                <a:cubicBezTo>
                  <a:pt x="7" y="198"/>
                  <a:pt x="9" y="199"/>
                  <a:pt x="11" y="198"/>
                </a:cubicBezTo>
                <a:cubicBezTo>
                  <a:pt x="12" y="197"/>
                  <a:pt x="12" y="196"/>
                  <a:pt x="12" y="196"/>
                </a:cubicBezTo>
                <a:cubicBezTo>
                  <a:pt x="13" y="195"/>
                  <a:pt x="17" y="194"/>
                  <a:pt x="18" y="194"/>
                </a:cubicBezTo>
                <a:cubicBezTo>
                  <a:pt x="21" y="194"/>
                  <a:pt x="22" y="196"/>
                  <a:pt x="23" y="198"/>
                </a:cubicBezTo>
                <a:cubicBezTo>
                  <a:pt x="25" y="200"/>
                  <a:pt x="30" y="201"/>
                  <a:pt x="33" y="202"/>
                </a:cubicBezTo>
                <a:cubicBezTo>
                  <a:pt x="35" y="203"/>
                  <a:pt x="36" y="204"/>
                  <a:pt x="38" y="203"/>
                </a:cubicBezTo>
                <a:cubicBezTo>
                  <a:pt x="39" y="203"/>
                  <a:pt x="40" y="202"/>
                  <a:pt x="41" y="201"/>
                </a:cubicBezTo>
                <a:cubicBezTo>
                  <a:pt x="41" y="200"/>
                  <a:pt x="42" y="199"/>
                  <a:pt x="42" y="199"/>
                </a:cubicBezTo>
                <a:cubicBezTo>
                  <a:pt x="42" y="198"/>
                  <a:pt x="43" y="197"/>
                  <a:pt x="44" y="196"/>
                </a:cubicBezTo>
                <a:cubicBezTo>
                  <a:pt x="44" y="195"/>
                  <a:pt x="44" y="195"/>
                  <a:pt x="46" y="194"/>
                </a:cubicBezTo>
                <a:cubicBezTo>
                  <a:pt x="47" y="194"/>
                  <a:pt x="48" y="194"/>
                  <a:pt x="49" y="193"/>
                </a:cubicBezTo>
                <a:cubicBezTo>
                  <a:pt x="49" y="193"/>
                  <a:pt x="49" y="193"/>
                  <a:pt x="49" y="193"/>
                </a:cubicBezTo>
                <a:cubicBezTo>
                  <a:pt x="49" y="192"/>
                  <a:pt x="49" y="192"/>
                  <a:pt x="50" y="192"/>
                </a:cubicBezTo>
                <a:cubicBezTo>
                  <a:pt x="51" y="191"/>
                  <a:pt x="51" y="191"/>
                  <a:pt x="51" y="190"/>
                </a:cubicBezTo>
                <a:cubicBezTo>
                  <a:pt x="52" y="189"/>
                  <a:pt x="53" y="188"/>
                  <a:pt x="54" y="188"/>
                </a:cubicBezTo>
                <a:cubicBezTo>
                  <a:pt x="55" y="187"/>
                  <a:pt x="55" y="187"/>
                  <a:pt x="56" y="187"/>
                </a:cubicBezTo>
                <a:cubicBezTo>
                  <a:pt x="57" y="186"/>
                  <a:pt x="58" y="186"/>
                  <a:pt x="59" y="185"/>
                </a:cubicBezTo>
                <a:cubicBezTo>
                  <a:pt x="60" y="185"/>
                  <a:pt x="60" y="184"/>
                  <a:pt x="61" y="183"/>
                </a:cubicBezTo>
                <a:cubicBezTo>
                  <a:pt x="62" y="183"/>
                  <a:pt x="63" y="183"/>
                  <a:pt x="64" y="183"/>
                </a:cubicBezTo>
                <a:cubicBezTo>
                  <a:pt x="65" y="183"/>
                  <a:pt x="66" y="182"/>
                  <a:pt x="67" y="182"/>
                </a:cubicBezTo>
                <a:cubicBezTo>
                  <a:pt x="70" y="182"/>
                  <a:pt x="73" y="182"/>
                  <a:pt x="76" y="182"/>
                </a:cubicBezTo>
                <a:cubicBezTo>
                  <a:pt x="79" y="182"/>
                  <a:pt x="80" y="184"/>
                  <a:pt x="82" y="184"/>
                </a:cubicBezTo>
                <a:cubicBezTo>
                  <a:pt x="84" y="185"/>
                  <a:pt x="86" y="184"/>
                  <a:pt x="88" y="184"/>
                </a:cubicBezTo>
                <a:cubicBezTo>
                  <a:pt x="89" y="184"/>
                  <a:pt x="91" y="184"/>
                  <a:pt x="92" y="184"/>
                </a:cubicBezTo>
                <a:cubicBezTo>
                  <a:pt x="93" y="184"/>
                  <a:pt x="94" y="183"/>
                  <a:pt x="96" y="182"/>
                </a:cubicBezTo>
                <a:cubicBezTo>
                  <a:pt x="96" y="182"/>
                  <a:pt x="97" y="182"/>
                  <a:pt x="98" y="182"/>
                </a:cubicBezTo>
                <a:cubicBezTo>
                  <a:pt x="99" y="182"/>
                  <a:pt x="100" y="182"/>
                  <a:pt x="100" y="182"/>
                </a:cubicBezTo>
                <a:cubicBezTo>
                  <a:pt x="103" y="182"/>
                  <a:pt x="104" y="185"/>
                  <a:pt x="103" y="187"/>
                </a:cubicBezTo>
                <a:cubicBezTo>
                  <a:pt x="103" y="188"/>
                  <a:pt x="100" y="190"/>
                  <a:pt x="98" y="191"/>
                </a:cubicBezTo>
                <a:cubicBezTo>
                  <a:pt x="98" y="191"/>
                  <a:pt x="97" y="191"/>
                  <a:pt x="97" y="192"/>
                </a:cubicBezTo>
                <a:cubicBezTo>
                  <a:pt x="97" y="193"/>
                  <a:pt x="98" y="193"/>
                  <a:pt x="99" y="193"/>
                </a:cubicBezTo>
                <a:cubicBezTo>
                  <a:pt x="101" y="194"/>
                  <a:pt x="102" y="194"/>
                  <a:pt x="104" y="195"/>
                </a:cubicBezTo>
                <a:cubicBezTo>
                  <a:pt x="106" y="196"/>
                  <a:pt x="106" y="196"/>
                  <a:pt x="107" y="197"/>
                </a:cubicBezTo>
                <a:cubicBezTo>
                  <a:pt x="107" y="197"/>
                  <a:pt x="108" y="198"/>
                  <a:pt x="108" y="198"/>
                </a:cubicBezTo>
                <a:cubicBezTo>
                  <a:pt x="109" y="198"/>
                  <a:pt x="109" y="199"/>
                  <a:pt x="109" y="199"/>
                </a:cubicBezTo>
                <a:cubicBezTo>
                  <a:pt x="111" y="200"/>
                  <a:pt x="112" y="200"/>
                  <a:pt x="113" y="199"/>
                </a:cubicBezTo>
                <a:cubicBezTo>
                  <a:pt x="116" y="198"/>
                  <a:pt x="118" y="197"/>
                  <a:pt x="121" y="197"/>
                </a:cubicBezTo>
                <a:cubicBezTo>
                  <a:pt x="123" y="197"/>
                  <a:pt x="123" y="197"/>
                  <a:pt x="124" y="199"/>
                </a:cubicBezTo>
                <a:cubicBezTo>
                  <a:pt x="124" y="199"/>
                  <a:pt x="125" y="200"/>
                  <a:pt x="125" y="200"/>
                </a:cubicBezTo>
                <a:cubicBezTo>
                  <a:pt x="126" y="201"/>
                  <a:pt x="126" y="201"/>
                  <a:pt x="127" y="202"/>
                </a:cubicBezTo>
                <a:cubicBezTo>
                  <a:pt x="127" y="202"/>
                  <a:pt x="128" y="203"/>
                  <a:pt x="129" y="203"/>
                </a:cubicBezTo>
                <a:cubicBezTo>
                  <a:pt x="130" y="204"/>
                  <a:pt x="131" y="204"/>
                  <a:pt x="132" y="204"/>
                </a:cubicBezTo>
                <a:cubicBezTo>
                  <a:pt x="133" y="205"/>
                  <a:pt x="135" y="205"/>
                  <a:pt x="136" y="205"/>
                </a:cubicBezTo>
                <a:cubicBezTo>
                  <a:pt x="136" y="206"/>
                  <a:pt x="137" y="207"/>
                  <a:pt x="137" y="208"/>
                </a:cubicBezTo>
                <a:cubicBezTo>
                  <a:pt x="136" y="209"/>
                  <a:pt x="136" y="209"/>
                  <a:pt x="135" y="210"/>
                </a:cubicBezTo>
                <a:cubicBezTo>
                  <a:pt x="135" y="211"/>
                  <a:pt x="134" y="212"/>
                  <a:pt x="134" y="213"/>
                </a:cubicBezTo>
                <a:cubicBezTo>
                  <a:pt x="133" y="214"/>
                  <a:pt x="133" y="214"/>
                  <a:pt x="132" y="214"/>
                </a:cubicBezTo>
                <a:cubicBezTo>
                  <a:pt x="132" y="215"/>
                  <a:pt x="132" y="215"/>
                  <a:pt x="132" y="216"/>
                </a:cubicBezTo>
                <a:cubicBezTo>
                  <a:pt x="131" y="218"/>
                  <a:pt x="130" y="219"/>
                  <a:pt x="129" y="221"/>
                </a:cubicBezTo>
                <a:cubicBezTo>
                  <a:pt x="129" y="222"/>
                  <a:pt x="129" y="223"/>
                  <a:pt x="128" y="224"/>
                </a:cubicBezTo>
                <a:cubicBezTo>
                  <a:pt x="128" y="226"/>
                  <a:pt x="128" y="227"/>
                  <a:pt x="127" y="228"/>
                </a:cubicBezTo>
                <a:cubicBezTo>
                  <a:pt x="126" y="229"/>
                  <a:pt x="126" y="229"/>
                  <a:pt x="126" y="231"/>
                </a:cubicBezTo>
                <a:cubicBezTo>
                  <a:pt x="126" y="231"/>
                  <a:pt x="126" y="232"/>
                  <a:pt x="126" y="233"/>
                </a:cubicBezTo>
                <a:cubicBezTo>
                  <a:pt x="126" y="234"/>
                  <a:pt x="125" y="238"/>
                  <a:pt x="126" y="239"/>
                </a:cubicBezTo>
                <a:cubicBezTo>
                  <a:pt x="127" y="241"/>
                  <a:pt x="131" y="240"/>
                  <a:pt x="133" y="240"/>
                </a:cubicBezTo>
                <a:cubicBezTo>
                  <a:pt x="134" y="240"/>
                  <a:pt x="135" y="241"/>
                  <a:pt x="137" y="241"/>
                </a:cubicBezTo>
                <a:cubicBezTo>
                  <a:pt x="139" y="243"/>
                  <a:pt x="142" y="243"/>
                  <a:pt x="145" y="243"/>
                </a:cubicBezTo>
                <a:cubicBezTo>
                  <a:pt x="145" y="243"/>
                  <a:pt x="145" y="243"/>
                  <a:pt x="145" y="243"/>
                </a:cubicBezTo>
                <a:cubicBezTo>
                  <a:pt x="146" y="242"/>
                  <a:pt x="146" y="241"/>
                  <a:pt x="146" y="241"/>
                </a:cubicBezTo>
                <a:cubicBezTo>
                  <a:pt x="147" y="240"/>
                  <a:pt x="148" y="240"/>
                  <a:pt x="149" y="239"/>
                </a:cubicBezTo>
                <a:cubicBezTo>
                  <a:pt x="149" y="239"/>
                  <a:pt x="148" y="239"/>
                  <a:pt x="148" y="238"/>
                </a:cubicBezTo>
                <a:cubicBezTo>
                  <a:pt x="148" y="238"/>
                  <a:pt x="148" y="237"/>
                  <a:pt x="149" y="236"/>
                </a:cubicBezTo>
                <a:cubicBezTo>
                  <a:pt x="149" y="235"/>
                  <a:pt x="149" y="235"/>
                  <a:pt x="149" y="233"/>
                </a:cubicBezTo>
                <a:cubicBezTo>
                  <a:pt x="149" y="233"/>
                  <a:pt x="149" y="233"/>
                  <a:pt x="149" y="232"/>
                </a:cubicBezTo>
                <a:cubicBezTo>
                  <a:pt x="149" y="232"/>
                  <a:pt x="149" y="231"/>
                  <a:pt x="149" y="230"/>
                </a:cubicBezTo>
                <a:cubicBezTo>
                  <a:pt x="150" y="229"/>
                  <a:pt x="150" y="227"/>
                  <a:pt x="151" y="226"/>
                </a:cubicBezTo>
                <a:cubicBezTo>
                  <a:pt x="151" y="224"/>
                  <a:pt x="151" y="222"/>
                  <a:pt x="151" y="221"/>
                </a:cubicBezTo>
                <a:cubicBezTo>
                  <a:pt x="151" y="220"/>
                  <a:pt x="150" y="219"/>
                  <a:pt x="150" y="219"/>
                </a:cubicBezTo>
                <a:cubicBezTo>
                  <a:pt x="149" y="219"/>
                  <a:pt x="149" y="219"/>
                  <a:pt x="149" y="219"/>
                </a:cubicBezTo>
                <a:cubicBezTo>
                  <a:pt x="149" y="219"/>
                  <a:pt x="149" y="219"/>
                  <a:pt x="149" y="219"/>
                </a:cubicBezTo>
                <a:cubicBezTo>
                  <a:pt x="149" y="219"/>
                  <a:pt x="148" y="219"/>
                  <a:pt x="147" y="219"/>
                </a:cubicBezTo>
                <a:cubicBezTo>
                  <a:pt x="146" y="219"/>
                  <a:pt x="146" y="219"/>
                  <a:pt x="146" y="219"/>
                </a:cubicBezTo>
                <a:cubicBezTo>
                  <a:pt x="145" y="217"/>
                  <a:pt x="146" y="215"/>
                  <a:pt x="146" y="213"/>
                </a:cubicBezTo>
                <a:cubicBezTo>
                  <a:pt x="147" y="212"/>
                  <a:pt x="146" y="212"/>
                  <a:pt x="148" y="212"/>
                </a:cubicBezTo>
                <a:cubicBezTo>
                  <a:pt x="149" y="211"/>
                  <a:pt x="149" y="211"/>
                  <a:pt x="150" y="210"/>
                </a:cubicBezTo>
                <a:cubicBezTo>
                  <a:pt x="150" y="209"/>
                  <a:pt x="152" y="209"/>
                  <a:pt x="153" y="208"/>
                </a:cubicBezTo>
                <a:cubicBezTo>
                  <a:pt x="152" y="207"/>
                  <a:pt x="152" y="207"/>
                  <a:pt x="152" y="206"/>
                </a:cubicBezTo>
                <a:cubicBezTo>
                  <a:pt x="152" y="206"/>
                  <a:pt x="152" y="205"/>
                  <a:pt x="152" y="205"/>
                </a:cubicBezTo>
                <a:cubicBezTo>
                  <a:pt x="152" y="204"/>
                  <a:pt x="152" y="204"/>
                  <a:pt x="151" y="204"/>
                </a:cubicBezTo>
                <a:cubicBezTo>
                  <a:pt x="151" y="203"/>
                  <a:pt x="152" y="203"/>
                  <a:pt x="153" y="202"/>
                </a:cubicBezTo>
                <a:cubicBezTo>
                  <a:pt x="154" y="199"/>
                  <a:pt x="152" y="196"/>
                  <a:pt x="154" y="194"/>
                </a:cubicBezTo>
                <a:cubicBezTo>
                  <a:pt x="154" y="193"/>
                  <a:pt x="155" y="193"/>
                  <a:pt x="155" y="192"/>
                </a:cubicBezTo>
                <a:cubicBezTo>
                  <a:pt x="156" y="191"/>
                  <a:pt x="157" y="191"/>
                  <a:pt x="157" y="190"/>
                </a:cubicBezTo>
                <a:cubicBezTo>
                  <a:pt x="158" y="189"/>
                  <a:pt x="158" y="190"/>
                  <a:pt x="158" y="188"/>
                </a:cubicBezTo>
                <a:cubicBezTo>
                  <a:pt x="158" y="187"/>
                  <a:pt x="158" y="185"/>
                  <a:pt x="158" y="184"/>
                </a:cubicBezTo>
                <a:cubicBezTo>
                  <a:pt x="157" y="182"/>
                  <a:pt x="157" y="179"/>
                  <a:pt x="157" y="177"/>
                </a:cubicBezTo>
                <a:cubicBezTo>
                  <a:pt x="156" y="176"/>
                  <a:pt x="156" y="176"/>
                  <a:pt x="156" y="175"/>
                </a:cubicBezTo>
                <a:cubicBezTo>
                  <a:pt x="156" y="174"/>
                  <a:pt x="156" y="173"/>
                  <a:pt x="156" y="172"/>
                </a:cubicBezTo>
                <a:cubicBezTo>
                  <a:pt x="156" y="171"/>
                  <a:pt x="155" y="170"/>
                  <a:pt x="155" y="169"/>
                </a:cubicBezTo>
                <a:cubicBezTo>
                  <a:pt x="155" y="169"/>
                  <a:pt x="155" y="169"/>
                  <a:pt x="155" y="168"/>
                </a:cubicBezTo>
                <a:cubicBezTo>
                  <a:pt x="154" y="167"/>
                  <a:pt x="152" y="167"/>
                  <a:pt x="151" y="165"/>
                </a:cubicBezTo>
                <a:cubicBezTo>
                  <a:pt x="150" y="164"/>
                  <a:pt x="151" y="162"/>
                  <a:pt x="150" y="160"/>
                </a:cubicBezTo>
                <a:cubicBezTo>
                  <a:pt x="150" y="158"/>
                  <a:pt x="147" y="157"/>
                  <a:pt x="146" y="156"/>
                </a:cubicBezTo>
                <a:cubicBezTo>
                  <a:pt x="145" y="155"/>
                  <a:pt x="145" y="155"/>
                  <a:pt x="145" y="153"/>
                </a:cubicBezTo>
                <a:cubicBezTo>
                  <a:pt x="145" y="153"/>
                  <a:pt x="145" y="152"/>
                  <a:pt x="145" y="151"/>
                </a:cubicBezTo>
                <a:cubicBezTo>
                  <a:pt x="145" y="149"/>
                  <a:pt x="146" y="146"/>
                  <a:pt x="148" y="146"/>
                </a:cubicBezTo>
                <a:cubicBezTo>
                  <a:pt x="150" y="146"/>
                  <a:pt x="151" y="146"/>
                  <a:pt x="153" y="146"/>
                </a:cubicBezTo>
                <a:cubicBezTo>
                  <a:pt x="153" y="146"/>
                  <a:pt x="153" y="145"/>
                  <a:pt x="153" y="144"/>
                </a:cubicBezTo>
                <a:cubicBezTo>
                  <a:pt x="153" y="141"/>
                  <a:pt x="156" y="141"/>
                  <a:pt x="158" y="141"/>
                </a:cubicBezTo>
                <a:cubicBezTo>
                  <a:pt x="160" y="142"/>
                  <a:pt x="162" y="143"/>
                  <a:pt x="164" y="144"/>
                </a:cubicBezTo>
                <a:cubicBezTo>
                  <a:pt x="165" y="145"/>
                  <a:pt x="166" y="145"/>
                  <a:pt x="167" y="145"/>
                </a:cubicBezTo>
                <a:cubicBezTo>
                  <a:pt x="168" y="145"/>
                  <a:pt x="170" y="145"/>
                  <a:pt x="171" y="145"/>
                </a:cubicBezTo>
                <a:cubicBezTo>
                  <a:pt x="172" y="145"/>
                  <a:pt x="173" y="144"/>
                  <a:pt x="174" y="144"/>
                </a:cubicBezTo>
                <a:cubicBezTo>
                  <a:pt x="176" y="144"/>
                  <a:pt x="175" y="144"/>
                  <a:pt x="176" y="143"/>
                </a:cubicBezTo>
                <a:cubicBezTo>
                  <a:pt x="177" y="142"/>
                  <a:pt x="179" y="142"/>
                  <a:pt x="180" y="142"/>
                </a:cubicBezTo>
                <a:cubicBezTo>
                  <a:pt x="182" y="141"/>
                  <a:pt x="185" y="139"/>
                  <a:pt x="187" y="138"/>
                </a:cubicBezTo>
                <a:cubicBezTo>
                  <a:pt x="188" y="138"/>
                  <a:pt x="189" y="137"/>
                  <a:pt x="189" y="136"/>
                </a:cubicBezTo>
                <a:cubicBezTo>
                  <a:pt x="190" y="134"/>
                  <a:pt x="189" y="134"/>
                  <a:pt x="188" y="133"/>
                </a:cubicBezTo>
                <a:cubicBezTo>
                  <a:pt x="188" y="132"/>
                  <a:pt x="188" y="130"/>
                  <a:pt x="188" y="129"/>
                </a:cubicBezTo>
                <a:cubicBezTo>
                  <a:pt x="188" y="128"/>
                  <a:pt x="188" y="127"/>
                  <a:pt x="188" y="126"/>
                </a:cubicBezTo>
                <a:cubicBezTo>
                  <a:pt x="188" y="126"/>
                  <a:pt x="188" y="125"/>
                  <a:pt x="189" y="124"/>
                </a:cubicBezTo>
                <a:cubicBezTo>
                  <a:pt x="189" y="124"/>
                  <a:pt x="189" y="124"/>
                  <a:pt x="190" y="124"/>
                </a:cubicBezTo>
                <a:cubicBezTo>
                  <a:pt x="190" y="123"/>
                  <a:pt x="191" y="123"/>
                  <a:pt x="191" y="122"/>
                </a:cubicBezTo>
                <a:cubicBezTo>
                  <a:pt x="193" y="120"/>
                  <a:pt x="195" y="119"/>
                  <a:pt x="197" y="117"/>
                </a:cubicBezTo>
                <a:cubicBezTo>
                  <a:pt x="198" y="116"/>
                  <a:pt x="198" y="115"/>
                  <a:pt x="199" y="114"/>
                </a:cubicBezTo>
                <a:cubicBezTo>
                  <a:pt x="201" y="114"/>
                  <a:pt x="202" y="113"/>
                  <a:pt x="203" y="112"/>
                </a:cubicBezTo>
                <a:cubicBezTo>
                  <a:pt x="205" y="110"/>
                  <a:pt x="203" y="107"/>
                  <a:pt x="204" y="105"/>
                </a:cubicBezTo>
                <a:cubicBezTo>
                  <a:pt x="204" y="104"/>
                  <a:pt x="205" y="104"/>
                  <a:pt x="205" y="103"/>
                </a:cubicBezTo>
                <a:cubicBezTo>
                  <a:pt x="206" y="102"/>
                  <a:pt x="206" y="100"/>
                  <a:pt x="206" y="99"/>
                </a:cubicBezTo>
                <a:cubicBezTo>
                  <a:pt x="205" y="98"/>
                  <a:pt x="205" y="98"/>
                  <a:pt x="204" y="97"/>
                </a:cubicBezTo>
                <a:cubicBezTo>
                  <a:pt x="204" y="97"/>
                  <a:pt x="204" y="96"/>
                  <a:pt x="204" y="96"/>
                </a:cubicBezTo>
                <a:cubicBezTo>
                  <a:pt x="204" y="96"/>
                  <a:pt x="204" y="95"/>
                  <a:pt x="203" y="95"/>
                </a:cubicBezTo>
                <a:cubicBezTo>
                  <a:pt x="203" y="95"/>
                  <a:pt x="203" y="95"/>
                  <a:pt x="203" y="95"/>
                </a:cubicBezTo>
                <a:cubicBezTo>
                  <a:pt x="199" y="93"/>
                  <a:pt x="182" y="94"/>
                  <a:pt x="185" y="85"/>
                </a:cubicBezTo>
                <a:cubicBezTo>
                  <a:pt x="186" y="83"/>
                  <a:pt x="185" y="83"/>
                  <a:pt x="183" y="81"/>
                </a:cubicBezTo>
                <a:cubicBezTo>
                  <a:pt x="183" y="81"/>
                  <a:pt x="182" y="80"/>
                  <a:pt x="182" y="80"/>
                </a:cubicBezTo>
                <a:cubicBezTo>
                  <a:pt x="181" y="80"/>
                  <a:pt x="180" y="78"/>
                  <a:pt x="180" y="78"/>
                </a:cubicBezTo>
                <a:cubicBezTo>
                  <a:pt x="179" y="77"/>
                  <a:pt x="179" y="76"/>
                  <a:pt x="180" y="76"/>
                </a:cubicBezTo>
                <a:cubicBezTo>
                  <a:pt x="181" y="76"/>
                  <a:pt x="182" y="74"/>
                  <a:pt x="183" y="74"/>
                </a:cubicBezTo>
                <a:cubicBezTo>
                  <a:pt x="184" y="74"/>
                  <a:pt x="186" y="74"/>
                  <a:pt x="187" y="74"/>
                </a:cubicBezTo>
                <a:cubicBezTo>
                  <a:pt x="189" y="74"/>
                  <a:pt x="191" y="74"/>
                  <a:pt x="193" y="74"/>
                </a:cubicBezTo>
                <a:cubicBezTo>
                  <a:pt x="194" y="73"/>
                  <a:pt x="194" y="73"/>
                  <a:pt x="195" y="72"/>
                </a:cubicBezTo>
                <a:cubicBezTo>
                  <a:pt x="195" y="71"/>
                  <a:pt x="195" y="71"/>
                  <a:pt x="197" y="71"/>
                </a:cubicBezTo>
                <a:cubicBezTo>
                  <a:pt x="198" y="71"/>
                  <a:pt x="200" y="72"/>
                  <a:pt x="201" y="71"/>
                </a:cubicBezTo>
                <a:cubicBezTo>
                  <a:pt x="202" y="71"/>
                  <a:pt x="203" y="69"/>
                  <a:pt x="204" y="68"/>
                </a:cubicBezTo>
                <a:cubicBezTo>
                  <a:pt x="205" y="67"/>
                  <a:pt x="208" y="67"/>
                  <a:pt x="209" y="65"/>
                </a:cubicBezTo>
                <a:cubicBezTo>
                  <a:pt x="209" y="64"/>
                  <a:pt x="208" y="64"/>
                  <a:pt x="208" y="63"/>
                </a:cubicBezTo>
                <a:cubicBezTo>
                  <a:pt x="206" y="60"/>
                  <a:pt x="207" y="59"/>
                  <a:pt x="209" y="57"/>
                </a:cubicBezTo>
                <a:cubicBezTo>
                  <a:pt x="209" y="56"/>
                  <a:pt x="210" y="56"/>
                  <a:pt x="210" y="55"/>
                </a:cubicBezTo>
                <a:cubicBezTo>
                  <a:pt x="212" y="54"/>
                  <a:pt x="212" y="53"/>
                  <a:pt x="213" y="51"/>
                </a:cubicBezTo>
                <a:cubicBezTo>
                  <a:pt x="214" y="49"/>
                  <a:pt x="214" y="47"/>
                  <a:pt x="214" y="44"/>
                </a:cubicBezTo>
                <a:cubicBezTo>
                  <a:pt x="214" y="42"/>
                  <a:pt x="213" y="39"/>
                  <a:pt x="214" y="37"/>
                </a:cubicBezTo>
                <a:cubicBezTo>
                  <a:pt x="214" y="36"/>
                  <a:pt x="214" y="36"/>
                  <a:pt x="214" y="35"/>
                </a:cubicBezTo>
                <a:cubicBezTo>
                  <a:pt x="215" y="33"/>
                  <a:pt x="215" y="32"/>
                  <a:pt x="215" y="31"/>
                </a:cubicBezTo>
                <a:cubicBezTo>
                  <a:pt x="215" y="28"/>
                  <a:pt x="215" y="25"/>
                  <a:pt x="215" y="22"/>
                </a:cubicBezTo>
                <a:cubicBezTo>
                  <a:pt x="215" y="20"/>
                  <a:pt x="216" y="18"/>
                  <a:pt x="216" y="16"/>
                </a:cubicBezTo>
                <a:cubicBezTo>
                  <a:pt x="213" y="14"/>
                  <a:pt x="213" y="14"/>
                  <a:pt x="213" y="14"/>
                </a:cubicBezTo>
                <a:cubicBezTo>
                  <a:pt x="212" y="14"/>
                  <a:pt x="212" y="14"/>
                  <a:pt x="211" y="14"/>
                </a:cubicBezTo>
                <a:cubicBezTo>
                  <a:pt x="210" y="14"/>
                  <a:pt x="209" y="14"/>
                  <a:pt x="209" y="14"/>
                </a:cubicBezTo>
                <a:cubicBezTo>
                  <a:pt x="208" y="13"/>
                  <a:pt x="208" y="11"/>
                  <a:pt x="207" y="10"/>
                </a:cubicBezTo>
                <a:lnTo>
                  <a:pt x="206" y="9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98" name="Freeform 98"/>
          <p:cNvSpPr>
            <a:spLocks/>
          </p:cNvSpPr>
          <p:nvPr/>
        </p:nvSpPr>
        <p:spPr bwMode="auto">
          <a:xfrm>
            <a:off x="5926902" y="4126501"/>
            <a:ext cx="16565" cy="22481"/>
          </a:xfrm>
          <a:custGeom>
            <a:avLst/>
            <a:gdLst/>
            <a:ahLst/>
            <a:cxnLst>
              <a:cxn ang="0">
                <a:pos x="4" y="5"/>
              </a:cxn>
              <a:cxn ang="0">
                <a:pos x="1" y="10"/>
              </a:cxn>
              <a:cxn ang="0">
                <a:pos x="1" y="14"/>
              </a:cxn>
              <a:cxn ang="0">
                <a:pos x="5" y="16"/>
              </a:cxn>
              <a:cxn ang="0">
                <a:pos x="12" y="6"/>
              </a:cxn>
              <a:cxn ang="0">
                <a:pos x="10" y="1"/>
              </a:cxn>
              <a:cxn ang="0">
                <a:pos x="7" y="0"/>
              </a:cxn>
              <a:cxn ang="0">
                <a:pos x="6" y="0"/>
              </a:cxn>
              <a:cxn ang="0">
                <a:pos x="4" y="5"/>
              </a:cxn>
            </a:cxnLst>
            <a:rect l="0" t="0" r="r" b="b"/>
            <a:pathLst>
              <a:path w="12" h="16">
                <a:moveTo>
                  <a:pt x="4" y="5"/>
                </a:moveTo>
                <a:cubicBezTo>
                  <a:pt x="3" y="6"/>
                  <a:pt x="2" y="8"/>
                  <a:pt x="1" y="10"/>
                </a:cubicBezTo>
                <a:cubicBezTo>
                  <a:pt x="0" y="11"/>
                  <a:pt x="0" y="13"/>
                  <a:pt x="1" y="14"/>
                </a:cubicBezTo>
                <a:cubicBezTo>
                  <a:pt x="2" y="15"/>
                  <a:pt x="4" y="16"/>
                  <a:pt x="5" y="16"/>
                </a:cubicBezTo>
                <a:cubicBezTo>
                  <a:pt x="9" y="16"/>
                  <a:pt x="12" y="10"/>
                  <a:pt x="12" y="6"/>
                </a:cubicBezTo>
                <a:cubicBezTo>
                  <a:pt x="12" y="4"/>
                  <a:pt x="11" y="2"/>
                  <a:pt x="10" y="1"/>
                </a:cubicBezTo>
                <a:cubicBezTo>
                  <a:pt x="9" y="0"/>
                  <a:pt x="8" y="0"/>
                  <a:pt x="7" y="0"/>
                </a:cubicBezTo>
                <a:cubicBezTo>
                  <a:pt x="7" y="0"/>
                  <a:pt x="6" y="0"/>
                  <a:pt x="6" y="0"/>
                </a:cubicBezTo>
                <a:cubicBezTo>
                  <a:pt x="6" y="0"/>
                  <a:pt x="5" y="4"/>
                  <a:pt x="4" y="5"/>
                </a:cubicBezTo>
              </a:path>
            </a:pathLst>
          </a:custGeom>
          <a:gradFill>
            <a:gsLst>
              <a:gs pos="0">
                <a:schemeClr val="accent1">
                  <a:shade val="30000"/>
                  <a:satMod val="115000"/>
                </a:schemeClr>
              </a:gs>
              <a:gs pos="14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</a:gradFill>
          <a:ln w="317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99" name="Freeform 99"/>
          <p:cNvSpPr>
            <a:spLocks/>
          </p:cNvSpPr>
          <p:nvPr/>
        </p:nvSpPr>
        <p:spPr bwMode="auto">
          <a:xfrm>
            <a:off x="5944650" y="4108753"/>
            <a:ext cx="10649" cy="9466"/>
          </a:xfrm>
          <a:custGeom>
            <a:avLst/>
            <a:gdLst/>
            <a:ahLst/>
            <a:cxnLst>
              <a:cxn ang="0">
                <a:pos x="7" y="0"/>
              </a:cxn>
              <a:cxn ang="0">
                <a:pos x="3" y="3"/>
              </a:cxn>
              <a:cxn ang="0">
                <a:pos x="2" y="5"/>
              </a:cxn>
              <a:cxn ang="0">
                <a:pos x="2" y="7"/>
              </a:cxn>
              <a:cxn ang="0">
                <a:pos x="4" y="6"/>
              </a:cxn>
              <a:cxn ang="0">
                <a:pos x="5" y="5"/>
              </a:cxn>
              <a:cxn ang="0">
                <a:pos x="7" y="3"/>
              </a:cxn>
              <a:cxn ang="0">
                <a:pos x="8" y="2"/>
              </a:cxn>
              <a:cxn ang="0">
                <a:pos x="8" y="1"/>
              </a:cxn>
              <a:cxn ang="0">
                <a:pos x="7" y="0"/>
              </a:cxn>
            </a:cxnLst>
            <a:rect l="0" t="0" r="r" b="b"/>
            <a:pathLst>
              <a:path w="8" h="7">
                <a:moveTo>
                  <a:pt x="7" y="0"/>
                </a:moveTo>
                <a:cubicBezTo>
                  <a:pt x="6" y="1"/>
                  <a:pt x="4" y="1"/>
                  <a:pt x="3" y="3"/>
                </a:cubicBezTo>
                <a:cubicBezTo>
                  <a:pt x="3" y="3"/>
                  <a:pt x="2" y="4"/>
                  <a:pt x="2" y="5"/>
                </a:cubicBezTo>
                <a:cubicBezTo>
                  <a:pt x="1" y="5"/>
                  <a:pt x="0" y="7"/>
                  <a:pt x="2" y="7"/>
                </a:cubicBezTo>
                <a:cubicBezTo>
                  <a:pt x="2" y="7"/>
                  <a:pt x="3" y="6"/>
                  <a:pt x="4" y="6"/>
                </a:cubicBezTo>
                <a:cubicBezTo>
                  <a:pt x="4" y="5"/>
                  <a:pt x="5" y="5"/>
                  <a:pt x="5" y="5"/>
                </a:cubicBezTo>
                <a:cubicBezTo>
                  <a:pt x="6" y="4"/>
                  <a:pt x="7" y="4"/>
                  <a:pt x="7" y="3"/>
                </a:cubicBezTo>
                <a:cubicBezTo>
                  <a:pt x="7" y="3"/>
                  <a:pt x="7" y="3"/>
                  <a:pt x="8" y="2"/>
                </a:cubicBezTo>
                <a:cubicBezTo>
                  <a:pt x="8" y="2"/>
                  <a:pt x="8" y="2"/>
                  <a:pt x="8" y="1"/>
                </a:cubicBezTo>
                <a:lnTo>
                  <a:pt x="7" y="0"/>
                </a:lnTo>
                <a:close/>
              </a:path>
            </a:pathLst>
          </a:custGeom>
          <a:gradFill>
            <a:gsLst>
              <a:gs pos="0">
                <a:schemeClr val="accent1">
                  <a:shade val="30000"/>
                  <a:satMod val="115000"/>
                </a:schemeClr>
              </a:gs>
              <a:gs pos="14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</a:gradFill>
          <a:ln w="317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00" name="Freeform 100"/>
          <p:cNvSpPr>
            <a:spLocks/>
          </p:cNvSpPr>
          <p:nvPr/>
        </p:nvSpPr>
        <p:spPr bwMode="auto">
          <a:xfrm>
            <a:off x="5962397" y="4095738"/>
            <a:ext cx="20115" cy="10649"/>
          </a:xfrm>
          <a:custGeom>
            <a:avLst/>
            <a:gdLst/>
            <a:ahLst/>
            <a:cxnLst>
              <a:cxn ang="0">
                <a:pos x="10" y="1"/>
              </a:cxn>
              <a:cxn ang="0">
                <a:pos x="9" y="1"/>
              </a:cxn>
              <a:cxn ang="0">
                <a:pos x="5" y="2"/>
              </a:cxn>
              <a:cxn ang="0">
                <a:pos x="2" y="4"/>
              </a:cxn>
              <a:cxn ang="0">
                <a:pos x="1" y="6"/>
              </a:cxn>
              <a:cxn ang="0">
                <a:pos x="6" y="6"/>
              </a:cxn>
              <a:cxn ang="0">
                <a:pos x="12" y="3"/>
              </a:cxn>
              <a:cxn ang="0">
                <a:pos x="13" y="1"/>
              </a:cxn>
              <a:cxn ang="0">
                <a:pos x="11" y="1"/>
              </a:cxn>
              <a:cxn ang="0">
                <a:pos x="10" y="1"/>
              </a:cxn>
            </a:cxnLst>
            <a:rect l="0" t="0" r="r" b="b"/>
            <a:pathLst>
              <a:path w="14" h="7">
                <a:moveTo>
                  <a:pt x="10" y="1"/>
                </a:moveTo>
                <a:cubicBezTo>
                  <a:pt x="10" y="1"/>
                  <a:pt x="9" y="1"/>
                  <a:pt x="9" y="1"/>
                </a:cubicBezTo>
                <a:cubicBezTo>
                  <a:pt x="8" y="2"/>
                  <a:pt x="6" y="2"/>
                  <a:pt x="5" y="2"/>
                </a:cubicBezTo>
                <a:cubicBezTo>
                  <a:pt x="4" y="3"/>
                  <a:pt x="3" y="3"/>
                  <a:pt x="2" y="4"/>
                </a:cubicBezTo>
                <a:cubicBezTo>
                  <a:pt x="1" y="5"/>
                  <a:pt x="0" y="6"/>
                  <a:pt x="1" y="6"/>
                </a:cubicBezTo>
                <a:cubicBezTo>
                  <a:pt x="3" y="7"/>
                  <a:pt x="4" y="7"/>
                  <a:pt x="6" y="6"/>
                </a:cubicBezTo>
                <a:cubicBezTo>
                  <a:pt x="8" y="6"/>
                  <a:pt x="10" y="5"/>
                  <a:pt x="12" y="3"/>
                </a:cubicBezTo>
                <a:cubicBezTo>
                  <a:pt x="12" y="3"/>
                  <a:pt x="14" y="2"/>
                  <a:pt x="13" y="1"/>
                </a:cubicBezTo>
                <a:cubicBezTo>
                  <a:pt x="13" y="0"/>
                  <a:pt x="12" y="1"/>
                  <a:pt x="11" y="1"/>
                </a:cubicBezTo>
                <a:lnTo>
                  <a:pt x="10" y="1"/>
                </a:lnTo>
                <a:close/>
              </a:path>
            </a:pathLst>
          </a:custGeom>
          <a:gradFill>
            <a:gsLst>
              <a:gs pos="0">
                <a:schemeClr val="accent1">
                  <a:shade val="30000"/>
                  <a:satMod val="115000"/>
                </a:schemeClr>
              </a:gs>
              <a:gs pos="14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</a:gradFill>
          <a:ln w="317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01" name="Freeform 101"/>
          <p:cNvSpPr>
            <a:spLocks/>
          </p:cNvSpPr>
          <p:nvPr/>
        </p:nvSpPr>
        <p:spPr bwMode="auto">
          <a:xfrm>
            <a:off x="6001443" y="4087456"/>
            <a:ext cx="21297" cy="5916"/>
          </a:xfrm>
          <a:custGeom>
            <a:avLst/>
            <a:gdLst/>
            <a:ahLst/>
            <a:cxnLst>
              <a:cxn ang="0">
                <a:pos x="9" y="1"/>
              </a:cxn>
              <a:cxn ang="0">
                <a:pos x="0" y="3"/>
              </a:cxn>
              <a:cxn ang="0">
                <a:pos x="0" y="3"/>
              </a:cxn>
              <a:cxn ang="0">
                <a:pos x="1" y="4"/>
              </a:cxn>
              <a:cxn ang="0">
                <a:pos x="4" y="4"/>
              </a:cxn>
              <a:cxn ang="0">
                <a:pos x="11" y="3"/>
              </a:cxn>
              <a:cxn ang="0">
                <a:pos x="14" y="1"/>
              </a:cxn>
              <a:cxn ang="0">
                <a:pos x="12" y="0"/>
              </a:cxn>
              <a:cxn ang="0">
                <a:pos x="9" y="0"/>
              </a:cxn>
              <a:cxn ang="0">
                <a:pos x="6" y="0"/>
              </a:cxn>
              <a:cxn ang="0">
                <a:pos x="5" y="1"/>
              </a:cxn>
              <a:cxn ang="0">
                <a:pos x="9" y="1"/>
              </a:cxn>
            </a:cxnLst>
            <a:rect l="0" t="0" r="r" b="b"/>
            <a:pathLst>
              <a:path w="15" h="4">
                <a:moveTo>
                  <a:pt x="9" y="1"/>
                </a:moveTo>
                <a:cubicBezTo>
                  <a:pt x="6" y="1"/>
                  <a:pt x="3" y="1"/>
                  <a:pt x="0" y="3"/>
                </a:cubicBezTo>
                <a:cubicBezTo>
                  <a:pt x="0" y="3"/>
                  <a:pt x="0" y="3"/>
                  <a:pt x="0" y="3"/>
                </a:cubicBezTo>
                <a:cubicBezTo>
                  <a:pt x="0" y="4"/>
                  <a:pt x="0" y="4"/>
                  <a:pt x="1" y="4"/>
                </a:cubicBezTo>
                <a:cubicBezTo>
                  <a:pt x="2" y="4"/>
                  <a:pt x="3" y="4"/>
                  <a:pt x="4" y="4"/>
                </a:cubicBezTo>
                <a:cubicBezTo>
                  <a:pt x="7" y="4"/>
                  <a:pt x="9" y="4"/>
                  <a:pt x="11" y="3"/>
                </a:cubicBezTo>
                <a:cubicBezTo>
                  <a:pt x="12" y="3"/>
                  <a:pt x="15" y="2"/>
                  <a:pt x="14" y="1"/>
                </a:cubicBezTo>
                <a:cubicBezTo>
                  <a:pt x="14" y="1"/>
                  <a:pt x="13" y="0"/>
                  <a:pt x="12" y="0"/>
                </a:cubicBezTo>
                <a:cubicBezTo>
                  <a:pt x="11" y="0"/>
                  <a:pt x="10" y="0"/>
                  <a:pt x="9" y="0"/>
                </a:cubicBezTo>
                <a:cubicBezTo>
                  <a:pt x="8" y="0"/>
                  <a:pt x="7" y="0"/>
                  <a:pt x="6" y="0"/>
                </a:cubicBezTo>
                <a:cubicBezTo>
                  <a:pt x="6" y="1"/>
                  <a:pt x="6" y="1"/>
                  <a:pt x="5" y="1"/>
                </a:cubicBezTo>
                <a:lnTo>
                  <a:pt x="9" y="1"/>
                </a:lnTo>
                <a:close/>
              </a:path>
            </a:pathLst>
          </a:custGeom>
          <a:gradFill>
            <a:gsLst>
              <a:gs pos="0">
                <a:schemeClr val="accent1">
                  <a:shade val="30000"/>
                  <a:satMod val="115000"/>
                </a:schemeClr>
              </a:gs>
              <a:gs pos="14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</a:gradFill>
          <a:ln w="317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02" name="Freeform 102"/>
          <p:cNvSpPr>
            <a:spLocks/>
          </p:cNvSpPr>
          <p:nvPr/>
        </p:nvSpPr>
        <p:spPr bwMode="auto">
          <a:xfrm>
            <a:off x="6038122" y="4083906"/>
            <a:ext cx="15382" cy="3550"/>
          </a:xfrm>
          <a:custGeom>
            <a:avLst/>
            <a:gdLst/>
            <a:ahLst/>
            <a:cxnLst>
              <a:cxn ang="0">
                <a:pos x="9" y="1"/>
              </a:cxn>
              <a:cxn ang="0">
                <a:pos x="9" y="0"/>
              </a:cxn>
              <a:cxn ang="0">
                <a:pos x="5" y="1"/>
              </a:cxn>
              <a:cxn ang="0">
                <a:pos x="1" y="1"/>
              </a:cxn>
              <a:cxn ang="0">
                <a:pos x="2" y="2"/>
              </a:cxn>
              <a:cxn ang="0">
                <a:pos x="5" y="3"/>
              </a:cxn>
              <a:cxn ang="0">
                <a:pos x="9" y="3"/>
              </a:cxn>
              <a:cxn ang="0">
                <a:pos x="11" y="2"/>
              </a:cxn>
              <a:cxn ang="0">
                <a:pos x="11" y="2"/>
              </a:cxn>
              <a:cxn ang="0">
                <a:pos x="9" y="1"/>
              </a:cxn>
            </a:cxnLst>
            <a:rect l="0" t="0" r="r" b="b"/>
            <a:pathLst>
              <a:path w="11" h="3">
                <a:moveTo>
                  <a:pt x="9" y="1"/>
                </a:moveTo>
                <a:cubicBezTo>
                  <a:pt x="9" y="0"/>
                  <a:pt x="9" y="0"/>
                  <a:pt x="9" y="0"/>
                </a:cubicBezTo>
                <a:cubicBezTo>
                  <a:pt x="7" y="0"/>
                  <a:pt x="6" y="0"/>
                  <a:pt x="5" y="1"/>
                </a:cubicBezTo>
                <a:cubicBezTo>
                  <a:pt x="4" y="1"/>
                  <a:pt x="2" y="1"/>
                  <a:pt x="1" y="1"/>
                </a:cubicBezTo>
                <a:cubicBezTo>
                  <a:pt x="0" y="2"/>
                  <a:pt x="1" y="2"/>
                  <a:pt x="2" y="2"/>
                </a:cubicBezTo>
                <a:cubicBezTo>
                  <a:pt x="3" y="2"/>
                  <a:pt x="4" y="3"/>
                  <a:pt x="5" y="3"/>
                </a:cubicBezTo>
                <a:cubicBezTo>
                  <a:pt x="6" y="3"/>
                  <a:pt x="7" y="3"/>
                  <a:pt x="9" y="3"/>
                </a:cubicBezTo>
                <a:cubicBezTo>
                  <a:pt x="9" y="3"/>
                  <a:pt x="10" y="3"/>
                  <a:pt x="11" y="2"/>
                </a:cubicBezTo>
                <a:cubicBezTo>
                  <a:pt x="11" y="2"/>
                  <a:pt x="11" y="2"/>
                  <a:pt x="11" y="2"/>
                </a:cubicBezTo>
                <a:lnTo>
                  <a:pt x="9" y="1"/>
                </a:lnTo>
                <a:close/>
              </a:path>
            </a:pathLst>
          </a:custGeom>
          <a:gradFill>
            <a:gsLst>
              <a:gs pos="0">
                <a:schemeClr val="accent1">
                  <a:shade val="30000"/>
                  <a:satMod val="115000"/>
                </a:schemeClr>
              </a:gs>
              <a:gs pos="14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</a:gradFill>
          <a:ln w="317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04" name="Freeform 104"/>
          <p:cNvSpPr>
            <a:spLocks/>
          </p:cNvSpPr>
          <p:nvPr/>
        </p:nvSpPr>
        <p:spPr bwMode="auto">
          <a:xfrm>
            <a:off x="5012295" y="2955142"/>
            <a:ext cx="23664" cy="23664"/>
          </a:xfrm>
          <a:custGeom>
            <a:avLst/>
            <a:gdLst/>
            <a:ahLst/>
            <a:cxnLst>
              <a:cxn ang="0">
                <a:pos x="13" y="6"/>
              </a:cxn>
              <a:cxn ang="0">
                <a:pos x="6" y="2"/>
              </a:cxn>
              <a:cxn ang="0">
                <a:pos x="1" y="5"/>
              </a:cxn>
              <a:cxn ang="0">
                <a:pos x="4" y="10"/>
              </a:cxn>
              <a:cxn ang="0">
                <a:pos x="6" y="13"/>
              </a:cxn>
              <a:cxn ang="0">
                <a:pos x="16" y="17"/>
              </a:cxn>
              <a:cxn ang="0">
                <a:pos x="16" y="10"/>
              </a:cxn>
              <a:cxn ang="0">
                <a:pos x="13" y="6"/>
              </a:cxn>
            </a:cxnLst>
            <a:rect l="0" t="0" r="r" b="b"/>
            <a:pathLst>
              <a:path w="17" h="17">
                <a:moveTo>
                  <a:pt x="13" y="6"/>
                </a:moveTo>
                <a:cubicBezTo>
                  <a:pt x="10" y="6"/>
                  <a:pt x="8" y="3"/>
                  <a:pt x="6" y="2"/>
                </a:cubicBezTo>
                <a:cubicBezTo>
                  <a:pt x="3" y="0"/>
                  <a:pt x="0" y="0"/>
                  <a:pt x="1" y="5"/>
                </a:cubicBezTo>
                <a:cubicBezTo>
                  <a:pt x="1" y="8"/>
                  <a:pt x="2" y="7"/>
                  <a:pt x="4" y="10"/>
                </a:cubicBezTo>
                <a:cubicBezTo>
                  <a:pt x="5" y="11"/>
                  <a:pt x="5" y="12"/>
                  <a:pt x="6" y="13"/>
                </a:cubicBezTo>
                <a:cubicBezTo>
                  <a:pt x="7" y="15"/>
                  <a:pt x="14" y="17"/>
                  <a:pt x="16" y="17"/>
                </a:cubicBezTo>
                <a:cubicBezTo>
                  <a:pt x="16" y="15"/>
                  <a:pt x="17" y="12"/>
                  <a:pt x="16" y="10"/>
                </a:cubicBezTo>
                <a:lnTo>
                  <a:pt x="13" y="6"/>
                </a:lnTo>
                <a:close/>
              </a:path>
            </a:pathLst>
          </a:custGeom>
          <a:solidFill>
            <a:srgbClr val="008000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05" name="Freeform 105"/>
          <p:cNvSpPr>
            <a:spLocks/>
          </p:cNvSpPr>
          <p:nvPr/>
        </p:nvSpPr>
        <p:spPr bwMode="auto">
          <a:xfrm>
            <a:off x="5009929" y="2994187"/>
            <a:ext cx="21297" cy="37862"/>
          </a:xfrm>
          <a:custGeom>
            <a:avLst/>
            <a:gdLst/>
            <a:ahLst/>
            <a:cxnLst>
              <a:cxn ang="0">
                <a:pos x="11" y="4"/>
              </a:cxn>
              <a:cxn ang="0">
                <a:pos x="2" y="2"/>
              </a:cxn>
              <a:cxn ang="0">
                <a:pos x="2" y="9"/>
              </a:cxn>
              <a:cxn ang="0">
                <a:pos x="9" y="16"/>
              </a:cxn>
              <a:cxn ang="0">
                <a:pos x="7" y="21"/>
              </a:cxn>
              <a:cxn ang="0">
                <a:pos x="9" y="26"/>
              </a:cxn>
              <a:cxn ang="0">
                <a:pos x="12" y="27"/>
              </a:cxn>
              <a:cxn ang="0">
                <a:pos x="12" y="16"/>
              </a:cxn>
              <a:cxn ang="0">
                <a:pos x="13" y="10"/>
              </a:cxn>
              <a:cxn ang="0">
                <a:pos x="11" y="4"/>
              </a:cxn>
            </a:cxnLst>
            <a:rect l="0" t="0" r="r" b="b"/>
            <a:pathLst>
              <a:path w="15" h="27">
                <a:moveTo>
                  <a:pt x="11" y="4"/>
                </a:moveTo>
                <a:cubicBezTo>
                  <a:pt x="9" y="3"/>
                  <a:pt x="3" y="0"/>
                  <a:pt x="2" y="2"/>
                </a:cubicBezTo>
                <a:cubicBezTo>
                  <a:pt x="0" y="3"/>
                  <a:pt x="1" y="7"/>
                  <a:pt x="2" y="9"/>
                </a:cubicBezTo>
                <a:cubicBezTo>
                  <a:pt x="3" y="12"/>
                  <a:pt x="8" y="13"/>
                  <a:pt x="9" y="16"/>
                </a:cubicBezTo>
                <a:cubicBezTo>
                  <a:pt x="9" y="18"/>
                  <a:pt x="8" y="19"/>
                  <a:pt x="7" y="21"/>
                </a:cubicBezTo>
                <a:cubicBezTo>
                  <a:pt x="7" y="22"/>
                  <a:pt x="7" y="25"/>
                  <a:pt x="9" y="26"/>
                </a:cubicBezTo>
                <a:cubicBezTo>
                  <a:pt x="9" y="26"/>
                  <a:pt x="12" y="27"/>
                  <a:pt x="12" y="27"/>
                </a:cubicBezTo>
                <a:cubicBezTo>
                  <a:pt x="15" y="26"/>
                  <a:pt x="13" y="18"/>
                  <a:pt x="12" y="16"/>
                </a:cubicBezTo>
                <a:cubicBezTo>
                  <a:pt x="12" y="15"/>
                  <a:pt x="12" y="12"/>
                  <a:pt x="13" y="10"/>
                </a:cubicBezTo>
                <a:lnTo>
                  <a:pt x="11" y="4"/>
                </a:lnTo>
                <a:close/>
              </a:path>
            </a:pathLst>
          </a:custGeom>
          <a:solidFill>
            <a:srgbClr val="008000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06" name="Freeform 106"/>
          <p:cNvSpPr>
            <a:spLocks noEditPoints="1"/>
          </p:cNvSpPr>
          <p:nvPr/>
        </p:nvSpPr>
        <p:spPr bwMode="auto">
          <a:xfrm>
            <a:off x="6186021" y="3526623"/>
            <a:ext cx="223624" cy="412934"/>
          </a:xfrm>
          <a:custGeom>
            <a:avLst/>
            <a:gdLst/>
            <a:ahLst/>
            <a:cxnLst>
              <a:cxn ang="0">
                <a:pos x="92" y="72"/>
              </a:cxn>
              <a:cxn ang="0">
                <a:pos x="75" y="76"/>
              </a:cxn>
              <a:cxn ang="0">
                <a:pos x="65" y="79"/>
              </a:cxn>
              <a:cxn ang="0">
                <a:pos x="62" y="97"/>
              </a:cxn>
              <a:cxn ang="0">
                <a:pos x="69" y="109"/>
              </a:cxn>
              <a:cxn ang="0">
                <a:pos x="60" y="103"/>
              </a:cxn>
              <a:cxn ang="0">
                <a:pos x="45" y="81"/>
              </a:cxn>
              <a:cxn ang="0">
                <a:pos x="58" y="74"/>
              </a:cxn>
              <a:cxn ang="0">
                <a:pos x="80" y="70"/>
              </a:cxn>
              <a:cxn ang="0">
                <a:pos x="99" y="67"/>
              </a:cxn>
              <a:cxn ang="0">
                <a:pos x="152" y="264"/>
              </a:cxn>
              <a:cxn ang="0">
                <a:pos x="145" y="261"/>
              </a:cxn>
              <a:cxn ang="0">
                <a:pos x="151" y="239"/>
              </a:cxn>
              <a:cxn ang="0">
                <a:pos x="142" y="225"/>
              </a:cxn>
              <a:cxn ang="0">
                <a:pos x="148" y="222"/>
              </a:cxn>
              <a:cxn ang="0">
                <a:pos x="128" y="207"/>
              </a:cxn>
              <a:cxn ang="0">
                <a:pos x="96" y="204"/>
              </a:cxn>
              <a:cxn ang="0">
                <a:pos x="100" y="187"/>
              </a:cxn>
              <a:cxn ang="0">
                <a:pos x="118" y="185"/>
              </a:cxn>
              <a:cxn ang="0">
                <a:pos x="120" y="164"/>
              </a:cxn>
              <a:cxn ang="0">
                <a:pos x="136" y="155"/>
              </a:cxn>
              <a:cxn ang="0">
                <a:pos x="149" y="152"/>
              </a:cxn>
              <a:cxn ang="0">
                <a:pos x="158" y="131"/>
              </a:cxn>
              <a:cxn ang="0">
                <a:pos x="125" y="109"/>
              </a:cxn>
              <a:cxn ang="0">
                <a:pos x="122" y="92"/>
              </a:cxn>
              <a:cxn ang="0">
                <a:pos x="129" y="66"/>
              </a:cxn>
              <a:cxn ang="0">
                <a:pos x="139" y="50"/>
              </a:cxn>
              <a:cxn ang="0">
                <a:pos x="136" y="26"/>
              </a:cxn>
              <a:cxn ang="0">
                <a:pos x="140" y="2"/>
              </a:cxn>
              <a:cxn ang="0">
                <a:pos x="108" y="16"/>
              </a:cxn>
              <a:cxn ang="0">
                <a:pos x="87" y="45"/>
              </a:cxn>
              <a:cxn ang="0">
                <a:pos x="55" y="58"/>
              </a:cxn>
              <a:cxn ang="0">
                <a:pos x="24" y="72"/>
              </a:cxn>
              <a:cxn ang="0">
                <a:pos x="19" y="105"/>
              </a:cxn>
              <a:cxn ang="0">
                <a:pos x="31" y="104"/>
              </a:cxn>
              <a:cxn ang="0">
                <a:pos x="39" y="106"/>
              </a:cxn>
              <a:cxn ang="0">
                <a:pos x="38" y="124"/>
              </a:cxn>
              <a:cxn ang="0">
                <a:pos x="21" y="118"/>
              </a:cxn>
              <a:cxn ang="0">
                <a:pos x="5" y="120"/>
              </a:cxn>
              <a:cxn ang="0">
                <a:pos x="6" y="160"/>
              </a:cxn>
              <a:cxn ang="0">
                <a:pos x="15" y="167"/>
              </a:cxn>
              <a:cxn ang="0">
                <a:pos x="12" y="177"/>
              </a:cxn>
              <a:cxn ang="0">
                <a:pos x="5" y="207"/>
              </a:cxn>
              <a:cxn ang="0">
                <a:pos x="13" y="227"/>
              </a:cxn>
              <a:cxn ang="0">
                <a:pos x="22" y="223"/>
              </a:cxn>
              <a:cxn ang="0">
                <a:pos x="28" y="224"/>
              </a:cxn>
              <a:cxn ang="0">
                <a:pos x="34" y="240"/>
              </a:cxn>
              <a:cxn ang="0">
                <a:pos x="32" y="261"/>
              </a:cxn>
              <a:cxn ang="0">
                <a:pos x="49" y="272"/>
              </a:cxn>
              <a:cxn ang="0">
                <a:pos x="63" y="274"/>
              </a:cxn>
              <a:cxn ang="0">
                <a:pos x="72" y="279"/>
              </a:cxn>
              <a:cxn ang="0">
                <a:pos x="86" y="277"/>
              </a:cxn>
              <a:cxn ang="0">
                <a:pos x="105" y="281"/>
              </a:cxn>
              <a:cxn ang="0">
                <a:pos x="102" y="259"/>
              </a:cxn>
              <a:cxn ang="0">
                <a:pos x="88" y="264"/>
              </a:cxn>
              <a:cxn ang="0">
                <a:pos x="90" y="246"/>
              </a:cxn>
              <a:cxn ang="0">
                <a:pos x="104" y="244"/>
              </a:cxn>
              <a:cxn ang="0">
                <a:pos x="120" y="257"/>
              </a:cxn>
              <a:cxn ang="0">
                <a:pos x="138" y="275"/>
              </a:cxn>
              <a:cxn ang="0">
                <a:pos x="149" y="288"/>
              </a:cxn>
              <a:cxn ang="0">
                <a:pos x="155" y="271"/>
              </a:cxn>
            </a:cxnLst>
            <a:rect l="0" t="0" r="r" b="b"/>
            <a:pathLst>
              <a:path w="161" h="297">
                <a:moveTo>
                  <a:pt x="35" y="281"/>
                </a:moveTo>
                <a:cubicBezTo>
                  <a:pt x="35" y="281"/>
                  <a:pt x="35" y="281"/>
                  <a:pt x="36" y="281"/>
                </a:cubicBezTo>
                <a:cubicBezTo>
                  <a:pt x="36" y="281"/>
                  <a:pt x="36" y="281"/>
                  <a:pt x="36" y="280"/>
                </a:cubicBezTo>
                <a:cubicBezTo>
                  <a:pt x="35" y="280"/>
                  <a:pt x="35" y="280"/>
                  <a:pt x="35" y="280"/>
                </a:cubicBezTo>
                <a:cubicBezTo>
                  <a:pt x="35" y="280"/>
                  <a:pt x="35" y="281"/>
                  <a:pt x="35" y="281"/>
                </a:cubicBezTo>
                <a:moveTo>
                  <a:pt x="92" y="72"/>
                </a:moveTo>
                <a:cubicBezTo>
                  <a:pt x="90" y="72"/>
                  <a:pt x="90" y="72"/>
                  <a:pt x="89" y="74"/>
                </a:cubicBezTo>
                <a:cubicBezTo>
                  <a:pt x="88" y="75"/>
                  <a:pt x="88" y="76"/>
                  <a:pt x="87" y="77"/>
                </a:cubicBezTo>
                <a:cubicBezTo>
                  <a:pt x="86" y="77"/>
                  <a:pt x="85" y="77"/>
                  <a:pt x="85" y="77"/>
                </a:cubicBezTo>
                <a:cubicBezTo>
                  <a:pt x="84" y="77"/>
                  <a:pt x="84" y="78"/>
                  <a:pt x="83" y="78"/>
                </a:cubicBezTo>
                <a:cubicBezTo>
                  <a:pt x="81" y="78"/>
                  <a:pt x="80" y="78"/>
                  <a:pt x="79" y="77"/>
                </a:cubicBezTo>
                <a:cubicBezTo>
                  <a:pt x="77" y="76"/>
                  <a:pt x="77" y="76"/>
                  <a:pt x="75" y="76"/>
                </a:cubicBezTo>
                <a:cubicBezTo>
                  <a:pt x="73" y="76"/>
                  <a:pt x="72" y="78"/>
                  <a:pt x="71" y="78"/>
                </a:cubicBezTo>
                <a:cubicBezTo>
                  <a:pt x="69" y="78"/>
                  <a:pt x="69" y="78"/>
                  <a:pt x="68" y="79"/>
                </a:cubicBezTo>
                <a:cubicBezTo>
                  <a:pt x="67" y="79"/>
                  <a:pt x="67" y="79"/>
                  <a:pt x="66" y="79"/>
                </a:cubicBezTo>
                <a:cubicBezTo>
                  <a:pt x="66" y="80"/>
                  <a:pt x="67" y="81"/>
                  <a:pt x="65" y="80"/>
                </a:cubicBezTo>
                <a:cubicBezTo>
                  <a:pt x="68" y="76"/>
                  <a:pt x="68" y="76"/>
                  <a:pt x="68" y="76"/>
                </a:cubicBezTo>
                <a:cubicBezTo>
                  <a:pt x="66" y="77"/>
                  <a:pt x="66" y="78"/>
                  <a:pt x="65" y="79"/>
                </a:cubicBezTo>
                <a:cubicBezTo>
                  <a:pt x="64" y="80"/>
                  <a:pt x="62" y="81"/>
                  <a:pt x="61" y="82"/>
                </a:cubicBezTo>
                <a:cubicBezTo>
                  <a:pt x="61" y="83"/>
                  <a:pt x="61" y="84"/>
                  <a:pt x="61" y="84"/>
                </a:cubicBezTo>
                <a:cubicBezTo>
                  <a:pt x="61" y="85"/>
                  <a:pt x="60" y="85"/>
                  <a:pt x="60" y="85"/>
                </a:cubicBezTo>
                <a:cubicBezTo>
                  <a:pt x="60" y="88"/>
                  <a:pt x="64" y="88"/>
                  <a:pt x="63" y="91"/>
                </a:cubicBezTo>
                <a:cubicBezTo>
                  <a:pt x="62" y="92"/>
                  <a:pt x="62" y="93"/>
                  <a:pt x="62" y="94"/>
                </a:cubicBezTo>
                <a:cubicBezTo>
                  <a:pt x="61" y="95"/>
                  <a:pt x="62" y="96"/>
                  <a:pt x="62" y="97"/>
                </a:cubicBezTo>
                <a:cubicBezTo>
                  <a:pt x="62" y="98"/>
                  <a:pt x="62" y="99"/>
                  <a:pt x="62" y="100"/>
                </a:cubicBezTo>
                <a:cubicBezTo>
                  <a:pt x="62" y="101"/>
                  <a:pt x="63" y="101"/>
                  <a:pt x="63" y="102"/>
                </a:cubicBezTo>
                <a:cubicBezTo>
                  <a:pt x="63" y="102"/>
                  <a:pt x="63" y="103"/>
                  <a:pt x="63" y="104"/>
                </a:cubicBezTo>
                <a:cubicBezTo>
                  <a:pt x="64" y="104"/>
                  <a:pt x="65" y="104"/>
                  <a:pt x="66" y="104"/>
                </a:cubicBezTo>
                <a:cubicBezTo>
                  <a:pt x="67" y="104"/>
                  <a:pt x="67" y="104"/>
                  <a:pt x="68" y="104"/>
                </a:cubicBezTo>
                <a:cubicBezTo>
                  <a:pt x="69" y="105"/>
                  <a:pt x="70" y="108"/>
                  <a:pt x="69" y="109"/>
                </a:cubicBezTo>
                <a:cubicBezTo>
                  <a:pt x="69" y="110"/>
                  <a:pt x="66" y="111"/>
                  <a:pt x="65" y="111"/>
                </a:cubicBezTo>
                <a:cubicBezTo>
                  <a:pt x="62" y="111"/>
                  <a:pt x="60" y="110"/>
                  <a:pt x="57" y="110"/>
                </a:cubicBezTo>
                <a:cubicBezTo>
                  <a:pt x="54" y="109"/>
                  <a:pt x="55" y="112"/>
                  <a:pt x="54" y="115"/>
                </a:cubicBezTo>
                <a:cubicBezTo>
                  <a:pt x="53" y="113"/>
                  <a:pt x="54" y="110"/>
                  <a:pt x="55" y="108"/>
                </a:cubicBezTo>
                <a:cubicBezTo>
                  <a:pt x="55" y="107"/>
                  <a:pt x="58" y="107"/>
                  <a:pt x="58" y="107"/>
                </a:cubicBezTo>
                <a:cubicBezTo>
                  <a:pt x="58" y="106"/>
                  <a:pt x="60" y="103"/>
                  <a:pt x="60" y="103"/>
                </a:cubicBezTo>
                <a:cubicBezTo>
                  <a:pt x="60" y="99"/>
                  <a:pt x="56" y="98"/>
                  <a:pt x="56" y="94"/>
                </a:cubicBezTo>
                <a:cubicBezTo>
                  <a:pt x="55" y="92"/>
                  <a:pt x="51" y="91"/>
                  <a:pt x="51" y="88"/>
                </a:cubicBezTo>
                <a:cubicBezTo>
                  <a:pt x="50" y="88"/>
                  <a:pt x="49" y="89"/>
                  <a:pt x="48" y="90"/>
                </a:cubicBezTo>
                <a:cubicBezTo>
                  <a:pt x="47" y="92"/>
                  <a:pt x="47" y="92"/>
                  <a:pt x="46" y="91"/>
                </a:cubicBezTo>
                <a:cubicBezTo>
                  <a:pt x="43" y="90"/>
                  <a:pt x="41" y="85"/>
                  <a:pt x="45" y="84"/>
                </a:cubicBezTo>
                <a:cubicBezTo>
                  <a:pt x="45" y="83"/>
                  <a:pt x="45" y="82"/>
                  <a:pt x="45" y="81"/>
                </a:cubicBezTo>
                <a:cubicBezTo>
                  <a:pt x="44" y="81"/>
                  <a:pt x="44" y="82"/>
                  <a:pt x="43" y="82"/>
                </a:cubicBezTo>
                <a:cubicBezTo>
                  <a:pt x="42" y="83"/>
                  <a:pt x="41" y="84"/>
                  <a:pt x="40" y="84"/>
                </a:cubicBezTo>
                <a:cubicBezTo>
                  <a:pt x="36" y="85"/>
                  <a:pt x="37" y="81"/>
                  <a:pt x="36" y="79"/>
                </a:cubicBezTo>
                <a:cubicBezTo>
                  <a:pt x="39" y="77"/>
                  <a:pt x="43" y="79"/>
                  <a:pt x="46" y="78"/>
                </a:cubicBezTo>
                <a:cubicBezTo>
                  <a:pt x="49" y="78"/>
                  <a:pt x="50" y="76"/>
                  <a:pt x="52" y="75"/>
                </a:cubicBezTo>
                <a:cubicBezTo>
                  <a:pt x="53" y="74"/>
                  <a:pt x="56" y="74"/>
                  <a:pt x="58" y="74"/>
                </a:cubicBezTo>
                <a:cubicBezTo>
                  <a:pt x="59" y="74"/>
                  <a:pt x="61" y="74"/>
                  <a:pt x="62" y="73"/>
                </a:cubicBezTo>
                <a:cubicBezTo>
                  <a:pt x="63" y="73"/>
                  <a:pt x="64" y="74"/>
                  <a:pt x="64" y="76"/>
                </a:cubicBezTo>
                <a:cubicBezTo>
                  <a:pt x="66" y="76"/>
                  <a:pt x="67" y="75"/>
                  <a:pt x="68" y="74"/>
                </a:cubicBezTo>
                <a:cubicBezTo>
                  <a:pt x="69" y="74"/>
                  <a:pt x="70" y="73"/>
                  <a:pt x="71" y="73"/>
                </a:cubicBezTo>
                <a:cubicBezTo>
                  <a:pt x="73" y="73"/>
                  <a:pt x="74" y="73"/>
                  <a:pt x="75" y="72"/>
                </a:cubicBezTo>
                <a:cubicBezTo>
                  <a:pt x="77" y="71"/>
                  <a:pt x="78" y="70"/>
                  <a:pt x="80" y="70"/>
                </a:cubicBezTo>
                <a:cubicBezTo>
                  <a:pt x="81" y="70"/>
                  <a:pt x="82" y="71"/>
                  <a:pt x="83" y="70"/>
                </a:cubicBezTo>
                <a:cubicBezTo>
                  <a:pt x="83" y="69"/>
                  <a:pt x="83" y="67"/>
                  <a:pt x="83" y="67"/>
                </a:cubicBezTo>
                <a:cubicBezTo>
                  <a:pt x="84" y="64"/>
                  <a:pt x="85" y="63"/>
                  <a:pt x="88" y="63"/>
                </a:cubicBezTo>
                <a:cubicBezTo>
                  <a:pt x="88" y="65"/>
                  <a:pt x="88" y="66"/>
                  <a:pt x="89" y="66"/>
                </a:cubicBezTo>
                <a:cubicBezTo>
                  <a:pt x="90" y="67"/>
                  <a:pt x="93" y="66"/>
                  <a:pt x="94" y="66"/>
                </a:cubicBezTo>
                <a:cubicBezTo>
                  <a:pt x="97" y="65"/>
                  <a:pt x="98" y="64"/>
                  <a:pt x="99" y="67"/>
                </a:cubicBezTo>
                <a:cubicBezTo>
                  <a:pt x="99" y="68"/>
                  <a:pt x="100" y="70"/>
                  <a:pt x="99" y="71"/>
                </a:cubicBezTo>
                <a:cubicBezTo>
                  <a:pt x="99" y="72"/>
                  <a:pt x="94" y="72"/>
                  <a:pt x="92" y="72"/>
                </a:cubicBezTo>
                <a:moveTo>
                  <a:pt x="160" y="255"/>
                </a:moveTo>
                <a:cubicBezTo>
                  <a:pt x="160" y="254"/>
                  <a:pt x="161" y="254"/>
                  <a:pt x="160" y="253"/>
                </a:cubicBezTo>
                <a:cubicBezTo>
                  <a:pt x="159" y="251"/>
                  <a:pt x="156" y="254"/>
                  <a:pt x="155" y="255"/>
                </a:cubicBezTo>
                <a:cubicBezTo>
                  <a:pt x="153" y="258"/>
                  <a:pt x="153" y="261"/>
                  <a:pt x="152" y="264"/>
                </a:cubicBezTo>
                <a:cubicBezTo>
                  <a:pt x="151" y="266"/>
                  <a:pt x="150" y="268"/>
                  <a:pt x="148" y="269"/>
                </a:cubicBezTo>
                <a:cubicBezTo>
                  <a:pt x="147" y="270"/>
                  <a:pt x="146" y="271"/>
                  <a:pt x="145" y="271"/>
                </a:cubicBezTo>
                <a:cubicBezTo>
                  <a:pt x="144" y="271"/>
                  <a:pt x="145" y="270"/>
                  <a:pt x="144" y="270"/>
                </a:cubicBezTo>
                <a:cubicBezTo>
                  <a:pt x="144" y="269"/>
                  <a:pt x="143" y="270"/>
                  <a:pt x="143" y="270"/>
                </a:cubicBezTo>
                <a:cubicBezTo>
                  <a:pt x="141" y="269"/>
                  <a:pt x="142" y="265"/>
                  <a:pt x="142" y="263"/>
                </a:cubicBezTo>
                <a:cubicBezTo>
                  <a:pt x="143" y="262"/>
                  <a:pt x="144" y="262"/>
                  <a:pt x="145" y="261"/>
                </a:cubicBezTo>
                <a:cubicBezTo>
                  <a:pt x="146" y="260"/>
                  <a:pt x="146" y="259"/>
                  <a:pt x="146" y="259"/>
                </a:cubicBezTo>
                <a:cubicBezTo>
                  <a:pt x="148" y="257"/>
                  <a:pt x="149" y="256"/>
                  <a:pt x="150" y="254"/>
                </a:cubicBezTo>
                <a:cubicBezTo>
                  <a:pt x="150" y="253"/>
                  <a:pt x="151" y="251"/>
                  <a:pt x="152" y="249"/>
                </a:cubicBezTo>
                <a:cubicBezTo>
                  <a:pt x="152" y="248"/>
                  <a:pt x="152" y="248"/>
                  <a:pt x="152" y="247"/>
                </a:cubicBezTo>
                <a:cubicBezTo>
                  <a:pt x="152" y="245"/>
                  <a:pt x="153" y="242"/>
                  <a:pt x="152" y="241"/>
                </a:cubicBezTo>
                <a:cubicBezTo>
                  <a:pt x="152" y="240"/>
                  <a:pt x="151" y="240"/>
                  <a:pt x="151" y="239"/>
                </a:cubicBezTo>
                <a:cubicBezTo>
                  <a:pt x="151" y="239"/>
                  <a:pt x="150" y="238"/>
                  <a:pt x="150" y="238"/>
                </a:cubicBezTo>
                <a:cubicBezTo>
                  <a:pt x="150" y="237"/>
                  <a:pt x="150" y="236"/>
                  <a:pt x="150" y="235"/>
                </a:cubicBezTo>
                <a:cubicBezTo>
                  <a:pt x="150" y="234"/>
                  <a:pt x="150" y="234"/>
                  <a:pt x="150" y="233"/>
                </a:cubicBezTo>
                <a:cubicBezTo>
                  <a:pt x="149" y="232"/>
                  <a:pt x="149" y="231"/>
                  <a:pt x="148" y="230"/>
                </a:cubicBezTo>
                <a:cubicBezTo>
                  <a:pt x="147" y="229"/>
                  <a:pt x="145" y="228"/>
                  <a:pt x="144" y="227"/>
                </a:cubicBezTo>
                <a:cubicBezTo>
                  <a:pt x="144" y="226"/>
                  <a:pt x="144" y="226"/>
                  <a:pt x="142" y="225"/>
                </a:cubicBezTo>
                <a:cubicBezTo>
                  <a:pt x="141" y="225"/>
                  <a:pt x="139" y="225"/>
                  <a:pt x="137" y="224"/>
                </a:cubicBezTo>
                <a:cubicBezTo>
                  <a:pt x="136" y="224"/>
                  <a:pt x="136" y="223"/>
                  <a:pt x="135" y="223"/>
                </a:cubicBezTo>
                <a:cubicBezTo>
                  <a:pt x="136" y="222"/>
                  <a:pt x="136" y="221"/>
                  <a:pt x="138" y="220"/>
                </a:cubicBezTo>
                <a:cubicBezTo>
                  <a:pt x="140" y="219"/>
                  <a:pt x="139" y="220"/>
                  <a:pt x="140" y="221"/>
                </a:cubicBezTo>
                <a:cubicBezTo>
                  <a:pt x="142" y="224"/>
                  <a:pt x="145" y="225"/>
                  <a:pt x="148" y="225"/>
                </a:cubicBezTo>
                <a:cubicBezTo>
                  <a:pt x="148" y="224"/>
                  <a:pt x="149" y="223"/>
                  <a:pt x="148" y="222"/>
                </a:cubicBezTo>
                <a:cubicBezTo>
                  <a:pt x="148" y="220"/>
                  <a:pt x="147" y="220"/>
                  <a:pt x="147" y="218"/>
                </a:cubicBezTo>
                <a:cubicBezTo>
                  <a:pt x="146" y="218"/>
                  <a:pt x="147" y="216"/>
                  <a:pt x="147" y="215"/>
                </a:cubicBezTo>
                <a:cubicBezTo>
                  <a:pt x="146" y="214"/>
                  <a:pt x="146" y="212"/>
                  <a:pt x="145" y="211"/>
                </a:cubicBezTo>
                <a:cubicBezTo>
                  <a:pt x="145" y="208"/>
                  <a:pt x="144" y="207"/>
                  <a:pt x="141" y="207"/>
                </a:cubicBezTo>
                <a:cubicBezTo>
                  <a:pt x="139" y="207"/>
                  <a:pt x="137" y="208"/>
                  <a:pt x="136" y="208"/>
                </a:cubicBezTo>
                <a:cubicBezTo>
                  <a:pt x="133" y="208"/>
                  <a:pt x="130" y="208"/>
                  <a:pt x="128" y="207"/>
                </a:cubicBezTo>
                <a:cubicBezTo>
                  <a:pt x="127" y="206"/>
                  <a:pt x="125" y="205"/>
                  <a:pt x="124" y="205"/>
                </a:cubicBezTo>
                <a:cubicBezTo>
                  <a:pt x="122" y="205"/>
                  <a:pt x="119" y="205"/>
                  <a:pt x="117" y="205"/>
                </a:cubicBezTo>
                <a:cubicBezTo>
                  <a:pt x="114" y="205"/>
                  <a:pt x="111" y="207"/>
                  <a:pt x="108" y="207"/>
                </a:cubicBezTo>
                <a:cubicBezTo>
                  <a:pt x="106" y="207"/>
                  <a:pt x="103" y="207"/>
                  <a:pt x="101" y="207"/>
                </a:cubicBezTo>
                <a:cubicBezTo>
                  <a:pt x="99" y="206"/>
                  <a:pt x="95" y="207"/>
                  <a:pt x="94" y="206"/>
                </a:cubicBezTo>
                <a:cubicBezTo>
                  <a:pt x="95" y="206"/>
                  <a:pt x="95" y="204"/>
                  <a:pt x="96" y="204"/>
                </a:cubicBezTo>
                <a:cubicBezTo>
                  <a:pt x="96" y="204"/>
                  <a:pt x="98" y="204"/>
                  <a:pt x="98" y="204"/>
                </a:cubicBezTo>
                <a:cubicBezTo>
                  <a:pt x="100" y="203"/>
                  <a:pt x="101" y="201"/>
                  <a:pt x="102" y="200"/>
                </a:cubicBezTo>
                <a:cubicBezTo>
                  <a:pt x="104" y="199"/>
                  <a:pt x="107" y="200"/>
                  <a:pt x="108" y="198"/>
                </a:cubicBezTo>
                <a:cubicBezTo>
                  <a:pt x="108" y="197"/>
                  <a:pt x="108" y="195"/>
                  <a:pt x="108" y="193"/>
                </a:cubicBezTo>
                <a:cubicBezTo>
                  <a:pt x="108" y="192"/>
                  <a:pt x="108" y="191"/>
                  <a:pt x="107" y="191"/>
                </a:cubicBezTo>
                <a:cubicBezTo>
                  <a:pt x="105" y="189"/>
                  <a:pt x="101" y="191"/>
                  <a:pt x="100" y="187"/>
                </a:cubicBezTo>
                <a:cubicBezTo>
                  <a:pt x="99" y="183"/>
                  <a:pt x="102" y="185"/>
                  <a:pt x="105" y="185"/>
                </a:cubicBezTo>
                <a:cubicBezTo>
                  <a:pt x="106" y="185"/>
                  <a:pt x="107" y="185"/>
                  <a:pt x="108" y="185"/>
                </a:cubicBezTo>
                <a:cubicBezTo>
                  <a:pt x="109" y="185"/>
                  <a:pt x="110" y="184"/>
                  <a:pt x="111" y="184"/>
                </a:cubicBezTo>
                <a:cubicBezTo>
                  <a:pt x="112" y="184"/>
                  <a:pt x="112" y="184"/>
                  <a:pt x="114" y="186"/>
                </a:cubicBezTo>
                <a:cubicBezTo>
                  <a:pt x="114" y="186"/>
                  <a:pt x="115" y="189"/>
                  <a:pt x="117" y="189"/>
                </a:cubicBezTo>
                <a:cubicBezTo>
                  <a:pt x="117" y="187"/>
                  <a:pt x="116" y="186"/>
                  <a:pt x="118" y="185"/>
                </a:cubicBezTo>
                <a:cubicBezTo>
                  <a:pt x="119" y="184"/>
                  <a:pt x="119" y="185"/>
                  <a:pt x="120" y="184"/>
                </a:cubicBezTo>
                <a:cubicBezTo>
                  <a:pt x="120" y="184"/>
                  <a:pt x="120" y="182"/>
                  <a:pt x="120" y="182"/>
                </a:cubicBezTo>
                <a:cubicBezTo>
                  <a:pt x="121" y="178"/>
                  <a:pt x="122" y="175"/>
                  <a:pt x="121" y="172"/>
                </a:cubicBezTo>
                <a:cubicBezTo>
                  <a:pt x="121" y="171"/>
                  <a:pt x="121" y="169"/>
                  <a:pt x="121" y="168"/>
                </a:cubicBezTo>
                <a:cubicBezTo>
                  <a:pt x="121" y="168"/>
                  <a:pt x="121" y="167"/>
                  <a:pt x="120" y="167"/>
                </a:cubicBezTo>
                <a:cubicBezTo>
                  <a:pt x="120" y="166"/>
                  <a:pt x="120" y="165"/>
                  <a:pt x="120" y="164"/>
                </a:cubicBezTo>
                <a:cubicBezTo>
                  <a:pt x="120" y="162"/>
                  <a:pt x="119" y="162"/>
                  <a:pt x="119" y="160"/>
                </a:cubicBezTo>
                <a:cubicBezTo>
                  <a:pt x="119" y="159"/>
                  <a:pt x="119" y="158"/>
                  <a:pt x="120" y="157"/>
                </a:cubicBezTo>
                <a:cubicBezTo>
                  <a:pt x="121" y="154"/>
                  <a:pt x="121" y="152"/>
                  <a:pt x="124" y="151"/>
                </a:cubicBezTo>
                <a:cubicBezTo>
                  <a:pt x="127" y="151"/>
                  <a:pt x="129" y="152"/>
                  <a:pt x="130" y="154"/>
                </a:cubicBezTo>
                <a:cubicBezTo>
                  <a:pt x="131" y="156"/>
                  <a:pt x="130" y="156"/>
                  <a:pt x="132" y="156"/>
                </a:cubicBezTo>
                <a:cubicBezTo>
                  <a:pt x="134" y="156"/>
                  <a:pt x="135" y="156"/>
                  <a:pt x="136" y="155"/>
                </a:cubicBezTo>
                <a:cubicBezTo>
                  <a:pt x="138" y="153"/>
                  <a:pt x="138" y="151"/>
                  <a:pt x="141" y="151"/>
                </a:cubicBezTo>
                <a:cubicBezTo>
                  <a:pt x="141" y="153"/>
                  <a:pt x="139" y="156"/>
                  <a:pt x="140" y="158"/>
                </a:cubicBezTo>
                <a:cubicBezTo>
                  <a:pt x="141" y="159"/>
                  <a:pt x="143" y="158"/>
                  <a:pt x="145" y="158"/>
                </a:cubicBezTo>
                <a:cubicBezTo>
                  <a:pt x="146" y="158"/>
                  <a:pt x="147" y="159"/>
                  <a:pt x="147" y="157"/>
                </a:cubicBezTo>
                <a:cubicBezTo>
                  <a:pt x="147" y="157"/>
                  <a:pt x="147" y="156"/>
                  <a:pt x="148" y="155"/>
                </a:cubicBezTo>
                <a:cubicBezTo>
                  <a:pt x="148" y="154"/>
                  <a:pt x="148" y="153"/>
                  <a:pt x="149" y="152"/>
                </a:cubicBezTo>
                <a:cubicBezTo>
                  <a:pt x="149" y="151"/>
                  <a:pt x="151" y="151"/>
                  <a:pt x="151" y="150"/>
                </a:cubicBezTo>
                <a:cubicBezTo>
                  <a:pt x="152" y="149"/>
                  <a:pt x="152" y="147"/>
                  <a:pt x="152" y="146"/>
                </a:cubicBezTo>
                <a:cubicBezTo>
                  <a:pt x="152" y="146"/>
                  <a:pt x="152" y="145"/>
                  <a:pt x="152" y="144"/>
                </a:cubicBezTo>
                <a:cubicBezTo>
                  <a:pt x="152" y="143"/>
                  <a:pt x="153" y="142"/>
                  <a:pt x="154" y="141"/>
                </a:cubicBezTo>
                <a:cubicBezTo>
                  <a:pt x="155" y="139"/>
                  <a:pt x="155" y="137"/>
                  <a:pt x="157" y="135"/>
                </a:cubicBezTo>
                <a:cubicBezTo>
                  <a:pt x="157" y="133"/>
                  <a:pt x="158" y="132"/>
                  <a:pt x="158" y="131"/>
                </a:cubicBezTo>
                <a:cubicBezTo>
                  <a:pt x="158" y="128"/>
                  <a:pt x="158" y="126"/>
                  <a:pt x="156" y="124"/>
                </a:cubicBezTo>
                <a:cubicBezTo>
                  <a:pt x="154" y="122"/>
                  <a:pt x="150" y="123"/>
                  <a:pt x="147" y="123"/>
                </a:cubicBezTo>
                <a:cubicBezTo>
                  <a:pt x="143" y="124"/>
                  <a:pt x="139" y="125"/>
                  <a:pt x="135" y="124"/>
                </a:cubicBezTo>
                <a:cubicBezTo>
                  <a:pt x="133" y="123"/>
                  <a:pt x="131" y="121"/>
                  <a:pt x="129" y="119"/>
                </a:cubicBezTo>
                <a:cubicBezTo>
                  <a:pt x="127" y="118"/>
                  <a:pt x="127" y="118"/>
                  <a:pt x="126" y="117"/>
                </a:cubicBezTo>
                <a:cubicBezTo>
                  <a:pt x="126" y="114"/>
                  <a:pt x="125" y="111"/>
                  <a:pt x="125" y="109"/>
                </a:cubicBezTo>
                <a:cubicBezTo>
                  <a:pt x="125" y="107"/>
                  <a:pt x="125" y="106"/>
                  <a:pt x="125" y="104"/>
                </a:cubicBezTo>
                <a:cubicBezTo>
                  <a:pt x="124" y="103"/>
                  <a:pt x="124" y="101"/>
                  <a:pt x="123" y="100"/>
                </a:cubicBezTo>
                <a:cubicBezTo>
                  <a:pt x="123" y="99"/>
                  <a:pt x="123" y="98"/>
                  <a:pt x="123" y="97"/>
                </a:cubicBezTo>
                <a:cubicBezTo>
                  <a:pt x="123" y="96"/>
                  <a:pt x="123" y="95"/>
                  <a:pt x="123" y="94"/>
                </a:cubicBezTo>
                <a:cubicBezTo>
                  <a:pt x="123" y="94"/>
                  <a:pt x="122" y="94"/>
                  <a:pt x="122" y="93"/>
                </a:cubicBezTo>
                <a:cubicBezTo>
                  <a:pt x="122" y="93"/>
                  <a:pt x="122" y="92"/>
                  <a:pt x="122" y="92"/>
                </a:cubicBezTo>
                <a:cubicBezTo>
                  <a:pt x="122" y="90"/>
                  <a:pt x="122" y="87"/>
                  <a:pt x="122" y="85"/>
                </a:cubicBezTo>
                <a:cubicBezTo>
                  <a:pt x="122" y="83"/>
                  <a:pt x="122" y="82"/>
                  <a:pt x="122" y="80"/>
                </a:cubicBezTo>
                <a:cubicBezTo>
                  <a:pt x="122" y="79"/>
                  <a:pt x="121" y="78"/>
                  <a:pt x="122" y="77"/>
                </a:cubicBezTo>
                <a:cubicBezTo>
                  <a:pt x="123" y="76"/>
                  <a:pt x="124" y="76"/>
                  <a:pt x="125" y="75"/>
                </a:cubicBezTo>
                <a:cubicBezTo>
                  <a:pt x="126" y="74"/>
                  <a:pt x="128" y="72"/>
                  <a:pt x="128" y="71"/>
                </a:cubicBezTo>
                <a:cubicBezTo>
                  <a:pt x="129" y="70"/>
                  <a:pt x="129" y="67"/>
                  <a:pt x="129" y="66"/>
                </a:cubicBezTo>
                <a:cubicBezTo>
                  <a:pt x="129" y="63"/>
                  <a:pt x="129" y="63"/>
                  <a:pt x="130" y="62"/>
                </a:cubicBezTo>
                <a:cubicBezTo>
                  <a:pt x="130" y="61"/>
                  <a:pt x="130" y="60"/>
                  <a:pt x="131" y="59"/>
                </a:cubicBezTo>
                <a:cubicBezTo>
                  <a:pt x="132" y="58"/>
                  <a:pt x="133" y="58"/>
                  <a:pt x="134" y="57"/>
                </a:cubicBezTo>
                <a:cubicBezTo>
                  <a:pt x="135" y="56"/>
                  <a:pt x="135" y="55"/>
                  <a:pt x="136" y="55"/>
                </a:cubicBezTo>
                <a:cubicBezTo>
                  <a:pt x="136" y="54"/>
                  <a:pt x="138" y="54"/>
                  <a:pt x="138" y="53"/>
                </a:cubicBezTo>
                <a:cubicBezTo>
                  <a:pt x="139" y="52"/>
                  <a:pt x="139" y="51"/>
                  <a:pt x="139" y="50"/>
                </a:cubicBezTo>
                <a:cubicBezTo>
                  <a:pt x="139" y="48"/>
                  <a:pt x="138" y="47"/>
                  <a:pt x="138" y="45"/>
                </a:cubicBezTo>
                <a:cubicBezTo>
                  <a:pt x="138" y="43"/>
                  <a:pt x="138" y="42"/>
                  <a:pt x="138" y="40"/>
                </a:cubicBezTo>
                <a:cubicBezTo>
                  <a:pt x="138" y="38"/>
                  <a:pt x="138" y="35"/>
                  <a:pt x="138" y="33"/>
                </a:cubicBezTo>
                <a:cubicBezTo>
                  <a:pt x="138" y="32"/>
                  <a:pt x="137" y="30"/>
                  <a:pt x="137" y="29"/>
                </a:cubicBezTo>
                <a:cubicBezTo>
                  <a:pt x="137" y="28"/>
                  <a:pt x="136" y="28"/>
                  <a:pt x="136" y="28"/>
                </a:cubicBezTo>
                <a:cubicBezTo>
                  <a:pt x="136" y="27"/>
                  <a:pt x="136" y="26"/>
                  <a:pt x="136" y="26"/>
                </a:cubicBezTo>
                <a:cubicBezTo>
                  <a:pt x="136" y="24"/>
                  <a:pt x="134" y="22"/>
                  <a:pt x="133" y="21"/>
                </a:cubicBezTo>
                <a:cubicBezTo>
                  <a:pt x="131" y="20"/>
                  <a:pt x="131" y="19"/>
                  <a:pt x="130" y="16"/>
                </a:cubicBezTo>
                <a:cubicBezTo>
                  <a:pt x="130" y="15"/>
                  <a:pt x="130" y="13"/>
                  <a:pt x="130" y="11"/>
                </a:cubicBezTo>
                <a:cubicBezTo>
                  <a:pt x="131" y="9"/>
                  <a:pt x="133" y="8"/>
                  <a:pt x="134" y="6"/>
                </a:cubicBezTo>
                <a:cubicBezTo>
                  <a:pt x="136" y="5"/>
                  <a:pt x="141" y="3"/>
                  <a:pt x="142" y="0"/>
                </a:cubicBezTo>
                <a:cubicBezTo>
                  <a:pt x="140" y="2"/>
                  <a:pt x="140" y="2"/>
                  <a:pt x="140" y="2"/>
                </a:cubicBezTo>
                <a:cubicBezTo>
                  <a:pt x="139" y="2"/>
                  <a:pt x="138" y="2"/>
                  <a:pt x="137" y="2"/>
                </a:cubicBezTo>
                <a:cubicBezTo>
                  <a:pt x="135" y="3"/>
                  <a:pt x="135" y="3"/>
                  <a:pt x="134" y="5"/>
                </a:cubicBezTo>
                <a:cubicBezTo>
                  <a:pt x="133" y="5"/>
                  <a:pt x="131" y="6"/>
                  <a:pt x="130" y="7"/>
                </a:cubicBezTo>
                <a:cubicBezTo>
                  <a:pt x="128" y="7"/>
                  <a:pt x="127" y="9"/>
                  <a:pt x="125" y="10"/>
                </a:cubicBezTo>
                <a:cubicBezTo>
                  <a:pt x="123" y="10"/>
                  <a:pt x="122" y="11"/>
                  <a:pt x="120" y="11"/>
                </a:cubicBezTo>
                <a:cubicBezTo>
                  <a:pt x="116" y="12"/>
                  <a:pt x="112" y="16"/>
                  <a:pt x="108" y="16"/>
                </a:cubicBezTo>
                <a:cubicBezTo>
                  <a:pt x="105" y="16"/>
                  <a:pt x="102" y="16"/>
                  <a:pt x="99" y="16"/>
                </a:cubicBezTo>
                <a:cubicBezTo>
                  <a:pt x="99" y="17"/>
                  <a:pt x="99" y="18"/>
                  <a:pt x="98" y="20"/>
                </a:cubicBezTo>
                <a:cubicBezTo>
                  <a:pt x="98" y="22"/>
                  <a:pt x="96" y="23"/>
                  <a:pt x="95" y="25"/>
                </a:cubicBezTo>
                <a:cubicBezTo>
                  <a:pt x="93" y="28"/>
                  <a:pt x="91" y="30"/>
                  <a:pt x="90" y="33"/>
                </a:cubicBezTo>
                <a:cubicBezTo>
                  <a:pt x="90" y="35"/>
                  <a:pt x="89" y="37"/>
                  <a:pt x="89" y="39"/>
                </a:cubicBezTo>
                <a:cubicBezTo>
                  <a:pt x="89" y="42"/>
                  <a:pt x="89" y="44"/>
                  <a:pt x="87" y="45"/>
                </a:cubicBezTo>
                <a:cubicBezTo>
                  <a:pt x="85" y="47"/>
                  <a:pt x="84" y="48"/>
                  <a:pt x="83" y="49"/>
                </a:cubicBezTo>
                <a:cubicBezTo>
                  <a:pt x="81" y="50"/>
                  <a:pt x="80" y="51"/>
                  <a:pt x="79" y="52"/>
                </a:cubicBezTo>
                <a:cubicBezTo>
                  <a:pt x="77" y="54"/>
                  <a:pt x="76" y="54"/>
                  <a:pt x="73" y="55"/>
                </a:cubicBezTo>
                <a:cubicBezTo>
                  <a:pt x="70" y="55"/>
                  <a:pt x="68" y="56"/>
                  <a:pt x="66" y="58"/>
                </a:cubicBezTo>
                <a:cubicBezTo>
                  <a:pt x="65" y="58"/>
                  <a:pt x="65" y="58"/>
                  <a:pt x="64" y="58"/>
                </a:cubicBezTo>
                <a:cubicBezTo>
                  <a:pt x="61" y="58"/>
                  <a:pt x="58" y="58"/>
                  <a:pt x="55" y="58"/>
                </a:cubicBezTo>
                <a:cubicBezTo>
                  <a:pt x="52" y="58"/>
                  <a:pt x="50" y="59"/>
                  <a:pt x="47" y="60"/>
                </a:cubicBezTo>
                <a:cubicBezTo>
                  <a:pt x="46" y="60"/>
                  <a:pt x="44" y="60"/>
                  <a:pt x="43" y="61"/>
                </a:cubicBezTo>
                <a:cubicBezTo>
                  <a:pt x="42" y="61"/>
                  <a:pt x="41" y="62"/>
                  <a:pt x="41" y="63"/>
                </a:cubicBezTo>
                <a:cubicBezTo>
                  <a:pt x="39" y="65"/>
                  <a:pt x="36" y="66"/>
                  <a:pt x="33" y="66"/>
                </a:cubicBezTo>
                <a:cubicBezTo>
                  <a:pt x="32" y="66"/>
                  <a:pt x="31" y="66"/>
                  <a:pt x="30" y="66"/>
                </a:cubicBezTo>
                <a:cubicBezTo>
                  <a:pt x="27" y="68"/>
                  <a:pt x="24" y="72"/>
                  <a:pt x="24" y="72"/>
                </a:cubicBezTo>
                <a:cubicBezTo>
                  <a:pt x="24" y="73"/>
                  <a:pt x="20" y="77"/>
                  <a:pt x="20" y="78"/>
                </a:cubicBezTo>
                <a:cubicBezTo>
                  <a:pt x="18" y="80"/>
                  <a:pt x="17" y="80"/>
                  <a:pt x="14" y="85"/>
                </a:cubicBezTo>
                <a:cubicBezTo>
                  <a:pt x="12" y="86"/>
                  <a:pt x="12" y="88"/>
                  <a:pt x="12" y="90"/>
                </a:cubicBezTo>
                <a:cubicBezTo>
                  <a:pt x="12" y="93"/>
                  <a:pt x="12" y="96"/>
                  <a:pt x="14" y="98"/>
                </a:cubicBezTo>
                <a:cubicBezTo>
                  <a:pt x="15" y="99"/>
                  <a:pt x="16" y="100"/>
                  <a:pt x="17" y="101"/>
                </a:cubicBezTo>
                <a:cubicBezTo>
                  <a:pt x="18" y="101"/>
                  <a:pt x="19" y="105"/>
                  <a:pt x="19" y="105"/>
                </a:cubicBezTo>
                <a:cubicBezTo>
                  <a:pt x="21" y="107"/>
                  <a:pt x="24" y="107"/>
                  <a:pt x="25" y="109"/>
                </a:cubicBezTo>
                <a:cubicBezTo>
                  <a:pt x="26" y="110"/>
                  <a:pt x="26" y="114"/>
                  <a:pt x="28" y="115"/>
                </a:cubicBezTo>
                <a:cubicBezTo>
                  <a:pt x="31" y="116"/>
                  <a:pt x="31" y="113"/>
                  <a:pt x="31" y="112"/>
                </a:cubicBezTo>
                <a:cubicBezTo>
                  <a:pt x="31" y="111"/>
                  <a:pt x="31" y="110"/>
                  <a:pt x="31" y="109"/>
                </a:cubicBezTo>
                <a:cubicBezTo>
                  <a:pt x="31" y="108"/>
                  <a:pt x="32" y="108"/>
                  <a:pt x="32" y="107"/>
                </a:cubicBezTo>
                <a:cubicBezTo>
                  <a:pt x="32" y="106"/>
                  <a:pt x="32" y="105"/>
                  <a:pt x="31" y="104"/>
                </a:cubicBezTo>
                <a:cubicBezTo>
                  <a:pt x="31" y="103"/>
                  <a:pt x="29" y="103"/>
                  <a:pt x="29" y="103"/>
                </a:cubicBezTo>
                <a:cubicBezTo>
                  <a:pt x="28" y="100"/>
                  <a:pt x="29" y="98"/>
                  <a:pt x="31" y="98"/>
                </a:cubicBezTo>
                <a:cubicBezTo>
                  <a:pt x="33" y="98"/>
                  <a:pt x="33" y="98"/>
                  <a:pt x="34" y="99"/>
                </a:cubicBezTo>
                <a:cubicBezTo>
                  <a:pt x="34" y="100"/>
                  <a:pt x="34" y="100"/>
                  <a:pt x="34" y="101"/>
                </a:cubicBezTo>
                <a:cubicBezTo>
                  <a:pt x="34" y="102"/>
                  <a:pt x="35" y="103"/>
                  <a:pt x="36" y="103"/>
                </a:cubicBezTo>
                <a:cubicBezTo>
                  <a:pt x="36" y="104"/>
                  <a:pt x="37" y="106"/>
                  <a:pt x="39" y="106"/>
                </a:cubicBezTo>
                <a:cubicBezTo>
                  <a:pt x="40" y="106"/>
                  <a:pt x="41" y="105"/>
                  <a:pt x="43" y="106"/>
                </a:cubicBezTo>
                <a:cubicBezTo>
                  <a:pt x="42" y="107"/>
                  <a:pt x="40" y="108"/>
                  <a:pt x="39" y="109"/>
                </a:cubicBezTo>
                <a:cubicBezTo>
                  <a:pt x="38" y="110"/>
                  <a:pt x="38" y="111"/>
                  <a:pt x="38" y="113"/>
                </a:cubicBezTo>
                <a:cubicBezTo>
                  <a:pt x="39" y="114"/>
                  <a:pt x="39" y="115"/>
                  <a:pt x="40" y="116"/>
                </a:cubicBezTo>
                <a:cubicBezTo>
                  <a:pt x="41" y="117"/>
                  <a:pt x="42" y="116"/>
                  <a:pt x="43" y="116"/>
                </a:cubicBezTo>
                <a:cubicBezTo>
                  <a:pt x="46" y="117"/>
                  <a:pt x="41" y="125"/>
                  <a:pt x="38" y="124"/>
                </a:cubicBezTo>
                <a:cubicBezTo>
                  <a:pt x="37" y="124"/>
                  <a:pt x="36" y="124"/>
                  <a:pt x="35" y="123"/>
                </a:cubicBezTo>
                <a:cubicBezTo>
                  <a:pt x="34" y="123"/>
                  <a:pt x="32" y="124"/>
                  <a:pt x="31" y="123"/>
                </a:cubicBezTo>
                <a:cubicBezTo>
                  <a:pt x="30" y="123"/>
                  <a:pt x="31" y="123"/>
                  <a:pt x="30" y="122"/>
                </a:cubicBezTo>
                <a:cubicBezTo>
                  <a:pt x="30" y="122"/>
                  <a:pt x="30" y="121"/>
                  <a:pt x="30" y="121"/>
                </a:cubicBezTo>
                <a:cubicBezTo>
                  <a:pt x="29" y="121"/>
                  <a:pt x="27" y="121"/>
                  <a:pt x="27" y="121"/>
                </a:cubicBezTo>
                <a:cubicBezTo>
                  <a:pt x="25" y="121"/>
                  <a:pt x="22" y="120"/>
                  <a:pt x="21" y="118"/>
                </a:cubicBezTo>
                <a:cubicBezTo>
                  <a:pt x="19" y="117"/>
                  <a:pt x="20" y="116"/>
                  <a:pt x="18" y="116"/>
                </a:cubicBezTo>
                <a:cubicBezTo>
                  <a:pt x="16" y="116"/>
                  <a:pt x="14" y="118"/>
                  <a:pt x="11" y="117"/>
                </a:cubicBezTo>
                <a:cubicBezTo>
                  <a:pt x="9" y="117"/>
                  <a:pt x="12" y="116"/>
                  <a:pt x="12" y="114"/>
                </a:cubicBezTo>
                <a:cubicBezTo>
                  <a:pt x="11" y="113"/>
                  <a:pt x="8" y="111"/>
                  <a:pt x="7" y="112"/>
                </a:cubicBezTo>
                <a:cubicBezTo>
                  <a:pt x="6" y="112"/>
                  <a:pt x="5" y="116"/>
                  <a:pt x="5" y="118"/>
                </a:cubicBezTo>
                <a:cubicBezTo>
                  <a:pt x="5" y="118"/>
                  <a:pt x="5" y="119"/>
                  <a:pt x="5" y="120"/>
                </a:cubicBezTo>
                <a:cubicBezTo>
                  <a:pt x="5" y="121"/>
                  <a:pt x="4" y="121"/>
                  <a:pt x="4" y="122"/>
                </a:cubicBezTo>
                <a:cubicBezTo>
                  <a:pt x="4" y="123"/>
                  <a:pt x="4" y="125"/>
                  <a:pt x="4" y="126"/>
                </a:cubicBezTo>
                <a:cubicBezTo>
                  <a:pt x="4" y="128"/>
                  <a:pt x="4" y="129"/>
                  <a:pt x="4" y="131"/>
                </a:cubicBezTo>
                <a:cubicBezTo>
                  <a:pt x="4" y="135"/>
                  <a:pt x="4" y="139"/>
                  <a:pt x="5" y="143"/>
                </a:cubicBezTo>
                <a:cubicBezTo>
                  <a:pt x="6" y="146"/>
                  <a:pt x="5" y="150"/>
                  <a:pt x="5" y="153"/>
                </a:cubicBezTo>
                <a:cubicBezTo>
                  <a:pt x="6" y="155"/>
                  <a:pt x="6" y="158"/>
                  <a:pt x="6" y="160"/>
                </a:cubicBezTo>
                <a:cubicBezTo>
                  <a:pt x="6" y="164"/>
                  <a:pt x="6" y="167"/>
                  <a:pt x="6" y="171"/>
                </a:cubicBezTo>
                <a:cubicBezTo>
                  <a:pt x="7" y="170"/>
                  <a:pt x="8" y="170"/>
                  <a:pt x="9" y="170"/>
                </a:cubicBezTo>
                <a:cubicBezTo>
                  <a:pt x="10" y="169"/>
                  <a:pt x="10" y="169"/>
                  <a:pt x="9" y="167"/>
                </a:cubicBezTo>
                <a:cubicBezTo>
                  <a:pt x="9" y="165"/>
                  <a:pt x="9" y="163"/>
                  <a:pt x="11" y="163"/>
                </a:cubicBezTo>
                <a:cubicBezTo>
                  <a:pt x="13" y="162"/>
                  <a:pt x="15" y="164"/>
                  <a:pt x="14" y="165"/>
                </a:cubicBezTo>
                <a:cubicBezTo>
                  <a:pt x="15" y="167"/>
                  <a:pt x="15" y="167"/>
                  <a:pt x="15" y="167"/>
                </a:cubicBezTo>
                <a:cubicBezTo>
                  <a:pt x="15" y="169"/>
                  <a:pt x="13" y="169"/>
                  <a:pt x="13" y="171"/>
                </a:cubicBezTo>
                <a:cubicBezTo>
                  <a:pt x="13" y="173"/>
                  <a:pt x="13" y="174"/>
                  <a:pt x="14" y="175"/>
                </a:cubicBezTo>
                <a:cubicBezTo>
                  <a:pt x="17" y="177"/>
                  <a:pt x="23" y="180"/>
                  <a:pt x="19" y="183"/>
                </a:cubicBezTo>
                <a:cubicBezTo>
                  <a:pt x="17" y="184"/>
                  <a:pt x="14" y="186"/>
                  <a:pt x="13" y="184"/>
                </a:cubicBezTo>
                <a:cubicBezTo>
                  <a:pt x="13" y="183"/>
                  <a:pt x="13" y="181"/>
                  <a:pt x="13" y="180"/>
                </a:cubicBezTo>
                <a:cubicBezTo>
                  <a:pt x="13" y="179"/>
                  <a:pt x="13" y="177"/>
                  <a:pt x="12" y="177"/>
                </a:cubicBezTo>
                <a:cubicBezTo>
                  <a:pt x="11" y="176"/>
                  <a:pt x="7" y="178"/>
                  <a:pt x="7" y="178"/>
                </a:cubicBezTo>
                <a:cubicBezTo>
                  <a:pt x="7" y="178"/>
                  <a:pt x="6" y="178"/>
                  <a:pt x="6" y="178"/>
                </a:cubicBezTo>
                <a:cubicBezTo>
                  <a:pt x="7" y="181"/>
                  <a:pt x="7" y="185"/>
                  <a:pt x="8" y="188"/>
                </a:cubicBezTo>
                <a:cubicBezTo>
                  <a:pt x="8" y="190"/>
                  <a:pt x="8" y="192"/>
                  <a:pt x="8" y="195"/>
                </a:cubicBezTo>
                <a:cubicBezTo>
                  <a:pt x="8" y="196"/>
                  <a:pt x="8" y="198"/>
                  <a:pt x="8" y="199"/>
                </a:cubicBezTo>
                <a:cubicBezTo>
                  <a:pt x="8" y="202"/>
                  <a:pt x="7" y="205"/>
                  <a:pt x="5" y="207"/>
                </a:cubicBezTo>
                <a:cubicBezTo>
                  <a:pt x="5" y="208"/>
                  <a:pt x="4" y="209"/>
                  <a:pt x="3" y="209"/>
                </a:cubicBezTo>
                <a:cubicBezTo>
                  <a:pt x="2" y="211"/>
                  <a:pt x="2" y="212"/>
                  <a:pt x="0" y="213"/>
                </a:cubicBezTo>
                <a:cubicBezTo>
                  <a:pt x="1" y="214"/>
                  <a:pt x="2" y="214"/>
                  <a:pt x="3" y="215"/>
                </a:cubicBezTo>
                <a:cubicBezTo>
                  <a:pt x="5" y="216"/>
                  <a:pt x="6" y="218"/>
                  <a:pt x="8" y="220"/>
                </a:cubicBezTo>
                <a:cubicBezTo>
                  <a:pt x="9" y="222"/>
                  <a:pt x="11" y="223"/>
                  <a:pt x="12" y="224"/>
                </a:cubicBezTo>
                <a:cubicBezTo>
                  <a:pt x="12" y="225"/>
                  <a:pt x="12" y="226"/>
                  <a:pt x="13" y="227"/>
                </a:cubicBezTo>
                <a:cubicBezTo>
                  <a:pt x="15" y="230"/>
                  <a:pt x="17" y="231"/>
                  <a:pt x="20" y="233"/>
                </a:cubicBezTo>
                <a:cubicBezTo>
                  <a:pt x="21" y="234"/>
                  <a:pt x="22" y="235"/>
                  <a:pt x="23" y="235"/>
                </a:cubicBezTo>
                <a:cubicBezTo>
                  <a:pt x="26" y="234"/>
                  <a:pt x="26" y="231"/>
                  <a:pt x="26" y="229"/>
                </a:cubicBezTo>
                <a:cubicBezTo>
                  <a:pt x="25" y="228"/>
                  <a:pt x="25" y="228"/>
                  <a:pt x="24" y="227"/>
                </a:cubicBezTo>
                <a:cubicBezTo>
                  <a:pt x="24" y="226"/>
                  <a:pt x="24" y="226"/>
                  <a:pt x="24" y="226"/>
                </a:cubicBezTo>
                <a:cubicBezTo>
                  <a:pt x="23" y="225"/>
                  <a:pt x="23" y="224"/>
                  <a:pt x="22" y="223"/>
                </a:cubicBezTo>
                <a:cubicBezTo>
                  <a:pt x="21" y="222"/>
                  <a:pt x="19" y="221"/>
                  <a:pt x="18" y="220"/>
                </a:cubicBezTo>
                <a:cubicBezTo>
                  <a:pt x="17" y="218"/>
                  <a:pt x="14" y="218"/>
                  <a:pt x="16" y="215"/>
                </a:cubicBezTo>
                <a:cubicBezTo>
                  <a:pt x="17" y="212"/>
                  <a:pt x="19" y="214"/>
                  <a:pt x="21" y="215"/>
                </a:cubicBezTo>
                <a:cubicBezTo>
                  <a:pt x="22" y="216"/>
                  <a:pt x="23" y="220"/>
                  <a:pt x="24" y="220"/>
                </a:cubicBezTo>
                <a:cubicBezTo>
                  <a:pt x="24" y="221"/>
                  <a:pt x="26" y="221"/>
                  <a:pt x="26" y="222"/>
                </a:cubicBezTo>
                <a:cubicBezTo>
                  <a:pt x="27" y="223"/>
                  <a:pt x="27" y="223"/>
                  <a:pt x="28" y="224"/>
                </a:cubicBezTo>
                <a:cubicBezTo>
                  <a:pt x="29" y="225"/>
                  <a:pt x="31" y="226"/>
                  <a:pt x="32" y="227"/>
                </a:cubicBezTo>
                <a:cubicBezTo>
                  <a:pt x="32" y="227"/>
                  <a:pt x="34" y="228"/>
                  <a:pt x="34" y="228"/>
                </a:cubicBezTo>
                <a:cubicBezTo>
                  <a:pt x="34" y="228"/>
                  <a:pt x="34" y="228"/>
                  <a:pt x="34" y="229"/>
                </a:cubicBezTo>
                <a:cubicBezTo>
                  <a:pt x="35" y="231"/>
                  <a:pt x="36" y="232"/>
                  <a:pt x="35" y="234"/>
                </a:cubicBezTo>
                <a:cubicBezTo>
                  <a:pt x="35" y="236"/>
                  <a:pt x="34" y="235"/>
                  <a:pt x="34" y="237"/>
                </a:cubicBezTo>
                <a:cubicBezTo>
                  <a:pt x="33" y="238"/>
                  <a:pt x="34" y="239"/>
                  <a:pt x="34" y="240"/>
                </a:cubicBezTo>
                <a:cubicBezTo>
                  <a:pt x="34" y="241"/>
                  <a:pt x="33" y="244"/>
                  <a:pt x="34" y="245"/>
                </a:cubicBezTo>
                <a:cubicBezTo>
                  <a:pt x="34" y="246"/>
                  <a:pt x="35" y="246"/>
                  <a:pt x="35" y="247"/>
                </a:cubicBezTo>
                <a:cubicBezTo>
                  <a:pt x="37" y="250"/>
                  <a:pt x="35" y="252"/>
                  <a:pt x="34" y="254"/>
                </a:cubicBezTo>
                <a:cubicBezTo>
                  <a:pt x="34" y="255"/>
                  <a:pt x="34" y="255"/>
                  <a:pt x="33" y="256"/>
                </a:cubicBezTo>
                <a:cubicBezTo>
                  <a:pt x="33" y="257"/>
                  <a:pt x="32" y="257"/>
                  <a:pt x="32" y="258"/>
                </a:cubicBezTo>
                <a:cubicBezTo>
                  <a:pt x="32" y="259"/>
                  <a:pt x="32" y="260"/>
                  <a:pt x="32" y="261"/>
                </a:cubicBezTo>
                <a:cubicBezTo>
                  <a:pt x="32" y="263"/>
                  <a:pt x="32" y="266"/>
                  <a:pt x="32" y="268"/>
                </a:cubicBezTo>
                <a:cubicBezTo>
                  <a:pt x="32" y="269"/>
                  <a:pt x="32" y="270"/>
                  <a:pt x="32" y="272"/>
                </a:cubicBezTo>
                <a:cubicBezTo>
                  <a:pt x="32" y="271"/>
                  <a:pt x="32" y="271"/>
                  <a:pt x="32" y="271"/>
                </a:cubicBezTo>
                <a:cubicBezTo>
                  <a:pt x="35" y="271"/>
                  <a:pt x="37" y="272"/>
                  <a:pt x="40" y="272"/>
                </a:cubicBezTo>
                <a:cubicBezTo>
                  <a:pt x="41" y="272"/>
                  <a:pt x="43" y="272"/>
                  <a:pt x="45" y="272"/>
                </a:cubicBezTo>
                <a:cubicBezTo>
                  <a:pt x="46" y="272"/>
                  <a:pt x="48" y="272"/>
                  <a:pt x="49" y="272"/>
                </a:cubicBezTo>
                <a:cubicBezTo>
                  <a:pt x="50" y="273"/>
                  <a:pt x="51" y="274"/>
                  <a:pt x="52" y="274"/>
                </a:cubicBezTo>
                <a:cubicBezTo>
                  <a:pt x="53" y="274"/>
                  <a:pt x="55" y="274"/>
                  <a:pt x="56" y="274"/>
                </a:cubicBezTo>
                <a:cubicBezTo>
                  <a:pt x="56" y="274"/>
                  <a:pt x="57" y="274"/>
                  <a:pt x="58" y="274"/>
                </a:cubicBezTo>
                <a:cubicBezTo>
                  <a:pt x="58" y="273"/>
                  <a:pt x="58" y="273"/>
                  <a:pt x="59" y="272"/>
                </a:cubicBezTo>
                <a:cubicBezTo>
                  <a:pt x="59" y="272"/>
                  <a:pt x="61" y="272"/>
                  <a:pt x="62" y="272"/>
                </a:cubicBezTo>
                <a:cubicBezTo>
                  <a:pt x="62" y="273"/>
                  <a:pt x="62" y="274"/>
                  <a:pt x="63" y="274"/>
                </a:cubicBezTo>
                <a:cubicBezTo>
                  <a:pt x="62" y="275"/>
                  <a:pt x="63" y="275"/>
                  <a:pt x="63" y="275"/>
                </a:cubicBezTo>
                <a:cubicBezTo>
                  <a:pt x="63" y="276"/>
                  <a:pt x="63" y="276"/>
                  <a:pt x="63" y="276"/>
                </a:cubicBezTo>
                <a:cubicBezTo>
                  <a:pt x="64" y="277"/>
                  <a:pt x="64" y="278"/>
                  <a:pt x="64" y="280"/>
                </a:cubicBezTo>
                <a:cubicBezTo>
                  <a:pt x="64" y="282"/>
                  <a:pt x="65" y="282"/>
                  <a:pt x="67" y="282"/>
                </a:cubicBezTo>
                <a:cubicBezTo>
                  <a:pt x="68" y="282"/>
                  <a:pt x="69" y="282"/>
                  <a:pt x="70" y="282"/>
                </a:cubicBezTo>
                <a:cubicBezTo>
                  <a:pt x="71" y="281"/>
                  <a:pt x="71" y="280"/>
                  <a:pt x="72" y="279"/>
                </a:cubicBezTo>
                <a:cubicBezTo>
                  <a:pt x="74" y="279"/>
                  <a:pt x="74" y="279"/>
                  <a:pt x="75" y="278"/>
                </a:cubicBezTo>
                <a:cubicBezTo>
                  <a:pt x="76" y="277"/>
                  <a:pt x="76" y="276"/>
                  <a:pt x="77" y="276"/>
                </a:cubicBezTo>
                <a:cubicBezTo>
                  <a:pt x="78" y="275"/>
                  <a:pt x="79" y="276"/>
                  <a:pt x="79" y="276"/>
                </a:cubicBezTo>
                <a:cubicBezTo>
                  <a:pt x="80" y="276"/>
                  <a:pt x="81" y="276"/>
                  <a:pt x="81" y="276"/>
                </a:cubicBezTo>
                <a:cubicBezTo>
                  <a:pt x="82" y="276"/>
                  <a:pt x="82" y="276"/>
                  <a:pt x="83" y="276"/>
                </a:cubicBezTo>
                <a:cubicBezTo>
                  <a:pt x="84" y="276"/>
                  <a:pt x="85" y="277"/>
                  <a:pt x="86" y="277"/>
                </a:cubicBezTo>
                <a:cubicBezTo>
                  <a:pt x="87" y="279"/>
                  <a:pt x="87" y="280"/>
                  <a:pt x="89" y="280"/>
                </a:cubicBezTo>
                <a:cubicBezTo>
                  <a:pt x="91" y="280"/>
                  <a:pt x="92" y="280"/>
                  <a:pt x="94" y="281"/>
                </a:cubicBezTo>
                <a:cubicBezTo>
                  <a:pt x="95" y="282"/>
                  <a:pt x="95" y="282"/>
                  <a:pt x="96" y="283"/>
                </a:cubicBezTo>
                <a:cubicBezTo>
                  <a:pt x="97" y="283"/>
                  <a:pt x="98" y="284"/>
                  <a:pt x="99" y="284"/>
                </a:cubicBezTo>
                <a:cubicBezTo>
                  <a:pt x="100" y="284"/>
                  <a:pt x="100" y="283"/>
                  <a:pt x="101" y="282"/>
                </a:cubicBezTo>
                <a:cubicBezTo>
                  <a:pt x="102" y="282"/>
                  <a:pt x="104" y="280"/>
                  <a:pt x="105" y="281"/>
                </a:cubicBezTo>
                <a:cubicBezTo>
                  <a:pt x="106" y="281"/>
                  <a:pt x="106" y="282"/>
                  <a:pt x="106" y="282"/>
                </a:cubicBezTo>
                <a:cubicBezTo>
                  <a:pt x="107" y="282"/>
                  <a:pt x="107" y="281"/>
                  <a:pt x="108" y="280"/>
                </a:cubicBezTo>
                <a:cubicBezTo>
                  <a:pt x="109" y="279"/>
                  <a:pt x="111" y="277"/>
                  <a:pt x="112" y="275"/>
                </a:cubicBezTo>
                <a:cubicBezTo>
                  <a:pt x="113" y="272"/>
                  <a:pt x="114" y="267"/>
                  <a:pt x="111" y="264"/>
                </a:cubicBezTo>
                <a:cubicBezTo>
                  <a:pt x="108" y="262"/>
                  <a:pt x="105" y="264"/>
                  <a:pt x="103" y="261"/>
                </a:cubicBezTo>
                <a:cubicBezTo>
                  <a:pt x="103" y="260"/>
                  <a:pt x="103" y="259"/>
                  <a:pt x="102" y="259"/>
                </a:cubicBezTo>
                <a:cubicBezTo>
                  <a:pt x="102" y="258"/>
                  <a:pt x="101" y="258"/>
                  <a:pt x="100" y="258"/>
                </a:cubicBezTo>
                <a:cubicBezTo>
                  <a:pt x="99" y="257"/>
                  <a:pt x="99" y="257"/>
                  <a:pt x="98" y="256"/>
                </a:cubicBezTo>
                <a:cubicBezTo>
                  <a:pt x="96" y="255"/>
                  <a:pt x="91" y="254"/>
                  <a:pt x="89" y="256"/>
                </a:cubicBezTo>
                <a:cubicBezTo>
                  <a:pt x="86" y="258"/>
                  <a:pt x="95" y="263"/>
                  <a:pt x="94" y="267"/>
                </a:cubicBezTo>
                <a:cubicBezTo>
                  <a:pt x="92" y="267"/>
                  <a:pt x="93" y="266"/>
                  <a:pt x="92" y="266"/>
                </a:cubicBezTo>
                <a:cubicBezTo>
                  <a:pt x="91" y="265"/>
                  <a:pt x="89" y="265"/>
                  <a:pt x="88" y="264"/>
                </a:cubicBezTo>
                <a:cubicBezTo>
                  <a:pt x="87" y="263"/>
                  <a:pt x="86" y="262"/>
                  <a:pt x="84" y="261"/>
                </a:cubicBezTo>
                <a:cubicBezTo>
                  <a:pt x="82" y="260"/>
                  <a:pt x="81" y="261"/>
                  <a:pt x="81" y="258"/>
                </a:cubicBezTo>
                <a:cubicBezTo>
                  <a:pt x="81" y="256"/>
                  <a:pt x="81" y="254"/>
                  <a:pt x="82" y="253"/>
                </a:cubicBezTo>
                <a:cubicBezTo>
                  <a:pt x="83" y="252"/>
                  <a:pt x="84" y="251"/>
                  <a:pt x="84" y="250"/>
                </a:cubicBezTo>
                <a:cubicBezTo>
                  <a:pt x="85" y="250"/>
                  <a:pt x="88" y="250"/>
                  <a:pt x="89" y="250"/>
                </a:cubicBezTo>
                <a:cubicBezTo>
                  <a:pt x="92" y="249"/>
                  <a:pt x="89" y="248"/>
                  <a:pt x="90" y="246"/>
                </a:cubicBezTo>
                <a:cubicBezTo>
                  <a:pt x="91" y="244"/>
                  <a:pt x="94" y="244"/>
                  <a:pt x="92" y="242"/>
                </a:cubicBezTo>
                <a:cubicBezTo>
                  <a:pt x="92" y="241"/>
                  <a:pt x="91" y="242"/>
                  <a:pt x="90" y="241"/>
                </a:cubicBezTo>
                <a:cubicBezTo>
                  <a:pt x="90" y="240"/>
                  <a:pt x="90" y="239"/>
                  <a:pt x="90" y="239"/>
                </a:cubicBezTo>
                <a:cubicBezTo>
                  <a:pt x="91" y="233"/>
                  <a:pt x="99" y="237"/>
                  <a:pt x="101" y="239"/>
                </a:cubicBezTo>
                <a:cubicBezTo>
                  <a:pt x="102" y="239"/>
                  <a:pt x="103" y="240"/>
                  <a:pt x="103" y="241"/>
                </a:cubicBezTo>
                <a:cubicBezTo>
                  <a:pt x="104" y="242"/>
                  <a:pt x="104" y="243"/>
                  <a:pt x="104" y="244"/>
                </a:cubicBezTo>
                <a:cubicBezTo>
                  <a:pt x="104" y="245"/>
                  <a:pt x="104" y="244"/>
                  <a:pt x="105" y="245"/>
                </a:cubicBezTo>
                <a:cubicBezTo>
                  <a:pt x="107" y="247"/>
                  <a:pt x="109" y="248"/>
                  <a:pt x="111" y="250"/>
                </a:cubicBezTo>
                <a:cubicBezTo>
                  <a:pt x="112" y="252"/>
                  <a:pt x="111" y="253"/>
                  <a:pt x="111" y="255"/>
                </a:cubicBezTo>
                <a:cubicBezTo>
                  <a:pt x="111" y="257"/>
                  <a:pt x="112" y="257"/>
                  <a:pt x="114" y="257"/>
                </a:cubicBezTo>
                <a:cubicBezTo>
                  <a:pt x="115" y="257"/>
                  <a:pt x="117" y="256"/>
                  <a:pt x="117" y="255"/>
                </a:cubicBezTo>
                <a:cubicBezTo>
                  <a:pt x="118" y="255"/>
                  <a:pt x="120" y="255"/>
                  <a:pt x="120" y="257"/>
                </a:cubicBezTo>
                <a:cubicBezTo>
                  <a:pt x="121" y="258"/>
                  <a:pt x="120" y="259"/>
                  <a:pt x="121" y="259"/>
                </a:cubicBezTo>
                <a:cubicBezTo>
                  <a:pt x="122" y="260"/>
                  <a:pt x="125" y="260"/>
                  <a:pt x="126" y="261"/>
                </a:cubicBezTo>
                <a:cubicBezTo>
                  <a:pt x="127" y="261"/>
                  <a:pt x="129" y="262"/>
                  <a:pt x="130" y="263"/>
                </a:cubicBezTo>
                <a:cubicBezTo>
                  <a:pt x="131" y="263"/>
                  <a:pt x="132" y="264"/>
                  <a:pt x="133" y="264"/>
                </a:cubicBezTo>
                <a:cubicBezTo>
                  <a:pt x="136" y="266"/>
                  <a:pt x="137" y="268"/>
                  <a:pt x="137" y="272"/>
                </a:cubicBezTo>
                <a:cubicBezTo>
                  <a:pt x="137" y="273"/>
                  <a:pt x="137" y="274"/>
                  <a:pt x="138" y="275"/>
                </a:cubicBezTo>
                <a:cubicBezTo>
                  <a:pt x="139" y="276"/>
                  <a:pt x="140" y="277"/>
                  <a:pt x="141" y="278"/>
                </a:cubicBezTo>
                <a:cubicBezTo>
                  <a:pt x="142" y="279"/>
                  <a:pt x="142" y="278"/>
                  <a:pt x="143" y="280"/>
                </a:cubicBezTo>
                <a:cubicBezTo>
                  <a:pt x="143" y="281"/>
                  <a:pt x="143" y="283"/>
                  <a:pt x="143" y="284"/>
                </a:cubicBezTo>
                <a:cubicBezTo>
                  <a:pt x="143" y="286"/>
                  <a:pt x="143" y="297"/>
                  <a:pt x="146" y="296"/>
                </a:cubicBezTo>
                <a:cubicBezTo>
                  <a:pt x="147" y="296"/>
                  <a:pt x="147" y="294"/>
                  <a:pt x="148" y="293"/>
                </a:cubicBezTo>
                <a:cubicBezTo>
                  <a:pt x="148" y="292"/>
                  <a:pt x="149" y="290"/>
                  <a:pt x="149" y="288"/>
                </a:cubicBezTo>
                <a:cubicBezTo>
                  <a:pt x="150" y="286"/>
                  <a:pt x="150" y="284"/>
                  <a:pt x="151" y="282"/>
                </a:cubicBezTo>
                <a:cubicBezTo>
                  <a:pt x="152" y="281"/>
                  <a:pt x="152" y="280"/>
                  <a:pt x="152" y="279"/>
                </a:cubicBezTo>
                <a:cubicBezTo>
                  <a:pt x="153" y="279"/>
                  <a:pt x="154" y="278"/>
                  <a:pt x="154" y="278"/>
                </a:cubicBezTo>
                <a:cubicBezTo>
                  <a:pt x="154" y="277"/>
                  <a:pt x="154" y="276"/>
                  <a:pt x="154" y="275"/>
                </a:cubicBezTo>
                <a:cubicBezTo>
                  <a:pt x="154" y="274"/>
                  <a:pt x="155" y="275"/>
                  <a:pt x="155" y="274"/>
                </a:cubicBezTo>
                <a:cubicBezTo>
                  <a:pt x="155" y="273"/>
                  <a:pt x="155" y="272"/>
                  <a:pt x="155" y="271"/>
                </a:cubicBezTo>
                <a:cubicBezTo>
                  <a:pt x="155" y="268"/>
                  <a:pt x="156" y="265"/>
                  <a:pt x="157" y="261"/>
                </a:cubicBezTo>
                <a:cubicBezTo>
                  <a:pt x="157" y="259"/>
                  <a:pt x="159" y="257"/>
                  <a:pt x="160" y="255"/>
                </a:cubicBezTo>
              </a:path>
            </a:pathLst>
          </a:custGeom>
          <a:solidFill>
            <a:srgbClr val="BFBFBF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07" name="Freeform 107"/>
          <p:cNvSpPr>
            <a:spLocks/>
          </p:cNvSpPr>
          <p:nvPr/>
        </p:nvSpPr>
        <p:spPr bwMode="auto">
          <a:xfrm>
            <a:off x="6406094" y="3731315"/>
            <a:ext cx="134884" cy="223623"/>
          </a:xfrm>
          <a:custGeom>
            <a:avLst/>
            <a:gdLst/>
            <a:ahLst/>
            <a:cxnLst>
              <a:cxn ang="0">
                <a:pos x="44" y="49"/>
              </a:cxn>
              <a:cxn ang="0">
                <a:pos x="52" y="51"/>
              </a:cxn>
              <a:cxn ang="0">
                <a:pos x="63" y="54"/>
              </a:cxn>
              <a:cxn ang="0">
                <a:pos x="57" y="52"/>
              </a:cxn>
              <a:cxn ang="0">
                <a:pos x="53" y="43"/>
              </a:cxn>
              <a:cxn ang="0">
                <a:pos x="54" y="32"/>
              </a:cxn>
              <a:cxn ang="0">
                <a:pos x="60" y="34"/>
              </a:cxn>
              <a:cxn ang="0">
                <a:pos x="51" y="33"/>
              </a:cxn>
              <a:cxn ang="0">
                <a:pos x="59" y="19"/>
              </a:cxn>
              <a:cxn ang="0">
                <a:pos x="68" y="14"/>
              </a:cxn>
              <a:cxn ang="0">
                <a:pos x="73" y="3"/>
              </a:cxn>
              <a:cxn ang="0">
                <a:pos x="80" y="11"/>
              </a:cxn>
              <a:cxn ang="0">
                <a:pos x="89" y="19"/>
              </a:cxn>
              <a:cxn ang="0">
                <a:pos x="86" y="29"/>
              </a:cxn>
              <a:cxn ang="0">
                <a:pos x="93" y="34"/>
              </a:cxn>
              <a:cxn ang="0">
                <a:pos x="96" y="43"/>
              </a:cxn>
              <a:cxn ang="0">
                <a:pos x="93" y="48"/>
              </a:cxn>
              <a:cxn ang="0">
                <a:pos x="95" y="59"/>
              </a:cxn>
              <a:cxn ang="0">
                <a:pos x="94" y="65"/>
              </a:cxn>
              <a:cxn ang="0">
                <a:pos x="78" y="67"/>
              </a:cxn>
              <a:cxn ang="0">
                <a:pos x="75" y="79"/>
              </a:cxn>
              <a:cxn ang="0">
                <a:pos x="82" y="91"/>
              </a:cxn>
              <a:cxn ang="0">
                <a:pos x="71" y="99"/>
              </a:cxn>
              <a:cxn ang="0">
                <a:pos x="60" y="108"/>
              </a:cxn>
              <a:cxn ang="0">
                <a:pos x="66" y="125"/>
              </a:cxn>
              <a:cxn ang="0">
                <a:pos x="75" y="117"/>
              </a:cxn>
              <a:cxn ang="0">
                <a:pos x="81" y="124"/>
              </a:cxn>
              <a:cxn ang="0">
                <a:pos x="72" y="130"/>
              </a:cxn>
              <a:cxn ang="0">
                <a:pos x="67" y="131"/>
              </a:cxn>
              <a:cxn ang="0">
                <a:pos x="62" y="141"/>
              </a:cxn>
              <a:cxn ang="0">
                <a:pos x="50" y="153"/>
              </a:cxn>
              <a:cxn ang="0">
                <a:pos x="50" y="158"/>
              </a:cxn>
              <a:cxn ang="0">
                <a:pos x="42" y="154"/>
              </a:cxn>
              <a:cxn ang="0">
                <a:pos x="34" y="155"/>
              </a:cxn>
              <a:cxn ang="0">
                <a:pos x="25" y="151"/>
              </a:cxn>
              <a:cxn ang="0">
                <a:pos x="7" y="139"/>
              </a:cxn>
              <a:cxn ang="0">
                <a:pos x="10" y="135"/>
              </a:cxn>
              <a:cxn ang="0">
                <a:pos x="9" y="129"/>
              </a:cxn>
              <a:cxn ang="0">
                <a:pos x="16" y="126"/>
              </a:cxn>
              <a:cxn ang="0">
                <a:pos x="23" y="128"/>
              </a:cxn>
              <a:cxn ang="0">
                <a:pos x="33" y="133"/>
              </a:cxn>
              <a:cxn ang="0">
                <a:pos x="42" y="132"/>
              </a:cxn>
              <a:cxn ang="0">
                <a:pos x="49" y="127"/>
              </a:cxn>
              <a:cxn ang="0">
                <a:pos x="56" y="124"/>
              </a:cxn>
              <a:cxn ang="0">
                <a:pos x="51" y="119"/>
              </a:cxn>
              <a:cxn ang="0">
                <a:pos x="41" y="104"/>
              </a:cxn>
              <a:cxn ang="0">
                <a:pos x="29" y="102"/>
              </a:cxn>
              <a:cxn ang="0">
                <a:pos x="18" y="98"/>
              </a:cxn>
              <a:cxn ang="0">
                <a:pos x="13" y="84"/>
              </a:cxn>
              <a:cxn ang="0">
                <a:pos x="10" y="68"/>
              </a:cxn>
              <a:cxn ang="0">
                <a:pos x="3" y="56"/>
              </a:cxn>
              <a:cxn ang="0">
                <a:pos x="4" y="50"/>
              </a:cxn>
              <a:cxn ang="0">
                <a:pos x="18" y="50"/>
              </a:cxn>
              <a:cxn ang="0">
                <a:pos x="34" y="37"/>
              </a:cxn>
              <a:cxn ang="0">
                <a:pos x="21" y="30"/>
              </a:cxn>
              <a:cxn ang="0">
                <a:pos x="34" y="31"/>
              </a:cxn>
              <a:cxn ang="0">
                <a:pos x="49" y="35"/>
              </a:cxn>
              <a:cxn ang="0">
                <a:pos x="45" y="42"/>
              </a:cxn>
            </a:cxnLst>
            <a:rect l="0" t="0" r="r" b="b"/>
            <a:pathLst>
              <a:path w="97" h="161">
                <a:moveTo>
                  <a:pt x="45" y="42"/>
                </a:moveTo>
                <a:cubicBezTo>
                  <a:pt x="45" y="43"/>
                  <a:pt x="41" y="46"/>
                  <a:pt x="42" y="48"/>
                </a:cubicBezTo>
                <a:cubicBezTo>
                  <a:pt x="42" y="49"/>
                  <a:pt x="43" y="49"/>
                  <a:pt x="44" y="49"/>
                </a:cubicBezTo>
                <a:cubicBezTo>
                  <a:pt x="46" y="49"/>
                  <a:pt x="46" y="49"/>
                  <a:pt x="48" y="50"/>
                </a:cubicBezTo>
                <a:cubicBezTo>
                  <a:pt x="49" y="52"/>
                  <a:pt x="48" y="54"/>
                  <a:pt x="50" y="56"/>
                </a:cubicBezTo>
                <a:cubicBezTo>
                  <a:pt x="53" y="59"/>
                  <a:pt x="52" y="53"/>
                  <a:pt x="52" y="51"/>
                </a:cubicBezTo>
                <a:cubicBezTo>
                  <a:pt x="55" y="52"/>
                  <a:pt x="58" y="54"/>
                  <a:pt x="60" y="54"/>
                </a:cubicBezTo>
                <a:cubicBezTo>
                  <a:pt x="61" y="54"/>
                  <a:pt x="61" y="54"/>
                  <a:pt x="62" y="54"/>
                </a:cubicBezTo>
                <a:cubicBezTo>
                  <a:pt x="62" y="54"/>
                  <a:pt x="62" y="54"/>
                  <a:pt x="63" y="54"/>
                </a:cubicBezTo>
                <a:cubicBezTo>
                  <a:pt x="64" y="53"/>
                  <a:pt x="60" y="50"/>
                  <a:pt x="59" y="51"/>
                </a:cubicBezTo>
                <a:cubicBezTo>
                  <a:pt x="59" y="51"/>
                  <a:pt x="59" y="52"/>
                  <a:pt x="59" y="52"/>
                </a:cubicBezTo>
                <a:cubicBezTo>
                  <a:pt x="58" y="52"/>
                  <a:pt x="58" y="52"/>
                  <a:pt x="57" y="52"/>
                </a:cubicBezTo>
                <a:cubicBezTo>
                  <a:pt x="57" y="52"/>
                  <a:pt x="54" y="50"/>
                  <a:pt x="54" y="50"/>
                </a:cubicBezTo>
                <a:cubicBezTo>
                  <a:pt x="53" y="49"/>
                  <a:pt x="53" y="48"/>
                  <a:pt x="53" y="48"/>
                </a:cubicBezTo>
                <a:cubicBezTo>
                  <a:pt x="52" y="47"/>
                  <a:pt x="52" y="44"/>
                  <a:pt x="53" y="43"/>
                </a:cubicBezTo>
                <a:cubicBezTo>
                  <a:pt x="53" y="42"/>
                  <a:pt x="55" y="42"/>
                  <a:pt x="55" y="41"/>
                </a:cubicBezTo>
                <a:cubicBezTo>
                  <a:pt x="57" y="39"/>
                  <a:pt x="54" y="38"/>
                  <a:pt x="54" y="36"/>
                </a:cubicBezTo>
                <a:cubicBezTo>
                  <a:pt x="53" y="35"/>
                  <a:pt x="54" y="34"/>
                  <a:pt x="54" y="32"/>
                </a:cubicBezTo>
                <a:cubicBezTo>
                  <a:pt x="54" y="31"/>
                  <a:pt x="53" y="29"/>
                  <a:pt x="55" y="30"/>
                </a:cubicBezTo>
                <a:cubicBezTo>
                  <a:pt x="57" y="30"/>
                  <a:pt x="56" y="34"/>
                  <a:pt x="58" y="35"/>
                </a:cubicBezTo>
                <a:cubicBezTo>
                  <a:pt x="58" y="36"/>
                  <a:pt x="60" y="36"/>
                  <a:pt x="60" y="34"/>
                </a:cubicBezTo>
                <a:cubicBezTo>
                  <a:pt x="61" y="33"/>
                  <a:pt x="59" y="32"/>
                  <a:pt x="58" y="31"/>
                </a:cubicBezTo>
                <a:cubicBezTo>
                  <a:pt x="57" y="31"/>
                  <a:pt x="55" y="31"/>
                  <a:pt x="54" y="31"/>
                </a:cubicBezTo>
                <a:cubicBezTo>
                  <a:pt x="52" y="31"/>
                  <a:pt x="52" y="32"/>
                  <a:pt x="51" y="33"/>
                </a:cubicBezTo>
                <a:cubicBezTo>
                  <a:pt x="50" y="32"/>
                  <a:pt x="49" y="27"/>
                  <a:pt x="50" y="26"/>
                </a:cubicBezTo>
                <a:cubicBezTo>
                  <a:pt x="51" y="25"/>
                  <a:pt x="54" y="26"/>
                  <a:pt x="55" y="25"/>
                </a:cubicBezTo>
                <a:cubicBezTo>
                  <a:pt x="57" y="23"/>
                  <a:pt x="58" y="20"/>
                  <a:pt x="59" y="19"/>
                </a:cubicBezTo>
                <a:cubicBezTo>
                  <a:pt x="60" y="17"/>
                  <a:pt x="62" y="15"/>
                  <a:pt x="63" y="14"/>
                </a:cubicBezTo>
                <a:cubicBezTo>
                  <a:pt x="64" y="14"/>
                  <a:pt x="65" y="13"/>
                  <a:pt x="67" y="12"/>
                </a:cubicBezTo>
                <a:cubicBezTo>
                  <a:pt x="67" y="13"/>
                  <a:pt x="67" y="13"/>
                  <a:pt x="68" y="14"/>
                </a:cubicBezTo>
                <a:cubicBezTo>
                  <a:pt x="67" y="11"/>
                  <a:pt x="65" y="9"/>
                  <a:pt x="66" y="7"/>
                </a:cubicBezTo>
                <a:cubicBezTo>
                  <a:pt x="66" y="4"/>
                  <a:pt x="67" y="0"/>
                  <a:pt x="70" y="0"/>
                </a:cubicBezTo>
                <a:cubicBezTo>
                  <a:pt x="72" y="0"/>
                  <a:pt x="72" y="1"/>
                  <a:pt x="73" y="3"/>
                </a:cubicBezTo>
                <a:cubicBezTo>
                  <a:pt x="74" y="4"/>
                  <a:pt x="74" y="7"/>
                  <a:pt x="76" y="8"/>
                </a:cubicBezTo>
                <a:cubicBezTo>
                  <a:pt x="77" y="8"/>
                  <a:pt x="78" y="7"/>
                  <a:pt x="79" y="8"/>
                </a:cubicBezTo>
                <a:cubicBezTo>
                  <a:pt x="79" y="8"/>
                  <a:pt x="79" y="10"/>
                  <a:pt x="80" y="11"/>
                </a:cubicBezTo>
                <a:cubicBezTo>
                  <a:pt x="80" y="12"/>
                  <a:pt x="81" y="13"/>
                  <a:pt x="82" y="14"/>
                </a:cubicBezTo>
                <a:cubicBezTo>
                  <a:pt x="83" y="14"/>
                  <a:pt x="83" y="12"/>
                  <a:pt x="84" y="11"/>
                </a:cubicBezTo>
                <a:cubicBezTo>
                  <a:pt x="86" y="14"/>
                  <a:pt x="89" y="16"/>
                  <a:pt x="89" y="19"/>
                </a:cubicBezTo>
                <a:cubicBezTo>
                  <a:pt x="90" y="20"/>
                  <a:pt x="91" y="20"/>
                  <a:pt x="92" y="22"/>
                </a:cubicBezTo>
                <a:cubicBezTo>
                  <a:pt x="92" y="23"/>
                  <a:pt x="90" y="23"/>
                  <a:pt x="89" y="24"/>
                </a:cubicBezTo>
                <a:cubicBezTo>
                  <a:pt x="87" y="26"/>
                  <a:pt x="85" y="27"/>
                  <a:pt x="86" y="29"/>
                </a:cubicBezTo>
                <a:cubicBezTo>
                  <a:pt x="87" y="30"/>
                  <a:pt x="87" y="31"/>
                  <a:pt x="87" y="33"/>
                </a:cubicBezTo>
                <a:cubicBezTo>
                  <a:pt x="87" y="33"/>
                  <a:pt x="87" y="36"/>
                  <a:pt x="87" y="36"/>
                </a:cubicBezTo>
                <a:cubicBezTo>
                  <a:pt x="89" y="38"/>
                  <a:pt x="91" y="34"/>
                  <a:pt x="93" y="34"/>
                </a:cubicBezTo>
                <a:cubicBezTo>
                  <a:pt x="94" y="34"/>
                  <a:pt x="95" y="37"/>
                  <a:pt x="96" y="38"/>
                </a:cubicBezTo>
                <a:cubicBezTo>
                  <a:pt x="96" y="39"/>
                  <a:pt x="97" y="40"/>
                  <a:pt x="97" y="41"/>
                </a:cubicBezTo>
                <a:cubicBezTo>
                  <a:pt x="97" y="42"/>
                  <a:pt x="96" y="42"/>
                  <a:pt x="96" y="43"/>
                </a:cubicBezTo>
                <a:cubicBezTo>
                  <a:pt x="96" y="43"/>
                  <a:pt x="96" y="43"/>
                  <a:pt x="95" y="44"/>
                </a:cubicBezTo>
                <a:cubicBezTo>
                  <a:pt x="95" y="45"/>
                  <a:pt x="96" y="45"/>
                  <a:pt x="95" y="46"/>
                </a:cubicBezTo>
                <a:cubicBezTo>
                  <a:pt x="95" y="47"/>
                  <a:pt x="95" y="47"/>
                  <a:pt x="93" y="48"/>
                </a:cubicBezTo>
                <a:cubicBezTo>
                  <a:pt x="88" y="49"/>
                  <a:pt x="93" y="52"/>
                  <a:pt x="95" y="54"/>
                </a:cubicBezTo>
                <a:cubicBezTo>
                  <a:pt x="95" y="55"/>
                  <a:pt x="95" y="56"/>
                  <a:pt x="95" y="57"/>
                </a:cubicBezTo>
                <a:cubicBezTo>
                  <a:pt x="95" y="58"/>
                  <a:pt x="95" y="58"/>
                  <a:pt x="95" y="59"/>
                </a:cubicBezTo>
                <a:cubicBezTo>
                  <a:pt x="96" y="60"/>
                  <a:pt x="96" y="60"/>
                  <a:pt x="96" y="60"/>
                </a:cubicBezTo>
                <a:cubicBezTo>
                  <a:pt x="97" y="62"/>
                  <a:pt x="97" y="60"/>
                  <a:pt x="97" y="62"/>
                </a:cubicBezTo>
                <a:cubicBezTo>
                  <a:pt x="96" y="63"/>
                  <a:pt x="94" y="64"/>
                  <a:pt x="94" y="65"/>
                </a:cubicBezTo>
                <a:cubicBezTo>
                  <a:pt x="92" y="65"/>
                  <a:pt x="90" y="67"/>
                  <a:pt x="88" y="67"/>
                </a:cubicBezTo>
                <a:cubicBezTo>
                  <a:pt x="86" y="66"/>
                  <a:pt x="88" y="65"/>
                  <a:pt x="86" y="65"/>
                </a:cubicBezTo>
                <a:cubicBezTo>
                  <a:pt x="84" y="64"/>
                  <a:pt x="80" y="66"/>
                  <a:pt x="78" y="67"/>
                </a:cubicBezTo>
                <a:cubicBezTo>
                  <a:pt x="76" y="68"/>
                  <a:pt x="73" y="69"/>
                  <a:pt x="71" y="70"/>
                </a:cubicBezTo>
                <a:cubicBezTo>
                  <a:pt x="68" y="71"/>
                  <a:pt x="67" y="72"/>
                  <a:pt x="68" y="75"/>
                </a:cubicBezTo>
                <a:cubicBezTo>
                  <a:pt x="69" y="78"/>
                  <a:pt x="72" y="78"/>
                  <a:pt x="75" y="79"/>
                </a:cubicBezTo>
                <a:cubicBezTo>
                  <a:pt x="77" y="80"/>
                  <a:pt x="80" y="81"/>
                  <a:pt x="81" y="83"/>
                </a:cubicBezTo>
                <a:cubicBezTo>
                  <a:pt x="81" y="84"/>
                  <a:pt x="82" y="85"/>
                  <a:pt x="82" y="86"/>
                </a:cubicBezTo>
                <a:cubicBezTo>
                  <a:pt x="83" y="88"/>
                  <a:pt x="82" y="90"/>
                  <a:pt x="82" y="91"/>
                </a:cubicBezTo>
                <a:cubicBezTo>
                  <a:pt x="82" y="93"/>
                  <a:pt x="82" y="95"/>
                  <a:pt x="80" y="97"/>
                </a:cubicBezTo>
                <a:cubicBezTo>
                  <a:pt x="79" y="98"/>
                  <a:pt x="77" y="99"/>
                  <a:pt x="75" y="99"/>
                </a:cubicBezTo>
                <a:cubicBezTo>
                  <a:pt x="74" y="99"/>
                  <a:pt x="72" y="98"/>
                  <a:pt x="71" y="99"/>
                </a:cubicBezTo>
                <a:cubicBezTo>
                  <a:pt x="69" y="100"/>
                  <a:pt x="70" y="102"/>
                  <a:pt x="69" y="103"/>
                </a:cubicBezTo>
                <a:cubicBezTo>
                  <a:pt x="68" y="104"/>
                  <a:pt x="67" y="105"/>
                  <a:pt x="65" y="105"/>
                </a:cubicBezTo>
                <a:cubicBezTo>
                  <a:pt x="63" y="106"/>
                  <a:pt x="60" y="104"/>
                  <a:pt x="60" y="108"/>
                </a:cubicBezTo>
                <a:cubicBezTo>
                  <a:pt x="63" y="108"/>
                  <a:pt x="68" y="108"/>
                  <a:pt x="66" y="112"/>
                </a:cubicBezTo>
                <a:cubicBezTo>
                  <a:pt x="66" y="115"/>
                  <a:pt x="64" y="116"/>
                  <a:pt x="65" y="119"/>
                </a:cubicBezTo>
                <a:cubicBezTo>
                  <a:pt x="67" y="117"/>
                  <a:pt x="66" y="124"/>
                  <a:pt x="66" y="125"/>
                </a:cubicBezTo>
                <a:cubicBezTo>
                  <a:pt x="69" y="122"/>
                  <a:pt x="70" y="121"/>
                  <a:pt x="73" y="121"/>
                </a:cubicBezTo>
                <a:cubicBezTo>
                  <a:pt x="75" y="121"/>
                  <a:pt x="75" y="122"/>
                  <a:pt x="75" y="120"/>
                </a:cubicBezTo>
                <a:cubicBezTo>
                  <a:pt x="76" y="119"/>
                  <a:pt x="75" y="118"/>
                  <a:pt x="75" y="117"/>
                </a:cubicBezTo>
                <a:cubicBezTo>
                  <a:pt x="79" y="116"/>
                  <a:pt x="85" y="118"/>
                  <a:pt x="87" y="121"/>
                </a:cubicBezTo>
                <a:cubicBezTo>
                  <a:pt x="87" y="123"/>
                  <a:pt x="88" y="123"/>
                  <a:pt x="86" y="124"/>
                </a:cubicBezTo>
                <a:cubicBezTo>
                  <a:pt x="85" y="124"/>
                  <a:pt x="83" y="124"/>
                  <a:pt x="81" y="124"/>
                </a:cubicBezTo>
                <a:cubicBezTo>
                  <a:pt x="79" y="124"/>
                  <a:pt x="78" y="124"/>
                  <a:pt x="77" y="126"/>
                </a:cubicBezTo>
                <a:cubicBezTo>
                  <a:pt x="77" y="126"/>
                  <a:pt x="77" y="128"/>
                  <a:pt x="76" y="128"/>
                </a:cubicBezTo>
                <a:cubicBezTo>
                  <a:pt x="74" y="129"/>
                  <a:pt x="73" y="128"/>
                  <a:pt x="72" y="130"/>
                </a:cubicBezTo>
                <a:cubicBezTo>
                  <a:pt x="71" y="131"/>
                  <a:pt x="71" y="132"/>
                  <a:pt x="71" y="133"/>
                </a:cubicBezTo>
                <a:cubicBezTo>
                  <a:pt x="70" y="133"/>
                  <a:pt x="67" y="134"/>
                  <a:pt x="67" y="133"/>
                </a:cubicBezTo>
                <a:cubicBezTo>
                  <a:pt x="66" y="133"/>
                  <a:pt x="67" y="132"/>
                  <a:pt x="67" y="131"/>
                </a:cubicBezTo>
                <a:cubicBezTo>
                  <a:pt x="64" y="130"/>
                  <a:pt x="63" y="131"/>
                  <a:pt x="64" y="133"/>
                </a:cubicBezTo>
                <a:cubicBezTo>
                  <a:pt x="65" y="135"/>
                  <a:pt x="66" y="138"/>
                  <a:pt x="65" y="139"/>
                </a:cubicBezTo>
                <a:cubicBezTo>
                  <a:pt x="64" y="141"/>
                  <a:pt x="63" y="141"/>
                  <a:pt x="62" y="141"/>
                </a:cubicBezTo>
                <a:cubicBezTo>
                  <a:pt x="61" y="142"/>
                  <a:pt x="60" y="142"/>
                  <a:pt x="59" y="143"/>
                </a:cubicBezTo>
                <a:cubicBezTo>
                  <a:pt x="58" y="144"/>
                  <a:pt x="57" y="145"/>
                  <a:pt x="56" y="146"/>
                </a:cubicBezTo>
                <a:cubicBezTo>
                  <a:pt x="54" y="149"/>
                  <a:pt x="53" y="151"/>
                  <a:pt x="50" y="153"/>
                </a:cubicBezTo>
                <a:cubicBezTo>
                  <a:pt x="49" y="154"/>
                  <a:pt x="49" y="154"/>
                  <a:pt x="49" y="155"/>
                </a:cubicBezTo>
                <a:cubicBezTo>
                  <a:pt x="48" y="157"/>
                  <a:pt x="49" y="159"/>
                  <a:pt x="49" y="161"/>
                </a:cubicBezTo>
                <a:cubicBezTo>
                  <a:pt x="49" y="160"/>
                  <a:pt x="50" y="159"/>
                  <a:pt x="50" y="158"/>
                </a:cubicBezTo>
                <a:cubicBezTo>
                  <a:pt x="51" y="157"/>
                  <a:pt x="50" y="156"/>
                  <a:pt x="49" y="155"/>
                </a:cubicBezTo>
                <a:cubicBezTo>
                  <a:pt x="47" y="154"/>
                  <a:pt x="47" y="154"/>
                  <a:pt x="45" y="154"/>
                </a:cubicBezTo>
                <a:cubicBezTo>
                  <a:pt x="44" y="154"/>
                  <a:pt x="43" y="153"/>
                  <a:pt x="42" y="154"/>
                </a:cubicBezTo>
                <a:cubicBezTo>
                  <a:pt x="41" y="154"/>
                  <a:pt x="40" y="154"/>
                  <a:pt x="39" y="154"/>
                </a:cubicBezTo>
                <a:cubicBezTo>
                  <a:pt x="38" y="154"/>
                  <a:pt x="37" y="154"/>
                  <a:pt x="36" y="154"/>
                </a:cubicBezTo>
                <a:cubicBezTo>
                  <a:pt x="35" y="154"/>
                  <a:pt x="35" y="154"/>
                  <a:pt x="34" y="155"/>
                </a:cubicBezTo>
                <a:cubicBezTo>
                  <a:pt x="33" y="155"/>
                  <a:pt x="29" y="156"/>
                  <a:pt x="28" y="155"/>
                </a:cubicBezTo>
                <a:cubicBezTo>
                  <a:pt x="27" y="154"/>
                  <a:pt x="28" y="153"/>
                  <a:pt x="27" y="153"/>
                </a:cubicBezTo>
                <a:cubicBezTo>
                  <a:pt x="27" y="152"/>
                  <a:pt x="26" y="151"/>
                  <a:pt x="25" y="151"/>
                </a:cubicBezTo>
                <a:cubicBezTo>
                  <a:pt x="21" y="149"/>
                  <a:pt x="18" y="147"/>
                  <a:pt x="14" y="147"/>
                </a:cubicBezTo>
                <a:cubicBezTo>
                  <a:pt x="11" y="147"/>
                  <a:pt x="11" y="146"/>
                  <a:pt x="10" y="144"/>
                </a:cubicBezTo>
                <a:cubicBezTo>
                  <a:pt x="8" y="143"/>
                  <a:pt x="5" y="142"/>
                  <a:pt x="7" y="139"/>
                </a:cubicBezTo>
                <a:cubicBezTo>
                  <a:pt x="7" y="139"/>
                  <a:pt x="7" y="138"/>
                  <a:pt x="8" y="137"/>
                </a:cubicBezTo>
                <a:cubicBezTo>
                  <a:pt x="8" y="137"/>
                  <a:pt x="9" y="137"/>
                  <a:pt x="10" y="137"/>
                </a:cubicBezTo>
                <a:cubicBezTo>
                  <a:pt x="10" y="136"/>
                  <a:pt x="11" y="136"/>
                  <a:pt x="10" y="135"/>
                </a:cubicBezTo>
                <a:cubicBezTo>
                  <a:pt x="10" y="135"/>
                  <a:pt x="10" y="134"/>
                  <a:pt x="9" y="134"/>
                </a:cubicBezTo>
                <a:cubicBezTo>
                  <a:pt x="9" y="134"/>
                  <a:pt x="9" y="134"/>
                  <a:pt x="9" y="133"/>
                </a:cubicBezTo>
                <a:cubicBezTo>
                  <a:pt x="8" y="132"/>
                  <a:pt x="8" y="130"/>
                  <a:pt x="9" y="129"/>
                </a:cubicBezTo>
                <a:cubicBezTo>
                  <a:pt x="9" y="127"/>
                  <a:pt x="10" y="126"/>
                  <a:pt x="12" y="125"/>
                </a:cubicBezTo>
                <a:cubicBezTo>
                  <a:pt x="13" y="125"/>
                  <a:pt x="14" y="124"/>
                  <a:pt x="15" y="125"/>
                </a:cubicBezTo>
                <a:cubicBezTo>
                  <a:pt x="16" y="125"/>
                  <a:pt x="16" y="125"/>
                  <a:pt x="16" y="126"/>
                </a:cubicBezTo>
                <a:cubicBezTo>
                  <a:pt x="17" y="126"/>
                  <a:pt x="18" y="127"/>
                  <a:pt x="19" y="128"/>
                </a:cubicBezTo>
                <a:cubicBezTo>
                  <a:pt x="20" y="128"/>
                  <a:pt x="21" y="128"/>
                  <a:pt x="22" y="128"/>
                </a:cubicBezTo>
                <a:cubicBezTo>
                  <a:pt x="22" y="128"/>
                  <a:pt x="22" y="128"/>
                  <a:pt x="23" y="128"/>
                </a:cubicBezTo>
                <a:cubicBezTo>
                  <a:pt x="23" y="128"/>
                  <a:pt x="24" y="130"/>
                  <a:pt x="24" y="130"/>
                </a:cubicBezTo>
                <a:cubicBezTo>
                  <a:pt x="26" y="132"/>
                  <a:pt x="28" y="133"/>
                  <a:pt x="30" y="132"/>
                </a:cubicBezTo>
                <a:cubicBezTo>
                  <a:pt x="32" y="132"/>
                  <a:pt x="32" y="132"/>
                  <a:pt x="33" y="133"/>
                </a:cubicBezTo>
                <a:cubicBezTo>
                  <a:pt x="34" y="135"/>
                  <a:pt x="35" y="137"/>
                  <a:pt x="37" y="135"/>
                </a:cubicBezTo>
                <a:cubicBezTo>
                  <a:pt x="38" y="134"/>
                  <a:pt x="38" y="133"/>
                  <a:pt x="40" y="132"/>
                </a:cubicBezTo>
                <a:cubicBezTo>
                  <a:pt x="40" y="132"/>
                  <a:pt x="41" y="132"/>
                  <a:pt x="42" y="132"/>
                </a:cubicBezTo>
                <a:cubicBezTo>
                  <a:pt x="42" y="130"/>
                  <a:pt x="41" y="128"/>
                  <a:pt x="42" y="127"/>
                </a:cubicBezTo>
                <a:cubicBezTo>
                  <a:pt x="43" y="126"/>
                  <a:pt x="46" y="124"/>
                  <a:pt x="47" y="125"/>
                </a:cubicBezTo>
                <a:cubicBezTo>
                  <a:pt x="48" y="125"/>
                  <a:pt x="48" y="126"/>
                  <a:pt x="49" y="127"/>
                </a:cubicBezTo>
                <a:cubicBezTo>
                  <a:pt x="49" y="125"/>
                  <a:pt x="48" y="120"/>
                  <a:pt x="49" y="119"/>
                </a:cubicBezTo>
                <a:cubicBezTo>
                  <a:pt x="50" y="119"/>
                  <a:pt x="52" y="121"/>
                  <a:pt x="52" y="121"/>
                </a:cubicBezTo>
                <a:cubicBezTo>
                  <a:pt x="54" y="123"/>
                  <a:pt x="54" y="123"/>
                  <a:pt x="56" y="124"/>
                </a:cubicBezTo>
                <a:cubicBezTo>
                  <a:pt x="57" y="124"/>
                  <a:pt x="57" y="125"/>
                  <a:pt x="58" y="125"/>
                </a:cubicBezTo>
                <a:cubicBezTo>
                  <a:pt x="58" y="124"/>
                  <a:pt x="58" y="123"/>
                  <a:pt x="58" y="123"/>
                </a:cubicBezTo>
                <a:cubicBezTo>
                  <a:pt x="57" y="121"/>
                  <a:pt x="52" y="119"/>
                  <a:pt x="51" y="119"/>
                </a:cubicBezTo>
                <a:cubicBezTo>
                  <a:pt x="50" y="117"/>
                  <a:pt x="48" y="115"/>
                  <a:pt x="46" y="113"/>
                </a:cubicBezTo>
                <a:cubicBezTo>
                  <a:pt x="44" y="112"/>
                  <a:pt x="44" y="111"/>
                  <a:pt x="44" y="109"/>
                </a:cubicBezTo>
                <a:cubicBezTo>
                  <a:pt x="44" y="106"/>
                  <a:pt x="44" y="106"/>
                  <a:pt x="41" y="104"/>
                </a:cubicBezTo>
                <a:cubicBezTo>
                  <a:pt x="39" y="104"/>
                  <a:pt x="38" y="104"/>
                  <a:pt x="36" y="103"/>
                </a:cubicBezTo>
                <a:cubicBezTo>
                  <a:pt x="35" y="103"/>
                  <a:pt x="35" y="103"/>
                  <a:pt x="34" y="102"/>
                </a:cubicBezTo>
                <a:cubicBezTo>
                  <a:pt x="33" y="102"/>
                  <a:pt x="31" y="102"/>
                  <a:pt x="29" y="102"/>
                </a:cubicBezTo>
                <a:cubicBezTo>
                  <a:pt x="28" y="102"/>
                  <a:pt x="27" y="103"/>
                  <a:pt x="26" y="103"/>
                </a:cubicBezTo>
                <a:cubicBezTo>
                  <a:pt x="25" y="103"/>
                  <a:pt x="23" y="101"/>
                  <a:pt x="22" y="100"/>
                </a:cubicBezTo>
                <a:cubicBezTo>
                  <a:pt x="21" y="100"/>
                  <a:pt x="18" y="98"/>
                  <a:pt x="18" y="98"/>
                </a:cubicBezTo>
                <a:cubicBezTo>
                  <a:pt x="18" y="97"/>
                  <a:pt x="18" y="96"/>
                  <a:pt x="18" y="96"/>
                </a:cubicBezTo>
                <a:cubicBezTo>
                  <a:pt x="18" y="93"/>
                  <a:pt x="17" y="77"/>
                  <a:pt x="13" y="78"/>
                </a:cubicBezTo>
                <a:cubicBezTo>
                  <a:pt x="12" y="80"/>
                  <a:pt x="13" y="82"/>
                  <a:pt x="13" y="84"/>
                </a:cubicBezTo>
                <a:cubicBezTo>
                  <a:pt x="13" y="82"/>
                  <a:pt x="12" y="77"/>
                  <a:pt x="14" y="76"/>
                </a:cubicBezTo>
                <a:cubicBezTo>
                  <a:pt x="14" y="75"/>
                  <a:pt x="16" y="75"/>
                  <a:pt x="15" y="73"/>
                </a:cubicBezTo>
                <a:cubicBezTo>
                  <a:pt x="14" y="71"/>
                  <a:pt x="11" y="71"/>
                  <a:pt x="10" y="68"/>
                </a:cubicBezTo>
                <a:cubicBezTo>
                  <a:pt x="9" y="67"/>
                  <a:pt x="10" y="65"/>
                  <a:pt x="10" y="64"/>
                </a:cubicBezTo>
                <a:cubicBezTo>
                  <a:pt x="10" y="63"/>
                  <a:pt x="10" y="62"/>
                  <a:pt x="10" y="61"/>
                </a:cubicBezTo>
                <a:cubicBezTo>
                  <a:pt x="9" y="58"/>
                  <a:pt x="5" y="58"/>
                  <a:pt x="3" y="56"/>
                </a:cubicBezTo>
                <a:cubicBezTo>
                  <a:pt x="2" y="55"/>
                  <a:pt x="2" y="55"/>
                  <a:pt x="2" y="53"/>
                </a:cubicBezTo>
                <a:cubicBezTo>
                  <a:pt x="1" y="52"/>
                  <a:pt x="0" y="51"/>
                  <a:pt x="1" y="50"/>
                </a:cubicBezTo>
                <a:cubicBezTo>
                  <a:pt x="2" y="49"/>
                  <a:pt x="3" y="49"/>
                  <a:pt x="4" y="50"/>
                </a:cubicBezTo>
                <a:cubicBezTo>
                  <a:pt x="5" y="51"/>
                  <a:pt x="6" y="53"/>
                  <a:pt x="7" y="54"/>
                </a:cubicBezTo>
                <a:cubicBezTo>
                  <a:pt x="9" y="55"/>
                  <a:pt x="10" y="50"/>
                  <a:pt x="11" y="49"/>
                </a:cubicBezTo>
                <a:cubicBezTo>
                  <a:pt x="13" y="46"/>
                  <a:pt x="16" y="51"/>
                  <a:pt x="18" y="50"/>
                </a:cubicBezTo>
                <a:cubicBezTo>
                  <a:pt x="21" y="50"/>
                  <a:pt x="23" y="45"/>
                  <a:pt x="25" y="43"/>
                </a:cubicBezTo>
                <a:cubicBezTo>
                  <a:pt x="27" y="42"/>
                  <a:pt x="28" y="41"/>
                  <a:pt x="30" y="41"/>
                </a:cubicBezTo>
                <a:cubicBezTo>
                  <a:pt x="31" y="40"/>
                  <a:pt x="35" y="40"/>
                  <a:pt x="34" y="37"/>
                </a:cubicBezTo>
                <a:cubicBezTo>
                  <a:pt x="34" y="36"/>
                  <a:pt x="33" y="36"/>
                  <a:pt x="32" y="35"/>
                </a:cubicBezTo>
                <a:cubicBezTo>
                  <a:pt x="31" y="35"/>
                  <a:pt x="30" y="34"/>
                  <a:pt x="28" y="33"/>
                </a:cubicBezTo>
                <a:cubicBezTo>
                  <a:pt x="26" y="31"/>
                  <a:pt x="24" y="31"/>
                  <a:pt x="21" y="30"/>
                </a:cubicBezTo>
                <a:cubicBezTo>
                  <a:pt x="20" y="29"/>
                  <a:pt x="20" y="29"/>
                  <a:pt x="20" y="28"/>
                </a:cubicBezTo>
                <a:cubicBezTo>
                  <a:pt x="23" y="27"/>
                  <a:pt x="25" y="29"/>
                  <a:pt x="28" y="30"/>
                </a:cubicBezTo>
                <a:cubicBezTo>
                  <a:pt x="30" y="31"/>
                  <a:pt x="32" y="31"/>
                  <a:pt x="34" y="31"/>
                </a:cubicBezTo>
                <a:cubicBezTo>
                  <a:pt x="35" y="30"/>
                  <a:pt x="36" y="30"/>
                  <a:pt x="36" y="29"/>
                </a:cubicBezTo>
                <a:cubicBezTo>
                  <a:pt x="40" y="28"/>
                  <a:pt x="45" y="28"/>
                  <a:pt x="48" y="28"/>
                </a:cubicBezTo>
                <a:cubicBezTo>
                  <a:pt x="49" y="30"/>
                  <a:pt x="50" y="34"/>
                  <a:pt x="49" y="35"/>
                </a:cubicBezTo>
                <a:cubicBezTo>
                  <a:pt x="49" y="36"/>
                  <a:pt x="46" y="36"/>
                  <a:pt x="46" y="37"/>
                </a:cubicBezTo>
                <a:cubicBezTo>
                  <a:pt x="45" y="39"/>
                  <a:pt x="46" y="41"/>
                  <a:pt x="46" y="43"/>
                </a:cubicBezTo>
                <a:lnTo>
                  <a:pt x="45" y="42"/>
                </a:lnTo>
                <a:close/>
              </a:path>
            </a:pathLst>
          </a:custGeom>
          <a:solidFill>
            <a:srgbClr val="BFBFBF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08" name="Freeform 108"/>
          <p:cNvSpPr>
            <a:spLocks/>
          </p:cNvSpPr>
          <p:nvPr/>
        </p:nvSpPr>
        <p:spPr bwMode="auto">
          <a:xfrm>
            <a:off x="6682961" y="3856733"/>
            <a:ext cx="41412" cy="43778"/>
          </a:xfrm>
          <a:custGeom>
            <a:avLst/>
            <a:gdLst/>
            <a:ahLst/>
            <a:cxnLst>
              <a:cxn ang="0">
                <a:pos x="26" y="15"/>
              </a:cxn>
              <a:cxn ang="0">
                <a:pos x="20" y="8"/>
              </a:cxn>
              <a:cxn ang="0">
                <a:pos x="9" y="0"/>
              </a:cxn>
              <a:cxn ang="0">
                <a:pos x="2" y="5"/>
              </a:cxn>
              <a:cxn ang="0">
                <a:pos x="3" y="18"/>
              </a:cxn>
              <a:cxn ang="0">
                <a:pos x="10" y="29"/>
              </a:cxn>
              <a:cxn ang="0">
                <a:pos x="19" y="31"/>
              </a:cxn>
              <a:cxn ang="0">
                <a:pos x="28" y="28"/>
              </a:cxn>
              <a:cxn ang="0">
                <a:pos x="28" y="16"/>
              </a:cxn>
            </a:cxnLst>
            <a:rect l="0" t="0" r="r" b="b"/>
            <a:pathLst>
              <a:path w="30" h="32">
                <a:moveTo>
                  <a:pt x="26" y="15"/>
                </a:moveTo>
                <a:cubicBezTo>
                  <a:pt x="25" y="12"/>
                  <a:pt x="22" y="10"/>
                  <a:pt x="20" y="8"/>
                </a:cubicBezTo>
                <a:cubicBezTo>
                  <a:pt x="17" y="5"/>
                  <a:pt x="13" y="0"/>
                  <a:pt x="9" y="0"/>
                </a:cubicBezTo>
                <a:cubicBezTo>
                  <a:pt x="7" y="0"/>
                  <a:pt x="3" y="3"/>
                  <a:pt x="2" y="5"/>
                </a:cubicBezTo>
                <a:cubicBezTo>
                  <a:pt x="0" y="8"/>
                  <a:pt x="2" y="15"/>
                  <a:pt x="3" y="18"/>
                </a:cubicBezTo>
                <a:cubicBezTo>
                  <a:pt x="5" y="22"/>
                  <a:pt x="7" y="26"/>
                  <a:pt x="10" y="29"/>
                </a:cubicBezTo>
                <a:cubicBezTo>
                  <a:pt x="12" y="32"/>
                  <a:pt x="15" y="32"/>
                  <a:pt x="19" y="31"/>
                </a:cubicBezTo>
                <a:cubicBezTo>
                  <a:pt x="22" y="31"/>
                  <a:pt x="27" y="31"/>
                  <a:pt x="28" y="28"/>
                </a:cubicBezTo>
                <a:cubicBezTo>
                  <a:pt x="30" y="26"/>
                  <a:pt x="30" y="18"/>
                  <a:pt x="28" y="16"/>
                </a:cubicBezTo>
              </a:path>
            </a:pathLst>
          </a:custGeom>
          <a:solidFill>
            <a:srgbClr val="008000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09" name="Freeform 109"/>
          <p:cNvSpPr>
            <a:spLocks/>
          </p:cNvSpPr>
          <p:nvPr/>
        </p:nvSpPr>
        <p:spPr bwMode="auto">
          <a:xfrm>
            <a:off x="6022740" y="3904061"/>
            <a:ext cx="690984" cy="920522"/>
          </a:xfrm>
          <a:custGeom>
            <a:avLst/>
            <a:gdLst/>
            <a:ahLst/>
            <a:cxnLst>
              <a:cxn ang="0">
                <a:pos x="480" y="297"/>
              </a:cxn>
              <a:cxn ang="0">
                <a:pos x="483" y="257"/>
              </a:cxn>
              <a:cxn ang="0">
                <a:pos x="476" y="216"/>
              </a:cxn>
              <a:cxn ang="0">
                <a:pos x="458" y="173"/>
              </a:cxn>
              <a:cxn ang="0">
                <a:pos x="446" y="106"/>
              </a:cxn>
              <a:cxn ang="0">
                <a:pos x="445" y="78"/>
              </a:cxn>
              <a:cxn ang="0">
                <a:pos x="401" y="61"/>
              </a:cxn>
              <a:cxn ang="0">
                <a:pos x="426" y="54"/>
              </a:cxn>
              <a:cxn ang="0">
                <a:pos x="419" y="31"/>
              </a:cxn>
              <a:cxn ang="0">
                <a:pos x="405" y="38"/>
              </a:cxn>
              <a:cxn ang="0">
                <a:pos x="398" y="38"/>
              </a:cxn>
              <a:cxn ang="0">
                <a:pos x="390" y="49"/>
              </a:cxn>
              <a:cxn ang="0">
                <a:pos x="352" y="57"/>
              </a:cxn>
              <a:cxn ang="0">
                <a:pos x="321" y="60"/>
              </a:cxn>
              <a:cxn ang="0">
                <a:pos x="304" y="84"/>
              </a:cxn>
              <a:cxn ang="0">
                <a:pos x="286" y="66"/>
              </a:cxn>
              <a:cxn ang="0">
                <a:pos x="282" y="34"/>
              </a:cxn>
              <a:cxn ang="0">
                <a:pos x="256" y="48"/>
              </a:cxn>
              <a:cxn ang="0">
                <a:pos x="223" y="42"/>
              </a:cxn>
              <a:cxn ang="0">
                <a:pos x="222" y="10"/>
              </a:cxn>
              <a:cxn ang="0">
                <a:pos x="187" y="11"/>
              </a:cxn>
              <a:cxn ang="0">
                <a:pos x="157" y="1"/>
              </a:cxn>
              <a:cxn ang="0">
                <a:pos x="163" y="30"/>
              </a:cxn>
              <a:cxn ang="0">
                <a:pos x="173" y="41"/>
              </a:cxn>
              <a:cxn ang="0">
                <a:pos x="155" y="59"/>
              </a:cxn>
              <a:cxn ang="0">
                <a:pos x="158" y="74"/>
              </a:cxn>
              <a:cxn ang="0">
                <a:pos x="169" y="96"/>
              </a:cxn>
              <a:cxn ang="0">
                <a:pos x="169" y="101"/>
              </a:cxn>
              <a:cxn ang="0">
                <a:pos x="138" y="113"/>
              </a:cxn>
              <a:cxn ang="0">
                <a:pos x="123" y="134"/>
              </a:cxn>
              <a:cxn ang="0">
                <a:pos x="96" y="112"/>
              </a:cxn>
              <a:cxn ang="0">
                <a:pos x="66" y="146"/>
              </a:cxn>
              <a:cxn ang="0">
                <a:pos x="56" y="203"/>
              </a:cxn>
              <a:cxn ang="0">
                <a:pos x="59" y="228"/>
              </a:cxn>
              <a:cxn ang="0">
                <a:pos x="43" y="265"/>
              </a:cxn>
              <a:cxn ang="0">
                <a:pos x="0" y="283"/>
              </a:cxn>
              <a:cxn ang="0">
                <a:pos x="10" y="324"/>
              </a:cxn>
              <a:cxn ang="0">
                <a:pos x="4" y="351"/>
              </a:cxn>
              <a:cxn ang="0">
                <a:pos x="1" y="377"/>
              </a:cxn>
              <a:cxn ang="0">
                <a:pos x="13" y="414"/>
              </a:cxn>
              <a:cxn ang="0">
                <a:pos x="28" y="457"/>
              </a:cxn>
              <a:cxn ang="0">
                <a:pos x="79" y="505"/>
              </a:cxn>
              <a:cxn ang="0">
                <a:pos x="95" y="563"/>
              </a:cxn>
              <a:cxn ang="0">
                <a:pos x="110" y="637"/>
              </a:cxn>
              <a:cxn ang="0">
                <a:pos x="147" y="627"/>
              </a:cxn>
              <a:cxn ang="0">
                <a:pos x="189" y="640"/>
              </a:cxn>
              <a:cxn ang="0">
                <a:pos x="233" y="655"/>
              </a:cxn>
              <a:cxn ang="0">
                <a:pos x="289" y="643"/>
              </a:cxn>
              <a:cxn ang="0">
                <a:pos x="341" y="629"/>
              </a:cxn>
              <a:cxn ang="0">
                <a:pos x="375" y="634"/>
              </a:cxn>
              <a:cxn ang="0">
                <a:pos x="364" y="603"/>
              </a:cxn>
              <a:cxn ang="0">
                <a:pos x="398" y="571"/>
              </a:cxn>
              <a:cxn ang="0">
                <a:pos x="418" y="552"/>
              </a:cxn>
              <a:cxn ang="0">
                <a:pos x="398" y="517"/>
              </a:cxn>
              <a:cxn ang="0">
                <a:pos x="365" y="488"/>
              </a:cxn>
              <a:cxn ang="0">
                <a:pos x="354" y="445"/>
              </a:cxn>
              <a:cxn ang="0">
                <a:pos x="339" y="413"/>
              </a:cxn>
              <a:cxn ang="0">
                <a:pos x="361" y="401"/>
              </a:cxn>
              <a:cxn ang="0">
                <a:pos x="392" y="392"/>
              </a:cxn>
              <a:cxn ang="0">
                <a:pos x="412" y="380"/>
              </a:cxn>
              <a:cxn ang="0">
                <a:pos x="446" y="363"/>
              </a:cxn>
              <a:cxn ang="0">
                <a:pos x="472" y="359"/>
              </a:cxn>
              <a:cxn ang="0">
                <a:pos x="496" y="326"/>
              </a:cxn>
            </a:cxnLst>
            <a:rect l="0" t="0" r="r" b="b"/>
            <a:pathLst>
              <a:path w="496" h="661">
                <a:moveTo>
                  <a:pt x="496" y="323"/>
                </a:moveTo>
                <a:cubicBezTo>
                  <a:pt x="495" y="322"/>
                  <a:pt x="495" y="321"/>
                  <a:pt x="494" y="320"/>
                </a:cubicBezTo>
                <a:cubicBezTo>
                  <a:pt x="494" y="319"/>
                  <a:pt x="493" y="318"/>
                  <a:pt x="492" y="317"/>
                </a:cubicBezTo>
                <a:cubicBezTo>
                  <a:pt x="492" y="317"/>
                  <a:pt x="491" y="317"/>
                  <a:pt x="491" y="316"/>
                </a:cubicBezTo>
                <a:cubicBezTo>
                  <a:pt x="491" y="316"/>
                  <a:pt x="491" y="315"/>
                  <a:pt x="490" y="314"/>
                </a:cubicBezTo>
                <a:cubicBezTo>
                  <a:pt x="490" y="312"/>
                  <a:pt x="490" y="311"/>
                  <a:pt x="489" y="309"/>
                </a:cubicBezTo>
                <a:cubicBezTo>
                  <a:pt x="488" y="308"/>
                  <a:pt x="488" y="308"/>
                  <a:pt x="487" y="307"/>
                </a:cubicBezTo>
                <a:cubicBezTo>
                  <a:pt x="486" y="306"/>
                  <a:pt x="484" y="306"/>
                  <a:pt x="483" y="305"/>
                </a:cubicBezTo>
                <a:cubicBezTo>
                  <a:pt x="482" y="304"/>
                  <a:pt x="481" y="303"/>
                  <a:pt x="479" y="302"/>
                </a:cubicBezTo>
                <a:cubicBezTo>
                  <a:pt x="478" y="301"/>
                  <a:pt x="478" y="301"/>
                  <a:pt x="478" y="301"/>
                </a:cubicBezTo>
                <a:cubicBezTo>
                  <a:pt x="477" y="300"/>
                  <a:pt x="476" y="299"/>
                  <a:pt x="477" y="298"/>
                </a:cubicBezTo>
                <a:cubicBezTo>
                  <a:pt x="478" y="298"/>
                  <a:pt x="479" y="298"/>
                  <a:pt x="479" y="297"/>
                </a:cubicBezTo>
                <a:cubicBezTo>
                  <a:pt x="479" y="297"/>
                  <a:pt x="480" y="297"/>
                  <a:pt x="480" y="297"/>
                </a:cubicBezTo>
                <a:cubicBezTo>
                  <a:pt x="480" y="296"/>
                  <a:pt x="481" y="296"/>
                  <a:pt x="481" y="295"/>
                </a:cubicBezTo>
                <a:cubicBezTo>
                  <a:pt x="481" y="293"/>
                  <a:pt x="480" y="291"/>
                  <a:pt x="480" y="289"/>
                </a:cubicBezTo>
                <a:cubicBezTo>
                  <a:pt x="480" y="290"/>
                  <a:pt x="479" y="288"/>
                  <a:pt x="479" y="288"/>
                </a:cubicBezTo>
                <a:cubicBezTo>
                  <a:pt x="479" y="288"/>
                  <a:pt x="478" y="288"/>
                  <a:pt x="478" y="287"/>
                </a:cubicBezTo>
                <a:cubicBezTo>
                  <a:pt x="478" y="287"/>
                  <a:pt x="478" y="286"/>
                  <a:pt x="478" y="286"/>
                </a:cubicBezTo>
                <a:cubicBezTo>
                  <a:pt x="477" y="284"/>
                  <a:pt x="475" y="282"/>
                  <a:pt x="474" y="280"/>
                </a:cubicBezTo>
                <a:cubicBezTo>
                  <a:pt x="475" y="279"/>
                  <a:pt x="476" y="278"/>
                  <a:pt x="477" y="278"/>
                </a:cubicBezTo>
                <a:cubicBezTo>
                  <a:pt x="476" y="278"/>
                  <a:pt x="475" y="279"/>
                  <a:pt x="474" y="278"/>
                </a:cubicBezTo>
                <a:cubicBezTo>
                  <a:pt x="474" y="277"/>
                  <a:pt x="474" y="274"/>
                  <a:pt x="474" y="273"/>
                </a:cubicBezTo>
                <a:cubicBezTo>
                  <a:pt x="474" y="270"/>
                  <a:pt x="473" y="269"/>
                  <a:pt x="477" y="268"/>
                </a:cubicBezTo>
                <a:cubicBezTo>
                  <a:pt x="479" y="268"/>
                  <a:pt x="481" y="268"/>
                  <a:pt x="482" y="266"/>
                </a:cubicBezTo>
                <a:cubicBezTo>
                  <a:pt x="482" y="265"/>
                  <a:pt x="482" y="265"/>
                  <a:pt x="482" y="265"/>
                </a:cubicBezTo>
                <a:cubicBezTo>
                  <a:pt x="482" y="262"/>
                  <a:pt x="482" y="260"/>
                  <a:pt x="483" y="257"/>
                </a:cubicBezTo>
                <a:cubicBezTo>
                  <a:pt x="483" y="254"/>
                  <a:pt x="485" y="251"/>
                  <a:pt x="482" y="249"/>
                </a:cubicBezTo>
                <a:cubicBezTo>
                  <a:pt x="482" y="248"/>
                  <a:pt x="479" y="247"/>
                  <a:pt x="479" y="246"/>
                </a:cubicBezTo>
                <a:cubicBezTo>
                  <a:pt x="478" y="245"/>
                  <a:pt x="479" y="245"/>
                  <a:pt x="479" y="244"/>
                </a:cubicBezTo>
                <a:cubicBezTo>
                  <a:pt x="479" y="243"/>
                  <a:pt x="478" y="242"/>
                  <a:pt x="478" y="240"/>
                </a:cubicBezTo>
                <a:cubicBezTo>
                  <a:pt x="478" y="240"/>
                  <a:pt x="478" y="238"/>
                  <a:pt x="478" y="238"/>
                </a:cubicBezTo>
                <a:cubicBezTo>
                  <a:pt x="477" y="237"/>
                  <a:pt x="476" y="237"/>
                  <a:pt x="476" y="237"/>
                </a:cubicBezTo>
                <a:cubicBezTo>
                  <a:pt x="476" y="237"/>
                  <a:pt x="476" y="236"/>
                  <a:pt x="475" y="236"/>
                </a:cubicBezTo>
                <a:cubicBezTo>
                  <a:pt x="475" y="236"/>
                  <a:pt x="475" y="236"/>
                  <a:pt x="474" y="235"/>
                </a:cubicBezTo>
                <a:cubicBezTo>
                  <a:pt x="474" y="234"/>
                  <a:pt x="473" y="231"/>
                  <a:pt x="473" y="230"/>
                </a:cubicBezTo>
                <a:cubicBezTo>
                  <a:pt x="473" y="228"/>
                  <a:pt x="473" y="227"/>
                  <a:pt x="473" y="225"/>
                </a:cubicBezTo>
                <a:cubicBezTo>
                  <a:pt x="472" y="223"/>
                  <a:pt x="472" y="224"/>
                  <a:pt x="473" y="223"/>
                </a:cubicBezTo>
                <a:cubicBezTo>
                  <a:pt x="474" y="221"/>
                  <a:pt x="475" y="221"/>
                  <a:pt x="475" y="219"/>
                </a:cubicBezTo>
                <a:cubicBezTo>
                  <a:pt x="476" y="218"/>
                  <a:pt x="476" y="217"/>
                  <a:pt x="476" y="216"/>
                </a:cubicBezTo>
                <a:cubicBezTo>
                  <a:pt x="476" y="215"/>
                  <a:pt x="477" y="213"/>
                  <a:pt x="477" y="212"/>
                </a:cubicBezTo>
                <a:cubicBezTo>
                  <a:pt x="476" y="209"/>
                  <a:pt x="472" y="209"/>
                  <a:pt x="470" y="206"/>
                </a:cubicBezTo>
                <a:cubicBezTo>
                  <a:pt x="470" y="206"/>
                  <a:pt x="470" y="205"/>
                  <a:pt x="470" y="205"/>
                </a:cubicBezTo>
                <a:cubicBezTo>
                  <a:pt x="469" y="203"/>
                  <a:pt x="469" y="201"/>
                  <a:pt x="467" y="200"/>
                </a:cubicBezTo>
                <a:cubicBezTo>
                  <a:pt x="466" y="198"/>
                  <a:pt x="465" y="198"/>
                  <a:pt x="464" y="197"/>
                </a:cubicBezTo>
                <a:cubicBezTo>
                  <a:pt x="463" y="196"/>
                  <a:pt x="462" y="196"/>
                  <a:pt x="461" y="195"/>
                </a:cubicBezTo>
                <a:cubicBezTo>
                  <a:pt x="459" y="194"/>
                  <a:pt x="458" y="193"/>
                  <a:pt x="457" y="191"/>
                </a:cubicBezTo>
                <a:cubicBezTo>
                  <a:pt x="456" y="190"/>
                  <a:pt x="455" y="189"/>
                  <a:pt x="453" y="188"/>
                </a:cubicBezTo>
                <a:cubicBezTo>
                  <a:pt x="453" y="187"/>
                  <a:pt x="451" y="187"/>
                  <a:pt x="451" y="185"/>
                </a:cubicBezTo>
                <a:cubicBezTo>
                  <a:pt x="451" y="185"/>
                  <a:pt x="452" y="184"/>
                  <a:pt x="452" y="184"/>
                </a:cubicBezTo>
                <a:cubicBezTo>
                  <a:pt x="452" y="184"/>
                  <a:pt x="452" y="183"/>
                  <a:pt x="452" y="183"/>
                </a:cubicBezTo>
                <a:cubicBezTo>
                  <a:pt x="453" y="181"/>
                  <a:pt x="454" y="179"/>
                  <a:pt x="455" y="177"/>
                </a:cubicBezTo>
                <a:cubicBezTo>
                  <a:pt x="456" y="176"/>
                  <a:pt x="457" y="175"/>
                  <a:pt x="458" y="173"/>
                </a:cubicBezTo>
                <a:cubicBezTo>
                  <a:pt x="458" y="172"/>
                  <a:pt x="459" y="171"/>
                  <a:pt x="459" y="170"/>
                </a:cubicBezTo>
                <a:cubicBezTo>
                  <a:pt x="460" y="169"/>
                  <a:pt x="461" y="169"/>
                  <a:pt x="461" y="169"/>
                </a:cubicBezTo>
                <a:cubicBezTo>
                  <a:pt x="462" y="168"/>
                  <a:pt x="463" y="165"/>
                  <a:pt x="464" y="164"/>
                </a:cubicBezTo>
                <a:cubicBezTo>
                  <a:pt x="466" y="162"/>
                  <a:pt x="467" y="161"/>
                  <a:pt x="468" y="158"/>
                </a:cubicBezTo>
                <a:cubicBezTo>
                  <a:pt x="469" y="156"/>
                  <a:pt x="469" y="154"/>
                  <a:pt x="469" y="151"/>
                </a:cubicBezTo>
                <a:cubicBezTo>
                  <a:pt x="469" y="149"/>
                  <a:pt x="470" y="145"/>
                  <a:pt x="469" y="143"/>
                </a:cubicBezTo>
                <a:cubicBezTo>
                  <a:pt x="468" y="140"/>
                  <a:pt x="466" y="137"/>
                  <a:pt x="465" y="135"/>
                </a:cubicBezTo>
                <a:cubicBezTo>
                  <a:pt x="463" y="130"/>
                  <a:pt x="462" y="126"/>
                  <a:pt x="460" y="121"/>
                </a:cubicBezTo>
                <a:cubicBezTo>
                  <a:pt x="460" y="119"/>
                  <a:pt x="459" y="116"/>
                  <a:pt x="459" y="114"/>
                </a:cubicBezTo>
                <a:cubicBezTo>
                  <a:pt x="458" y="112"/>
                  <a:pt x="459" y="109"/>
                  <a:pt x="459" y="107"/>
                </a:cubicBezTo>
                <a:cubicBezTo>
                  <a:pt x="459" y="106"/>
                  <a:pt x="458" y="101"/>
                  <a:pt x="457" y="102"/>
                </a:cubicBezTo>
                <a:cubicBezTo>
                  <a:pt x="456" y="103"/>
                  <a:pt x="454" y="106"/>
                  <a:pt x="452" y="106"/>
                </a:cubicBezTo>
                <a:cubicBezTo>
                  <a:pt x="450" y="107"/>
                  <a:pt x="447" y="106"/>
                  <a:pt x="446" y="106"/>
                </a:cubicBezTo>
                <a:cubicBezTo>
                  <a:pt x="445" y="105"/>
                  <a:pt x="444" y="104"/>
                  <a:pt x="443" y="103"/>
                </a:cubicBezTo>
                <a:cubicBezTo>
                  <a:pt x="441" y="102"/>
                  <a:pt x="438" y="101"/>
                  <a:pt x="437" y="100"/>
                </a:cubicBezTo>
                <a:cubicBezTo>
                  <a:pt x="437" y="100"/>
                  <a:pt x="437" y="99"/>
                  <a:pt x="437" y="98"/>
                </a:cubicBezTo>
                <a:cubicBezTo>
                  <a:pt x="437" y="98"/>
                  <a:pt x="436" y="97"/>
                  <a:pt x="436" y="96"/>
                </a:cubicBezTo>
                <a:cubicBezTo>
                  <a:pt x="439" y="94"/>
                  <a:pt x="442" y="95"/>
                  <a:pt x="445" y="95"/>
                </a:cubicBezTo>
                <a:cubicBezTo>
                  <a:pt x="447" y="95"/>
                  <a:pt x="448" y="94"/>
                  <a:pt x="450" y="94"/>
                </a:cubicBezTo>
                <a:cubicBezTo>
                  <a:pt x="451" y="93"/>
                  <a:pt x="452" y="93"/>
                  <a:pt x="453" y="93"/>
                </a:cubicBezTo>
                <a:cubicBezTo>
                  <a:pt x="454" y="93"/>
                  <a:pt x="455" y="93"/>
                  <a:pt x="456" y="93"/>
                </a:cubicBezTo>
                <a:cubicBezTo>
                  <a:pt x="456" y="92"/>
                  <a:pt x="455" y="92"/>
                  <a:pt x="455" y="91"/>
                </a:cubicBezTo>
                <a:cubicBezTo>
                  <a:pt x="454" y="90"/>
                  <a:pt x="454" y="90"/>
                  <a:pt x="454" y="89"/>
                </a:cubicBezTo>
                <a:cubicBezTo>
                  <a:pt x="453" y="88"/>
                  <a:pt x="452" y="87"/>
                  <a:pt x="451" y="86"/>
                </a:cubicBezTo>
                <a:cubicBezTo>
                  <a:pt x="450" y="84"/>
                  <a:pt x="449" y="83"/>
                  <a:pt x="448" y="81"/>
                </a:cubicBezTo>
                <a:cubicBezTo>
                  <a:pt x="447" y="80"/>
                  <a:pt x="446" y="80"/>
                  <a:pt x="445" y="78"/>
                </a:cubicBezTo>
                <a:cubicBezTo>
                  <a:pt x="443" y="76"/>
                  <a:pt x="440" y="74"/>
                  <a:pt x="438" y="72"/>
                </a:cubicBezTo>
                <a:cubicBezTo>
                  <a:pt x="437" y="72"/>
                  <a:pt x="436" y="71"/>
                  <a:pt x="434" y="71"/>
                </a:cubicBezTo>
                <a:cubicBezTo>
                  <a:pt x="434" y="69"/>
                  <a:pt x="426" y="67"/>
                  <a:pt x="426" y="70"/>
                </a:cubicBezTo>
                <a:cubicBezTo>
                  <a:pt x="427" y="72"/>
                  <a:pt x="431" y="73"/>
                  <a:pt x="431" y="75"/>
                </a:cubicBezTo>
                <a:cubicBezTo>
                  <a:pt x="431" y="77"/>
                  <a:pt x="428" y="75"/>
                  <a:pt x="427" y="74"/>
                </a:cubicBezTo>
                <a:cubicBezTo>
                  <a:pt x="425" y="73"/>
                  <a:pt x="424" y="73"/>
                  <a:pt x="422" y="73"/>
                </a:cubicBezTo>
                <a:cubicBezTo>
                  <a:pt x="421" y="72"/>
                  <a:pt x="421" y="72"/>
                  <a:pt x="420" y="72"/>
                </a:cubicBezTo>
                <a:cubicBezTo>
                  <a:pt x="418" y="71"/>
                  <a:pt x="418" y="72"/>
                  <a:pt x="416" y="72"/>
                </a:cubicBezTo>
                <a:cubicBezTo>
                  <a:pt x="415" y="72"/>
                  <a:pt x="413" y="72"/>
                  <a:pt x="412" y="71"/>
                </a:cubicBezTo>
                <a:cubicBezTo>
                  <a:pt x="410" y="70"/>
                  <a:pt x="410" y="69"/>
                  <a:pt x="409" y="67"/>
                </a:cubicBezTo>
                <a:cubicBezTo>
                  <a:pt x="408" y="66"/>
                  <a:pt x="405" y="65"/>
                  <a:pt x="404" y="63"/>
                </a:cubicBezTo>
                <a:cubicBezTo>
                  <a:pt x="403" y="63"/>
                  <a:pt x="403" y="61"/>
                  <a:pt x="402" y="61"/>
                </a:cubicBezTo>
                <a:cubicBezTo>
                  <a:pt x="402" y="61"/>
                  <a:pt x="401" y="61"/>
                  <a:pt x="401" y="61"/>
                </a:cubicBezTo>
                <a:cubicBezTo>
                  <a:pt x="399" y="61"/>
                  <a:pt x="398" y="60"/>
                  <a:pt x="397" y="60"/>
                </a:cubicBezTo>
                <a:cubicBezTo>
                  <a:pt x="396" y="59"/>
                  <a:pt x="396" y="59"/>
                  <a:pt x="395" y="59"/>
                </a:cubicBezTo>
                <a:cubicBezTo>
                  <a:pt x="394" y="58"/>
                  <a:pt x="394" y="58"/>
                  <a:pt x="396" y="56"/>
                </a:cubicBezTo>
                <a:cubicBezTo>
                  <a:pt x="397" y="55"/>
                  <a:pt x="397" y="55"/>
                  <a:pt x="399" y="55"/>
                </a:cubicBezTo>
                <a:cubicBezTo>
                  <a:pt x="399" y="58"/>
                  <a:pt x="403" y="57"/>
                  <a:pt x="405" y="57"/>
                </a:cubicBezTo>
                <a:cubicBezTo>
                  <a:pt x="406" y="59"/>
                  <a:pt x="405" y="61"/>
                  <a:pt x="407" y="62"/>
                </a:cubicBezTo>
                <a:cubicBezTo>
                  <a:pt x="409" y="63"/>
                  <a:pt x="410" y="61"/>
                  <a:pt x="410" y="59"/>
                </a:cubicBezTo>
                <a:cubicBezTo>
                  <a:pt x="410" y="59"/>
                  <a:pt x="410" y="58"/>
                  <a:pt x="410" y="57"/>
                </a:cubicBezTo>
                <a:cubicBezTo>
                  <a:pt x="410" y="56"/>
                  <a:pt x="410" y="56"/>
                  <a:pt x="410" y="55"/>
                </a:cubicBezTo>
                <a:cubicBezTo>
                  <a:pt x="410" y="53"/>
                  <a:pt x="409" y="51"/>
                  <a:pt x="411" y="50"/>
                </a:cubicBezTo>
                <a:cubicBezTo>
                  <a:pt x="413" y="50"/>
                  <a:pt x="413" y="52"/>
                  <a:pt x="415" y="52"/>
                </a:cubicBezTo>
                <a:cubicBezTo>
                  <a:pt x="416" y="52"/>
                  <a:pt x="416" y="50"/>
                  <a:pt x="418" y="50"/>
                </a:cubicBezTo>
                <a:cubicBezTo>
                  <a:pt x="421" y="50"/>
                  <a:pt x="423" y="53"/>
                  <a:pt x="426" y="54"/>
                </a:cubicBezTo>
                <a:cubicBezTo>
                  <a:pt x="429" y="55"/>
                  <a:pt x="429" y="53"/>
                  <a:pt x="429" y="50"/>
                </a:cubicBezTo>
                <a:cubicBezTo>
                  <a:pt x="428" y="50"/>
                  <a:pt x="427" y="50"/>
                  <a:pt x="425" y="49"/>
                </a:cubicBezTo>
                <a:cubicBezTo>
                  <a:pt x="424" y="49"/>
                  <a:pt x="424" y="48"/>
                  <a:pt x="424" y="47"/>
                </a:cubicBezTo>
                <a:cubicBezTo>
                  <a:pt x="422" y="46"/>
                  <a:pt x="420" y="46"/>
                  <a:pt x="419" y="46"/>
                </a:cubicBezTo>
                <a:cubicBezTo>
                  <a:pt x="418" y="45"/>
                  <a:pt x="417" y="45"/>
                  <a:pt x="416" y="44"/>
                </a:cubicBezTo>
                <a:cubicBezTo>
                  <a:pt x="415" y="44"/>
                  <a:pt x="413" y="43"/>
                  <a:pt x="414" y="42"/>
                </a:cubicBezTo>
                <a:cubicBezTo>
                  <a:pt x="415" y="41"/>
                  <a:pt x="418" y="40"/>
                  <a:pt x="419" y="40"/>
                </a:cubicBezTo>
                <a:cubicBezTo>
                  <a:pt x="419" y="39"/>
                  <a:pt x="419" y="39"/>
                  <a:pt x="420" y="39"/>
                </a:cubicBezTo>
                <a:cubicBezTo>
                  <a:pt x="420" y="38"/>
                  <a:pt x="420" y="38"/>
                  <a:pt x="420" y="37"/>
                </a:cubicBezTo>
                <a:cubicBezTo>
                  <a:pt x="420" y="36"/>
                  <a:pt x="421" y="36"/>
                  <a:pt x="422" y="36"/>
                </a:cubicBezTo>
                <a:cubicBezTo>
                  <a:pt x="424" y="35"/>
                  <a:pt x="425" y="36"/>
                  <a:pt x="425" y="34"/>
                </a:cubicBezTo>
                <a:cubicBezTo>
                  <a:pt x="425" y="33"/>
                  <a:pt x="425" y="32"/>
                  <a:pt x="424" y="31"/>
                </a:cubicBezTo>
                <a:cubicBezTo>
                  <a:pt x="422" y="31"/>
                  <a:pt x="421" y="31"/>
                  <a:pt x="419" y="31"/>
                </a:cubicBezTo>
                <a:cubicBezTo>
                  <a:pt x="418" y="32"/>
                  <a:pt x="417" y="32"/>
                  <a:pt x="416" y="32"/>
                </a:cubicBezTo>
                <a:cubicBezTo>
                  <a:pt x="415" y="32"/>
                  <a:pt x="415" y="31"/>
                  <a:pt x="414" y="31"/>
                </a:cubicBezTo>
                <a:cubicBezTo>
                  <a:pt x="414" y="31"/>
                  <a:pt x="414" y="31"/>
                  <a:pt x="413" y="31"/>
                </a:cubicBezTo>
                <a:cubicBezTo>
                  <a:pt x="413" y="31"/>
                  <a:pt x="413" y="30"/>
                  <a:pt x="413" y="30"/>
                </a:cubicBezTo>
                <a:cubicBezTo>
                  <a:pt x="412" y="30"/>
                  <a:pt x="411" y="30"/>
                  <a:pt x="410" y="30"/>
                </a:cubicBezTo>
                <a:cubicBezTo>
                  <a:pt x="410" y="31"/>
                  <a:pt x="410" y="32"/>
                  <a:pt x="410" y="33"/>
                </a:cubicBezTo>
                <a:cubicBezTo>
                  <a:pt x="412" y="33"/>
                  <a:pt x="413" y="34"/>
                  <a:pt x="414" y="35"/>
                </a:cubicBezTo>
                <a:cubicBezTo>
                  <a:pt x="416" y="35"/>
                  <a:pt x="419" y="35"/>
                  <a:pt x="419" y="36"/>
                </a:cubicBezTo>
                <a:cubicBezTo>
                  <a:pt x="418" y="37"/>
                  <a:pt x="417" y="38"/>
                  <a:pt x="416" y="38"/>
                </a:cubicBezTo>
                <a:cubicBezTo>
                  <a:pt x="416" y="38"/>
                  <a:pt x="415" y="38"/>
                  <a:pt x="414" y="38"/>
                </a:cubicBezTo>
                <a:cubicBezTo>
                  <a:pt x="413" y="38"/>
                  <a:pt x="411" y="40"/>
                  <a:pt x="410" y="39"/>
                </a:cubicBezTo>
                <a:cubicBezTo>
                  <a:pt x="409" y="39"/>
                  <a:pt x="409" y="37"/>
                  <a:pt x="408" y="37"/>
                </a:cubicBezTo>
                <a:cubicBezTo>
                  <a:pt x="406" y="36"/>
                  <a:pt x="406" y="37"/>
                  <a:pt x="405" y="38"/>
                </a:cubicBezTo>
                <a:cubicBezTo>
                  <a:pt x="404" y="36"/>
                  <a:pt x="402" y="33"/>
                  <a:pt x="404" y="31"/>
                </a:cubicBezTo>
                <a:cubicBezTo>
                  <a:pt x="404" y="31"/>
                  <a:pt x="404" y="30"/>
                  <a:pt x="405" y="30"/>
                </a:cubicBezTo>
                <a:cubicBezTo>
                  <a:pt x="405" y="30"/>
                  <a:pt x="406" y="30"/>
                  <a:pt x="406" y="30"/>
                </a:cubicBezTo>
                <a:cubicBezTo>
                  <a:pt x="407" y="30"/>
                  <a:pt x="408" y="29"/>
                  <a:pt x="408" y="29"/>
                </a:cubicBezTo>
                <a:cubicBezTo>
                  <a:pt x="409" y="28"/>
                  <a:pt x="408" y="28"/>
                  <a:pt x="407" y="27"/>
                </a:cubicBezTo>
                <a:cubicBezTo>
                  <a:pt x="407" y="27"/>
                  <a:pt x="408" y="27"/>
                  <a:pt x="408" y="26"/>
                </a:cubicBezTo>
                <a:cubicBezTo>
                  <a:pt x="408" y="25"/>
                  <a:pt x="409" y="24"/>
                  <a:pt x="408" y="23"/>
                </a:cubicBezTo>
                <a:cubicBezTo>
                  <a:pt x="406" y="22"/>
                  <a:pt x="403" y="23"/>
                  <a:pt x="402" y="24"/>
                </a:cubicBezTo>
                <a:cubicBezTo>
                  <a:pt x="401" y="26"/>
                  <a:pt x="401" y="27"/>
                  <a:pt x="401" y="28"/>
                </a:cubicBezTo>
                <a:cubicBezTo>
                  <a:pt x="401" y="29"/>
                  <a:pt x="401" y="29"/>
                  <a:pt x="401" y="30"/>
                </a:cubicBezTo>
                <a:cubicBezTo>
                  <a:pt x="401" y="30"/>
                  <a:pt x="401" y="30"/>
                  <a:pt x="400" y="30"/>
                </a:cubicBezTo>
                <a:cubicBezTo>
                  <a:pt x="400" y="30"/>
                  <a:pt x="400" y="31"/>
                  <a:pt x="399" y="31"/>
                </a:cubicBezTo>
                <a:cubicBezTo>
                  <a:pt x="398" y="33"/>
                  <a:pt x="397" y="36"/>
                  <a:pt x="398" y="38"/>
                </a:cubicBezTo>
                <a:cubicBezTo>
                  <a:pt x="400" y="37"/>
                  <a:pt x="401" y="38"/>
                  <a:pt x="403" y="38"/>
                </a:cubicBezTo>
                <a:cubicBezTo>
                  <a:pt x="403" y="39"/>
                  <a:pt x="403" y="40"/>
                  <a:pt x="403" y="40"/>
                </a:cubicBezTo>
                <a:cubicBezTo>
                  <a:pt x="404" y="41"/>
                  <a:pt x="404" y="41"/>
                  <a:pt x="403" y="42"/>
                </a:cubicBezTo>
                <a:cubicBezTo>
                  <a:pt x="402" y="42"/>
                  <a:pt x="401" y="41"/>
                  <a:pt x="401" y="43"/>
                </a:cubicBezTo>
                <a:cubicBezTo>
                  <a:pt x="401" y="43"/>
                  <a:pt x="401" y="45"/>
                  <a:pt x="401" y="45"/>
                </a:cubicBezTo>
                <a:cubicBezTo>
                  <a:pt x="401" y="46"/>
                  <a:pt x="402" y="46"/>
                  <a:pt x="402" y="46"/>
                </a:cubicBezTo>
                <a:cubicBezTo>
                  <a:pt x="403" y="47"/>
                  <a:pt x="404" y="47"/>
                  <a:pt x="404" y="48"/>
                </a:cubicBezTo>
                <a:cubicBezTo>
                  <a:pt x="405" y="49"/>
                  <a:pt x="405" y="48"/>
                  <a:pt x="405" y="49"/>
                </a:cubicBezTo>
                <a:cubicBezTo>
                  <a:pt x="405" y="51"/>
                  <a:pt x="401" y="51"/>
                  <a:pt x="401" y="49"/>
                </a:cubicBezTo>
                <a:cubicBezTo>
                  <a:pt x="399" y="49"/>
                  <a:pt x="399" y="50"/>
                  <a:pt x="398" y="51"/>
                </a:cubicBezTo>
                <a:cubicBezTo>
                  <a:pt x="398" y="51"/>
                  <a:pt x="397" y="54"/>
                  <a:pt x="397" y="54"/>
                </a:cubicBezTo>
                <a:cubicBezTo>
                  <a:pt x="395" y="55"/>
                  <a:pt x="391" y="54"/>
                  <a:pt x="390" y="53"/>
                </a:cubicBezTo>
                <a:cubicBezTo>
                  <a:pt x="389" y="52"/>
                  <a:pt x="390" y="50"/>
                  <a:pt x="390" y="49"/>
                </a:cubicBezTo>
                <a:cubicBezTo>
                  <a:pt x="389" y="48"/>
                  <a:pt x="389" y="46"/>
                  <a:pt x="388" y="45"/>
                </a:cubicBezTo>
                <a:cubicBezTo>
                  <a:pt x="387" y="44"/>
                  <a:pt x="387" y="44"/>
                  <a:pt x="386" y="45"/>
                </a:cubicBezTo>
                <a:cubicBezTo>
                  <a:pt x="385" y="45"/>
                  <a:pt x="385" y="46"/>
                  <a:pt x="384" y="47"/>
                </a:cubicBezTo>
                <a:cubicBezTo>
                  <a:pt x="382" y="50"/>
                  <a:pt x="377" y="49"/>
                  <a:pt x="373" y="49"/>
                </a:cubicBezTo>
                <a:cubicBezTo>
                  <a:pt x="372" y="49"/>
                  <a:pt x="372" y="49"/>
                  <a:pt x="371" y="48"/>
                </a:cubicBezTo>
                <a:cubicBezTo>
                  <a:pt x="371" y="48"/>
                  <a:pt x="371" y="48"/>
                  <a:pt x="370" y="48"/>
                </a:cubicBezTo>
                <a:cubicBezTo>
                  <a:pt x="369" y="47"/>
                  <a:pt x="370" y="48"/>
                  <a:pt x="369" y="48"/>
                </a:cubicBezTo>
                <a:cubicBezTo>
                  <a:pt x="368" y="48"/>
                  <a:pt x="366" y="49"/>
                  <a:pt x="366" y="49"/>
                </a:cubicBezTo>
                <a:cubicBezTo>
                  <a:pt x="365" y="49"/>
                  <a:pt x="364" y="49"/>
                  <a:pt x="363" y="49"/>
                </a:cubicBezTo>
                <a:cubicBezTo>
                  <a:pt x="362" y="50"/>
                  <a:pt x="363" y="50"/>
                  <a:pt x="362" y="50"/>
                </a:cubicBezTo>
                <a:cubicBezTo>
                  <a:pt x="360" y="51"/>
                  <a:pt x="360" y="51"/>
                  <a:pt x="360" y="53"/>
                </a:cubicBezTo>
                <a:cubicBezTo>
                  <a:pt x="359" y="54"/>
                  <a:pt x="360" y="57"/>
                  <a:pt x="358" y="56"/>
                </a:cubicBezTo>
                <a:cubicBezTo>
                  <a:pt x="358" y="58"/>
                  <a:pt x="353" y="57"/>
                  <a:pt x="352" y="57"/>
                </a:cubicBezTo>
                <a:cubicBezTo>
                  <a:pt x="350" y="58"/>
                  <a:pt x="350" y="59"/>
                  <a:pt x="348" y="59"/>
                </a:cubicBezTo>
                <a:cubicBezTo>
                  <a:pt x="347" y="59"/>
                  <a:pt x="346" y="59"/>
                  <a:pt x="345" y="58"/>
                </a:cubicBezTo>
                <a:cubicBezTo>
                  <a:pt x="344" y="58"/>
                  <a:pt x="344" y="57"/>
                  <a:pt x="343" y="57"/>
                </a:cubicBezTo>
                <a:cubicBezTo>
                  <a:pt x="342" y="59"/>
                  <a:pt x="341" y="61"/>
                  <a:pt x="340" y="60"/>
                </a:cubicBezTo>
                <a:cubicBezTo>
                  <a:pt x="339" y="60"/>
                  <a:pt x="338" y="58"/>
                  <a:pt x="337" y="59"/>
                </a:cubicBezTo>
                <a:cubicBezTo>
                  <a:pt x="337" y="59"/>
                  <a:pt x="336" y="60"/>
                  <a:pt x="335" y="60"/>
                </a:cubicBezTo>
                <a:cubicBezTo>
                  <a:pt x="335" y="61"/>
                  <a:pt x="335" y="61"/>
                  <a:pt x="334" y="62"/>
                </a:cubicBezTo>
                <a:cubicBezTo>
                  <a:pt x="332" y="63"/>
                  <a:pt x="331" y="65"/>
                  <a:pt x="329" y="64"/>
                </a:cubicBezTo>
                <a:cubicBezTo>
                  <a:pt x="328" y="64"/>
                  <a:pt x="328" y="64"/>
                  <a:pt x="328" y="63"/>
                </a:cubicBezTo>
                <a:cubicBezTo>
                  <a:pt x="328" y="62"/>
                  <a:pt x="327" y="62"/>
                  <a:pt x="327" y="61"/>
                </a:cubicBezTo>
                <a:cubicBezTo>
                  <a:pt x="325" y="61"/>
                  <a:pt x="325" y="60"/>
                  <a:pt x="323" y="60"/>
                </a:cubicBezTo>
                <a:cubicBezTo>
                  <a:pt x="323" y="60"/>
                  <a:pt x="322" y="60"/>
                  <a:pt x="322" y="60"/>
                </a:cubicBezTo>
                <a:cubicBezTo>
                  <a:pt x="322" y="60"/>
                  <a:pt x="321" y="60"/>
                  <a:pt x="321" y="60"/>
                </a:cubicBezTo>
                <a:cubicBezTo>
                  <a:pt x="320" y="61"/>
                  <a:pt x="319" y="61"/>
                  <a:pt x="318" y="62"/>
                </a:cubicBezTo>
                <a:cubicBezTo>
                  <a:pt x="317" y="63"/>
                  <a:pt x="316" y="65"/>
                  <a:pt x="317" y="67"/>
                </a:cubicBezTo>
                <a:cubicBezTo>
                  <a:pt x="317" y="68"/>
                  <a:pt x="319" y="69"/>
                  <a:pt x="318" y="70"/>
                </a:cubicBezTo>
                <a:cubicBezTo>
                  <a:pt x="318" y="70"/>
                  <a:pt x="317" y="71"/>
                  <a:pt x="316" y="71"/>
                </a:cubicBezTo>
                <a:cubicBezTo>
                  <a:pt x="316" y="72"/>
                  <a:pt x="315" y="73"/>
                  <a:pt x="315" y="73"/>
                </a:cubicBezTo>
                <a:cubicBezTo>
                  <a:pt x="314" y="74"/>
                  <a:pt x="314" y="74"/>
                  <a:pt x="312" y="74"/>
                </a:cubicBezTo>
                <a:cubicBezTo>
                  <a:pt x="310" y="75"/>
                  <a:pt x="309" y="76"/>
                  <a:pt x="308" y="77"/>
                </a:cubicBezTo>
                <a:cubicBezTo>
                  <a:pt x="308" y="78"/>
                  <a:pt x="307" y="78"/>
                  <a:pt x="308" y="79"/>
                </a:cubicBezTo>
                <a:cubicBezTo>
                  <a:pt x="308" y="80"/>
                  <a:pt x="311" y="80"/>
                  <a:pt x="311" y="80"/>
                </a:cubicBezTo>
                <a:cubicBezTo>
                  <a:pt x="311" y="81"/>
                  <a:pt x="311" y="82"/>
                  <a:pt x="310" y="83"/>
                </a:cubicBezTo>
                <a:cubicBezTo>
                  <a:pt x="309" y="83"/>
                  <a:pt x="308" y="83"/>
                  <a:pt x="307" y="83"/>
                </a:cubicBezTo>
                <a:cubicBezTo>
                  <a:pt x="306" y="83"/>
                  <a:pt x="305" y="82"/>
                  <a:pt x="304" y="83"/>
                </a:cubicBezTo>
                <a:cubicBezTo>
                  <a:pt x="304" y="83"/>
                  <a:pt x="304" y="84"/>
                  <a:pt x="304" y="84"/>
                </a:cubicBezTo>
                <a:cubicBezTo>
                  <a:pt x="303" y="84"/>
                  <a:pt x="303" y="84"/>
                  <a:pt x="303" y="84"/>
                </a:cubicBezTo>
                <a:cubicBezTo>
                  <a:pt x="302" y="84"/>
                  <a:pt x="302" y="84"/>
                  <a:pt x="301" y="85"/>
                </a:cubicBezTo>
                <a:cubicBezTo>
                  <a:pt x="301" y="85"/>
                  <a:pt x="300" y="86"/>
                  <a:pt x="299" y="87"/>
                </a:cubicBezTo>
                <a:cubicBezTo>
                  <a:pt x="298" y="87"/>
                  <a:pt x="296" y="87"/>
                  <a:pt x="295" y="85"/>
                </a:cubicBezTo>
                <a:cubicBezTo>
                  <a:pt x="292" y="83"/>
                  <a:pt x="289" y="80"/>
                  <a:pt x="285" y="80"/>
                </a:cubicBezTo>
                <a:cubicBezTo>
                  <a:pt x="283" y="79"/>
                  <a:pt x="283" y="80"/>
                  <a:pt x="281" y="80"/>
                </a:cubicBezTo>
                <a:cubicBezTo>
                  <a:pt x="278" y="81"/>
                  <a:pt x="275" y="78"/>
                  <a:pt x="272" y="78"/>
                </a:cubicBezTo>
                <a:cubicBezTo>
                  <a:pt x="272" y="77"/>
                  <a:pt x="273" y="76"/>
                  <a:pt x="273" y="76"/>
                </a:cubicBezTo>
                <a:cubicBezTo>
                  <a:pt x="274" y="75"/>
                  <a:pt x="275" y="75"/>
                  <a:pt x="275" y="75"/>
                </a:cubicBezTo>
                <a:cubicBezTo>
                  <a:pt x="275" y="75"/>
                  <a:pt x="276" y="73"/>
                  <a:pt x="276" y="73"/>
                </a:cubicBezTo>
                <a:cubicBezTo>
                  <a:pt x="278" y="71"/>
                  <a:pt x="280" y="70"/>
                  <a:pt x="281" y="69"/>
                </a:cubicBezTo>
                <a:cubicBezTo>
                  <a:pt x="282" y="68"/>
                  <a:pt x="282" y="68"/>
                  <a:pt x="283" y="67"/>
                </a:cubicBezTo>
                <a:cubicBezTo>
                  <a:pt x="284" y="66"/>
                  <a:pt x="285" y="67"/>
                  <a:pt x="286" y="66"/>
                </a:cubicBezTo>
                <a:cubicBezTo>
                  <a:pt x="288" y="65"/>
                  <a:pt x="286" y="63"/>
                  <a:pt x="285" y="61"/>
                </a:cubicBezTo>
                <a:cubicBezTo>
                  <a:pt x="284" y="61"/>
                  <a:pt x="284" y="61"/>
                  <a:pt x="284" y="59"/>
                </a:cubicBezTo>
                <a:cubicBezTo>
                  <a:pt x="284" y="59"/>
                  <a:pt x="284" y="57"/>
                  <a:pt x="284" y="57"/>
                </a:cubicBezTo>
                <a:cubicBezTo>
                  <a:pt x="285" y="54"/>
                  <a:pt x="284" y="50"/>
                  <a:pt x="285" y="48"/>
                </a:cubicBezTo>
                <a:cubicBezTo>
                  <a:pt x="286" y="47"/>
                  <a:pt x="289" y="48"/>
                  <a:pt x="290" y="48"/>
                </a:cubicBezTo>
                <a:cubicBezTo>
                  <a:pt x="292" y="48"/>
                  <a:pt x="294" y="48"/>
                  <a:pt x="295" y="48"/>
                </a:cubicBezTo>
                <a:cubicBezTo>
                  <a:pt x="298" y="47"/>
                  <a:pt x="298" y="46"/>
                  <a:pt x="297" y="43"/>
                </a:cubicBezTo>
                <a:cubicBezTo>
                  <a:pt x="296" y="43"/>
                  <a:pt x="296" y="42"/>
                  <a:pt x="295" y="42"/>
                </a:cubicBezTo>
                <a:cubicBezTo>
                  <a:pt x="295" y="40"/>
                  <a:pt x="294" y="40"/>
                  <a:pt x="293" y="38"/>
                </a:cubicBezTo>
                <a:cubicBezTo>
                  <a:pt x="293" y="37"/>
                  <a:pt x="292" y="35"/>
                  <a:pt x="291" y="35"/>
                </a:cubicBezTo>
                <a:cubicBezTo>
                  <a:pt x="291" y="34"/>
                  <a:pt x="289" y="35"/>
                  <a:pt x="288" y="34"/>
                </a:cubicBezTo>
                <a:cubicBezTo>
                  <a:pt x="288" y="34"/>
                  <a:pt x="287" y="34"/>
                  <a:pt x="286" y="34"/>
                </a:cubicBezTo>
                <a:cubicBezTo>
                  <a:pt x="285" y="34"/>
                  <a:pt x="283" y="34"/>
                  <a:pt x="282" y="34"/>
                </a:cubicBezTo>
                <a:cubicBezTo>
                  <a:pt x="281" y="35"/>
                  <a:pt x="280" y="35"/>
                  <a:pt x="280" y="36"/>
                </a:cubicBezTo>
                <a:cubicBezTo>
                  <a:pt x="279" y="38"/>
                  <a:pt x="278" y="39"/>
                  <a:pt x="278" y="41"/>
                </a:cubicBezTo>
                <a:cubicBezTo>
                  <a:pt x="278" y="42"/>
                  <a:pt x="279" y="43"/>
                  <a:pt x="280" y="43"/>
                </a:cubicBezTo>
                <a:cubicBezTo>
                  <a:pt x="281" y="44"/>
                  <a:pt x="284" y="46"/>
                  <a:pt x="285" y="46"/>
                </a:cubicBezTo>
                <a:cubicBezTo>
                  <a:pt x="285" y="48"/>
                  <a:pt x="285" y="46"/>
                  <a:pt x="284" y="48"/>
                </a:cubicBezTo>
                <a:cubicBezTo>
                  <a:pt x="284" y="48"/>
                  <a:pt x="284" y="50"/>
                  <a:pt x="283" y="50"/>
                </a:cubicBezTo>
                <a:cubicBezTo>
                  <a:pt x="283" y="52"/>
                  <a:pt x="280" y="50"/>
                  <a:pt x="279" y="50"/>
                </a:cubicBezTo>
                <a:cubicBezTo>
                  <a:pt x="277" y="50"/>
                  <a:pt x="275" y="50"/>
                  <a:pt x="273" y="51"/>
                </a:cubicBezTo>
                <a:cubicBezTo>
                  <a:pt x="272" y="52"/>
                  <a:pt x="271" y="52"/>
                  <a:pt x="270" y="53"/>
                </a:cubicBezTo>
                <a:cubicBezTo>
                  <a:pt x="268" y="54"/>
                  <a:pt x="268" y="55"/>
                  <a:pt x="266" y="55"/>
                </a:cubicBezTo>
                <a:cubicBezTo>
                  <a:pt x="264" y="55"/>
                  <a:pt x="262" y="55"/>
                  <a:pt x="262" y="53"/>
                </a:cubicBezTo>
                <a:cubicBezTo>
                  <a:pt x="262" y="51"/>
                  <a:pt x="262" y="49"/>
                  <a:pt x="260" y="48"/>
                </a:cubicBezTo>
                <a:cubicBezTo>
                  <a:pt x="259" y="48"/>
                  <a:pt x="257" y="48"/>
                  <a:pt x="256" y="48"/>
                </a:cubicBezTo>
                <a:cubicBezTo>
                  <a:pt x="254" y="48"/>
                  <a:pt x="253" y="49"/>
                  <a:pt x="252" y="48"/>
                </a:cubicBezTo>
                <a:cubicBezTo>
                  <a:pt x="251" y="47"/>
                  <a:pt x="251" y="46"/>
                  <a:pt x="249" y="46"/>
                </a:cubicBezTo>
                <a:cubicBezTo>
                  <a:pt x="248" y="46"/>
                  <a:pt x="247" y="46"/>
                  <a:pt x="245" y="46"/>
                </a:cubicBezTo>
                <a:cubicBezTo>
                  <a:pt x="245" y="46"/>
                  <a:pt x="244" y="46"/>
                  <a:pt x="244" y="45"/>
                </a:cubicBezTo>
                <a:cubicBezTo>
                  <a:pt x="243" y="45"/>
                  <a:pt x="242" y="45"/>
                  <a:pt x="242" y="46"/>
                </a:cubicBezTo>
                <a:cubicBezTo>
                  <a:pt x="241" y="46"/>
                  <a:pt x="242" y="47"/>
                  <a:pt x="241" y="47"/>
                </a:cubicBezTo>
                <a:cubicBezTo>
                  <a:pt x="240" y="48"/>
                  <a:pt x="240" y="48"/>
                  <a:pt x="239" y="48"/>
                </a:cubicBezTo>
                <a:cubicBezTo>
                  <a:pt x="238" y="49"/>
                  <a:pt x="236" y="50"/>
                  <a:pt x="235" y="48"/>
                </a:cubicBezTo>
                <a:cubicBezTo>
                  <a:pt x="235" y="48"/>
                  <a:pt x="236" y="46"/>
                  <a:pt x="236" y="46"/>
                </a:cubicBezTo>
                <a:cubicBezTo>
                  <a:pt x="236" y="44"/>
                  <a:pt x="236" y="42"/>
                  <a:pt x="234" y="41"/>
                </a:cubicBezTo>
                <a:cubicBezTo>
                  <a:pt x="232" y="41"/>
                  <a:pt x="232" y="42"/>
                  <a:pt x="230" y="42"/>
                </a:cubicBezTo>
                <a:cubicBezTo>
                  <a:pt x="229" y="42"/>
                  <a:pt x="229" y="42"/>
                  <a:pt x="228" y="42"/>
                </a:cubicBezTo>
                <a:cubicBezTo>
                  <a:pt x="226" y="42"/>
                  <a:pt x="224" y="41"/>
                  <a:pt x="223" y="42"/>
                </a:cubicBezTo>
                <a:cubicBezTo>
                  <a:pt x="222" y="42"/>
                  <a:pt x="222" y="43"/>
                  <a:pt x="220" y="43"/>
                </a:cubicBezTo>
                <a:cubicBezTo>
                  <a:pt x="219" y="44"/>
                  <a:pt x="218" y="44"/>
                  <a:pt x="217" y="43"/>
                </a:cubicBezTo>
                <a:cubicBezTo>
                  <a:pt x="218" y="42"/>
                  <a:pt x="218" y="40"/>
                  <a:pt x="220" y="38"/>
                </a:cubicBezTo>
                <a:cubicBezTo>
                  <a:pt x="221" y="38"/>
                  <a:pt x="222" y="37"/>
                  <a:pt x="223" y="37"/>
                </a:cubicBezTo>
                <a:cubicBezTo>
                  <a:pt x="223" y="37"/>
                  <a:pt x="225" y="36"/>
                  <a:pt x="225" y="36"/>
                </a:cubicBezTo>
                <a:cubicBezTo>
                  <a:pt x="225" y="36"/>
                  <a:pt x="225" y="34"/>
                  <a:pt x="225" y="34"/>
                </a:cubicBezTo>
                <a:cubicBezTo>
                  <a:pt x="225" y="32"/>
                  <a:pt x="225" y="31"/>
                  <a:pt x="225" y="30"/>
                </a:cubicBezTo>
                <a:cubicBezTo>
                  <a:pt x="225" y="29"/>
                  <a:pt x="226" y="27"/>
                  <a:pt x="226" y="26"/>
                </a:cubicBezTo>
                <a:cubicBezTo>
                  <a:pt x="225" y="25"/>
                  <a:pt x="224" y="25"/>
                  <a:pt x="224" y="24"/>
                </a:cubicBezTo>
                <a:cubicBezTo>
                  <a:pt x="224" y="23"/>
                  <a:pt x="224" y="23"/>
                  <a:pt x="225" y="22"/>
                </a:cubicBezTo>
                <a:cubicBezTo>
                  <a:pt x="225" y="21"/>
                  <a:pt x="224" y="20"/>
                  <a:pt x="222" y="20"/>
                </a:cubicBezTo>
                <a:cubicBezTo>
                  <a:pt x="222" y="18"/>
                  <a:pt x="224" y="16"/>
                  <a:pt x="224" y="14"/>
                </a:cubicBezTo>
                <a:cubicBezTo>
                  <a:pt x="224" y="13"/>
                  <a:pt x="223" y="10"/>
                  <a:pt x="222" y="10"/>
                </a:cubicBezTo>
                <a:cubicBezTo>
                  <a:pt x="221" y="9"/>
                  <a:pt x="219" y="11"/>
                  <a:pt x="218" y="11"/>
                </a:cubicBezTo>
                <a:cubicBezTo>
                  <a:pt x="217" y="12"/>
                  <a:pt x="217" y="13"/>
                  <a:pt x="216" y="13"/>
                </a:cubicBezTo>
                <a:cubicBezTo>
                  <a:pt x="215" y="13"/>
                  <a:pt x="214" y="12"/>
                  <a:pt x="213" y="12"/>
                </a:cubicBezTo>
                <a:cubicBezTo>
                  <a:pt x="212" y="11"/>
                  <a:pt x="212" y="11"/>
                  <a:pt x="211" y="10"/>
                </a:cubicBezTo>
                <a:cubicBezTo>
                  <a:pt x="209" y="9"/>
                  <a:pt x="208" y="9"/>
                  <a:pt x="206" y="9"/>
                </a:cubicBezTo>
                <a:cubicBezTo>
                  <a:pt x="204" y="9"/>
                  <a:pt x="204" y="8"/>
                  <a:pt x="203" y="6"/>
                </a:cubicBezTo>
                <a:cubicBezTo>
                  <a:pt x="202" y="6"/>
                  <a:pt x="201" y="5"/>
                  <a:pt x="200" y="5"/>
                </a:cubicBezTo>
                <a:cubicBezTo>
                  <a:pt x="199" y="5"/>
                  <a:pt x="199" y="5"/>
                  <a:pt x="198" y="5"/>
                </a:cubicBezTo>
                <a:cubicBezTo>
                  <a:pt x="198" y="5"/>
                  <a:pt x="197" y="5"/>
                  <a:pt x="196" y="5"/>
                </a:cubicBezTo>
                <a:cubicBezTo>
                  <a:pt x="196" y="5"/>
                  <a:pt x="195" y="4"/>
                  <a:pt x="194" y="5"/>
                </a:cubicBezTo>
                <a:cubicBezTo>
                  <a:pt x="193" y="5"/>
                  <a:pt x="193" y="6"/>
                  <a:pt x="192" y="7"/>
                </a:cubicBezTo>
                <a:cubicBezTo>
                  <a:pt x="191" y="8"/>
                  <a:pt x="191" y="8"/>
                  <a:pt x="189" y="8"/>
                </a:cubicBezTo>
                <a:cubicBezTo>
                  <a:pt x="188" y="9"/>
                  <a:pt x="188" y="10"/>
                  <a:pt x="187" y="11"/>
                </a:cubicBezTo>
                <a:cubicBezTo>
                  <a:pt x="186" y="11"/>
                  <a:pt x="185" y="11"/>
                  <a:pt x="184" y="11"/>
                </a:cubicBezTo>
                <a:cubicBezTo>
                  <a:pt x="182" y="11"/>
                  <a:pt x="181" y="11"/>
                  <a:pt x="181" y="9"/>
                </a:cubicBezTo>
                <a:cubicBezTo>
                  <a:pt x="181" y="7"/>
                  <a:pt x="181" y="6"/>
                  <a:pt x="180" y="5"/>
                </a:cubicBezTo>
                <a:cubicBezTo>
                  <a:pt x="180" y="5"/>
                  <a:pt x="180" y="5"/>
                  <a:pt x="180" y="4"/>
                </a:cubicBezTo>
                <a:cubicBezTo>
                  <a:pt x="180" y="4"/>
                  <a:pt x="179" y="4"/>
                  <a:pt x="180" y="3"/>
                </a:cubicBezTo>
                <a:cubicBezTo>
                  <a:pt x="179" y="3"/>
                  <a:pt x="179" y="2"/>
                  <a:pt x="179" y="1"/>
                </a:cubicBezTo>
                <a:cubicBezTo>
                  <a:pt x="178" y="1"/>
                  <a:pt x="176" y="1"/>
                  <a:pt x="176" y="1"/>
                </a:cubicBezTo>
                <a:cubicBezTo>
                  <a:pt x="175" y="2"/>
                  <a:pt x="175" y="2"/>
                  <a:pt x="175" y="3"/>
                </a:cubicBezTo>
                <a:cubicBezTo>
                  <a:pt x="174" y="3"/>
                  <a:pt x="173" y="3"/>
                  <a:pt x="173" y="3"/>
                </a:cubicBezTo>
                <a:cubicBezTo>
                  <a:pt x="172" y="3"/>
                  <a:pt x="170" y="3"/>
                  <a:pt x="169" y="3"/>
                </a:cubicBezTo>
                <a:cubicBezTo>
                  <a:pt x="168" y="3"/>
                  <a:pt x="167" y="2"/>
                  <a:pt x="166" y="1"/>
                </a:cubicBezTo>
                <a:cubicBezTo>
                  <a:pt x="165" y="1"/>
                  <a:pt x="163" y="1"/>
                  <a:pt x="162" y="1"/>
                </a:cubicBezTo>
                <a:cubicBezTo>
                  <a:pt x="160" y="1"/>
                  <a:pt x="158" y="1"/>
                  <a:pt x="157" y="1"/>
                </a:cubicBezTo>
                <a:cubicBezTo>
                  <a:pt x="154" y="1"/>
                  <a:pt x="152" y="0"/>
                  <a:pt x="149" y="0"/>
                </a:cubicBezTo>
                <a:cubicBezTo>
                  <a:pt x="149" y="2"/>
                  <a:pt x="148" y="4"/>
                  <a:pt x="148" y="7"/>
                </a:cubicBezTo>
                <a:cubicBezTo>
                  <a:pt x="148" y="8"/>
                  <a:pt x="149" y="9"/>
                  <a:pt x="149" y="10"/>
                </a:cubicBezTo>
                <a:cubicBezTo>
                  <a:pt x="150" y="11"/>
                  <a:pt x="151" y="9"/>
                  <a:pt x="153" y="9"/>
                </a:cubicBezTo>
                <a:cubicBezTo>
                  <a:pt x="153" y="11"/>
                  <a:pt x="152" y="12"/>
                  <a:pt x="152" y="13"/>
                </a:cubicBezTo>
                <a:cubicBezTo>
                  <a:pt x="152" y="14"/>
                  <a:pt x="153" y="14"/>
                  <a:pt x="153" y="14"/>
                </a:cubicBezTo>
                <a:cubicBezTo>
                  <a:pt x="153" y="14"/>
                  <a:pt x="153" y="16"/>
                  <a:pt x="154" y="17"/>
                </a:cubicBezTo>
                <a:cubicBezTo>
                  <a:pt x="154" y="17"/>
                  <a:pt x="153" y="18"/>
                  <a:pt x="154" y="18"/>
                </a:cubicBezTo>
                <a:cubicBezTo>
                  <a:pt x="154" y="19"/>
                  <a:pt x="156" y="20"/>
                  <a:pt x="156" y="21"/>
                </a:cubicBezTo>
                <a:cubicBezTo>
                  <a:pt x="157" y="22"/>
                  <a:pt x="158" y="25"/>
                  <a:pt x="160" y="25"/>
                </a:cubicBezTo>
                <a:cubicBezTo>
                  <a:pt x="160" y="25"/>
                  <a:pt x="161" y="25"/>
                  <a:pt x="161" y="24"/>
                </a:cubicBezTo>
                <a:cubicBezTo>
                  <a:pt x="161" y="25"/>
                  <a:pt x="161" y="26"/>
                  <a:pt x="161" y="27"/>
                </a:cubicBezTo>
                <a:cubicBezTo>
                  <a:pt x="163" y="27"/>
                  <a:pt x="163" y="29"/>
                  <a:pt x="163" y="30"/>
                </a:cubicBezTo>
                <a:cubicBezTo>
                  <a:pt x="163" y="30"/>
                  <a:pt x="163" y="31"/>
                  <a:pt x="163" y="32"/>
                </a:cubicBezTo>
                <a:cubicBezTo>
                  <a:pt x="164" y="32"/>
                  <a:pt x="165" y="32"/>
                  <a:pt x="165" y="32"/>
                </a:cubicBezTo>
                <a:cubicBezTo>
                  <a:pt x="165" y="32"/>
                  <a:pt x="166" y="34"/>
                  <a:pt x="166" y="34"/>
                </a:cubicBezTo>
                <a:cubicBezTo>
                  <a:pt x="166" y="34"/>
                  <a:pt x="166" y="35"/>
                  <a:pt x="166" y="36"/>
                </a:cubicBezTo>
                <a:cubicBezTo>
                  <a:pt x="165" y="37"/>
                  <a:pt x="163" y="36"/>
                  <a:pt x="162" y="38"/>
                </a:cubicBezTo>
                <a:cubicBezTo>
                  <a:pt x="162" y="38"/>
                  <a:pt x="162" y="39"/>
                  <a:pt x="161" y="39"/>
                </a:cubicBezTo>
                <a:cubicBezTo>
                  <a:pt x="161" y="40"/>
                  <a:pt x="160" y="40"/>
                  <a:pt x="160" y="40"/>
                </a:cubicBezTo>
                <a:cubicBezTo>
                  <a:pt x="159" y="42"/>
                  <a:pt x="159" y="42"/>
                  <a:pt x="161" y="42"/>
                </a:cubicBezTo>
                <a:cubicBezTo>
                  <a:pt x="162" y="42"/>
                  <a:pt x="162" y="43"/>
                  <a:pt x="163" y="42"/>
                </a:cubicBezTo>
                <a:cubicBezTo>
                  <a:pt x="164" y="42"/>
                  <a:pt x="165" y="42"/>
                  <a:pt x="166" y="41"/>
                </a:cubicBezTo>
                <a:cubicBezTo>
                  <a:pt x="167" y="41"/>
                  <a:pt x="167" y="41"/>
                  <a:pt x="168" y="41"/>
                </a:cubicBezTo>
                <a:cubicBezTo>
                  <a:pt x="169" y="40"/>
                  <a:pt x="171" y="40"/>
                  <a:pt x="172" y="41"/>
                </a:cubicBezTo>
                <a:cubicBezTo>
                  <a:pt x="173" y="41"/>
                  <a:pt x="173" y="40"/>
                  <a:pt x="173" y="41"/>
                </a:cubicBezTo>
                <a:cubicBezTo>
                  <a:pt x="174" y="43"/>
                  <a:pt x="172" y="44"/>
                  <a:pt x="171" y="45"/>
                </a:cubicBezTo>
                <a:cubicBezTo>
                  <a:pt x="168" y="48"/>
                  <a:pt x="165" y="48"/>
                  <a:pt x="161" y="48"/>
                </a:cubicBezTo>
                <a:cubicBezTo>
                  <a:pt x="159" y="48"/>
                  <a:pt x="157" y="48"/>
                  <a:pt x="155" y="48"/>
                </a:cubicBezTo>
                <a:cubicBezTo>
                  <a:pt x="153" y="48"/>
                  <a:pt x="153" y="49"/>
                  <a:pt x="152" y="50"/>
                </a:cubicBezTo>
                <a:cubicBezTo>
                  <a:pt x="151" y="51"/>
                  <a:pt x="152" y="51"/>
                  <a:pt x="153" y="53"/>
                </a:cubicBezTo>
                <a:cubicBezTo>
                  <a:pt x="152" y="53"/>
                  <a:pt x="152" y="53"/>
                  <a:pt x="151" y="53"/>
                </a:cubicBezTo>
                <a:cubicBezTo>
                  <a:pt x="150" y="53"/>
                  <a:pt x="150" y="54"/>
                  <a:pt x="149" y="54"/>
                </a:cubicBezTo>
                <a:cubicBezTo>
                  <a:pt x="149" y="54"/>
                  <a:pt x="149" y="54"/>
                  <a:pt x="148" y="55"/>
                </a:cubicBezTo>
                <a:cubicBezTo>
                  <a:pt x="148" y="55"/>
                  <a:pt x="148" y="56"/>
                  <a:pt x="148" y="57"/>
                </a:cubicBezTo>
                <a:cubicBezTo>
                  <a:pt x="149" y="58"/>
                  <a:pt x="149" y="60"/>
                  <a:pt x="150" y="61"/>
                </a:cubicBezTo>
                <a:cubicBezTo>
                  <a:pt x="150" y="61"/>
                  <a:pt x="150" y="61"/>
                  <a:pt x="151" y="61"/>
                </a:cubicBezTo>
                <a:cubicBezTo>
                  <a:pt x="152" y="61"/>
                  <a:pt x="152" y="60"/>
                  <a:pt x="154" y="60"/>
                </a:cubicBezTo>
                <a:cubicBezTo>
                  <a:pt x="154" y="59"/>
                  <a:pt x="155" y="60"/>
                  <a:pt x="155" y="59"/>
                </a:cubicBezTo>
                <a:cubicBezTo>
                  <a:pt x="156" y="59"/>
                  <a:pt x="156" y="57"/>
                  <a:pt x="157" y="57"/>
                </a:cubicBezTo>
                <a:cubicBezTo>
                  <a:pt x="158" y="57"/>
                  <a:pt x="158" y="59"/>
                  <a:pt x="160" y="59"/>
                </a:cubicBezTo>
                <a:cubicBezTo>
                  <a:pt x="161" y="59"/>
                  <a:pt x="162" y="58"/>
                  <a:pt x="163" y="58"/>
                </a:cubicBezTo>
                <a:cubicBezTo>
                  <a:pt x="165" y="58"/>
                  <a:pt x="166" y="59"/>
                  <a:pt x="167" y="60"/>
                </a:cubicBezTo>
                <a:cubicBezTo>
                  <a:pt x="168" y="62"/>
                  <a:pt x="161" y="61"/>
                  <a:pt x="160" y="61"/>
                </a:cubicBezTo>
                <a:cubicBezTo>
                  <a:pt x="159" y="61"/>
                  <a:pt x="158" y="60"/>
                  <a:pt x="158" y="61"/>
                </a:cubicBezTo>
                <a:cubicBezTo>
                  <a:pt x="157" y="61"/>
                  <a:pt x="157" y="61"/>
                  <a:pt x="157" y="62"/>
                </a:cubicBezTo>
                <a:cubicBezTo>
                  <a:pt x="156" y="63"/>
                  <a:pt x="156" y="64"/>
                  <a:pt x="156" y="65"/>
                </a:cubicBezTo>
                <a:cubicBezTo>
                  <a:pt x="155" y="66"/>
                  <a:pt x="154" y="66"/>
                  <a:pt x="154" y="67"/>
                </a:cubicBezTo>
                <a:cubicBezTo>
                  <a:pt x="154" y="68"/>
                  <a:pt x="153" y="69"/>
                  <a:pt x="154" y="70"/>
                </a:cubicBezTo>
                <a:cubicBezTo>
                  <a:pt x="154" y="70"/>
                  <a:pt x="154" y="70"/>
                  <a:pt x="155" y="70"/>
                </a:cubicBezTo>
                <a:cubicBezTo>
                  <a:pt x="155" y="71"/>
                  <a:pt x="155" y="71"/>
                  <a:pt x="155" y="71"/>
                </a:cubicBezTo>
                <a:cubicBezTo>
                  <a:pt x="156" y="72"/>
                  <a:pt x="156" y="73"/>
                  <a:pt x="158" y="74"/>
                </a:cubicBezTo>
                <a:cubicBezTo>
                  <a:pt x="158" y="74"/>
                  <a:pt x="161" y="74"/>
                  <a:pt x="161" y="74"/>
                </a:cubicBezTo>
                <a:cubicBezTo>
                  <a:pt x="163" y="73"/>
                  <a:pt x="165" y="72"/>
                  <a:pt x="167" y="73"/>
                </a:cubicBezTo>
                <a:cubicBezTo>
                  <a:pt x="167" y="74"/>
                  <a:pt x="167" y="74"/>
                  <a:pt x="167" y="75"/>
                </a:cubicBezTo>
                <a:cubicBezTo>
                  <a:pt x="167" y="75"/>
                  <a:pt x="168" y="76"/>
                  <a:pt x="168" y="75"/>
                </a:cubicBezTo>
                <a:cubicBezTo>
                  <a:pt x="168" y="76"/>
                  <a:pt x="168" y="78"/>
                  <a:pt x="168" y="78"/>
                </a:cubicBezTo>
                <a:cubicBezTo>
                  <a:pt x="168" y="79"/>
                  <a:pt x="167" y="80"/>
                  <a:pt x="167" y="81"/>
                </a:cubicBezTo>
                <a:cubicBezTo>
                  <a:pt x="166" y="82"/>
                  <a:pt x="165" y="82"/>
                  <a:pt x="164" y="82"/>
                </a:cubicBezTo>
                <a:cubicBezTo>
                  <a:pt x="162" y="83"/>
                  <a:pt x="162" y="82"/>
                  <a:pt x="161" y="84"/>
                </a:cubicBezTo>
                <a:cubicBezTo>
                  <a:pt x="161" y="84"/>
                  <a:pt x="162" y="85"/>
                  <a:pt x="162" y="86"/>
                </a:cubicBezTo>
                <a:cubicBezTo>
                  <a:pt x="163" y="89"/>
                  <a:pt x="162" y="92"/>
                  <a:pt x="165" y="94"/>
                </a:cubicBezTo>
                <a:cubicBezTo>
                  <a:pt x="165" y="94"/>
                  <a:pt x="165" y="94"/>
                  <a:pt x="166" y="94"/>
                </a:cubicBezTo>
                <a:cubicBezTo>
                  <a:pt x="166" y="95"/>
                  <a:pt x="166" y="95"/>
                  <a:pt x="166" y="95"/>
                </a:cubicBezTo>
                <a:cubicBezTo>
                  <a:pt x="167" y="96"/>
                  <a:pt x="168" y="96"/>
                  <a:pt x="169" y="96"/>
                </a:cubicBezTo>
                <a:cubicBezTo>
                  <a:pt x="170" y="96"/>
                  <a:pt x="171" y="96"/>
                  <a:pt x="173" y="96"/>
                </a:cubicBezTo>
                <a:cubicBezTo>
                  <a:pt x="175" y="96"/>
                  <a:pt x="177" y="96"/>
                  <a:pt x="179" y="97"/>
                </a:cubicBezTo>
                <a:cubicBezTo>
                  <a:pt x="181" y="97"/>
                  <a:pt x="182" y="97"/>
                  <a:pt x="184" y="98"/>
                </a:cubicBezTo>
                <a:cubicBezTo>
                  <a:pt x="185" y="99"/>
                  <a:pt x="186" y="99"/>
                  <a:pt x="187" y="100"/>
                </a:cubicBezTo>
                <a:cubicBezTo>
                  <a:pt x="188" y="101"/>
                  <a:pt x="190" y="101"/>
                  <a:pt x="191" y="102"/>
                </a:cubicBezTo>
                <a:cubicBezTo>
                  <a:pt x="192" y="104"/>
                  <a:pt x="192" y="106"/>
                  <a:pt x="192" y="108"/>
                </a:cubicBezTo>
                <a:cubicBezTo>
                  <a:pt x="191" y="107"/>
                  <a:pt x="189" y="106"/>
                  <a:pt x="188" y="104"/>
                </a:cubicBezTo>
                <a:cubicBezTo>
                  <a:pt x="188" y="104"/>
                  <a:pt x="188" y="103"/>
                  <a:pt x="188" y="103"/>
                </a:cubicBezTo>
                <a:cubicBezTo>
                  <a:pt x="187" y="102"/>
                  <a:pt x="186" y="102"/>
                  <a:pt x="186" y="101"/>
                </a:cubicBezTo>
                <a:cubicBezTo>
                  <a:pt x="185" y="101"/>
                  <a:pt x="184" y="100"/>
                  <a:pt x="183" y="99"/>
                </a:cubicBezTo>
                <a:cubicBezTo>
                  <a:pt x="182" y="98"/>
                  <a:pt x="180" y="99"/>
                  <a:pt x="179" y="99"/>
                </a:cubicBezTo>
                <a:cubicBezTo>
                  <a:pt x="176" y="99"/>
                  <a:pt x="173" y="98"/>
                  <a:pt x="171" y="99"/>
                </a:cubicBezTo>
                <a:cubicBezTo>
                  <a:pt x="170" y="99"/>
                  <a:pt x="169" y="100"/>
                  <a:pt x="169" y="101"/>
                </a:cubicBezTo>
                <a:cubicBezTo>
                  <a:pt x="168" y="101"/>
                  <a:pt x="167" y="101"/>
                  <a:pt x="167" y="101"/>
                </a:cubicBezTo>
                <a:cubicBezTo>
                  <a:pt x="165" y="101"/>
                  <a:pt x="164" y="101"/>
                  <a:pt x="162" y="101"/>
                </a:cubicBezTo>
                <a:cubicBezTo>
                  <a:pt x="161" y="100"/>
                  <a:pt x="160" y="100"/>
                  <a:pt x="158" y="100"/>
                </a:cubicBezTo>
                <a:cubicBezTo>
                  <a:pt x="158" y="100"/>
                  <a:pt x="157" y="100"/>
                  <a:pt x="157" y="100"/>
                </a:cubicBezTo>
                <a:cubicBezTo>
                  <a:pt x="156" y="99"/>
                  <a:pt x="156" y="97"/>
                  <a:pt x="155" y="96"/>
                </a:cubicBezTo>
                <a:cubicBezTo>
                  <a:pt x="155" y="96"/>
                  <a:pt x="152" y="96"/>
                  <a:pt x="151" y="96"/>
                </a:cubicBezTo>
                <a:cubicBezTo>
                  <a:pt x="150" y="96"/>
                  <a:pt x="150" y="96"/>
                  <a:pt x="149" y="97"/>
                </a:cubicBezTo>
                <a:cubicBezTo>
                  <a:pt x="149" y="97"/>
                  <a:pt x="149" y="98"/>
                  <a:pt x="149" y="98"/>
                </a:cubicBezTo>
                <a:cubicBezTo>
                  <a:pt x="148" y="98"/>
                  <a:pt x="148" y="98"/>
                  <a:pt x="147" y="98"/>
                </a:cubicBezTo>
                <a:cubicBezTo>
                  <a:pt x="146" y="99"/>
                  <a:pt x="147" y="100"/>
                  <a:pt x="146" y="101"/>
                </a:cubicBezTo>
                <a:cubicBezTo>
                  <a:pt x="145" y="103"/>
                  <a:pt x="142" y="105"/>
                  <a:pt x="141" y="106"/>
                </a:cubicBezTo>
                <a:cubicBezTo>
                  <a:pt x="140" y="106"/>
                  <a:pt x="137" y="107"/>
                  <a:pt x="137" y="108"/>
                </a:cubicBezTo>
                <a:cubicBezTo>
                  <a:pt x="137" y="109"/>
                  <a:pt x="138" y="112"/>
                  <a:pt x="138" y="113"/>
                </a:cubicBezTo>
                <a:cubicBezTo>
                  <a:pt x="138" y="114"/>
                  <a:pt x="141" y="118"/>
                  <a:pt x="142" y="119"/>
                </a:cubicBezTo>
                <a:cubicBezTo>
                  <a:pt x="142" y="120"/>
                  <a:pt x="147" y="123"/>
                  <a:pt x="146" y="124"/>
                </a:cubicBezTo>
                <a:cubicBezTo>
                  <a:pt x="145" y="123"/>
                  <a:pt x="140" y="121"/>
                  <a:pt x="140" y="121"/>
                </a:cubicBezTo>
                <a:cubicBezTo>
                  <a:pt x="138" y="121"/>
                  <a:pt x="137" y="120"/>
                  <a:pt x="136" y="120"/>
                </a:cubicBezTo>
                <a:cubicBezTo>
                  <a:pt x="135" y="120"/>
                  <a:pt x="134" y="121"/>
                  <a:pt x="133" y="120"/>
                </a:cubicBezTo>
                <a:cubicBezTo>
                  <a:pt x="133" y="120"/>
                  <a:pt x="133" y="120"/>
                  <a:pt x="133" y="120"/>
                </a:cubicBezTo>
                <a:cubicBezTo>
                  <a:pt x="131" y="120"/>
                  <a:pt x="128" y="116"/>
                  <a:pt x="127" y="120"/>
                </a:cubicBezTo>
                <a:cubicBezTo>
                  <a:pt x="127" y="122"/>
                  <a:pt x="127" y="121"/>
                  <a:pt x="127" y="123"/>
                </a:cubicBezTo>
                <a:cubicBezTo>
                  <a:pt x="130" y="123"/>
                  <a:pt x="130" y="126"/>
                  <a:pt x="130" y="129"/>
                </a:cubicBezTo>
                <a:cubicBezTo>
                  <a:pt x="131" y="131"/>
                  <a:pt x="131" y="132"/>
                  <a:pt x="130" y="134"/>
                </a:cubicBezTo>
                <a:cubicBezTo>
                  <a:pt x="129" y="134"/>
                  <a:pt x="128" y="136"/>
                  <a:pt x="128" y="136"/>
                </a:cubicBezTo>
                <a:cubicBezTo>
                  <a:pt x="127" y="136"/>
                  <a:pt x="126" y="135"/>
                  <a:pt x="125" y="135"/>
                </a:cubicBezTo>
                <a:cubicBezTo>
                  <a:pt x="124" y="135"/>
                  <a:pt x="123" y="135"/>
                  <a:pt x="123" y="134"/>
                </a:cubicBezTo>
                <a:cubicBezTo>
                  <a:pt x="122" y="134"/>
                  <a:pt x="119" y="130"/>
                  <a:pt x="119" y="129"/>
                </a:cubicBezTo>
                <a:cubicBezTo>
                  <a:pt x="120" y="127"/>
                  <a:pt x="121" y="126"/>
                  <a:pt x="122" y="124"/>
                </a:cubicBezTo>
                <a:cubicBezTo>
                  <a:pt x="122" y="124"/>
                  <a:pt x="124" y="124"/>
                  <a:pt x="124" y="123"/>
                </a:cubicBezTo>
                <a:cubicBezTo>
                  <a:pt x="125" y="122"/>
                  <a:pt x="126" y="118"/>
                  <a:pt x="126" y="117"/>
                </a:cubicBezTo>
                <a:cubicBezTo>
                  <a:pt x="126" y="114"/>
                  <a:pt x="127" y="113"/>
                  <a:pt x="123" y="112"/>
                </a:cubicBezTo>
                <a:cubicBezTo>
                  <a:pt x="122" y="111"/>
                  <a:pt x="120" y="111"/>
                  <a:pt x="119" y="111"/>
                </a:cubicBezTo>
                <a:cubicBezTo>
                  <a:pt x="118" y="110"/>
                  <a:pt x="117" y="109"/>
                  <a:pt x="116" y="109"/>
                </a:cubicBezTo>
                <a:cubicBezTo>
                  <a:pt x="114" y="109"/>
                  <a:pt x="112" y="109"/>
                  <a:pt x="111" y="109"/>
                </a:cubicBezTo>
                <a:cubicBezTo>
                  <a:pt x="109" y="110"/>
                  <a:pt x="107" y="111"/>
                  <a:pt x="105" y="113"/>
                </a:cubicBezTo>
                <a:cubicBezTo>
                  <a:pt x="105" y="114"/>
                  <a:pt x="105" y="114"/>
                  <a:pt x="104" y="114"/>
                </a:cubicBezTo>
                <a:cubicBezTo>
                  <a:pt x="103" y="114"/>
                  <a:pt x="101" y="113"/>
                  <a:pt x="100" y="113"/>
                </a:cubicBezTo>
                <a:cubicBezTo>
                  <a:pt x="99" y="112"/>
                  <a:pt x="99" y="112"/>
                  <a:pt x="98" y="112"/>
                </a:cubicBezTo>
                <a:cubicBezTo>
                  <a:pt x="97" y="112"/>
                  <a:pt x="97" y="112"/>
                  <a:pt x="96" y="112"/>
                </a:cubicBezTo>
                <a:cubicBezTo>
                  <a:pt x="95" y="113"/>
                  <a:pt x="95" y="113"/>
                  <a:pt x="94" y="114"/>
                </a:cubicBezTo>
                <a:cubicBezTo>
                  <a:pt x="93" y="114"/>
                  <a:pt x="91" y="114"/>
                  <a:pt x="90" y="114"/>
                </a:cubicBezTo>
                <a:cubicBezTo>
                  <a:pt x="88" y="114"/>
                  <a:pt x="87" y="114"/>
                  <a:pt x="86" y="115"/>
                </a:cubicBezTo>
                <a:cubicBezTo>
                  <a:pt x="84" y="115"/>
                  <a:pt x="81" y="115"/>
                  <a:pt x="79" y="115"/>
                </a:cubicBezTo>
                <a:cubicBezTo>
                  <a:pt x="76" y="115"/>
                  <a:pt x="73" y="115"/>
                  <a:pt x="71" y="117"/>
                </a:cubicBezTo>
                <a:cubicBezTo>
                  <a:pt x="70" y="118"/>
                  <a:pt x="69" y="119"/>
                  <a:pt x="68" y="120"/>
                </a:cubicBezTo>
                <a:cubicBezTo>
                  <a:pt x="68" y="122"/>
                  <a:pt x="66" y="122"/>
                  <a:pt x="67" y="124"/>
                </a:cubicBezTo>
                <a:cubicBezTo>
                  <a:pt x="66" y="124"/>
                  <a:pt x="66" y="128"/>
                  <a:pt x="65" y="129"/>
                </a:cubicBezTo>
                <a:cubicBezTo>
                  <a:pt x="65" y="129"/>
                  <a:pt x="65" y="130"/>
                  <a:pt x="64" y="131"/>
                </a:cubicBezTo>
                <a:cubicBezTo>
                  <a:pt x="63" y="131"/>
                  <a:pt x="62" y="131"/>
                  <a:pt x="61" y="132"/>
                </a:cubicBezTo>
                <a:cubicBezTo>
                  <a:pt x="59" y="133"/>
                  <a:pt x="61" y="138"/>
                  <a:pt x="62" y="140"/>
                </a:cubicBezTo>
                <a:cubicBezTo>
                  <a:pt x="62" y="142"/>
                  <a:pt x="63" y="145"/>
                  <a:pt x="64" y="146"/>
                </a:cubicBezTo>
                <a:cubicBezTo>
                  <a:pt x="64" y="146"/>
                  <a:pt x="65" y="146"/>
                  <a:pt x="66" y="146"/>
                </a:cubicBezTo>
                <a:cubicBezTo>
                  <a:pt x="68" y="146"/>
                  <a:pt x="70" y="145"/>
                  <a:pt x="71" y="147"/>
                </a:cubicBezTo>
                <a:cubicBezTo>
                  <a:pt x="71" y="149"/>
                  <a:pt x="70" y="152"/>
                  <a:pt x="70" y="154"/>
                </a:cubicBezTo>
                <a:cubicBezTo>
                  <a:pt x="70" y="157"/>
                  <a:pt x="70" y="160"/>
                  <a:pt x="70" y="163"/>
                </a:cubicBezTo>
                <a:cubicBezTo>
                  <a:pt x="70" y="164"/>
                  <a:pt x="70" y="165"/>
                  <a:pt x="69" y="167"/>
                </a:cubicBezTo>
                <a:cubicBezTo>
                  <a:pt x="69" y="168"/>
                  <a:pt x="69" y="168"/>
                  <a:pt x="69" y="169"/>
                </a:cubicBezTo>
                <a:cubicBezTo>
                  <a:pt x="68" y="171"/>
                  <a:pt x="69" y="174"/>
                  <a:pt x="69" y="176"/>
                </a:cubicBezTo>
                <a:cubicBezTo>
                  <a:pt x="69" y="179"/>
                  <a:pt x="69" y="181"/>
                  <a:pt x="68" y="183"/>
                </a:cubicBezTo>
                <a:cubicBezTo>
                  <a:pt x="67" y="185"/>
                  <a:pt x="67" y="186"/>
                  <a:pt x="65" y="187"/>
                </a:cubicBezTo>
                <a:cubicBezTo>
                  <a:pt x="65" y="188"/>
                  <a:pt x="64" y="188"/>
                  <a:pt x="64" y="189"/>
                </a:cubicBezTo>
                <a:cubicBezTo>
                  <a:pt x="62" y="191"/>
                  <a:pt x="61" y="192"/>
                  <a:pt x="63" y="195"/>
                </a:cubicBezTo>
                <a:cubicBezTo>
                  <a:pt x="63" y="196"/>
                  <a:pt x="64" y="196"/>
                  <a:pt x="64" y="197"/>
                </a:cubicBezTo>
                <a:cubicBezTo>
                  <a:pt x="63" y="199"/>
                  <a:pt x="60" y="199"/>
                  <a:pt x="59" y="200"/>
                </a:cubicBezTo>
                <a:cubicBezTo>
                  <a:pt x="58" y="201"/>
                  <a:pt x="57" y="203"/>
                  <a:pt x="56" y="203"/>
                </a:cubicBezTo>
                <a:cubicBezTo>
                  <a:pt x="55" y="204"/>
                  <a:pt x="53" y="203"/>
                  <a:pt x="52" y="203"/>
                </a:cubicBezTo>
                <a:cubicBezTo>
                  <a:pt x="50" y="203"/>
                  <a:pt x="50" y="203"/>
                  <a:pt x="50" y="204"/>
                </a:cubicBezTo>
                <a:cubicBezTo>
                  <a:pt x="49" y="205"/>
                  <a:pt x="49" y="205"/>
                  <a:pt x="48" y="206"/>
                </a:cubicBezTo>
                <a:cubicBezTo>
                  <a:pt x="46" y="206"/>
                  <a:pt x="44" y="206"/>
                  <a:pt x="42" y="206"/>
                </a:cubicBezTo>
                <a:cubicBezTo>
                  <a:pt x="41" y="206"/>
                  <a:pt x="39" y="206"/>
                  <a:pt x="38" y="206"/>
                </a:cubicBezTo>
                <a:cubicBezTo>
                  <a:pt x="37" y="206"/>
                  <a:pt x="36" y="208"/>
                  <a:pt x="35" y="208"/>
                </a:cubicBezTo>
                <a:cubicBezTo>
                  <a:pt x="34" y="208"/>
                  <a:pt x="34" y="209"/>
                  <a:pt x="35" y="210"/>
                </a:cubicBezTo>
                <a:cubicBezTo>
                  <a:pt x="35" y="210"/>
                  <a:pt x="36" y="212"/>
                  <a:pt x="37" y="212"/>
                </a:cubicBezTo>
                <a:cubicBezTo>
                  <a:pt x="37" y="212"/>
                  <a:pt x="38" y="213"/>
                  <a:pt x="38" y="213"/>
                </a:cubicBezTo>
                <a:cubicBezTo>
                  <a:pt x="40" y="215"/>
                  <a:pt x="41" y="215"/>
                  <a:pt x="40" y="217"/>
                </a:cubicBezTo>
                <a:cubicBezTo>
                  <a:pt x="37" y="226"/>
                  <a:pt x="54" y="225"/>
                  <a:pt x="58" y="227"/>
                </a:cubicBezTo>
                <a:cubicBezTo>
                  <a:pt x="58" y="227"/>
                  <a:pt x="58" y="227"/>
                  <a:pt x="58" y="227"/>
                </a:cubicBezTo>
                <a:cubicBezTo>
                  <a:pt x="59" y="227"/>
                  <a:pt x="59" y="228"/>
                  <a:pt x="59" y="228"/>
                </a:cubicBezTo>
                <a:cubicBezTo>
                  <a:pt x="59" y="228"/>
                  <a:pt x="59" y="229"/>
                  <a:pt x="59" y="229"/>
                </a:cubicBezTo>
                <a:cubicBezTo>
                  <a:pt x="60" y="230"/>
                  <a:pt x="60" y="230"/>
                  <a:pt x="61" y="231"/>
                </a:cubicBezTo>
                <a:cubicBezTo>
                  <a:pt x="61" y="232"/>
                  <a:pt x="61" y="234"/>
                  <a:pt x="60" y="235"/>
                </a:cubicBezTo>
                <a:cubicBezTo>
                  <a:pt x="60" y="236"/>
                  <a:pt x="59" y="236"/>
                  <a:pt x="59" y="237"/>
                </a:cubicBezTo>
                <a:cubicBezTo>
                  <a:pt x="58" y="239"/>
                  <a:pt x="60" y="242"/>
                  <a:pt x="58" y="244"/>
                </a:cubicBezTo>
                <a:cubicBezTo>
                  <a:pt x="57" y="245"/>
                  <a:pt x="56" y="246"/>
                  <a:pt x="54" y="246"/>
                </a:cubicBezTo>
                <a:cubicBezTo>
                  <a:pt x="53" y="247"/>
                  <a:pt x="53" y="248"/>
                  <a:pt x="52" y="249"/>
                </a:cubicBezTo>
                <a:cubicBezTo>
                  <a:pt x="50" y="251"/>
                  <a:pt x="48" y="252"/>
                  <a:pt x="46" y="254"/>
                </a:cubicBezTo>
                <a:cubicBezTo>
                  <a:pt x="46" y="255"/>
                  <a:pt x="45" y="255"/>
                  <a:pt x="45" y="256"/>
                </a:cubicBezTo>
                <a:cubicBezTo>
                  <a:pt x="44" y="256"/>
                  <a:pt x="44" y="256"/>
                  <a:pt x="44" y="256"/>
                </a:cubicBezTo>
                <a:cubicBezTo>
                  <a:pt x="43" y="257"/>
                  <a:pt x="43" y="258"/>
                  <a:pt x="43" y="258"/>
                </a:cubicBezTo>
                <a:cubicBezTo>
                  <a:pt x="43" y="259"/>
                  <a:pt x="43" y="260"/>
                  <a:pt x="43" y="261"/>
                </a:cubicBezTo>
                <a:cubicBezTo>
                  <a:pt x="43" y="262"/>
                  <a:pt x="43" y="264"/>
                  <a:pt x="43" y="265"/>
                </a:cubicBezTo>
                <a:cubicBezTo>
                  <a:pt x="44" y="266"/>
                  <a:pt x="45" y="266"/>
                  <a:pt x="44" y="268"/>
                </a:cubicBezTo>
                <a:cubicBezTo>
                  <a:pt x="44" y="269"/>
                  <a:pt x="43" y="270"/>
                  <a:pt x="42" y="270"/>
                </a:cubicBezTo>
                <a:cubicBezTo>
                  <a:pt x="40" y="271"/>
                  <a:pt x="37" y="273"/>
                  <a:pt x="35" y="274"/>
                </a:cubicBezTo>
                <a:cubicBezTo>
                  <a:pt x="34" y="274"/>
                  <a:pt x="32" y="274"/>
                  <a:pt x="31" y="275"/>
                </a:cubicBezTo>
                <a:cubicBezTo>
                  <a:pt x="30" y="276"/>
                  <a:pt x="31" y="276"/>
                  <a:pt x="29" y="276"/>
                </a:cubicBezTo>
                <a:cubicBezTo>
                  <a:pt x="28" y="276"/>
                  <a:pt x="27" y="277"/>
                  <a:pt x="26" y="277"/>
                </a:cubicBezTo>
                <a:cubicBezTo>
                  <a:pt x="25" y="277"/>
                  <a:pt x="23" y="277"/>
                  <a:pt x="22" y="277"/>
                </a:cubicBezTo>
                <a:cubicBezTo>
                  <a:pt x="21" y="277"/>
                  <a:pt x="20" y="277"/>
                  <a:pt x="19" y="276"/>
                </a:cubicBezTo>
                <a:cubicBezTo>
                  <a:pt x="17" y="275"/>
                  <a:pt x="15" y="274"/>
                  <a:pt x="13" y="273"/>
                </a:cubicBezTo>
                <a:cubicBezTo>
                  <a:pt x="11" y="273"/>
                  <a:pt x="8" y="273"/>
                  <a:pt x="8" y="276"/>
                </a:cubicBezTo>
                <a:cubicBezTo>
                  <a:pt x="8" y="277"/>
                  <a:pt x="8" y="278"/>
                  <a:pt x="8" y="278"/>
                </a:cubicBezTo>
                <a:cubicBezTo>
                  <a:pt x="6" y="278"/>
                  <a:pt x="5" y="278"/>
                  <a:pt x="3" y="278"/>
                </a:cubicBezTo>
                <a:cubicBezTo>
                  <a:pt x="1" y="278"/>
                  <a:pt x="0" y="281"/>
                  <a:pt x="0" y="283"/>
                </a:cubicBezTo>
                <a:cubicBezTo>
                  <a:pt x="0" y="284"/>
                  <a:pt x="0" y="285"/>
                  <a:pt x="0" y="285"/>
                </a:cubicBezTo>
                <a:cubicBezTo>
                  <a:pt x="0" y="287"/>
                  <a:pt x="0" y="287"/>
                  <a:pt x="1" y="288"/>
                </a:cubicBezTo>
                <a:cubicBezTo>
                  <a:pt x="2" y="289"/>
                  <a:pt x="5" y="290"/>
                  <a:pt x="5" y="292"/>
                </a:cubicBezTo>
                <a:cubicBezTo>
                  <a:pt x="6" y="294"/>
                  <a:pt x="5" y="296"/>
                  <a:pt x="6" y="297"/>
                </a:cubicBezTo>
                <a:cubicBezTo>
                  <a:pt x="7" y="299"/>
                  <a:pt x="9" y="299"/>
                  <a:pt x="10" y="300"/>
                </a:cubicBezTo>
                <a:cubicBezTo>
                  <a:pt x="10" y="301"/>
                  <a:pt x="10" y="301"/>
                  <a:pt x="10" y="301"/>
                </a:cubicBezTo>
                <a:cubicBezTo>
                  <a:pt x="10" y="302"/>
                  <a:pt x="11" y="303"/>
                  <a:pt x="11" y="304"/>
                </a:cubicBezTo>
                <a:cubicBezTo>
                  <a:pt x="11" y="305"/>
                  <a:pt x="11" y="306"/>
                  <a:pt x="11" y="307"/>
                </a:cubicBezTo>
                <a:cubicBezTo>
                  <a:pt x="11" y="308"/>
                  <a:pt x="11" y="308"/>
                  <a:pt x="12" y="309"/>
                </a:cubicBezTo>
                <a:cubicBezTo>
                  <a:pt x="12" y="311"/>
                  <a:pt x="12" y="314"/>
                  <a:pt x="13" y="316"/>
                </a:cubicBezTo>
                <a:cubicBezTo>
                  <a:pt x="13" y="317"/>
                  <a:pt x="13" y="319"/>
                  <a:pt x="13" y="320"/>
                </a:cubicBezTo>
                <a:cubicBezTo>
                  <a:pt x="13" y="322"/>
                  <a:pt x="13" y="321"/>
                  <a:pt x="12" y="322"/>
                </a:cubicBezTo>
                <a:cubicBezTo>
                  <a:pt x="12" y="323"/>
                  <a:pt x="11" y="323"/>
                  <a:pt x="10" y="324"/>
                </a:cubicBezTo>
                <a:cubicBezTo>
                  <a:pt x="10" y="325"/>
                  <a:pt x="9" y="325"/>
                  <a:pt x="9" y="326"/>
                </a:cubicBezTo>
                <a:cubicBezTo>
                  <a:pt x="7" y="328"/>
                  <a:pt x="9" y="331"/>
                  <a:pt x="8" y="334"/>
                </a:cubicBezTo>
                <a:cubicBezTo>
                  <a:pt x="7" y="335"/>
                  <a:pt x="6" y="335"/>
                  <a:pt x="6" y="336"/>
                </a:cubicBezTo>
                <a:cubicBezTo>
                  <a:pt x="7" y="336"/>
                  <a:pt x="7" y="336"/>
                  <a:pt x="7" y="337"/>
                </a:cubicBezTo>
                <a:cubicBezTo>
                  <a:pt x="7" y="337"/>
                  <a:pt x="7" y="338"/>
                  <a:pt x="7" y="338"/>
                </a:cubicBezTo>
                <a:cubicBezTo>
                  <a:pt x="7" y="339"/>
                  <a:pt x="7" y="339"/>
                  <a:pt x="8" y="340"/>
                </a:cubicBezTo>
                <a:cubicBezTo>
                  <a:pt x="7" y="341"/>
                  <a:pt x="5" y="341"/>
                  <a:pt x="5" y="342"/>
                </a:cubicBezTo>
                <a:cubicBezTo>
                  <a:pt x="4" y="343"/>
                  <a:pt x="4" y="343"/>
                  <a:pt x="3" y="344"/>
                </a:cubicBezTo>
                <a:cubicBezTo>
                  <a:pt x="1" y="344"/>
                  <a:pt x="2" y="344"/>
                  <a:pt x="1" y="345"/>
                </a:cubicBezTo>
                <a:cubicBezTo>
                  <a:pt x="1" y="347"/>
                  <a:pt x="0" y="349"/>
                  <a:pt x="1" y="351"/>
                </a:cubicBezTo>
                <a:cubicBezTo>
                  <a:pt x="1" y="351"/>
                  <a:pt x="1" y="351"/>
                  <a:pt x="2" y="351"/>
                </a:cubicBezTo>
                <a:cubicBezTo>
                  <a:pt x="3" y="351"/>
                  <a:pt x="4" y="351"/>
                  <a:pt x="4" y="351"/>
                </a:cubicBezTo>
                <a:cubicBezTo>
                  <a:pt x="4" y="351"/>
                  <a:pt x="4" y="351"/>
                  <a:pt x="4" y="351"/>
                </a:cubicBezTo>
                <a:cubicBezTo>
                  <a:pt x="4" y="351"/>
                  <a:pt x="4" y="351"/>
                  <a:pt x="5" y="351"/>
                </a:cubicBezTo>
                <a:cubicBezTo>
                  <a:pt x="5" y="351"/>
                  <a:pt x="6" y="352"/>
                  <a:pt x="6" y="353"/>
                </a:cubicBezTo>
                <a:cubicBezTo>
                  <a:pt x="6" y="354"/>
                  <a:pt x="6" y="356"/>
                  <a:pt x="6" y="358"/>
                </a:cubicBezTo>
                <a:cubicBezTo>
                  <a:pt x="5" y="359"/>
                  <a:pt x="5" y="361"/>
                  <a:pt x="4" y="362"/>
                </a:cubicBezTo>
                <a:cubicBezTo>
                  <a:pt x="4" y="363"/>
                  <a:pt x="4" y="364"/>
                  <a:pt x="4" y="364"/>
                </a:cubicBezTo>
                <a:cubicBezTo>
                  <a:pt x="4" y="365"/>
                  <a:pt x="4" y="365"/>
                  <a:pt x="4" y="365"/>
                </a:cubicBezTo>
                <a:cubicBezTo>
                  <a:pt x="4" y="367"/>
                  <a:pt x="4" y="367"/>
                  <a:pt x="4" y="368"/>
                </a:cubicBezTo>
                <a:cubicBezTo>
                  <a:pt x="3" y="369"/>
                  <a:pt x="3" y="370"/>
                  <a:pt x="3" y="370"/>
                </a:cubicBezTo>
                <a:cubicBezTo>
                  <a:pt x="3" y="371"/>
                  <a:pt x="4" y="371"/>
                  <a:pt x="4" y="371"/>
                </a:cubicBezTo>
                <a:cubicBezTo>
                  <a:pt x="3" y="372"/>
                  <a:pt x="2" y="372"/>
                  <a:pt x="1" y="373"/>
                </a:cubicBezTo>
                <a:cubicBezTo>
                  <a:pt x="1" y="373"/>
                  <a:pt x="1" y="374"/>
                  <a:pt x="0" y="375"/>
                </a:cubicBezTo>
                <a:cubicBezTo>
                  <a:pt x="0" y="375"/>
                  <a:pt x="0" y="375"/>
                  <a:pt x="0" y="376"/>
                </a:cubicBezTo>
                <a:cubicBezTo>
                  <a:pt x="0" y="376"/>
                  <a:pt x="1" y="377"/>
                  <a:pt x="1" y="377"/>
                </a:cubicBezTo>
                <a:cubicBezTo>
                  <a:pt x="2" y="377"/>
                  <a:pt x="3" y="378"/>
                  <a:pt x="3" y="379"/>
                </a:cubicBezTo>
                <a:cubicBezTo>
                  <a:pt x="3" y="379"/>
                  <a:pt x="3" y="380"/>
                  <a:pt x="3" y="380"/>
                </a:cubicBezTo>
                <a:cubicBezTo>
                  <a:pt x="3" y="381"/>
                  <a:pt x="3" y="382"/>
                  <a:pt x="3" y="383"/>
                </a:cubicBezTo>
                <a:cubicBezTo>
                  <a:pt x="2" y="385"/>
                  <a:pt x="2" y="388"/>
                  <a:pt x="3" y="390"/>
                </a:cubicBezTo>
                <a:cubicBezTo>
                  <a:pt x="5" y="391"/>
                  <a:pt x="6" y="392"/>
                  <a:pt x="8" y="393"/>
                </a:cubicBezTo>
                <a:cubicBezTo>
                  <a:pt x="9" y="393"/>
                  <a:pt x="9" y="393"/>
                  <a:pt x="10" y="394"/>
                </a:cubicBezTo>
                <a:cubicBezTo>
                  <a:pt x="11" y="395"/>
                  <a:pt x="12" y="395"/>
                  <a:pt x="14" y="396"/>
                </a:cubicBezTo>
                <a:cubicBezTo>
                  <a:pt x="14" y="396"/>
                  <a:pt x="15" y="397"/>
                  <a:pt x="15" y="397"/>
                </a:cubicBezTo>
                <a:cubicBezTo>
                  <a:pt x="17" y="397"/>
                  <a:pt x="18" y="397"/>
                  <a:pt x="19" y="399"/>
                </a:cubicBezTo>
                <a:cubicBezTo>
                  <a:pt x="20" y="401"/>
                  <a:pt x="19" y="403"/>
                  <a:pt x="19" y="405"/>
                </a:cubicBezTo>
                <a:cubicBezTo>
                  <a:pt x="18" y="406"/>
                  <a:pt x="18" y="407"/>
                  <a:pt x="17" y="409"/>
                </a:cubicBezTo>
                <a:cubicBezTo>
                  <a:pt x="16" y="411"/>
                  <a:pt x="14" y="412"/>
                  <a:pt x="13" y="414"/>
                </a:cubicBezTo>
                <a:cubicBezTo>
                  <a:pt x="13" y="414"/>
                  <a:pt x="13" y="414"/>
                  <a:pt x="13" y="414"/>
                </a:cubicBezTo>
                <a:cubicBezTo>
                  <a:pt x="13" y="414"/>
                  <a:pt x="13" y="414"/>
                  <a:pt x="13" y="414"/>
                </a:cubicBezTo>
                <a:cubicBezTo>
                  <a:pt x="12" y="416"/>
                  <a:pt x="10" y="417"/>
                  <a:pt x="10" y="419"/>
                </a:cubicBezTo>
                <a:cubicBezTo>
                  <a:pt x="10" y="420"/>
                  <a:pt x="10" y="420"/>
                  <a:pt x="10" y="420"/>
                </a:cubicBezTo>
                <a:cubicBezTo>
                  <a:pt x="10" y="422"/>
                  <a:pt x="9" y="423"/>
                  <a:pt x="8" y="424"/>
                </a:cubicBezTo>
                <a:cubicBezTo>
                  <a:pt x="7" y="426"/>
                  <a:pt x="7" y="428"/>
                  <a:pt x="7" y="430"/>
                </a:cubicBezTo>
                <a:cubicBezTo>
                  <a:pt x="7" y="432"/>
                  <a:pt x="8" y="433"/>
                  <a:pt x="8" y="435"/>
                </a:cubicBezTo>
                <a:cubicBezTo>
                  <a:pt x="9" y="436"/>
                  <a:pt x="8" y="438"/>
                  <a:pt x="9" y="439"/>
                </a:cubicBezTo>
                <a:cubicBezTo>
                  <a:pt x="10" y="441"/>
                  <a:pt x="11" y="442"/>
                  <a:pt x="12" y="444"/>
                </a:cubicBezTo>
                <a:cubicBezTo>
                  <a:pt x="12" y="445"/>
                  <a:pt x="12" y="447"/>
                  <a:pt x="14" y="448"/>
                </a:cubicBezTo>
                <a:cubicBezTo>
                  <a:pt x="15" y="448"/>
                  <a:pt x="16" y="448"/>
                  <a:pt x="17" y="449"/>
                </a:cubicBezTo>
                <a:cubicBezTo>
                  <a:pt x="17" y="450"/>
                  <a:pt x="18" y="451"/>
                  <a:pt x="19" y="452"/>
                </a:cubicBezTo>
                <a:cubicBezTo>
                  <a:pt x="20" y="454"/>
                  <a:pt x="22" y="455"/>
                  <a:pt x="23" y="456"/>
                </a:cubicBezTo>
                <a:cubicBezTo>
                  <a:pt x="25" y="457"/>
                  <a:pt x="26" y="457"/>
                  <a:pt x="28" y="457"/>
                </a:cubicBezTo>
                <a:cubicBezTo>
                  <a:pt x="29" y="457"/>
                  <a:pt x="31" y="457"/>
                  <a:pt x="31" y="459"/>
                </a:cubicBezTo>
                <a:cubicBezTo>
                  <a:pt x="29" y="459"/>
                  <a:pt x="26" y="461"/>
                  <a:pt x="24" y="462"/>
                </a:cubicBezTo>
                <a:cubicBezTo>
                  <a:pt x="23" y="463"/>
                  <a:pt x="22" y="464"/>
                  <a:pt x="22" y="466"/>
                </a:cubicBezTo>
                <a:cubicBezTo>
                  <a:pt x="21" y="467"/>
                  <a:pt x="20" y="468"/>
                  <a:pt x="19" y="470"/>
                </a:cubicBezTo>
                <a:cubicBezTo>
                  <a:pt x="17" y="473"/>
                  <a:pt x="16" y="477"/>
                  <a:pt x="15" y="482"/>
                </a:cubicBezTo>
                <a:cubicBezTo>
                  <a:pt x="15" y="482"/>
                  <a:pt x="15" y="482"/>
                  <a:pt x="15" y="482"/>
                </a:cubicBezTo>
                <a:cubicBezTo>
                  <a:pt x="21" y="485"/>
                  <a:pt x="26" y="487"/>
                  <a:pt x="30" y="493"/>
                </a:cubicBezTo>
                <a:cubicBezTo>
                  <a:pt x="31" y="494"/>
                  <a:pt x="33" y="495"/>
                  <a:pt x="33" y="496"/>
                </a:cubicBezTo>
                <a:cubicBezTo>
                  <a:pt x="34" y="498"/>
                  <a:pt x="34" y="498"/>
                  <a:pt x="34" y="500"/>
                </a:cubicBezTo>
                <a:cubicBezTo>
                  <a:pt x="36" y="503"/>
                  <a:pt x="36" y="505"/>
                  <a:pt x="40" y="506"/>
                </a:cubicBezTo>
                <a:cubicBezTo>
                  <a:pt x="44" y="506"/>
                  <a:pt x="46" y="503"/>
                  <a:pt x="50" y="502"/>
                </a:cubicBezTo>
                <a:cubicBezTo>
                  <a:pt x="53" y="501"/>
                  <a:pt x="56" y="501"/>
                  <a:pt x="60" y="501"/>
                </a:cubicBezTo>
                <a:cubicBezTo>
                  <a:pt x="67" y="501"/>
                  <a:pt x="73" y="501"/>
                  <a:pt x="79" y="505"/>
                </a:cubicBezTo>
                <a:cubicBezTo>
                  <a:pt x="81" y="507"/>
                  <a:pt x="81" y="510"/>
                  <a:pt x="84" y="513"/>
                </a:cubicBezTo>
                <a:cubicBezTo>
                  <a:pt x="84" y="513"/>
                  <a:pt x="85" y="513"/>
                  <a:pt x="86" y="514"/>
                </a:cubicBezTo>
                <a:cubicBezTo>
                  <a:pt x="87" y="514"/>
                  <a:pt x="86" y="515"/>
                  <a:pt x="87" y="515"/>
                </a:cubicBezTo>
                <a:cubicBezTo>
                  <a:pt x="90" y="516"/>
                  <a:pt x="96" y="515"/>
                  <a:pt x="99" y="515"/>
                </a:cubicBezTo>
                <a:cubicBezTo>
                  <a:pt x="102" y="515"/>
                  <a:pt x="105" y="515"/>
                  <a:pt x="108" y="516"/>
                </a:cubicBezTo>
                <a:cubicBezTo>
                  <a:pt x="107" y="516"/>
                  <a:pt x="111" y="518"/>
                  <a:pt x="110" y="518"/>
                </a:cubicBezTo>
                <a:cubicBezTo>
                  <a:pt x="111" y="519"/>
                  <a:pt x="112" y="520"/>
                  <a:pt x="113" y="520"/>
                </a:cubicBezTo>
                <a:cubicBezTo>
                  <a:pt x="115" y="521"/>
                  <a:pt x="117" y="520"/>
                  <a:pt x="119" y="523"/>
                </a:cubicBezTo>
                <a:cubicBezTo>
                  <a:pt x="120" y="525"/>
                  <a:pt x="120" y="528"/>
                  <a:pt x="119" y="530"/>
                </a:cubicBezTo>
                <a:cubicBezTo>
                  <a:pt x="118" y="535"/>
                  <a:pt x="115" y="539"/>
                  <a:pt x="111" y="542"/>
                </a:cubicBezTo>
                <a:cubicBezTo>
                  <a:pt x="106" y="546"/>
                  <a:pt x="104" y="549"/>
                  <a:pt x="102" y="555"/>
                </a:cubicBezTo>
                <a:cubicBezTo>
                  <a:pt x="101" y="557"/>
                  <a:pt x="101" y="558"/>
                  <a:pt x="98" y="560"/>
                </a:cubicBezTo>
                <a:cubicBezTo>
                  <a:pt x="97" y="561"/>
                  <a:pt x="96" y="561"/>
                  <a:pt x="95" y="563"/>
                </a:cubicBezTo>
                <a:cubicBezTo>
                  <a:pt x="92" y="567"/>
                  <a:pt x="93" y="572"/>
                  <a:pt x="92" y="577"/>
                </a:cubicBezTo>
                <a:cubicBezTo>
                  <a:pt x="90" y="583"/>
                  <a:pt x="92" y="588"/>
                  <a:pt x="87" y="593"/>
                </a:cubicBezTo>
                <a:cubicBezTo>
                  <a:pt x="83" y="598"/>
                  <a:pt x="84" y="603"/>
                  <a:pt x="84" y="609"/>
                </a:cubicBezTo>
                <a:cubicBezTo>
                  <a:pt x="84" y="617"/>
                  <a:pt x="84" y="624"/>
                  <a:pt x="84" y="632"/>
                </a:cubicBezTo>
                <a:cubicBezTo>
                  <a:pt x="84" y="634"/>
                  <a:pt x="85" y="636"/>
                  <a:pt x="86" y="637"/>
                </a:cubicBezTo>
                <a:cubicBezTo>
                  <a:pt x="86" y="637"/>
                  <a:pt x="86" y="637"/>
                  <a:pt x="86" y="637"/>
                </a:cubicBezTo>
                <a:cubicBezTo>
                  <a:pt x="87" y="638"/>
                  <a:pt x="87" y="638"/>
                  <a:pt x="87" y="639"/>
                </a:cubicBezTo>
                <a:cubicBezTo>
                  <a:pt x="88" y="639"/>
                  <a:pt x="88" y="639"/>
                  <a:pt x="88" y="639"/>
                </a:cubicBezTo>
                <a:cubicBezTo>
                  <a:pt x="89" y="640"/>
                  <a:pt x="90" y="640"/>
                  <a:pt x="91" y="640"/>
                </a:cubicBezTo>
                <a:cubicBezTo>
                  <a:pt x="94" y="641"/>
                  <a:pt x="96" y="641"/>
                  <a:pt x="98" y="640"/>
                </a:cubicBezTo>
                <a:cubicBezTo>
                  <a:pt x="99" y="639"/>
                  <a:pt x="101" y="639"/>
                  <a:pt x="102" y="639"/>
                </a:cubicBezTo>
                <a:cubicBezTo>
                  <a:pt x="103" y="639"/>
                  <a:pt x="104" y="640"/>
                  <a:pt x="104" y="640"/>
                </a:cubicBezTo>
                <a:cubicBezTo>
                  <a:pt x="107" y="640"/>
                  <a:pt x="108" y="638"/>
                  <a:pt x="110" y="637"/>
                </a:cubicBezTo>
                <a:cubicBezTo>
                  <a:pt x="111" y="637"/>
                  <a:pt x="112" y="637"/>
                  <a:pt x="112" y="635"/>
                </a:cubicBezTo>
                <a:cubicBezTo>
                  <a:pt x="112" y="634"/>
                  <a:pt x="112" y="634"/>
                  <a:pt x="112" y="633"/>
                </a:cubicBezTo>
                <a:cubicBezTo>
                  <a:pt x="113" y="632"/>
                  <a:pt x="114" y="630"/>
                  <a:pt x="115" y="630"/>
                </a:cubicBezTo>
                <a:cubicBezTo>
                  <a:pt x="117" y="631"/>
                  <a:pt x="116" y="633"/>
                  <a:pt x="117" y="634"/>
                </a:cubicBezTo>
                <a:cubicBezTo>
                  <a:pt x="118" y="635"/>
                  <a:pt x="118" y="636"/>
                  <a:pt x="120" y="636"/>
                </a:cubicBezTo>
                <a:cubicBezTo>
                  <a:pt x="123" y="636"/>
                  <a:pt x="123" y="633"/>
                  <a:pt x="123" y="630"/>
                </a:cubicBezTo>
                <a:cubicBezTo>
                  <a:pt x="123" y="628"/>
                  <a:pt x="125" y="625"/>
                  <a:pt x="127" y="623"/>
                </a:cubicBezTo>
                <a:cubicBezTo>
                  <a:pt x="128" y="622"/>
                  <a:pt x="131" y="622"/>
                  <a:pt x="133" y="622"/>
                </a:cubicBezTo>
                <a:cubicBezTo>
                  <a:pt x="134" y="622"/>
                  <a:pt x="135" y="622"/>
                  <a:pt x="135" y="622"/>
                </a:cubicBezTo>
                <a:cubicBezTo>
                  <a:pt x="136" y="622"/>
                  <a:pt x="137" y="623"/>
                  <a:pt x="137" y="623"/>
                </a:cubicBezTo>
                <a:cubicBezTo>
                  <a:pt x="138" y="623"/>
                  <a:pt x="139" y="623"/>
                  <a:pt x="139" y="623"/>
                </a:cubicBezTo>
                <a:cubicBezTo>
                  <a:pt x="140" y="623"/>
                  <a:pt x="141" y="623"/>
                  <a:pt x="141" y="624"/>
                </a:cubicBezTo>
                <a:cubicBezTo>
                  <a:pt x="143" y="625"/>
                  <a:pt x="146" y="626"/>
                  <a:pt x="147" y="627"/>
                </a:cubicBezTo>
                <a:cubicBezTo>
                  <a:pt x="148" y="627"/>
                  <a:pt x="148" y="628"/>
                  <a:pt x="149" y="629"/>
                </a:cubicBezTo>
                <a:cubicBezTo>
                  <a:pt x="151" y="630"/>
                  <a:pt x="153" y="631"/>
                  <a:pt x="155" y="631"/>
                </a:cubicBezTo>
                <a:cubicBezTo>
                  <a:pt x="157" y="631"/>
                  <a:pt x="158" y="630"/>
                  <a:pt x="160" y="630"/>
                </a:cubicBezTo>
                <a:cubicBezTo>
                  <a:pt x="161" y="629"/>
                  <a:pt x="162" y="629"/>
                  <a:pt x="163" y="629"/>
                </a:cubicBezTo>
                <a:cubicBezTo>
                  <a:pt x="165" y="629"/>
                  <a:pt x="164" y="629"/>
                  <a:pt x="165" y="630"/>
                </a:cubicBezTo>
                <a:cubicBezTo>
                  <a:pt x="166" y="631"/>
                  <a:pt x="167" y="632"/>
                  <a:pt x="168" y="632"/>
                </a:cubicBezTo>
                <a:cubicBezTo>
                  <a:pt x="169" y="633"/>
                  <a:pt x="171" y="634"/>
                  <a:pt x="172" y="634"/>
                </a:cubicBezTo>
                <a:cubicBezTo>
                  <a:pt x="172" y="635"/>
                  <a:pt x="172" y="635"/>
                  <a:pt x="173" y="635"/>
                </a:cubicBezTo>
                <a:cubicBezTo>
                  <a:pt x="174" y="637"/>
                  <a:pt x="175" y="637"/>
                  <a:pt x="176" y="637"/>
                </a:cubicBezTo>
                <a:cubicBezTo>
                  <a:pt x="178" y="638"/>
                  <a:pt x="180" y="638"/>
                  <a:pt x="182" y="639"/>
                </a:cubicBezTo>
                <a:cubicBezTo>
                  <a:pt x="183" y="639"/>
                  <a:pt x="183" y="639"/>
                  <a:pt x="184" y="639"/>
                </a:cubicBezTo>
                <a:cubicBezTo>
                  <a:pt x="185" y="639"/>
                  <a:pt x="187" y="639"/>
                  <a:pt x="188" y="639"/>
                </a:cubicBezTo>
                <a:cubicBezTo>
                  <a:pt x="189" y="639"/>
                  <a:pt x="189" y="640"/>
                  <a:pt x="189" y="640"/>
                </a:cubicBezTo>
                <a:cubicBezTo>
                  <a:pt x="189" y="640"/>
                  <a:pt x="190" y="640"/>
                  <a:pt x="191" y="640"/>
                </a:cubicBezTo>
                <a:cubicBezTo>
                  <a:pt x="194" y="640"/>
                  <a:pt x="197" y="640"/>
                  <a:pt x="200" y="640"/>
                </a:cubicBezTo>
                <a:cubicBezTo>
                  <a:pt x="201" y="640"/>
                  <a:pt x="203" y="639"/>
                  <a:pt x="204" y="640"/>
                </a:cubicBezTo>
                <a:cubicBezTo>
                  <a:pt x="206" y="642"/>
                  <a:pt x="206" y="644"/>
                  <a:pt x="207" y="646"/>
                </a:cubicBezTo>
                <a:cubicBezTo>
                  <a:pt x="208" y="647"/>
                  <a:pt x="208" y="647"/>
                  <a:pt x="210" y="648"/>
                </a:cubicBezTo>
                <a:cubicBezTo>
                  <a:pt x="211" y="648"/>
                  <a:pt x="213" y="647"/>
                  <a:pt x="214" y="648"/>
                </a:cubicBezTo>
                <a:cubicBezTo>
                  <a:pt x="214" y="649"/>
                  <a:pt x="214" y="649"/>
                  <a:pt x="215" y="649"/>
                </a:cubicBezTo>
                <a:cubicBezTo>
                  <a:pt x="215" y="650"/>
                  <a:pt x="215" y="651"/>
                  <a:pt x="215" y="652"/>
                </a:cubicBezTo>
                <a:cubicBezTo>
                  <a:pt x="215" y="653"/>
                  <a:pt x="215" y="652"/>
                  <a:pt x="216" y="653"/>
                </a:cubicBezTo>
                <a:cubicBezTo>
                  <a:pt x="217" y="655"/>
                  <a:pt x="220" y="656"/>
                  <a:pt x="222" y="657"/>
                </a:cubicBezTo>
                <a:cubicBezTo>
                  <a:pt x="225" y="659"/>
                  <a:pt x="226" y="661"/>
                  <a:pt x="230" y="659"/>
                </a:cubicBezTo>
                <a:cubicBezTo>
                  <a:pt x="231" y="659"/>
                  <a:pt x="232" y="657"/>
                  <a:pt x="232" y="656"/>
                </a:cubicBezTo>
                <a:cubicBezTo>
                  <a:pt x="233" y="656"/>
                  <a:pt x="233" y="655"/>
                  <a:pt x="233" y="655"/>
                </a:cubicBezTo>
                <a:cubicBezTo>
                  <a:pt x="234" y="651"/>
                  <a:pt x="230" y="649"/>
                  <a:pt x="229" y="646"/>
                </a:cubicBezTo>
                <a:cubicBezTo>
                  <a:pt x="229" y="643"/>
                  <a:pt x="229" y="642"/>
                  <a:pt x="232" y="641"/>
                </a:cubicBezTo>
                <a:cubicBezTo>
                  <a:pt x="236" y="640"/>
                  <a:pt x="240" y="642"/>
                  <a:pt x="244" y="641"/>
                </a:cubicBezTo>
                <a:cubicBezTo>
                  <a:pt x="247" y="641"/>
                  <a:pt x="250" y="640"/>
                  <a:pt x="252" y="643"/>
                </a:cubicBezTo>
                <a:cubicBezTo>
                  <a:pt x="253" y="644"/>
                  <a:pt x="253" y="646"/>
                  <a:pt x="255" y="646"/>
                </a:cubicBezTo>
                <a:cubicBezTo>
                  <a:pt x="255" y="646"/>
                  <a:pt x="255" y="646"/>
                  <a:pt x="255" y="646"/>
                </a:cubicBezTo>
                <a:cubicBezTo>
                  <a:pt x="257" y="646"/>
                  <a:pt x="263" y="648"/>
                  <a:pt x="263" y="650"/>
                </a:cubicBezTo>
                <a:cubicBezTo>
                  <a:pt x="264" y="651"/>
                  <a:pt x="268" y="651"/>
                  <a:pt x="267" y="651"/>
                </a:cubicBezTo>
                <a:cubicBezTo>
                  <a:pt x="270" y="651"/>
                  <a:pt x="273" y="651"/>
                  <a:pt x="275" y="651"/>
                </a:cubicBezTo>
                <a:cubicBezTo>
                  <a:pt x="277" y="650"/>
                  <a:pt x="278" y="649"/>
                  <a:pt x="279" y="649"/>
                </a:cubicBezTo>
                <a:cubicBezTo>
                  <a:pt x="281" y="648"/>
                  <a:pt x="282" y="650"/>
                  <a:pt x="284" y="650"/>
                </a:cubicBezTo>
                <a:cubicBezTo>
                  <a:pt x="285" y="649"/>
                  <a:pt x="286" y="647"/>
                  <a:pt x="287" y="646"/>
                </a:cubicBezTo>
                <a:cubicBezTo>
                  <a:pt x="288" y="645"/>
                  <a:pt x="288" y="644"/>
                  <a:pt x="289" y="643"/>
                </a:cubicBezTo>
                <a:cubicBezTo>
                  <a:pt x="291" y="641"/>
                  <a:pt x="295" y="642"/>
                  <a:pt x="298" y="642"/>
                </a:cubicBezTo>
                <a:cubicBezTo>
                  <a:pt x="299" y="642"/>
                  <a:pt x="301" y="643"/>
                  <a:pt x="302" y="641"/>
                </a:cubicBezTo>
                <a:cubicBezTo>
                  <a:pt x="302" y="640"/>
                  <a:pt x="301" y="639"/>
                  <a:pt x="302" y="637"/>
                </a:cubicBezTo>
                <a:cubicBezTo>
                  <a:pt x="302" y="636"/>
                  <a:pt x="303" y="636"/>
                  <a:pt x="305" y="636"/>
                </a:cubicBezTo>
                <a:cubicBezTo>
                  <a:pt x="308" y="636"/>
                  <a:pt x="312" y="636"/>
                  <a:pt x="316" y="637"/>
                </a:cubicBezTo>
                <a:cubicBezTo>
                  <a:pt x="318" y="637"/>
                  <a:pt x="320" y="637"/>
                  <a:pt x="323" y="637"/>
                </a:cubicBezTo>
                <a:cubicBezTo>
                  <a:pt x="324" y="637"/>
                  <a:pt x="324" y="637"/>
                  <a:pt x="325" y="637"/>
                </a:cubicBezTo>
                <a:cubicBezTo>
                  <a:pt x="325" y="636"/>
                  <a:pt x="326" y="636"/>
                  <a:pt x="327" y="636"/>
                </a:cubicBezTo>
                <a:cubicBezTo>
                  <a:pt x="328" y="636"/>
                  <a:pt x="328" y="636"/>
                  <a:pt x="329" y="636"/>
                </a:cubicBezTo>
                <a:cubicBezTo>
                  <a:pt x="332" y="634"/>
                  <a:pt x="326" y="632"/>
                  <a:pt x="327" y="629"/>
                </a:cubicBezTo>
                <a:cubicBezTo>
                  <a:pt x="327" y="628"/>
                  <a:pt x="329" y="628"/>
                  <a:pt x="330" y="628"/>
                </a:cubicBezTo>
                <a:cubicBezTo>
                  <a:pt x="332" y="628"/>
                  <a:pt x="334" y="628"/>
                  <a:pt x="336" y="628"/>
                </a:cubicBezTo>
                <a:cubicBezTo>
                  <a:pt x="337" y="628"/>
                  <a:pt x="340" y="629"/>
                  <a:pt x="341" y="629"/>
                </a:cubicBezTo>
                <a:cubicBezTo>
                  <a:pt x="342" y="630"/>
                  <a:pt x="342" y="631"/>
                  <a:pt x="343" y="632"/>
                </a:cubicBezTo>
                <a:cubicBezTo>
                  <a:pt x="344" y="633"/>
                  <a:pt x="347" y="632"/>
                  <a:pt x="348" y="632"/>
                </a:cubicBezTo>
                <a:cubicBezTo>
                  <a:pt x="351" y="632"/>
                  <a:pt x="353" y="630"/>
                  <a:pt x="355" y="630"/>
                </a:cubicBezTo>
                <a:cubicBezTo>
                  <a:pt x="357" y="631"/>
                  <a:pt x="356" y="631"/>
                  <a:pt x="357" y="631"/>
                </a:cubicBezTo>
                <a:cubicBezTo>
                  <a:pt x="358" y="632"/>
                  <a:pt x="359" y="634"/>
                  <a:pt x="360" y="635"/>
                </a:cubicBezTo>
                <a:cubicBezTo>
                  <a:pt x="361" y="636"/>
                  <a:pt x="362" y="638"/>
                  <a:pt x="362" y="639"/>
                </a:cubicBezTo>
                <a:cubicBezTo>
                  <a:pt x="362" y="639"/>
                  <a:pt x="362" y="640"/>
                  <a:pt x="362" y="640"/>
                </a:cubicBezTo>
                <a:cubicBezTo>
                  <a:pt x="363" y="642"/>
                  <a:pt x="365" y="641"/>
                  <a:pt x="366" y="641"/>
                </a:cubicBezTo>
                <a:cubicBezTo>
                  <a:pt x="367" y="641"/>
                  <a:pt x="367" y="642"/>
                  <a:pt x="368" y="642"/>
                </a:cubicBezTo>
                <a:cubicBezTo>
                  <a:pt x="369" y="642"/>
                  <a:pt x="371" y="642"/>
                  <a:pt x="372" y="642"/>
                </a:cubicBezTo>
                <a:cubicBezTo>
                  <a:pt x="373" y="641"/>
                  <a:pt x="373" y="641"/>
                  <a:pt x="374" y="640"/>
                </a:cubicBezTo>
                <a:cubicBezTo>
                  <a:pt x="375" y="639"/>
                  <a:pt x="375" y="638"/>
                  <a:pt x="375" y="637"/>
                </a:cubicBezTo>
                <a:cubicBezTo>
                  <a:pt x="375" y="636"/>
                  <a:pt x="375" y="635"/>
                  <a:pt x="375" y="634"/>
                </a:cubicBezTo>
                <a:cubicBezTo>
                  <a:pt x="376" y="633"/>
                  <a:pt x="378" y="630"/>
                  <a:pt x="375" y="629"/>
                </a:cubicBezTo>
                <a:cubicBezTo>
                  <a:pt x="373" y="628"/>
                  <a:pt x="371" y="628"/>
                  <a:pt x="369" y="626"/>
                </a:cubicBezTo>
                <a:cubicBezTo>
                  <a:pt x="368" y="625"/>
                  <a:pt x="368" y="625"/>
                  <a:pt x="368" y="624"/>
                </a:cubicBezTo>
                <a:cubicBezTo>
                  <a:pt x="368" y="623"/>
                  <a:pt x="367" y="623"/>
                  <a:pt x="367" y="623"/>
                </a:cubicBezTo>
                <a:cubicBezTo>
                  <a:pt x="367" y="622"/>
                  <a:pt x="368" y="621"/>
                  <a:pt x="368" y="620"/>
                </a:cubicBezTo>
                <a:cubicBezTo>
                  <a:pt x="368" y="619"/>
                  <a:pt x="369" y="619"/>
                  <a:pt x="370" y="618"/>
                </a:cubicBezTo>
                <a:cubicBezTo>
                  <a:pt x="371" y="618"/>
                  <a:pt x="371" y="617"/>
                  <a:pt x="372" y="616"/>
                </a:cubicBezTo>
                <a:cubicBezTo>
                  <a:pt x="372" y="614"/>
                  <a:pt x="373" y="612"/>
                  <a:pt x="372" y="611"/>
                </a:cubicBezTo>
                <a:cubicBezTo>
                  <a:pt x="371" y="610"/>
                  <a:pt x="370" y="609"/>
                  <a:pt x="369" y="608"/>
                </a:cubicBezTo>
                <a:cubicBezTo>
                  <a:pt x="369" y="608"/>
                  <a:pt x="368" y="607"/>
                  <a:pt x="368" y="607"/>
                </a:cubicBezTo>
                <a:cubicBezTo>
                  <a:pt x="367" y="606"/>
                  <a:pt x="366" y="606"/>
                  <a:pt x="366" y="606"/>
                </a:cubicBezTo>
                <a:cubicBezTo>
                  <a:pt x="366" y="606"/>
                  <a:pt x="366" y="605"/>
                  <a:pt x="365" y="604"/>
                </a:cubicBezTo>
                <a:cubicBezTo>
                  <a:pt x="365" y="604"/>
                  <a:pt x="365" y="604"/>
                  <a:pt x="364" y="603"/>
                </a:cubicBezTo>
                <a:cubicBezTo>
                  <a:pt x="364" y="603"/>
                  <a:pt x="363" y="602"/>
                  <a:pt x="363" y="601"/>
                </a:cubicBezTo>
                <a:cubicBezTo>
                  <a:pt x="363" y="598"/>
                  <a:pt x="363" y="595"/>
                  <a:pt x="363" y="593"/>
                </a:cubicBezTo>
                <a:cubicBezTo>
                  <a:pt x="362" y="592"/>
                  <a:pt x="362" y="592"/>
                  <a:pt x="362" y="592"/>
                </a:cubicBezTo>
                <a:cubicBezTo>
                  <a:pt x="362" y="591"/>
                  <a:pt x="362" y="590"/>
                  <a:pt x="362" y="589"/>
                </a:cubicBezTo>
                <a:cubicBezTo>
                  <a:pt x="362" y="588"/>
                  <a:pt x="361" y="587"/>
                  <a:pt x="362" y="586"/>
                </a:cubicBezTo>
                <a:cubicBezTo>
                  <a:pt x="363" y="586"/>
                  <a:pt x="364" y="586"/>
                  <a:pt x="365" y="585"/>
                </a:cubicBezTo>
                <a:cubicBezTo>
                  <a:pt x="365" y="585"/>
                  <a:pt x="366" y="584"/>
                  <a:pt x="367" y="583"/>
                </a:cubicBezTo>
                <a:cubicBezTo>
                  <a:pt x="368" y="582"/>
                  <a:pt x="370" y="581"/>
                  <a:pt x="372" y="581"/>
                </a:cubicBezTo>
                <a:cubicBezTo>
                  <a:pt x="374" y="581"/>
                  <a:pt x="376" y="580"/>
                  <a:pt x="378" y="579"/>
                </a:cubicBezTo>
                <a:cubicBezTo>
                  <a:pt x="380" y="578"/>
                  <a:pt x="382" y="577"/>
                  <a:pt x="384" y="577"/>
                </a:cubicBezTo>
                <a:cubicBezTo>
                  <a:pt x="388" y="577"/>
                  <a:pt x="392" y="577"/>
                  <a:pt x="395" y="575"/>
                </a:cubicBezTo>
                <a:cubicBezTo>
                  <a:pt x="396" y="574"/>
                  <a:pt x="397" y="574"/>
                  <a:pt x="397" y="573"/>
                </a:cubicBezTo>
                <a:cubicBezTo>
                  <a:pt x="398" y="572"/>
                  <a:pt x="398" y="572"/>
                  <a:pt x="398" y="571"/>
                </a:cubicBezTo>
                <a:cubicBezTo>
                  <a:pt x="398" y="571"/>
                  <a:pt x="398" y="570"/>
                  <a:pt x="398" y="570"/>
                </a:cubicBezTo>
                <a:cubicBezTo>
                  <a:pt x="398" y="569"/>
                  <a:pt x="398" y="568"/>
                  <a:pt x="399" y="568"/>
                </a:cubicBezTo>
                <a:cubicBezTo>
                  <a:pt x="399" y="567"/>
                  <a:pt x="399" y="566"/>
                  <a:pt x="399" y="565"/>
                </a:cubicBezTo>
                <a:cubicBezTo>
                  <a:pt x="399" y="566"/>
                  <a:pt x="399" y="566"/>
                  <a:pt x="399" y="566"/>
                </a:cubicBezTo>
                <a:cubicBezTo>
                  <a:pt x="399" y="565"/>
                  <a:pt x="399" y="564"/>
                  <a:pt x="400" y="564"/>
                </a:cubicBezTo>
                <a:cubicBezTo>
                  <a:pt x="400" y="563"/>
                  <a:pt x="399" y="562"/>
                  <a:pt x="400" y="561"/>
                </a:cubicBezTo>
                <a:cubicBezTo>
                  <a:pt x="400" y="560"/>
                  <a:pt x="400" y="559"/>
                  <a:pt x="401" y="559"/>
                </a:cubicBezTo>
                <a:cubicBezTo>
                  <a:pt x="401" y="558"/>
                  <a:pt x="402" y="556"/>
                  <a:pt x="402" y="556"/>
                </a:cubicBezTo>
                <a:cubicBezTo>
                  <a:pt x="403" y="556"/>
                  <a:pt x="404" y="556"/>
                  <a:pt x="405" y="556"/>
                </a:cubicBezTo>
                <a:cubicBezTo>
                  <a:pt x="406" y="556"/>
                  <a:pt x="406" y="557"/>
                  <a:pt x="407" y="558"/>
                </a:cubicBezTo>
                <a:cubicBezTo>
                  <a:pt x="408" y="559"/>
                  <a:pt x="414" y="560"/>
                  <a:pt x="415" y="559"/>
                </a:cubicBezTo>
                <a:cubicBezTo>
                  <a:pt x="416" y="558"/>
                  <a:pt x="417" y="556"/>
                  <a:pt x="417" y="555"/>
                </a:cubicBezTo>
                <a:cubicBezTo>
                  <a:pt x="418" y="554"/>
                  <a:pt x="418" y="553"/>
                  <a:pt x="418" y="552"/>
                </a:cubicBezTo>
                <a:cubicBezTo>
                  <a:pt x="418" y="551"/>
                  <a:pt x="419" y="550"/>
                  <a:pt x="419" y="548"/>
                </a:cubicBezTo>
                <a:cubicBezTo>
                  <a:pt x="419" y="547"/>
                  <a:pt x="419" y="545"/>
                  <a:pt x="419" y="544"/>
                </a:cubicBezTo>
                <a:cubicBezTo>
                  <a:pt x="419" y="543"/>
                  <a:pt x="420" y="543"/>
                  <a:pt x="420" y="542"/>
                </a:cubicBezTo>
                <a:cubicBezTo>
                  <a:pt x="420" y="541"/>
                  <a:pt x="420" y="540"/>
                  <a:pt x="420" y="540"/>
                </a:cubicBezTo>
                <a:cubicBezTo>
                  <a:pt x="420" y="539"/>
                  <a:pt x="421" y="539"/>
                  <a:pt x="421" y="539"/>
                </a:cubicBezTo>
                <a:cubicBezTo>
                  <a:pt x="421" y="539"/>
                  <a:pt x="420" y="538"/>
                  <a:pt x="420" y="537"/>
                </a:cubicBezTo>
                <a:cubicBezTo>
                  <a:pt x="420" y="536"/>
                  <a:pt x="420" y="534"/>
                  <a:pt x="419" y="533"/>
                </a:cubicBezTo>
                <a:cubicBezTo>
                  <a:pt x="418" y="532"/>
                  <a:pt x="417" y="532"/>
                  <a:pt x="417" y="531"/>
                </a:cubicBezTo>
                <a:cubicBezTo>
                  <a:pt x="416" y="531"/>
                  <a:pt x="415" y="530"/>
                  <a:pt x="414" y="529"/>
                </a:cubicBezTo>
                <a:cubicBezTo>
                  <a:pt x="413" y="528"/>
                  <a:pt x="412" y="527"/>
                  <a:pt x="411" y="527"/>
                </a:cubicBezTo>
                <a:cubicBezTo>
                  <a:pt x="410" y="526"/>
                  <a:pt x="410" y="525"/>
                  <a:pt x="410" y="524"/>
                </a:cubicBezTo>
                <a:cubicBezTo>
                  <a:pt x="408" y="519"/>
                  <a:pt x="402" y="526"/>
                  <a:pt x="400" y="520"/>
                </a:cubicBezTo>
                <a:cubicBezTo>
                  <a:pt x="400" y="519"/>
                  <a:pt x="399" y="518"/>
                  <a:pt x="398" y="517"/>
                </a:cubicBezTo>
                <a:cubicBezTo>
                  <a:pt x="398" y="516"/>
                  <a:pt x="397" y="515"/>
                  <a:pt x="397" y="514"/>
                </a:cubicBezTo>
                <a:cubicBezTo>
                  <a:pt x="396" y="514"/>
                  <a:pt x="395" y="513"/>
                  <a:pt x="394" y="513"/>
                </a:cubicBezTo>
                <a:cubicBezTo>
                  <a:pt x="394" y="512"/>
                  <a:pt x="394" y="512"/>
                  <a:pt x="394" y="512"/>
                </a:cubicBezTo>
                <a:cubicBezTo>
                  <a:pt x="393" y="511"/>
                  <a:pt x="391" y="510"/>
                  <a:pt x="390" y="510"/>
                </a:cubicBezTo>
                <a:cubicBezTo>
                  <a:pt x="389" y="509"/>
                  <a:pt x="386" y="509"/>
                  <a:pt x="385" y="508"/>
                </a:cubicBezTo>
                <a:cubicBezTo>
                  <a:pt x="385" y="507"/>
                  <a:pt x="385" y="507"/>
                  <a:pt x="385" y="507"/>
                </a:cubicBezTo>
                <a:cubicBezTo>
                  <a:pt x="385" y="504"/>
                  <a:pt x="384" y="502"/>
                  <a:pt x="382" y="499"/>
                </a:cubicBezTo>
                <a:cubicBezTo>
                  <a:pt x="381" y="498"/>
                  <a:pt x="380" y="496"/>
                  <a:pt x="379" y="495"/>
                </a:cubicBezTo>
                <a:cubicBezTo>
                  <a:pt x="378" y="494"/>
                  <a:pt x="376" y="493"/>
                  <a:pt x="375" y="491"/>
                </a:cubicBezTo>
                <a:cubicBezTo>
                  <a:pt x="374" y="491"/>
                  <a:pt x="374" y="491"/>
                  <a:pt x="373" y="490"/>
                </a:cubicBezTo>
                <a:cubicBezTo>
                  <a:pt x="373" y="490"/>
                  <a:pt x="371" y="491"/>
                  <a:pt x="371" y="491"/>
                </a:cubicBezTo>
                <a:cubicBezTo>
                  <a:pt x="369" y="491"/>
                  <a:pt x="369" y="490"/>
                  <a:pt x="368" y="490"/>
                </a:cubicBezTo>
                <a:cubicBezTo>
                  <a:pt x="367" y="489"/>
                  <a:pt x="365" y="489"/>
                  <a:pt x="365" y="488"/>
                </a:cubicBezTo>
                <a:cubicBezTo>
                  <a:pt x="364" y="488"/>
                  <a:pt x="364" y="488"/>
                  <a:pt x="364" y="487"/>
                </a:cubicBezTo>
                <a:cubicBezTo>
                  <a:pt x="363" y="485"/>
                  <a:pt x="362" y="484"/>
                  <a:pt x="361" y="483"/>
                </a:cubicBezTo>
                <a:cubicBezTo>
                  <a:pt x="360" y="482"/>
                  <a:pt x="360" y="482"/>
                  <a:pt x="360" y="480"/>
                </a:cubicBezTo>
                <a:cubicBezTo>
                  <a:pt x="359" y="479"/>
                  <a:pt x="359" y="476"/>
                  <a:pt x="359" y="475"/>
                </a:cubicBezTo>
                <a:cubicBezTo>
                  <a:pt x="358" y="474"/>
                  <a:pt x="358" y="474"/>
                  <a:pt x="358" y="473"/>
                </a:cubicBezTo>
                <a:cubicBezTo>
                  <a:pt x="357" y="471"/>
                  <a:pt x="356" y="469"/>
                  <a:pt x="355" y="467"/>
                </a:cubicBezTo>
                <a:cubicBezTo>
                  <a:pt x="355" y="466"/>
                  <a:pt x="354" y="464"/>
                  <a:pt x="353" y="463"/>
                </a:cubicBezTo>
                <a:cubicBezTo>
                  <a:pt x="352" y="462"/>
                  <a:pt x="351" y="461"/>
                  <a:pt x="349" y="460"/>
                </a:cubicBezTo>
                <a:cubicBezTo>
                  <a:pt x="348" y="459"/>
                  <a:pt x="348" y="457"/>
                  <a:pt x="349" y="456"/>
                </a:cubicBezTo>
                <a:cubicBezTo>
                  <a:pt x="349" y="455"/>
                  <a:pt x="350" y="454"/>
                  <a:pt x="351" y="453"/>
                </a:cubicBezTo>
                <a:cubicBezTo>
                  <a:pt x="351" y="452"/>
                  <a:pt x="352" y="451"/>
                  <a:pt x="352" y="451"/>
                </a:cubicBezTo>
                <a:cubicBezTo>
                  <a:pt x="353" y="450"/>
                  <a:pt x="354" y="449"/>
                  <a:pt x="354" y="448"/>
                </a:cubicBezTo>
                <a:cubicBezTo>
                  <a:pt x="354" y="447"/>
                  <a:pt x="354" y="446"/>
                  <a:pt x="354" y="445"/>
                </a:cubicBezTo>
                <a:cubicBezTo>
                  <a:pt x="354" y="444"/>
                  <a:pt x="355" y="443"/>
                  <a:pt x="355" y="442"/>
                </a:cubicBezTo>
                <a:cubicBezTo>
                  <a:pt x="354" y="440"/>
                  <a:pt x="352" y="440"/>
                  <a:pt x="351" y="439"/>
                </a:cubicBezTo>
                <a:cubicBezTo>
                  <a:pt x="349" y="439"/>
                  <a:pt x="349" y="438"/>
                  <a:pt x="348" y="437"/>
                </a:cubicBezTo>
                <a:cubicBezTo>
                  <a:pt x="347" y="436"/>
                  <a:pt x="345" y="436"/>
                  <a:pt x="345" y="435"/>
                </a:cubicBezTo>
                <a:cubicBezTo>
                  <a:pt x="343" y="434"/>
                  <a:pt x="344" y="432"/>
                  <a:pt x="342" y="431"/>
                </a:cubicBezTo>
                <a:cubicBezTo>
                  <a:pt x="340" y="430"/>
                  <a:pt x="339" y="431"/>
                  <a:pt x="339" y="429"/>
                </a:cubicBezTo>
                <a:cubicBezTo>
                  <a:pt x="338" y="427"/>
                  <a:pt x="338" y="426"/>
                  <a:pt x="338" y="424"/>
                </a:cubicBezTo>
                <a:cubicBezTo>
                  <a:pt x="338" y="423"/>
                  <a:pt x="338" y="421"/>
                  <a:pt x="337" y="419"/>
                </a:cubicBezTo>
                <a:cubicBezTo>
                  <a:pt x="337" y="416"/>
                  <a:pt x="331" y="416"/>
                  <a:pt x="332" y="412"/>
                </a:cubicBezTo>
                <a:cubicBezTo>
                  <a:pt x="333" y="412"/>
                  <a:pt x="333" y="412"/>
                  <a:pt x="333" y="411"/>
                </a:cubicBezTo>
                <a:cubicBezTo>
                  <a:pt x="333" y="411"/>
                  <a:pt x="333" y="411"/>
                  <a:pt x="333" y="410"/>
                </a:cubicBezTo>
                <a:cubicBezTo>
                  <a:pt x="334" y="409"/>
                  <a:pt x="334" y="409"/>
                  <a:pt x="336" y="408"/>
                </a:cubicBezTo>
                <a:cubicBezTo>
                  <a:pt x="338" y="407"/>
                  <a:pt x="339" y="411"/>
                  <a:pt x="339" y="413"/>
                </a:cubicBezTo>
                <a:cubicBezTo>
                  <a:pt x="339" y="414"/>
                  <a:pt x="339" y="415"/>
                  <a:pt x="340" y="416"/>
                </a:cubicBezTo>
                <a:cubicBezTo>
                  <a:pt x="340" y="417"/>
                  <a:pt x="341" y="417"/>
                  <a:pt x="342" y="418"/>
                </a:cubicBezTo>
                <a:cubicBezTo>
                  <a:pt x="342" y="418"/>
                  <a:pt x="342" y="419"/>
                  <a:pt x="342" y="419"/>
                </a:cubicBezTo>
                <a:cubicBezTo>
                  <a:pt x="342" y="420"/>
                  <a:pt x="342" y="419"/>
                  <a:pt x="343" y="420"/>
                </a:cubicBezTo>
                <a:cubicBezTo>
                  <a:pt x="343" y="421"/>
                  <a:pt x="343" y="421"/>
                  <a:pt x="343" y="422"/>
                </a:cubicBezTo>
                <a:cubicBezTo>
                  <a:pt x="344" y="421"/>
                  <a:pt x="344" y="420"/>
                  <a:pt x="344" y="419"/>
                </a:cubicBezTo>
                <a:cubicBezTo>
                  <a:pt x="345" y="417"/>
                  <a:pt x="346" y="417"/>
                  <a:pt x="346" y="416"/>
                </a:cubicBezTo>
                <a:cubicBezTo>
                  <a:pt x="346" y="415"/>
                  <a:pt x="346" y="414"/>
                  <a:pt x="346" y="413"/>
                </a:cubicBezTo>
                <a:cubicBezTo>
                  <a:pt x="346" y="413"/>
                  <a:pt x="347" y="412"/>
                  <a:pt x="348" y="411"/>
                </a:cubicBezTo>
                <a:cubicBezTo>
                  <a:pt x="349" y="409"/>
                  <a:pt x="351" y="408"/>
                  <a:pt x="353" y="407"/>
                </a:cubicBezTo>
                <a:cubicBezTo>
                  <a:pt x="354" y="406"/>
                  <a:pt x="355" y="404"/>
                  <a:pt x="357" y="404"/>
                </a:cubicBezTo>
                <a:cubicBezTo>
                  <a:pt x="357" y="403"/>
                  <a:pt x="358" y="403"/>
                  <a:pt x="359" y="402"/>
                </a:cubicBezTo>
                <a:cubicBezTo>
                  <a:pt x="360" y="402"/>
                  <a:pt x="360" y="400"/>
                  <a:pt x="361" y="401"/>
                </a:cubicBezTo>
                <a:cubicBezTo>
                  <a:pt x="362" y="401"/>
                  <a:pt x="362" y="402"/>
                  <a:pt x="363" y="402"/>
                </a:cubicBezTo>
                <a:cubicBezTo>
                  <a:pt x="364" y="403"/>
                  <a:pt x="364" y="402"/>
                  <a:pt x="365" y="402"/>
                </a:cubicBezTo>
                <a:cubicBezTo>
                  <a:pt x="367" y="402"/>
                  <a:pt x="368" y="402"/>
                  <a:pt x="369" y="400"/>
                </a:cubicBezTo>
                <a:cubicBezTo>
                  <a:pt x="370" y="400"/>
                  <a:pt x="370" y="398"/>
                  <a:pt x="370" y="398"/>
                </a:cubicBezTo>
                <a:cubicBezTo>
                  <a:pt x="371" y="398"/>
                  <a:pt x="373" y="398"/>
                  <a:pt x="373" y="398"/>
                </a:cubicBezTo>
                <a:cubicBezTo>
                  <a:pt x="374" y="398"/>
                  <a:pt x="374" y="399"/>
                  <a:pt x="375" y="399"/>
                </a:cubicBezTo>
                <a:cubicBezTo>
                  <a:pt x="376" y="399"/>
                  <a:pt x="377" y="398"/>
                  <a:pt x="379" y="399"/>
                </a:cubicBezTo>
                <a:cubicBezTo>
                  <a:pt x="379" y="399"/>
                  <a:pt x="380" y="400"/>
                  <a:pt x="380" y="400"/>
                </a:cubicBezTo>
                <a:cubicBezTo>
                  <a:pt x="381" y="401"/>
                  <a:pt x="381" y="400"/>
                  <a:pt x="382" y="399"/>
                </a:cubicBezTo>
                <a:cubicBezTo>
                  <a:pt x="382" y="398"/>
                  <a:pt x="383" y="398"/>
                  <a:pt x="384" y="397"/>
                </a:cubicBezTo>
                <a:cubicBezTo>
                  <a:pt x="385" y="396"/>
                  <a:pt x="386" y="395"/>
                  <a:pt x="386" y="394"/>
                </a:cubicBezTo>
                <a:cubicBezTo>
                  <a:pt x="388" y="392"/>
                  <a:pt x="388" y="392"/>
                  <a:pt x="391" y="392"/>
                </a:cubicBezTo>
                <a:cubicBezTo>
                  <a:pt x="391" y="392"/>
                  <a:pt x="392" y="392"/>
                  <a:pt x="392" y="392"/>
                </a:cubicBezTo>
                <a:cubicBezTo>
                  <a:pt x="392" y="392"/>
                  <a:pt x="392" y="391"/>
                  <a:pt x="392" y="391"/>
                </a:cubicBezTo>
                <a:cubicBezTo>
                  <a:pt x="393" y="391"/>
                  <a:pt x="394" y="390"/>
                  <a:pt x="394" y="390"/>
                </a:cubicBezTo>
                <a:cubicBezTo>
                  <a:pt x="394" y="389"/>
                  <a:pt x="395" y="389"/>
                  <a:pt x="395" y="388"/>
                </a:cubicBezTo>
                <a:cubicBezTo>
                  <a:pt x="395" y="387"/>
                  <a:pt x="395" y="386"/>
                  <a:pt x="396" y="386"/>
                </a:cubicBezTo>
                <a:cubicBezTo>
                  <a:pt x="397" y="384"/>
                  <a:pt x="399" y="387"/>
                  <a:pt x="401" y="387"/>
                </a:cubicBezTo>
                <a:cubicBezTo>
                  <a:pt x="401" y="386"/>
                  <a:pt x="401" y="385"/>
                  <a:pt x="402" y="384"/>
                </a:cubicBezTo>
                <a:cubicBezTo>
                  <a:pt x="402" y="383"/>
                  <a:pt x="402" y="383"/>
                  <a:pt x="402" y="383"/>
                </a:cubicBezTo>
                <a:cubicBezTo>
                  <a:pt x="402" y="382"/>
                  <a:pt x="402" y="381"/>
                  <a:pt x="402" y="381"/>
                </a:cubicBezTo>
                <a:cubicBezTo>
                  <a:pt x="403" y="379"/>
                  <a:pt x="405" y="380"/>
                  <a:pt x="405" y="381"/>
                </a:cubicBezTo>
                <a:cubicBezTo>
                  <a:pt x="406" y="381"/>
                  <a:pt x="406" y="383"/>
                  <a:pt x="406" y="384"/>
                </a:cubicBezTo>
                <a:cubicBezTo>
                  <a:pt x="407" y="384"/>
                  <a:pt x="409" y="384"/>
                  <a:pt x="409" y="384"/>
                </a:cubicBezTo>
                <a:cubicBezTo>
                  <a:pt x="410" y="384"/>
                  <a:pt x="411" y="384"/>
                  <a:pt x="412" y="383"/>
                </a:cubicBezTo>
                <a:cubicBezTo>
                  <a:pt x="413" y="383"/>
                  <a:pt x="412" y="381"/>
                  <a:pt x="412" y="380"/>
                </a:cubicBezTo>
                <a:cubicBezTo>
                  <a:pt x="412" y="379"/>
                  <a:pt x="412" y="377"/>
                  <a:pt x="413" y="376"/>
                </a:cubicBezTo>
                <a:cubicBezTo>
                  <a:pt x="413" y="375"/>
                  <a:pt x="414" y="375"/>
                  <a:pt x="414" y="375"/>
                </a:cubicBezTo>
                <a:cubicBezTo>
                  <a:pt x="415" y="374"/>
                  <a:pt x="416" y="373"/>
                  <a:pt x="417" y="373"/>
                </a:cubicBezTo>
                <a:cubicBezTo>
                  <a:pt x="418" y="373"/>
                  <a:pt x="418" y="373"/>
                  <a:pt x="419" y="373"/>
                </a:cubicBezTo>
                <a:cubicBezTo>
                  <a:pt x="421" y="373"/>
                  <a:pt x="422" y="372"/>
                  <a:pt x="424" y="372"/>
                </a:cubicBezTo>
                <a:cubicBezTo>
                  <a:pt x="425" y="372"/>
                  <a:pt x="427" y="371"/>
                  <a:pt x="428" y="371"/>
                </a:cubicBezTo>
                <a:cubicBezTo>
                  <a:pt x="429" y="371"/>
                  <a:pt x="430" y="371"/>
                  <a:pt x="431" y="371"/>
                </a:cubicBezTo>
                <a:cubicBezTo>
                  <a:pt x="432" y="371"/>
                  <a:pt x="432" y="370"/>
                  <a:pt x="433" y="369"/>
                </a:cubicBezTo>
                <a:cubicBezTo>
                  <a:pt x="434" y="369"/>
                  <a:pt x="435" y="368"/>
                  <a:pt x="436" y="367"/>
                </a:cubicBezTo>
                <a:cubicBezTo>
                  <a:pt x="436" y="367"/>
                  <a:pt x="436" y="366"/>
                  <a:pt x="436" y="366"/>
                </a:cubicBezTo>
                <a:cubicBezTo>
                  <a:pt x="436" y="365"/>
                  <a:pt x="439" y="364"/>
                  <a:pt x="440" y="364"/>
                </a:cubicBezTo>
                <a:cubicBezTo>
                  <a:pt x="441" y="364"/>
                  <a:pt x="442" y="365"/>
                  <a:pt x="443" y="364"/>
                </a:cubicBezTo>
                <a:cubicBezTo>
                  <a:pt x="444" y="364"/>
                  <a:pt x="445" y="362"/>
                  <a:pt x="446" y="363"/>
                </a:cubicBezTo>
                <a:cubicBezTo>
                  <a:pt x="447" y="364"/>
                  <a:pt x="447" y="363"/>
                  <a:pt x="448" y="363"/>
                </a:cubicBezTo>
                <a:cubicBezTo>
                  <a:pt x="449" y="362"/>
                  <a:pt x="451" y="361"/>
                  <a:pt x="452" y="360"/>
                </a:cubicBezTo>
                <a:cubicBezTo>
                  <a:pt x="454" y="360"/>
                  <a:pt x="456" y="359"/>
                  <a:pt x="458" y="358"/>
                </a:cubicBezTo>
                <a:cubicBezTo>
                  <a:pt x="459" y="357"/>
                  <a:pt x="460" y="357"/>
                  <a:pt x="460" y="356"/>
                </a:cubicBezTo>
                <a:cubicBezTo>
                  <a:pt x="461" y="355"/>
                  <a:pt x="457" y="353"/>
                  <a:pt x="457" y="352"/>
                </a:cubicBezTo>
                <a:cubicBezTo>
                  <a:pt x="455" y="351"/>
                  <a:pt x="453" y="350"/>
                  <a:pt x="452" y="349"/>
                </a:cubicBezTo>
                <a:cubicBezTo>
                  <a:pt x="454" y="349"/>
                  <a:pt x="457" y="348"/>
                  <a:pt x="459" y="347"/>
                </a:cubicBezTo>
                <a:cubicBezTo>
                  <a:pt x="460" y="346"/>
                  <a:pt x="461" y="344"/>
                  <a:pt x="462" y="344"/>
                </a:cubicBezTo>
                <a:cubicBezTo>
                  <a:pt x="464" y="343"/>
                  <a:pt x="464" y="343"/>
                  <a:pt x="465" y="344"/>
                </a:cubicBezTo>
                <a:cubicBezTo>
                  <a:pt x="466" y="345"/>
                  <a:pt x="467" y="346"/>
                  <a:pt x="468" y="347"/>
                </a:cubicBezTo>
                <a:cubicBezTo>
                  <a:pt x="470" y="347"/>
                  <a:pt x="473" y="351"/>
                  <a:pt x="473" y="353"/>
                </a:cubicBezTo>
                <a:cubicBezTo>
                  <a:pt x="472" y="354"/>
                  <a:pt x="472" y="355"/>
                  <a:pt x="471" y="356"/>
                </a:cubicBezTo>
                <a:cubicBezTo>
                  <a:pt x="470" y="358"/>
                  <a:pt x="470" y="358"/>
                  <a:pt x="472" y="359"/>
                </a:cubicBezTo>
                <a:cubicBezTo>
                  <a:pt x="473" y="359"/>
                  <a:pt x="475" y="360"/>
                  <a:pt x="476" y="361"/>
                </a:cubicBezTo>
                <a:cubicBezTo>
                  <a:pt x="476" y="361"/>
                  <a:pt x="476" y="361"/>
                  <a:pt x="476" y="362"/>
                </a:cubicBezTo>
                <a:cubicBezTo>
                  <a:pt x="476" y="363"/>
                  <a:pt x="476" y="364"/>
                  <a:pt x="477" y="365"/>
                </a:cubicBezTo>
                <a:cubicBezTo>
                  <a:pt x="477" y="365"/>
                  <a:pt x="480" y="365"/>
                  <a:pt x="481" y="365"/>
                </a:cubicBezTo>
                <a:cubicBezTo>
                  <a:pt x="482" y="365"/>
                  <a:pt x="483" y="364"/>
                  <a:pt x="484" y="363"/>
                </a:cubicBezTo>
                <a:cubicBezTo>
                  <a:pt x="485" y="362"/>
                  <a:pt x="487" y="359"/>
                  <a:pt x="489" y="361"/>
                </a:cubicBezTo>
                <a:cubicBezTo>
                  <a:pt x="488" y="360"/>
                  <a:pt x="488" y="357"/>
                  <a:pt x="488" y="356"/>
                </a:cubicBezTo>
                <a:cubicBezTo>
                  <a:pt x="489" y="355"/>
                  <a:pt x="492" y="354"/>
                  <a:pt x="491" y="352"/>
                </a:cubicBezTo>
                <a:cubicBezTo>
                  <a:pt x="491" y="351"/>
                  <a:pt x="490" y="351"/>
                  <a:pt x="490" y="349"/>
                </a:cubicBezTo>
                <a:cubicBezTo>
                  <a:pt x="490" y="346"/>
                  <a:pt x="492" y="345"/>
                  <a:pt x="492" y="343"/>
                </a:cubicBezTo>
                <a:cubicBezTo>
                  <a:pt x="493" y="341"/>
                  <a:pt x="492" y="339"/>
                  <a:pt x="493" y="337"/>
                </a:cubicBezTo>
                <a:cubicBezTo>
                  <a:pt x="493" y="335"/>
                  <a:pt x="493" y="334"/>
                  <a:pt x="494" y="332"/>
                </a:cubicBezTo>
                <a:cubicBezTo>
                  <a:pt x="495" y="330"/>
                  <a:pt x="495" y="328"/>
                  <a:pt x="496" y="326"/>
                </a:cubicBezTo>
                <a:cubicBezTo>
                  <a:pt x="496" y="324"/>
                  <a:pt x="496" y="325"/>
                  <a:pt x="496" y="323"/>
                </a:cubicBezTo>
              </a:path>
            </a:pathLst>
          </a:custGeom>
          <a:solidFill>
            <a:srgbClr val="008000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10" name="Freeform 110"/>
          <p:cNvSpPr>
            <a:spLocks/>
          </p:cNvSpPr>
          <p:nvPr/>
        </p:nvSpPr>
        <p:spPr bwMode="auto">
          <a:xfrm>
            <a:off x="6201402" y="3883947"/>
            <a:ext cx="17748" cy="46145"/>
          </a:xfrm>
          <a:custGeom>
            <a:avLst/>
            <a:gdLst/>
            <a:ahLst/>
            <a:cxnLst>
              <a:cxn ang="0">
                <a:pos x="12" y="2"/>
              </a:cxn>
              <a:cxn ang="0">
                <a:pos x="9" y="1"/>
              </a:cxn>
              <a:cxn ang="0">
                <a:pos x="7" y="3"/>
              </a:cxn>
              <a:cxn ang="0">
                <a:pos x="6" y="6"/>
              </a:cxn>
              <a:cxn ang="0">
                <a:pos x="5" y="10"/>
              </a:cxn>
              <a:cxn ang="0">
                <a:pos x="4" y="13"/>
              </a:cxn>
              <a:cxn ang="0">
                <a:pos x="3" y="15"/>
              </a:cxn>
              <a:cxn ang="0">
                <a:pos x="3" y="18"/>
              </a:cxn>
              <a:cxn ang="0">
                <a:pos x="1" y="23"/>
              </a:cxn>
              <a:cxn ang="0">
                <a:pos x="1" y="27"/>
              </a:cxn>
              <a:cxn ang="0">
                <a:pos x="1" y="32"/>
              </a:cxn>
              <a:cxn ang="0">
                <a:pos x="2" y="32"/>
              </a:cxn>
              <a:cxn ang="0">
                <a:pos x="4" y="31"/>
              </a:cxn>
              <a:cxn ang="0">
                <a:pos x="4" y="25"/>
              </a:cxn>
              <a:cxn ang="0">
                <a:pos x="4" y="23"/>
              </a:cxn>
              <a:cxn ang="0">
                <a:pos x="5" y="20"/>
              </a:cxn>
              <a:cxn ang="0">
                <a:pos x="6" y="18"/>
              </a:cxn>
              <a:cxn ang="0">
                <a:pos x="8" y="20"/>
              </a:cxn>
              <a:cxn ang="0">
                <a:pos x="8" y="21"/>
              </a:cxn>
              <a:cxn ang="0">
                <a:pos x="10" y="21"/>
              </a:cxn>
              <a:cxn ang="0">
                <a:pos x="12" y="21"/>
              </a:cxn>
              <a:cxn ang="0">
                <a:pos x="12" y="18"/>
              </a:cxn>
              <a:cxn ang="0">
                <a:pos x="9" y="16"/>
              </a:cxn>
              <a:cxn ang="0">
                <a:pos x="9" y="15"/>
              </a:cxn>
              <a:cxn ang="0">
                <a:pos x="8" y="15"/>
              </a:cxn>
              <a:cxn ang="0">
                <a:pos x="8" y="15"/>
              </a:cxn>
              <a:cxn ang="0">
                <a:pos x="8" y="14"/>
              </a:cxn>
              <a:cxn ang="0">
                <a:pos x="8" y="12"/>
              </a:cxn>
              <a:cxn ang="0">
                <a:pos x="8" y="9"/>
              </a:cxn>
              <a:cxn ang="0">
                <a:pos x="11" y="5"/>
              </a:cxn>
              <a:cxn ang="0">
                <a:pos x="11" y="4"/>
              </a:cxn>
              <a:cxn ang="0">
                <a:pos x="11" y="3"/>
              </a:cxn>
            </a:cxnLst>
            <a:rect l="0" t="0" r="r" b="b"/>
            <a:pathLst>
              <a:path w="13" h="33">
                <a:moveTo>
                  <a:pt x="12" y="2"/>
                </a:moveTo>
                <a:cubicBezTo>
                  <a:pt x="12" y="1"/>
                  <a:pt x="10" y="0"/>
                  <a:pt x="9" y="1"/>
                </a:cubicBezTo>
                <a:cubicBezTo>
                  <a:pt x="8" y="2"/>
                  <a:pt x="8" y="2"/>
                  <a:pt x="7" y="3"/>
                </a:cubicBezTo>
                <a:cubicBezTo>
                  <a:pt x="7" y="4"/>
                  <a:pt x="7" y="5"/>
                  <a:pt x="6" y="6"/>
                </a:cubicBezTo>
                <a:cubicBezTo>
                  <a:pt x="6" y="7"/>
                  <a:pt x="5" y="8"/>
                  <a:pt x="5" y="10"/>
                </a:cubicBezTo>
                <a:cubicBezTo>
                  <a:pt x="4" y="11"/>
                  <a:pt x="4" y="12"/>
                  <a:pt x="4" y="13"/>
                </a:cubicBezTo>
                <a:cubicBezTo>
                  <a:pt x="4" y="14"/>
                  <a:pt x="3" y="15"/>
                  <a:pt x="3" y="15"/>
                </a:cubicBezTo>
                <a:cubicBezTo>
                  <a:pt x="3" y="16"/>
                  <a:pt x="3" y="17"/>
                  <a:pt x="3" y="18"/>
                </a:cubicBezTo>
                <a:cubicBezTo>
                  <a:pt x="2" y="19"/>
                  <a:pt x="2" y="21"/>
                  <a:pt x="1" y="23"/>
                </a:cubicBezTo>
                <a:cubicBezTo>
                  <a:pt x="1" y="24"/>
                  <a:pt x="1" y="26"/>
                  <a:pt x="1" y="27"/>
                </a:cubicBezTo>
                <a:cubicBezTo>
                  <a:pt x="1" y="29"/>
                  <a:pt x="0" y="31"/>
                  <a:pt x="1" y="32"/>
                </a:cubicBezTo>
                <a:cubicBezTo>
                  <a:pt x="1" y="33"/>
                  <a:pt x="2" y="32"/>
                  <a:pt x="2" y="32"/>
                </a:cubicBezTo>
                <a:cubicBezTo>
                  <a:pt x="3" y="32"/>
                  <a:pt x="3" y="32"/>
                  <a:pt x="4" y="31"/>
                </a:cubicBezTo>
                <a:cubicBezTo>
                  <a:pt x="4" y="29"/>
                  <a:pt x="3" y="27"/>
                  <a:pt x="4" y="25"/>
                </a:cubicBezTo>
                <a:cubicBezTo>
                  <a:pt x="4" y="24"/>
                  <a:pt x="4" y="24"/>
                  <a:pt x="4" y="23"/>
                </a:cubicBezTo>
                <a:cubicBezTo>
                  <a:pt x="5" y="22"/>
                  <a:pt x="5" y="21"/>
                  <a:pt x="5" y="20"/>
                </a:cubicBezTo>
                <a:cubicBezTo>
                  <a:pt x="5" y="19"/>
                  <a:pt x="5" y="18"/>
                  <a:pt x="6" y="18"/>
                </a:cubicBezTo>
                <a:cubicBezTo>
                  <a:pt x="7" y="19"/>
                  <a:pt x="8" y="20"/>
                  <a:pt x="8" y="20"/>
                </a:cubicBezTo>
                <a:cubicBezTo>
                  <a:pt x="8" y="21"/>
                  <a:pt x="8" y="21"/>
                  <a:pt x="8" y="21"/>
                </a:cubicBezTo>
                <a:cubicBezTo>
                  <a:pt x="9" y="21"/>
                  <a:pt x="9" y="21"/>
                  <a:pt x="10" y="21"/>
                </a:cubicBezTo>
                <a:cubicBezTo>
                  <a:pt x="11" y="21"/>
                  <a:pt x="11" y="21"/>
                  <a:pt x="12" y="21"/>
                </a:cubicBezTo>
                <a:cubicBezTo>
                  <a:pt x="12" y="20"/>
                  <a:pt x="13" y="19"/>
                  <a:pt x="12" y="18"/>
                </a:cubicBezTo>
                <a:cubicBezTo>
                  <a:pt x="12" y="17"/>
                  <a:pt x="10" y="17"/>
                  <a:pt x="9" y="16"/>
                </a:cubicBezTo>
                <a:cubicBezTo>
                  <a:pt x="9" y="16"/>
                  <a:pt x="9" y="16"/>
                  <a:pt x="9" y="15"/>
                </a:cubicBezTo>
                <a:cubicBezTo>
                  <a:pt x="8" y="15"/>
                  <a:pt x="9" y="15"/>
                  <a:pt x="8" y="15"/>
                </a:cubicBezTo>
                <a:cubicBezTo>
                  <a:pt x="8" y="15"/>
                  <a:pt x="8" y="15"/>
                  <a:pt x="8" y="15"/>
                </a:cubicBezTo>
                <a:cubicBezTo>
                  <a:pt x="8" y="14"/>
                  <a:pt x="8" y="14"/>
                  <a:pt x="8" y="14"/>
                </a:cubicBezTo>
                <a:cubicBezTo>
                  <a:pt x="8" y="13"/>
                  <a:pt x="8" y="12"/>
                  <a:pt x="8" y="12"/>
                </a:cubicBezTo>
                <a:cubicBezTo>
                  <a:pt x="8" y="11"/>
                  <a:pt x="8" y="10"/>
                  <a:pt x="8" y="9"/>
                </a:cubicBezTo>
                <a:cubicBezTo>
                  <a:pt x="8" y="8"/>
                  <a:pt x="10" y="6"/>
                  <a:pt x="11" y="5"/>
                </a:cubicBezTo>
                <a:cubicBezTo>
                  <a:pt x="11" y="4"/>
                  <a:pt x="11" y="4"/>
                  <a:pt x="11" y="4"/>
                </a:cubicBezTo>
                <a:cubicBezTo>
                  <a:pt x="11" y="4"/>
                  <a:pt x="11" y="3"/>
                  <a:pt x="11" y="3"/>
                </a:cubicBezTo>
              </a:path>
            </a:pathLst>
          </a:custGeom>
          <a:gradFill>
            <a:gsLst>
              <a:gs pos="0">
                <a:schemeClr val="accent1">
                  <a:shade val="30000"/>
                  <a:satMod val="115000"/>
                </a:schemeClr>
              </a:gs>
              <a:gs pos="14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</a:gradFill>
          <a:ln w="317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11" name="Freeform 111"/>
          <p:cNvSpPr>
            <a:spLocks/>
          </p:cNvSpPr>
          <p:nvPr/>
        </p:nvSpPr>
        <p:spPr bwMode="auto">
          <a:xfrm>
            <a:off x="6214417" y="3924175"/>
            <a:ext cx="13015" cy="13015"/>
          </a:xfrm>
          <a:custGeom>
            <a:avLst/>
            <a:gdLst/>
            <a:ahLst/>
            <a:cxnLst>
              <a:cxn ang="0">
                <a:pos x="6" y="1"/>
              </a:cxn>
              <a:cxn ang="0">
                <a:pos x="5" y="0"/>
              </a:cxn>
              <a:cxn ang="0">
                <a:pos x="1" y="0"/>
              </a:cxn>
              <a:cxn ang="0">
                <a:pos x="1" y="1"/>
              </a:cxn>
              <a:cxn ang="0">
                <a:pos x="0" y="2"/>
              </a:cxn>
              <a:cxn ang="0">
                <a:pos x="0" y="3"/>
              </a:cxn>
              <a:cxn ang="0">
                <a:pos x="1" y="5"/>
              </a:cxn>
              <a:cxn ang="0">
                <a:pos x="4" y="8"/>
              </a:cxn>
              <a:cxn ang="0">
                <a:pos x="9" y="8"/>
              </a:cxn>
              <a:cxn ang="0">
                <a:pos x="9" y="4"/>
              </a:cxn>
              <a:cxn ang="0">
                <a:pos x="8" y="2"/>
              </a:cxn>
              <a:cxn ang="0">
                <a:pos x="7" y="1"/>
              </a:cxn>
            </a:cxnLst>
            <a:rect l="0" t="0" r="r" b="b"/>
            <a:pathLst>
              <a:path w="9" h="9">
                <a:moveTo>
                  <a:pt x="6" y="1"/>
                </a:moveTo>
                <a:cubicBezTo>
                  <a:pt x="6" y="0"/>
                  <a:pt x="5" y="0"/>
                  <a:pt x="5" y="0"/>
                </a:cubicBezTo>
                <a:cubicBezTo>
                  <a:pt x="3" y="0"/>
                  <a:pt x="2" y="0"/>
                  <a:pt x="1" y="0"/>
                </a:cubicBezTo>
                <a:cubicBezTo>
                  <a:pt x="1" y="0"/>
                  <a:pt x="1" y="0"/>
                  <a:pt x="1" y="1"/>
                </a:cubicBezTo>
                <a:cubicBezTo>
                  <a:pt x="1" y="1"/>
                  <a:pt x="0" y="1"/>
                  <a:pt x="0" y="2"/>
                </a:cubicBezTo>
                <a:cubicBezTo>
                  <a:pt x="0" y="2"/>
                  <a:pt x="0" y="3"/>
                  <a:pt x="0" y="3"/>
                </a:cubicBezTo>
                <a:cubicBezTo>
                  <a:pt x="1" y="4"/>
                  <a:pt x="1" y="5"/>
                  <a:pt x="1" y="5"/>
                </a:cubicBezTo>
                <a:cubicBezTo>
                  <a:pt x="2" y="6"/>
                  <a:pt x="3" y="7"/>
                  <a:pt x="4" y="8"/>
                </a:cubicBezTo>
                <a:cubicBezTo>
                  <a:pt x="5" y="8"/>
                  <a:pt x="8" y="9"/>
                  <a:pt x="9" y="8"/>
                </a:cubicBezTo>
                <a:cubicBezTo>
                  <a:pt x="9" y="7"/>
                  <a:pt x="9" y="5"/>
                  <a:pt x="9" y="4"/>
                </a:cubicBezTo>
                <a:cubicBezTo>
                  <a:pt x="9" y="3"/>
                  <a:pt x="9" y="3"/>
                  <a:pt x="8" y="2"/>
                </a:cubicBezTo>
                <a:cubicBezTo>
                  <a:pt x="8" y="1"/>
                  <a:pt x="8" y="1"/>
                  <a:pt x="7" y="1"/>
                </a:cubicBezTo>
              </a:path>
            </a:pathLst>
          </a:custGeom>
          <a:gradFill>
            <a:gsLst>
              <a:gs pos="0">
                <a:schemeClr val="accent1">
                  <a:shade val="30000"/>
                  <a:satMod val="115000"/>
                </a:schemeClr>
              </a:gs>
              <a:gs pos="14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</a:gradFill>
          <a:ln w="317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12" name="Freeform 112"/>
          <p:cNvSpPr>
            <a:spLocks/>
          </p:cNvSpPr>
          <p:nvPr/>
        </p:nvSpPr>
        <p:spPr bwMode="auto">
          <a:xfrm>
            <a:off x="6207318" y="3938374"/>
            <a:ext cx="5916" cy="5916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1"/>
              </a:cxn>
              <a:cxn ang="0">
                <a:pos x="0" y="1"/>
              </a:cxn>
              <a:cxn ang="0">
                <a:pos x="0" y="2"/>
              </a:cxn>
              <a:cxn ang="0">
                <a:pos x="2" y="3"/>
              </a:cxn>
              <a:cxn ang="0">
                <a:pos x="3" y="4"/>
              </a:cxn>
              <a:cxn ang="0">
                <a:pos x="4" y="2"/>
              </a:cxn>
              <a:cxn ang="0">
                <a:pos x="3" y="1"/>
              </a:cxn>
              <a:cxn ang="0">
                <a:pos x="3" y="0"/>
              </a:cxn>
            </a:cxnLst>
            <a:rect l="0" t="0" r="r" b="b"/>
            <a:pathLst>
              <a:path w="4" h="4">
                <a:moveTo>
                  <a:pt x="2" y="0"/>
                </a:moveTo>
                <a:cubicBezTo>
                  <a:pt x="3" y="0"/>
                  <a:pt x="2" y="0"/>
                  <a:pt x="2" y="0"/>
                </a:cubicBezTo>
                <a:cubicBezTo>
                  <a:pt x="1" y="0"/>
                  <a:pt x="1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2"/>
                  <a:pt x="0" y="2"/>
                  <a:pt x="0" y="2"/>
                </a:cubicBezTo>
                <a:cubicBezTo>
                  <a:pt x="1" y="3"/>
                  <a:pt x="1" y="3"/>
                  <a:pt x="2" y="3"/>
                </a:cubicBezTo>
                <a:cubicBezTo>
                  <a:pt x="2" y="4"/>
                  <a:pt x="3" y="4"/>
                  <a:pt x="3" y="4"/>
                </a:cubicBezTo>
                <a:cubicBezTo>
                  <a:pt x="4" y="3"/>
                  <a:pt x="4" y="2"/>
                  <a:pt x="4" y="2"/>
                </a:cubicBezTo>
                <a:cubicBezTo>
                  <a:pt x="4" y="1"/>
                  <a:pt x="4" y="1"/>
                  <a:pt x="3" y="1"/>
                </a:cubicBezTo>
                <a:cubicBezTo>
                  <a:pt x="3" y="0"/>
                  <a:pt x="3" y="0"/>
                  <a:pt x="3" y="0"/>
                </a:cubicBezTo>
              </a:path>
            </a:pathLst>
          </a:custGeom>
          <a:gradFill>
            <a:gsLst>
              <a:gs pos="0">
                <a:schemeClr val="accent1">
                  <a:shade val="30000"/>
                  <a:satMod val="115000"/>
                </a:schemeClr>
              </a:gs>
              <a:gs pos="14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</a:gradFill>
          <a:ln w="317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13" name="Freeform 113"/>
          <p:cNvSpPr>
            <a:spLocks/>
          </p:cNvSpPr>
          <p:nvPr/>
        </p:nvSpPr>
        <p:spPr bwMode="auto">
          <a:xfrm>
            <a:off x="6229798" y="3952572"/>
            <a:ext cx="5916" cy="7099"/>
          </a:xfrm>
          <a:custGeom>
            <a:avLst/>
            <a:gdLst/>
            <a:ahLst/>
            <a:cxnLst>
              <a:cxn ang="0">
                <a:pos x="3" y="1"/>
              </a:cxn>
              <a:cxn ang="0">
                <a:pos x="0" y="2"/>
              </a:cxn>
              <a:cxn ang="0">
                <a:pos x="0" y="5"/>
              </a:cxn>
              <a:cxn ang="0">
                <a:pos x="1" y="5"/>
              </a:cxn>
              <a:cxn ang="0">
                <a:pos x="3" y="4"/>
              </a:cxn>
              <a:cxn ang="0">
                <a:pos x="4" y="2"/>
              </a:cxn>
              <a:cxn ang="0">
                <a:pos x="2" y="1"/>
              </a:cxn>
            </a:cxnLst>
            <a:rect l="0" t="0" r="r" b="b"/>
            <a:pathLst>
              <a:path w="4" h="5">
                <a:moveTo>
                  <a:pt x="3" y="1"/>
                </a:moveTo>
                <a:cubicBezTo>
                  <a:pt x="2" y="0"/>
                  <a:pt x="1" y="1"/>
                  <a:pt x="0" y="2"/>
                </a:cubicBezTo>
                <a:cubicBezTo>
                  <a:pt x="0" y="3"/>
                  <a:pt x="0" y="4"/>
                  <a:pt x="0" y="5"/>
                </a:cubicBezTo>
                <a:cubicBezTo>
                  <a:pt x="0" y="5"/>
                  <a:pt x="1" y="5"/>
                  <a:pt x="1" y="5"/>
                </a:cubicBezTo>
                <a:cubicBezTo>
                  <a:pt x="2" y="5"/>
                  <a:pt x="2" y="5"/>
                  <a:pt x="3" y="4"/>
                </a:cubicBezTo>
                <a:cubicBezTo>
                  <a:pt x="3" y="4"/>
                  <a:pt x="4" y="3"/>
                  <a:pt x="4" y="2"/>
                </a:cubicBezTo>
                <a:cubicBezTo>
                  <a:pt x="4" y="1"/>
                  <a:pt x="3" y="1"/>
                  <a:pt x="2" y="1"/>
                </a:cubicBezTo>
              </a:path>
            </a:pathLst>
          </a:custGeom>
          <a:gradFill>
            <a:gsLst>
              <a:gs pos="0">
                <a:schemeClr val="accent1">
                  <a:shade val="30000"/>
                  <a:satMod val="115000"/>
                </a:schemeClr>
              </a:gs>
              <a:gs pos="14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</a:gradFill>
          <a:ln w="317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14" name="Freeform 114"/>
          <p:cNvSpPr>
            <a:spLocks/>
          </p:cNvSpPr>
          <p:nvPr/>
        </p:nvSpPr>
        <p:spPr bwMode="auto">
          <a:xfrm>
            <a:off x="6079534" y="4069707"/>
            <a:ext cx="13015" cy="7099"/>
          </a:xfrm>
          <a:custGeom>
            <a:avLst/>
            <a:gdLst/>
            <a:ahLst/>
            <a:cxnLst>
              <a:cxn ang="0">
                <a:pos x="7" y="0"/>
              </a:cxn>
              <a:cxn ang="0">
                <a:pos x="3" y="1"/>
              </a:cxn>
              <a:cxn ang="0">
                <a:pos x="0" y="3"/>
              </a:cxn>
              <a:cxn ang="0">
                <a:pos x="0" y="4"/>
              </a:cxn>
              <a:cxn ang="0">
                <a:pos x="2" y="5"/>
              </a:cxn>
              <a:cxn ang="0">
                <a:pos x="8" y="2"/>
              </a:cxn>
              <a:cxn ang="0">
                <a:pos x="5" y="0"/>
              </a:cxn>
              <a:cxn ang="0">
                <a:pos x="7" y="0"/>
              </a:cxn>
            </a:cxnLst>
            <a:rect l="0" t="0" r="r" b="b"/>
            <a:pathLst>
              <a:path w="9" h="5">
                <a:moveTo>
                  <a:pt x="7" y="0"/>
                </a:moveTo>
                <a:cubicBezTo>
                  <a:pt x="5" y="0"/>
                  <a:pt x="4" y="0"/>
                  <a:pt x="3" y="1"/>
                </a:cubicBezTo>
                <a:cubicBezTo>
                  <a:pt x="2" y="1"/>
                  <a:pt x="0" y="2"/>
                  <a:pt x="0" y="3"/>
                </a:cubicBezTo>
                <a:cubicBezTo>
                  <a:pt x="0" y="3"/>
                  <a:pt x="0" y="4"/>
                  <a:pt x="0" y="4"/>
                </a:cubicBezTo>
                <a:cubicBezTo>
                  <a:pt x="0" y="5"/>
                  <a:pt x="1" y="5"/>
                  <a:pt x="2" y="5"/>
                </a:cubicBezTo>
                <a:cubicBezTo>
                  <a:pt x="4" y="5"/>
                  <a:pt x="7" y="4"/>
                  <a:pt x="8" y="2"/>
                </a:cubicBezTo>
                <a:cubicBezTo>
                  <a:pt x="9" y="1"/>
                  <a:pt x="7" y="0"/>
                  <a:pt x="5" y="0"/>
                </a:cubicBezTo>
                <a:lnTo>
                  <a:pt x="7" y="0"/>
                </a:lnTo>
                <a:close/>
              </a:path>
            </a:pathLst>
          </a:custGeom>
          <a:gradFill>
            <a:gsLst>
              <a:gs pos="0">
                <a:schemeClr val="accent1">
                  <a:shade val="30000"/>
                  <a:satMod val="115000"/>
                </a:schemeClr>
              </a:gs>
              <a:gs pos="14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</a:gradFill>
          <a:ln w="317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15" name="Freeform 115"/>
          <p:cNvSpPr>
            <a:spLocks/>
          </p:cNvSpPr>
          <p:nvPr/>
        </p:nvSpPr>
        <p:spPr bwMode="auto">
          <a:xfrm>
            <a:off x="6097281" y="4061425"/>
            <a:ext cx="20115" cy="3550"/>
          </a:xfrm>
          <a:custGeom>
            <a:avLst/>
            <a:gdLst/>
            <a:ahLst/>
            <a:cxnLst>
              <a:cxn ang="0">
                <a:pos x="12" y="0"/>
              </a:cxn>
              <a:cxn ang="0">
                <a:pos x="6" y="1"/>
              </a:cxn>
              <a:cxn ang="0">
                <a:pos x="4" y="1"/>
              </a:cxn>
              <a:cxn ang="0">
                <a:pos x="3" y="1"/>
              </a:cxn>
              <a:cxn ang="0">
                <a:pos x="0" y="2"/>
              </a:cxn>
              <a:cxn ang="0">
                <a:pos x="1" y="3"/>
              </a:cxn>
              <a:cxn ang="0">
                <a:pos x="3" y="3"/>
              </a:cxn>
              <a:cxn ang="0">
                <a:pos x="7" y="3"/>
              </a:cxn>
              <a:cxn ang="0">
                <a:pos x="13" y="2"/>
              </a:cxn>
              <a:cxn ang="0">
                <a:pos x="14" y="1"/>
              </a:cxn>
              <a:cxn ang="0">
                <a:pos x="12" y="0"/>
              </a:cxn>
            </a:cxnLst>
            <a:rect l="0" t="0" r="r" b="b"/>
            <a:pathLst>
              <a:path w="14" h="3">
                <a:moveTo>
                  <a:pt x="12" y="0"/>
                </a:moveTo>
                <a:cubicBezTo>
                  <a:pt x="10" y="1"/>
                  <a:pt x="8" y="1"/>
                  <a:pt x="6" y="1"/>
                </a:cubicBezTo>
                <a:cubicBezTo>
                  <a:pt x="6" y="1"/>
                  <a:pt x="5" y="1"/>
                  <a:pt x="4" y="1"/>
                </a:cubicBezTo>
                <a:cubicBezTo>
                  <a:pt x="4" y="1"/>
                  <a:pt x="3" y="1"/>
                  <a:pt x="3" y="1"/>
                </a:cubicBezTo>
                <a:cubicBezTo>
                  <a:pt x="2" y="2"/>
                  <a:pt x="1" y="2"/>
                  <a:pt x="0" y="2"/>
                </a:cubicBezTo>
                <a:cubicBezTo>
                  <a:pt x="0" y="2"/>
                  <a:pt x="1" y="3"/>
                  <a:pt x="1" y="3"/>
                </a:cubicBezTo>
                <a:cubicBezTo>
                  <a:pt x="2" y="3"/>
                  <a:pt x="3" y="3"/>
                  <a:pt x="3" y="3"/>
                </a:cubicBezTo>
                <a:cubicBezTo>
                  <a:pt x="5" y="3"/>
                  <a:pt x="6" y="3"/>
                  <a:pt x="7" y="3"/>
                </a:cubicBezTo>
                <a:cubicBezTo>
                  <a:pt x="9" y="2"/>
                  <a:pt x="11" y="2"/>
                  <a:pt x="13" y="2"/>
                </a:cubicBezTo>
                <a:cubicBezTo>
                  <a:pt x="13" y="1"/>
                  <a:pt x="14" y="1"/>
                  <a:pt x="14" y="1"/>
                </a:cubicBezTo>
                <a:lnTo>
                  <a:pt x="12" y="0"/>
                </a:lnTo>
                <a:close/>
              </a:path>
            </a:pathLst>
          </a:custGeom>
          <a:gradFill>
            <a:gsLst>
              <a:gs pos="0">
                <a:schemeClr val="accent1">
                  <a:shade val="30000"/>
                  <a:satMod val="115000"/>
                </a:schemeClr>
              </a:gs>
              <a:gs pos="14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</a:gradFill>
          <a:ln w="317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16" name="Freeform 116"/>
          <p:cNvSpPr>
            <a:spLocks/>
          </p:cNvSpPr>
          <p:nvPr/>
        </p:nvSpPr>
        <p:spPr bwMode="auto">
          <a:xfrm>
            <a:off x="6136327" y="4053143"/>
            <a:ext cx="13015" cy="2366"/>
          </a:xfrm>
          <a:custGeom>
            <a:avLst/>
            <a:gdLst/>
            <a:ahLst/>
            <a:cxnLst>
              <a:cxn ang="0">
                <a:pos x="7" y="0"/>
              </a:cxn>
              <a:cxn ang="0">
                <a:pos x="5" y="0"/>
              </a:cxn>
              <a:cxn ang="0">
                <a:pos x="1" y="1"/>
              </a:cxn>
              <a:cxn ang="0">
                <a:pos x="1" y="2"/>
              </a:cxn>
              <a:cxn ang="0">
                <a:pos x="3" y="2"/>
              </a:cxn>
              <a:cxn ang="0">
                <a:pos x="7" y="1"/>
              </a:cxn>
              <a:cxn ang="0">
                <a:pos x="9" y="1"/>
              </a:cxn>
              <a:cxn ang="0">
                <a:pos x="7" y="0"/>
              </a:cxn>
            </a:cxnLst>
            <a:rect l="0" t="0" r="r" b="b"/>
            <a:pathLst>
              <a:path w="9" h="2">
                <a:moveTo>
                  <a:pt x="7" y="0"/>
                </a:moveTo>
                <a:cubicBezTo>
                  <a:pt x="6" y="0"/>
                  <a:pt x="6" y="0"/>
                  <a:pt x="5" y="0"/>
                </a:cubicBezTo>
                <a:cubicBezTo>
                  <a:pt x="4" y="1"/>
                  <a:pt x="2" y="1"/>
                  <a:pt x="1" y="1"/>
                </a:cubicBezTo>
                <a:cubicBezTo>
                  <a:pt x="0" y="1"/>
                  <a:pt x="1" y="2"/>
                  <a:pt x="1" y="2"/>
                </a:cubicBezTo>
                <a:cubicBezTo>
                  <a:pt x="2" y="2"/>
                  <a:pt x="3" y="2"/>
                  <a:pt x="3" y="2"/>
                </a:cubicBezTo>
                <a:cubicBezTo>
                  <a:pt x="5" y="2"/>
                  <a:pt x="6" y="2"/>
                  <a:pt x="7" y="1"/>
                </a:cubicBezTo>
                <a:cubicBezTo>
                  <a:pt x="8" y="1"/>
                  <a:pt x="9" y="1"/>
                  <a:pt x="9" y="1"/>
                </a:cubicBezTo>
                <a:lnTo>
                  <a:pt x="7" y="0"/>
                </a:lnTo>
                <a:close/>
              </a:path>
            </a:pathLst>
          </a:custGeom>
          <a:gradFill>
            <a:gsLst>
              <a:gs pos="0">
                <a:schemeClr val="accent1">
                  <a:shade val="30000"/>
                  <a:satMod val="115000"/>
                </a:schemeClr>
              </a:gs>
              <a:gs pos="14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</a:gradFill>
          <a:ln w="317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17" name="Freeform 117"/>
          <p:cNvSpPr>
            <a:spLocks/>
          </p:cNvSpPr>
          <p:nvPr/>
        </p:nvSpPr>
        <p:spPr bwMode="auto">
          <a:xfrm>
            <a:off x="6120945" y="4056693"/>
            <a:ext cx="13015" cy="1184"/>
          </a:xfrm>
          <a:custGeom>
            <a:avLst/>
            <a:gdLst/>
            <a:ahLst/>
            <a:cxnLst>
              <a:cxn ang="0">
                <a:pos x="7" y="0"/>
              </a:cxn>
              <a:cxn ang="0">
                <a:pos x="5" y="0"/>
              </a:cxn>
              <a:cxn ang="0">
                <a:pos x="1" y="0"/>
              </a:cxn>
              <a:cxn ang="0">
                <a:pos x="1" y="1"/>
              </a:cxn>
              <a:cxn ang="0">
                <a:pos x="3" y="1"/>
              </a:cxn>
              <a:cxn ang="0">
                <a:pos x="7" y="0"/>
              </a:cxn>
              <a:cxn ang="0">
                <a:pos x="9" y="0"/>
              </a:cxn>
              <a:cxn ang="0">
                <a:pos x="7" y="0"/>
              </a:cxn>
            </a:cxnLst>
            <a:rect l="0" t="0" r="r" b="b"/>
            <a:pathLst>
              <a:path w="9" h="1">
                <a:moveTo>
                  <a:pt x="7" y="0"/>
                </a:moveTo>
                <a:cubicBezTo>
                  <a:pt x="6" y="0"/>
                  <a:pt x="5" y="0"/>
                  <a:pt x="5" y="0"/>
                </a:cubicBezTo>
                <a:cubicBezTo>
                  <a:pt x="3" y="0"/>
                  <a:pt x="2" y="0"/>
                  <a:pt x="1" y="0"/>
                </a:cubicBezTo>
                <a:cubicBezTo>
                  <a:pt x="0" y="1"/>
                  <a:pt x="0" y="1"/>
                  <a:pt x="1" y="1"/>
                </a:cubicBezTo>
                <a:cubicBezTo>
                  <a:pt x="2" y="1"/>
                  <a:pt x="3" y="1"/>
                  <a:pt x="3" y="1"/>
                </a:cubicBezTo>
                <a:cubicBezTo>
                  <a:pt x="4" y="1"/>
                  <a:pt x="6" y="1"/>
                  <a:pt x="7" y="0"/>
                </a:cubicBezTo>
                <a:cubicBezTo>
                  <a:pt x="7" y="0"/>
                  <a:pt x="9" y="0"/>
                  <a:pt x="9" y="0"/>
                </a:cubicBezTo>
                <a:lnTo>
                  <a:pt x="7" y="0"/>
                </a:lnTo>
                <a:close/>
              </a:path>
            </a:pathLst>
          </a:custGeom>
          <a:gradFill>
            <a:gsLst>
              <a:gs pos="0">
                <a:schemeClr val="accent1">
                  <a:shade val="30000"/>
                  <a:satMod val="115000"/>
                </a:schemeClr>
              </a:gs>
              <a:gs pos="14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</a:gradFill>
          <a:ln w="317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18" name="Freeform 118"/>
          <p:cNvSpPr>
            <a:spLocks/>
          </p:cNvSpPr>
          <p:nvPr/>
        </p:nvSpPr>
        <p:spPr bwMode="auto">
          <a:xfrm>
            <a:off x="6155258" y="4047227"/>
            <a:ext cx="17748" cy="5916"/>
          </a:xfrm>
          <a:custGeom>
            <a:avLst/>
            <a:gdLst/>
            <a:ahLst/>
            <a:cxnLst>
              <a:cxn ang="0">
                <a:pos x="10" y="0"/>
              </a:cxn>
              <a:cxn ang="0">
                <a:pos x="7" y="0"/>
              </a:cxn>
              <a:cxn ang="0">
                <a:pos x="1" y="2"/>
              </a:cxn>
              <a:cxn ang="0">
                <a:pos x="2" y="4"/>
              </a:cxn>
              <a:cxn ang="0">
                <a:pos x="5" y="4"/>
              </a:cxn>
              <a:cxn ang="0">
                <a:pos x="10" y="2"/>
              </a:cxn>
              <a:cxn ang="0">
                <a:pos x="13" y="0"/>
              </a:cxn>
              <a:cxn ang="0">
                <a:pos x="10" y="0"/>
              </a:cxn>
            </a:cxnLst>
            <a:rect l="0" t="0" r="r" b="b"/>
            <a:pathLst>
              <a:path w="13" h="4">
                <a:moveTo>
                  <a:pt x="10" y="0"/>
                </a:moveTo>
                <a:cubicBezTo>
                  <a:pt x="9" y="0"/>
                  <a:pt x="8" y="0"/>
                  <a:pt x="7" y="0"/>
                </a:cubicBezTo>
                <a:cubicBezTo>
                  <a:pt x="5" y="0"/>
                  <a:pt x="3" y="1"/>
                  <a:pt x="1" y="2"/>
                </a:cubicBezTo>
                <a:cubicBezTo>
                  <a:pt x="0" y="2"/>
                  <a:pt x="1" y="3"/>
                  <a:pt x="2" y="4"/>
                </a:cubicBezTo>
                <a:cubicBezTo>
                  <a:pt x="2" y="4"/>
                  <a:pt x="4" y="4"/>
                  <a:pt x="5" y="4"/>
                </a:cubicBezTo>
                <a:cubicBezTo>
                  <a:pt x="7" y="4"/>
                  <a:pt x="8" y="3"/>
                  <a:pt x="10" y="2"/>
                </a:cubicBezTo>
                <a:cubicBezTo>
                  <a:pt x="11" y="2"/>
                  <a:pt x="13" y="2"/>
                  <a:pt x="13" y="0"/>
                </a:cubicBezTo>
                <a:lnTo>
                  <a:pt x="10" y="0"/>
                </a:lnTo>
                <a:close/>
              </a:path>
            </a:pathLst>
          </a:custGeom>
          <a:gradFill>
            <a:gsLst>
              <a:gs pos="0">
                <a:schemeClr val="accent1">
                  <a:shade val="30000"/>
                  <a:satMod val="115000"/>
                </a:schemeClr>
              </a:gs>
              <a:gs pos="14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</a:gradFill>
          <a:ln w="317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19" name="Freeform 119"/>
          <p:cNvSpPr>
            <a:spLocks/>
          </p:cNvSpPr>
          <p:nvPr/>
        </p:nvSpPr>
        <p:spPr bwMode="auto">
          <a:xfrm>
            <a:off x="6177738" y="4047227"/>
            <a:ext cx="14198" cy="2366"/>
          </a:xfrm>
          <a:custGeom>
            <a:avLst/>
            <a:gdLst/>
            <a:ahLst/>
            <a:cxnLst>
              <a:cxn ang="0">
                <a:pos x="8" y="0"/>
              </a:cxn>
              <a:cxn ang="0">
                <a:pos x="5" y="0"/>
              </a:cxn>
              <a:cxn ang="0">
                <a:pos x="0" y="1"/>
              </a:cxn>
              <a:cxn ang="0">
                <a:pos x="1" y="2"/>
              </a:cxn>
              <a:cxn ang="0">
                <a:pos x="3" y="2"/>
              </a:cxn>
              <a:cxn ang="0">
                <a:pos x="8" y="1"/>
              </a:cxn>
              <a:cxn ang="0">
                <a:pos x="10" y="0"/>
              </a:cxn>
              <a:cxn ang="0">
                <a:pos x="8" y="0"/>
              </a:cxn>
            </a:cxnLst>
            <a:rect l="0" t="0" r="r" b="b"/>
            <a:pathLst>
              <a:path w="11" h="2">
                <a:moveTo>
                  <a:pt x="8" y="0"/>
                </a:moveTo>
                <a:cubicBezTo>
                  <a:pt x="7" y="0"/>
                  <a:pt x="6" y="0"/>
                  <a:pt x="5" y="0"/>
                </a:cubicBezTo>
                <a:cubicBezTo>
                  <a:pt x="4" y="0"/>
                  <a:pt x="1" y="1"/>
                  <a:pt x="0" y="1"/>
                </a:cubicBezTo>
                <a:cubicBezTo>
                  <a:pt x="0" y="1"/>
                  <a:pt x="0" y="2"/>
                  <a:pt x="1" y="2"/>
                </a:cubicBezTo>
                <a:cubicBezTo>
                  <a:pt x="1" y="2"/>
                  <a:pt x="3" y="2"/>
                  <a:pt x="3" y="2"/>
                </a:cubicBezTo>
                <a:cubicBezTo>
                  <a:pt x="5" y="2"/>
                  <a:pt x="7" y="2"/>
                  <a:pt x="8" y="1"/>
                </a:cubicBezTo>
                <a:cubicBezTo>
                  <a:pt x="9" y="1"/>
                  <a:pt x="11" y="1"/>
                  <a:pt x="10" y="0"/>
                </a:cubicBezTo>
                <a:lnTo>
                  <a:pt x="8" y="0"/>
                </a:lnTo>
                <a:close/>
              </a:path>
            </a:pathLst>
          </a:custGeom>
          <a:gradFill>
            <a:gsLst>
              <a:gs pos="0">
                <a:schemeClr val="accent1">
                  <a:shade val="30000"/>
                  <a:satMod val="115000"/>
                </a:schemeClr>
              </a:gs>
              <a:gs pos="14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</a:gradFill>
          <a:ln w="317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20" name="Line 120"/>
          <p:cNvSpPr>
            <a:spLocks noChangeShapeType="1"/>
          </p:cNvSpPr>
          <p:nvPr/>
        </p:nvSpPr>
        <p:spPr bwMode="auto">
          <a:xfrm>
            <a:off x="6225066" y="4107569"/>
            <a:ext cx="1184" cy="1184"/>
          </a:xfrm>
          <a:prstGeom prst="line">
            <a:avLst/>
          </a:prstGeom>
          <a:gradFill>
            <a:gsLst>
              <a:gs pos="0">
                <a:schemeClr val="accent1">
                  <a:shade val="30000"/>
                  <a:satMod val="115000"/>
                </a:schemeClr>
              </a:gs>
              <a:gs pos="14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</a:gradFill>
          <a:ln w="317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21" name="Line 121"/>
          <p:cNvSpPr>
            <a:spLocks noChangeShapeType="1"/>
          </p:cNvSpPr>
          <p:nvPr/>
        </p:nvSpPr>
        <p:spPr bwMode="auto">
          <a:xfrm>
            <a:off x="6225066" y="4107569"/>
            <a:ext cx="1184" cy="1184"/>
          </a:xfrm>
          <a:prstGeom prst="line">
            <a:avLst/>
          </a:prstGeom>
          <a:gradFill>
            <a:gsLst>
              <a:gs pos="0">
                <a:schemeClr val="accent1">
                  <a:shade val="30000"/>
                  <a:satMod val="115000"/>
                </a:schemeClr>
              </a:gs>
              <a:gs pos="14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</a:gradFill>
          <a:ln w="317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22" name="Line 122"/>
          <p:cNvSpPr>
            <a:spLocks noChangeShapeType="1"/>
          </p:cNvSpPr>
          <p:nvPr/>
        </p:nvSpPr>
        <p:spPr bwMode="auto">
          <a:xfrm>
            <a:off x="6195486" y="4069707"/>
            <a:ext cx="1184" cy="1184"/>
          </a:xfrm>
          <a:prstGeom prst="line">
            <a:avLst/>
          </a:prstGeom>
          <a:gradFill>
            <a:gsLst>
              <a:gs pos="0">
                <a:schemeClr val="accent1">
                  <a:shade val="30000"/>
                  <a:satMod val="115000"/>
                </a:schemeClr>
              </a:gs>
              <a:gs pos="14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</a:gradFill>
          <a:ln w="317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23" name="Line 123"/>
          <p:cNvSpPr>
            <a:spLocks noChangeShapeType="1"/>
          </p:cNvSpPr>
          <p:nvPr/>
        </p:nvSpPr>
        <p:spPr bwMode="auto">
          <a:xfrm>
            <a:off x="6195486" y="4069707"/>
            <a:ext cx="1184" cy="1184"/>
          </a:xfrm>
          <a:prstGeom prst="line">
            <a:avLst/>
          </a:prstGeom>
          <a:gradFill>
            <a:gsLst>
              <a:gs pos="0">
                <a:schemeClr val="accent1">
                  <a:shade val="30000"/>
                  <a:satMod val="115000"/>
                </a:schemeClr>
              </a:gs>
              <a:gs pos="14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</a:gradFill>
          <a:ln w="317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24" name="Freeform 124"/>
          <p:cNvSpPr>
            <a:spLocks/>
          </p:cNvSpPr>
          <p:nvPr/>
        </p:nvSpPr>
        <p:spPr bwMode="auto">
          <a:xfrm>
            <a:off x="6516131" y="3958487"/>
            <a:ext cx="42595" cy="18931"/>
          </a:xfrm>
          <a:custGeom>
            <a:avLst/>
            <a:gdLst/>
            <a:ahLst/>
            <a:cxnLst>
              <a:cxn ang="0">
                <a:pos x="21" y="3"/>
              </a:cxn>
              <a:cxn ang="0">
                <a:pos x="16" y="2"/>
              </a:cxn>
              <a:cxn ang="0">
                <a:pos x="9" y="1"/>
              </a:cxn>
              <a:cxn ang="0">
                <a:pos x="4" y="5"/>
              </a:cxn>
              <a:cxn ang="0">
                <a:pos x="3" y="6"/>
              </a:cxn>
              <a:cxn ang="0">
                <a:pos x="2" y="7"/>
              </a:cxn>
              <a:cxn ang="0">
                <a:pos x="1" y="9"/>
              </a:cxn>
              <a:cxn ang="0">
                <a:pos x="0" y="13"/>
              </a:cxn>
              <a:cxn ang="0">
                <a:pos x="1" y="14"/>
              </a:cxn>
              <a:cxn ang="0">
                <a:pos x="3" y="13"/>
              </a:cxn>
              <a:cxn ang="0">
                <a:pos x="3" y="12"/>
              </a:cxn>
              <a:cxn ang="0">
                <a:pos x="5" y="11"/>
              </a:cxn>
              <a:cxn ang="0">
                <a:pos x="7" y="9"/>
              </a:cxn>
              <a:cxn ang="0">
                <a:pos x="9" y="8"/>
              </a:cxn>
              <a:cxn ang="0">
                <a:pos x="10" y="7"/>
              </a:cxn>
              <a:cxn ang="0">
                <a:pos x="13" y="7"/>
              </a:cxn>
              <a:cxn ang="0">
                <a:pos x="14" y="8"/>
              </a:cxn>
              <a:cxn ang="0">
                <a:pos x="21" y="8"/>
              </a:cxn>
              <a:cxn ang="0">
                <a:pos x="31" y="6"/>
              </a:cxn>
              <a:cxn ang="0">
                <a:pos x="27" y="4"/>
              </a:cxn>
              <a:cxn ang="0">
                <a:pos x="24" y="4"/>
              </a:cxn>
              <a:cxn ang="0">
                <a:pos x="21" y="4"/>
              </a:cxn>
            </a:cxnLst>
            <a:rect l="0" t="0" r="r" b="b"/>
            <a:pathLst>
              <a:path w="31" h="14">
                <a:moveTo>
                  <a:pt x="21" y="3"/>
                </a:moveTo>
                <a:cubicBezTo>
                  <a:pt x="20" y="3"/>
                  <a:pt x="18" y="2"/>
                  <a:pt x="16" y="2"/>
                </a:cubicBezTo>
                <a:cubicBezTo>
                  <a:pt x="14" y="1"/>
                  <a:pt x="11" y="0"/>
                  <a:pt x="9" y="1"/>
                </a:cubicBezTo>
                <a:cubicBezTo>
                  <a:pt x="7" y="2"/>
                  <a:pt x="5" y="4"/>
                  <a:pt x="4" y="5"/>
                </a:cubicBezTo>
                <a:cubicBezTo>
                  <a:pt x="4" y="6"/>
                  <a:pt x="4" y="6"/>
                  <a:pt x="3" y="6"/>
                </a:cubicBezTo>
                <a:cubicBezTo>
                  <a:pt x="3" y="7"/>
                  <a:pt x="3" y="7"/>
                  <a:pt x="2" y="7"/>
                </a:cubicBezTo>
                <a:cubicBezTo>
                  <a:pt x="2" y="8"/>
                  <a:pt x="1" y="9"/>
                  <a:pt x="1" y="9"/>
                </a:cubicBezTo>
                <a:cubicBezTo>
                  <a:pt x="1" y="10"/>
                  <a:pt x="0" y="12"/>
                  <a:pt x="0" y="13"/>
                </a:cubicBezTo>
                <a:cubicBezTo>
                  <a:pt x="0" y="14"/>
                  <a:pt x="0" y="14"/>
                  <a:pt x="1" y="14"/>
                </a:cubicBezTo>
                <a:cubicBezTo>
                  <a:pt x="2" y="14"/>
                  <a:pt x="2" y="14"/>
                  <a:pt x="3" y="13"/>
                </a:cubicBezTo>
                <a:cubicBezTo>
                  <a:pt x="3" y="13"/>
                  <a:pt x="3" y="12"/>
                  <a:pt x="3" y="12"/>
                </a:cubicBezTo>
                <a:cubicBezTo>
                  <a:pt x="4" y="12"/>
                  <a:pt x="4" y="11"/>
                  <a:pt x="5" y="11"/>
                </a:cubicBezTo>
                <a:cubicBezTo>
                  <a:pt x="6" y="11"/>
                  <a:pt x="6" y="10"/>
                  <a:pt x="7" y="9"/>
                </a:cubicBezTo>
                <a:cubicBezTo>
                  <a:pt x="8" y="9"/>
                  <a:pt x="9" y="9"/>
                  <a:pt x="9" y="8"/>
                </a:cubicBezTo>
                <a:cubicBezTo>
                  <a:pt x="10" y="8"/>
                  <a:pt x="10" y="8"/>
                  <a:pt x="10" y="7"/>
                </a:cubicBezTo>
                <a:cubicBezTo>
                  <a:pt x="11" y="7"/>
                  <a:pt x="12" y="7"/>
                  <a:pt x="13" y="7"/>
                </a:cubicBezTo>
                <a:cubicBezTo>
                  <a:pt x="14" y="8"/>
                  <a:pt x="13" y="8"/>
                  <a:pt x="14" y="8"/>
                </a:cubicBezTo>
                <a:cubicBezTo>
                  <a:pt x="17" y="9"/>
                  <a:pt x="19" y="8"/>
                  <a:pt x="21" y="8"/>
                </a:cubicBezTo>
                <a:cubicBezTo>
                  <a:pt x="23" y="8"/>
                  <a:pt x="31" y="9"/>
                  <a:pt x="31" y="6"/>
                </a:cubicBezTo>
                <a:cubicBezTo>
                  <a:pt x="30" y="4"/>
                  <a:pt x="29" y="4"/>
                  <a:pt x="27" y="4"/>
                </a:cubicBezTo>
                <a:cubicBezTo>
                  <a:pt x="26" y="4"/>
                  <a:pt x="25" y="4"/>
                  <a:pt x="24" y="4"/>
                </a:cubicBezTo>
                <a:cubicBezTo>
                  <a:pt x="23" y="4"/>
                  <a:pt x="22" y="4"/>
                  <a:pt x="21" y="4"/>
                </a:cubicBezTo>
              </a:path>
            </a:pathLst>
          </a:custGeom>
          <a:gradFill>
            <a:gsLst>
              <a:gs pos="0">
                <a:schemeClr val="accent1">
                  <a:shade val="30000"/>
                  <a:satMod val="115000"/>
                </a:schemeClr>
              </a:gs>
              <a:gs pos="14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</a:gradFill>
          <a:ln w="317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25" name="Freeform 125"/>
          <p:cNvSpPr>
            <a:spLocks/>
          </p:cNvSpPr>
          <p:nvPr/>
        </p:nvSpPr>
        <p:spPr bwMode="auto">
          <a:xfrm>
            <a:off x="7977372" y="6137925"/>
            <a:ext cx="177479" cy="99388"/>
          </a:xfrm>
          <a:custGeom>
            <a:avLst/>
            <a:gdLst/>
            <a:ahLst/>
            <a:cxnLst>
              <a:cxn ang="0">
                <a:pos x="123" y="0"/>
              </a:cxn>
              <a:cxn ang="0">
                <a:pos x="115" y="3"/>
              </a:cxn>
              <a:cxn ang="0">
                <a:pos x="106" y="6"/>
              </a:cxn>
              <a:cxn ang="0">
                <a:pos x="94" y="11"/>
              </a:cxn>
              <a:cxn ang="0">
                <a:pos x="85" y="16"/>
              </a:cxn>
              <a:cxn ang="0">
                <a:pos x="81" y="18"/>
              </a:cxn>
              <a:cxn ang="0">
                <a:pos x="74" y="20"/>
              </a:cxn>
              <a:cxn ang="0">
                <a:pos x="68" y="21"/>
              </a:cxn>
              <a:cxn ang="0">
                <a:pos x="64" y="22"/>
              </a:cxn>
              <a:cxn ang="0">
                <a:pos x="58" y="21"/>
              </a:cxn>
              <a:cxn ang="0">
                <a:pos x="53" y="21"/>
              </a:cxn>
              <a:cxn ang="0">
                <a:pos x="38" y="20"/>
              </a:cxn>
              <a:cxn ang="0">
                <a:pos x="35" y="34"/>
              </a:cxn>
              <a:cxn ang="0">
                <a:pos x="33" y="34"/>
              </a:cxn>
              <a:cxn ang="0">
                <a:pos x="28" y="36"/>
              </a:cxn>
              <a:cxn ang="0">
                <a:pos x="21" y="36"/>
              </a:cxn>
              <a:cxn ang="0">
                <a:pos x="15" y="36"/>
              </a:cxn>
              <a:cxn ang="0">
                <a:pos x="9" y="39"/>
              </a:cxn>
              <a:cxn ang="0">
                <a:pos x="2" y="40"/>
              </a:cxn>
              <a:cxn ang="0">
                <a:pos x="2" y="45"/>
              </a:cxn>
              <a:cxn ang="0">
                <a:pos x="1" y="53"/>
              </a:cxn>
              <a:cxn ang="0">
                <a:pos x="8" y="60"/>
              </a:cxn>
              <a:cxn ang="0">
                <a:pos x="11" y="62"/>
              </a:cxn>
              <a:cxn ang="0">
                <a:pos x="12" y="64"/>
              </a:cxn>
              <a:cxn ang="0">
                <a:pos x="20" y="71"/>
              </a:cxn>
              <a:cxn ang="0">
                <a:pos x="22" y="70"/>
              </a:cxn>
              <a:cxn ang="0">
                <a:pos x="29" y="67"/>
              </a:cxn>
              <a:cxn ang="0">
                <a:pos x="37" y="68"/>
              </a:cxn>
              <a:cxn ang="0">
                <a:pos x="52" y="67"/>
              </a:cxn>
              <a:cxn ang="0">
                <a:pos x="58" y="66"/>
              </a:cxn>
              <a:cxn ang="0">
                <a:pos x="66" y="66"/>
              </a:cxn>
              <a:cxn ang="0">
                <a:pos x="69" y="58"/>
              </a:cxn>
              <a:cxn ang="0">
                <a:pos x="76" y="52"/>
              </a:cxn>
              <a:cxn ang="0">
                <a:pos x="91" y="52"/>
              </a:cxn>
              <a:cxn ang="0">
                <a:pos x="97" y="51"/>
              </a:cxn>
              <a:cxn ang="0">
                <a:pos x="99" y="50"/>
              </a:cxn>
              <a:cxn ang="0">
                <a:pos x="101" y="48"/>
              </a:cxn>
              <a:cxn ang="0">
                <a:pos x="94" y="39"/>
              </a:cxn>
              <a:cxn ang="0">
                <a:pos x="93" y="38"/>
              </a:cxn>
              <a:cxn ang="0">
                <a:pos x="93" y="37"/>
              </a:cxn>
              <a:cxn ang="0">
                <a:pos x="93" y="34"/>
              </a:cxn>
              <a:cxn ang="0">
                <a:pos x="94" y="29"/>
              </a:cxn>
              <a:cxn ang="0">
                <a:pos x="97" y="27"/>
              </a:cxn>
              <a:cxn ang="0">
                <a:pos x="100" y="25"/>
              </a:cxn>
              <a:cxn ang="0">
                <a:pos x="104" y="24"/>
              </a:cxn>
              <a:cxn ang="0">
                <a:pos x="111" y="19"/>
              </a:cxn>
              <a:cxn ang="0">
                <a:pos x="120" y="10"/>
              </a:cxn>
              <a:cxn ang="0">
                <a:pos x="125" y="4"/>
              </a:cxn>
              <a:cxn ang="0">
                <a:pos x="126" y="2"/>
              </a:cxn>
              <a:cxn ang="0">
                <a:pos x="128" y="0"/>
              </a:cxn>
              <a:cxn ang="0">
                <a:pos x="123" y="0"/>
              </a:cxn>
            </a:cxnLst>
            <a:rect l="0" t="0" r="r" b="b"/>
            <a:pathLst>
              <a:path w="128" h="71">
                <a:moveTo>
                  <a:pt x="123" y="0"/>
                </a:moveTo>
                <a:cubicBezTo>
                  <a:pt x="120" y="0"/>
                  <a:pt x="117" y="2"/>
                  <a:pt x="115" y="3"/>
                </a:cubicBezTo>
                <a:cubicBezTo>
                  <a:pt x="112" y="4"/>
                  <a:pt x="109" y="5"/>
                  <a:pt x="106" y="6"/>
                </a:cubicBezTo>
                <a:cubicBezTo>
                  <a:pt x="103" y="9"/>
                  <a:pt x="98" y="10"/>
                  <a:pt x="94" y="11"/>
                </a:cubicBezTo>
                <a:cubicBezTo>
                  <a:pt x="91" y="12"/>
                  <a:pt x="88" y="14"/>
                  <a:pt x="85" y="16"/>
                </a:cubicBezTo>
                <a:cubicBezTo>
                  <a:pt x="83" y="16"/>
                  <a:pt x="82" y="17"/>
                  <a:pt x="81" y="18"/>
                </a:cubicBezTo>
                <a:cubicBezTo>
                  <a:pt x="79" y="19"/>
                  <a:pt x="76" y="19"/>
                  <a:pt x="74" y="20"/>
                </a:cubicBezTo>
                <a:cubicBezTo>
                  <a:pt x="72" y="21"/>
                  <a:pt x="70" y="21"/>
                  <a:pt x="68" y="21"/>
                </a:cubicBezTo>
                <a:cubicBezTo>
                  <a:pt x="66" y="21"/>
                  <a:pt x="65" y="22"/>
                  <a:pt x="64" y="22"/>
                </a:cubicBezTo>
                <a:cubicBezTo>
                  <a:pt x="62" y="22"/>
                  <a:pt x="60" y="21"/>
                  <a:pt x="58" y="21"/>
                </a:cubicBezTo>
                <a:cubicBezTo>
                  <a:pt x="56" y="21"/>
                  <a:pt x="55" y="21"/>
                  <a:pt x="53" y="21"/>
                </a:cubicBezTo>
                <a:cubicBezTo>
                  <a:pt x="48" y="21"/>
                  <a:pt x="43" y="19"/>
                  <a:pt x="38" y="20"/>
                </a:cubicBezTo>
                <a:cubicBezTo>
                  <a:pt x="37" y="24"/>
                  <a:pt x="41" y="33"/>
                  <a:pt x="35" y="34"/>
                </a:cubicBezTo>
                <a:cubicBezTo>
                  <a:pt x="34" y="35"/>
                  <a:pt x="33" y="35"/>
                  <a:pt x="33" y="34"/>
                </a:cubicBezTo>
                <a:cubicBezTo>
                  <a:pt x="31" y="35"/>
                  <a:pt x="30" y="35"/>
                  <a:pt x="28" y="36"/>
                </a:cubicBezTo>
                <a:cubicBezTo>
                  <a:pt x="26" y="36"/>
                  <a:pt x="23" y="37"/>
                  <a:pt x="21" y="36"/>
                </a:cubicBezTo>
                <a:cubicBezTo>
                  <a:pt x="19" y="35"/>
                  <a:pt x="17" y="33"/>
                  <a:pt x="15" y="36"/>
                </a:cubicBezTo>
                <a:cubicBezTo>
                  <a:pt x="14" y="39"/>
                  <a:pt x="12" y="40"/>
                  <a:pt x="9" y="39"/>
                </a:cubicBezTo>
                <a:cubicBezTo>
                  <a:pt x="6" y="39"/>
                  <a:pt x="3" y="36"/>
                  <a:pt x="2" y="40"/>
                </a:cubicBezTo>
                <a:cubicBezTo>
                  <a:pt x="2" y="42"/>
                  <a:pt x="3" y="43"/>
                  <a:pt x="2" y="45"/>
                </a:cubicBezTo>
                <a:cubicBezTo>
                  <a:pt x="2" y="48"/>
                  <a:pt x="0" y="50"/>
                  <a:pt x="1" y="53"/>
                </a:cubicBezTo>
                <a:cubicBezTo>
                  <a:pt x="2" y="57"/>
                  <a:pt x="5" y="58"/>
                  <a:pt x="8" y="60"/>
                </a:cubicBezTo>
                <a:cubicBezTo>
                  <a:pt x="9" y="61"/>
                  <a:pt x="10" y="61"/>
                  <a:pt x="11" y="62"/>
                </a:cubicBezTo>
                <a:cubicBezTo>
                  <a:pt x="12" y="63"/>
                  <a:pt x="11" y="61"/>
                  <a:pt x="12" y="64"/>
                </a:cubicBezTo>
                <a:cubicBezTo>
                  <a:pt x="14" y="66"/>
                  <a:pt x="16" y="71"/>
                  <a:pt x="20" y="71"/>
                </a:cubicBezTo>
                <a:cubicBezTo>
                  <a:pt x="20" y="70"/>
                  <a:pt x="21" y="70"/>
                  <a:pt x="22" y="70"/>
                </a:cubicBezTo>
                <a:cubicBezTo>
                  <a:pt x="24" y="69"/>
                  <a:pt x="27" y="68"/>
                  <a:pt x="29" y="67"/>
                </a:cubicBezTo>
                <a:cubicBezTo>
                  <a:pt x="32" y="67"/>
                  <a:pt x="34" y="67"/>
                  <a:pt x="37" y="68"/>
                </a:cubicBezTo>
                <a:cubicBezTo>
                  <a:pt x="42" y="70"/>
                  <a:pt x="47" y="69"/>
                  <a:pt x="52" y="67"/>
                </a:cubicBezTo>
                <a:cubicBezTo>
                  <a:pt x="54" y="66"/>
                  <a:pt x="56" y="66"/>
                  <a:pt x="58" y="66"/>
                </a:cubicBezTo>
                <a:cubicBezTo>
                  <a:pt x="60" y="66"/>
                  <a:pt x="64" y="67"/>
                  <a:pt x="66" y="66"/>
                </a:cubicBezTo>
                <a:cubicBezTo>
                  <a:pt x="69" y="65"/>
                  <a:pt x="68" y="60"/>
                  <a:pt x="69" y="58"/>
                </a:cubicBezTo>
                <a:cubicBezTo>
                  <a:pt x="70" y="55"/>
                  <a:pt x="72" y="52"/>
                  <a:pt x="76" y="52"/>
                </a:cubicBezTo>
                <a:cubicBezTo>
                  <a:pt x="81" y="51"/>
                  <a:pt x="86" y="53"/>
                  <a:pt x="91" y="52"/>
                </a:cubicBezTo>
                <a:cubicBezTo>
                  <a:pt x="94" y="52"/>
                  <a:pt x="95" y="51"/>
                  <a:pt x="97" y="51"/>
                </a:cubicBezTo>
                <a:cubicBezTo>
                  <a:pt x="97" y="50"/>
                  <a:pt x="98" y="50"/>
                  <a:pt x="99" y="50"/>
                </a:cubicBezTo>
                <a:cubicBezTo>
                  <a:pt x="100" y="50"/>
                  <a:pt x="101" y="49"/>
                  <a:pt x="101" y="48"/>
                </a:cubicBezTo>
                <a:cubicBezTo>
                  <a:pt x="99" y="45"/>
                  <a:pt x="96" y="43"/>
                  <a:pt x="94" y="39"/>
                </a:cubicBezTo>
                <a:cubicBezTo>
                  <a:pt x="94" y="39"/>
                  <a:pt x="94" y="39"/>
                  <a:pt x="93" y="38"/>
                </a:cubicBezTo>
                <a:cubicBezTo>
                  <a:pt x="93" y="38"/>
                  <a:pt x="93" y="37"/>
                  <a:pt x="93" y="37"/>
                </a:cubicBezTo>
                <a:cubicBezTo>
                  <a:pt x="93" y="36"/>
                  <a:pt x="93" y="35"/>
                  <a:pt x="93" y="34"/>
                </a:cubicBezTo>
                <a:cubicBezTo>
                  <a:pt x="93" y="32"/>
                  <a:pt x="93" y="30"/>
                  <a:pt x="94" y="29"/>
                </a:cubicBezTo>
                <a:cubicBezTo>
                  <a:pt x="94" y="28"/>
                  <a:pt x="96" y="27"/>
                  <a:pt x="97" y="27"/>
                </a:cubicBezTo>
                <a:cubicBezTo>
                  <a:pt x="98" y="25"/>
                  <a:pt x="98" y="25"/>
                  <a:pt x="100" y="25"/>
                </a:cubicBezTo>
                <a:cubicBezTo>
                  <a:pt x="101" y="24"/>
                  <a:pt x="103" y="24"/>
                  <a:pt x="104" y="24"/>
                </a:cubicBezTo>
                <a:cubicBezTo>
                  <a:pt x="107" y="23"/>
                  <a:pt x="109" y="22"/>
                  <a:pt x="111" y="19"/>
                </a:cubicBezTo>
                <a:cubicBezTo>
                  <a:pt x="114" y="16"/>
                  <a:pt x="116" y="13"/>
                  <a:pt x="120" y="10"/>
                </a:cubicBezTo>
                <a:cubicBezTo>
                  <a:pt x="122" y="8"/>
                  <a:pt x="123" y="7"/>
                  <a:pt x="125" y="4"/>
                </a:cubicBezTo>
                <a:cubicBezTo>
                  <a:pt x="125" y="4"/>
                  <a:pt x="126" y="3"/>
                  <a:pt x="126" y="2"/>
                </a:cubicBezTo>
                <a:cubicBezTo>
                  <a:pt x="127" y="2"/>
                  <a:pt x="128" y="0"/>
                  <a:pt x="128" y="0"/>
                </a:cubicBezTo>
                <a:lnTo>
                  <a:pt x="123" y="0"/>
                </a:lnTo>
                <a:close/>
              </a:path>
            </a:pathLst>
          </a:custGeom>
          <a:solidFill>
            <a:srgbClr val="BFBFBF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26" name="Freeform 126"/>
          <p:cNvSpPr>
            <a:spLocks/>
          </p:cNvSpPr>
          <p:nvPr/>
        </p:nvSpPr>
        <p:spPr bwMode="auto">
          <a:xfrm>
            <a:off x="7210664" y="1207569"/>
            <a:ext cx="138434" cy="85190"/>
          </a:xfrm>
          <a:custGeom>
            <a:avLst/>
            <a:gdLst/>
            <a:ahLst/>
            <a:cxnLst>
              <a:cxn ang="0">
                <a:pos x="30" y="33"/>
              </a:cxn>
              <a:cxn ang="0">
                <a:pos x="25" y="40"/>
              </a:cxn>
              <a:cxn ang="0">
                <a:pos x="8" y="58"/>
              </a:cxn>
              <a:cxn ang="0">
                <a:pos x="21" y="56"/>
              </a:cxn>
              <a:cxn ang="0">
                <a:pos x="48" y="48"/>
              </a:cxn>
              <a:cxn ang="0">
                <a:pos x="53" y="49"/>
              </a:cxn>
              <a:cxn ang="0">
                <a:pos x="62" y="46"/>
              </a:cxn>
              <a:cxn ang="0">
                <a:pos x="66" y="38"/>
              </a:cxn>
              <a:cxn ang="0">
                <a:pos x="78" y="26"/>
              </a:cxn>
              <a:cxn ang="0">
                <a:pos x="95" y="2"/>
              </a:cxn>
              <a:cxn ang="0">
                <a:pos x="83" y="1"/>
              </a:cxn>
              <a:cxn ang="0">
                <a:pos x="80" y="8"/>
              </a:cxn>
              <a:cxn ang="0">
                <a:pos x="72" y="5"/>
              </a:cxn>
              <a:cxn ang="0">
                <a:pos x="65" y="19"/>
              </a:cxn>
              <a:cxn ang="0">
                <a:pos x="50" y="11"/>
              </a:cxn>
              <a:cxn ang="0">
                <a:pos x="49" y="24"/>
              </a:cxn>
              <a:cxn ang="0">
                <a:pos x="42" y="27"/>
              </a:cxn>
              <a:cxn ang="0">
                <a:pos x="39" y="19"/>
              </a:cxn>
              <a:cxn ang="0">
                <a:pos x="30" y="30"/>
              </a:cxn>
              <a:cxn ang="0">
                <a:pos x="13" y="29"/>
              </a:cxn>
              <a:cxn ang="0">
                <a:pos x="6" y="26"/>
              </a:cxn>
              <a:cxn ang="0">
                <a:pos x="13" y="33"/>
              </a:cxn>
              <a:cxn ang="0">
                <a:pos x="30" y="33"/>
              </a:cxn>
            </a:cxnLst>
            <a:rect l="0" t="0" r="r" b="b"/>
            <a:pathLst>
              <a:path w="99" h="61">
                <a:moveTo>
                  <a:pt x="30" y="33"/>
                </a:moveTo>
                <a:cubicBezTo>
                  <a:pt x="27" y="35"/>
                  <a:pt x="26" y="37"/>
                  <a:pt x="25" y="40"/>
                </a:cubicBezTo>
                <a:cubicBezTo>
                  <a:pt x="20" y="47"/>
                  <a:pt x="14" y="52"/>
                  <a:pt x="8" y="58"/>
                </a:cubicBezTo>
                <a:cubicBezTo>
                  <a:pt x="12" y="61"/>
                  <a:pt x="17" y="58"/>
                  <a:pt x="21" y="56"/>
                </a:cubicBezTo>
                <a:cubicBezTo>
                  <a:pt x="30" y="52"/>
                  <a:pt x="37" y="45"/>
                  <a:pt x="48" y="48"/>
                </a:cubicBezTo>
                <a:cubicBezTo>
                  <a:pt x="50" y="49"/>
                  <a:pt x="51" y="50"/>
                  <a:pt x="53" y="49"/>
                </a:cubicBezTo>
                <a:cubicBezTo>
                  <a:pt x="55" y="49"/>
                  <a:pt x="61" y="40"/>
                  <a:pt x="62" y="46"/>
                </a:cubicBezTo>
                <a:cubicBezTo>
                  <a:pt x="64" y="44"/>
                  <a:pt x="64" y="41"/>
                  <a:pt x="66" y="38"/>
                </a:cubicBezTo>
                <a:cubicBezTo>
                  <a:pt x="70" y="34"/>
                  <a:pt x="74" y="30"/>
                  <a:pt x="78" y="26"/>
                </a:cubicBezTo>
                <a:cubicBezTo>
                  <a:pt x="82" y="21"/>
                  <a:pt x="99" y="10"/>
                  <a:pt x="95" y="2"/>
                </a:cubicBezTo>
                <a:cubicBezTo>
                  <a:pt x="91" y="0"/>
                  <a:pt x="87" y="0"/>
                  <a:pt x="83" y="1"/>
                </a:cubicBezTo>
                <a:cubicBezTo>
                  <a:pt x="79" y="4"/>
                  <a:pt x="80" y="5"/>
                  <a:pt x="80" y="8"/>
                </a:cubicBezTo>
                <a:cubicBezTo>
                  <a:pt x="76" y="10"/>
                  <a:pt x="75" y="4"/>
                  <a:pt x="72" y="5"/>
                </a:cubicBezTo>
                <a:cubicBezTo>
                  <a:pt x="70" y="12"/>
                  <a:pt x="74" y="17"/>
                  <a:pt x="65" y="19"/>
                </a:cubicBezTo>
                <a:cubicBezTo>
                  <a:pt x="57" y="20"/>
                  <a:pt x="58" y="10"/>
                  <a:pt x="50" y="11"/>
                </a:cubicBezTo>
                <a:cubicBezTo>
                  <a:pt x="49" y="16"/>
                  <a:pt x="54" y="20"/>
                  <a:pt x="49" y="24"/>
                </a:cubicBezTo>
                <a:cubicBezTo>
                  <a:pt x="48" y="26"/>
                  <a:pt x="45" y="27"/>
                  <a:pt x="42" y="27"/>
                </a:cubicBezTo>
                <a:cubicBezTo>
                  <a:pt x="36" y="25"/>
                  <a:pt x="42" y="22"/>
                  <a:pt x="39" y="19"/>
                </a:cubicBezTo>
                <a:cubicBezTo>
                  <a:pt x="33" y="12"/>
                  <a:pt x="30" y="26"/>
                  <a:pt x="30" y="30"/>
                </a:cubicBezTo>
                <a:cubicBezTo>
                  <a:pt x="25" y="30"/>
                  <a:pt x="18" y="31"/>
                  <a:pt x="13" y="29"/>
                </a:cubicBezTo>
                <a:cubicBezTo>
                  <a:pt x="10" y="29"/>
                  <a:pt x="9" y="26"/>
                  <a:pt x="6" y="26"/>
                </a:cubicBezTo>
                <a:cubicBezTo>
                  <a:pt x="0" y="32"/>
                  <a:pt x="9" y="34"/>
                  <a:pt x="13" y="33"/>
                </a:cubicBezTo>
                <a:lnTo>
                  <a:pt x="30" y="33"/>
                </a:lnTo>
                <a:close/>
              </a:path>
            </a:pathLst>
          </a:custGeom>
          <a:solidFill>
            <a:srgbClr val="BFBFBF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27" name="Freeform 127"/>
          <p:cNvSpPr>
            <a:spLocks/>
          </p:cNvSpPr>
          <p:nvPr/>
        </p:nvSpPr>
        <p:spPr bwMode="auto">
          <a:xfrm>
            <a:off x="7249709" y="1297492"/>
            <a:ext cx="48511" cy="37862"/>
          </a:xfrm>
          <a:custGeom>
            <a:avLst/>
            <a:gdLst/>
            <a:ahLst/>
            <a:cxnLst>
              <a:cxn ang="0">
                <a:pos x="31" y="9"/>
              </a:cxn>
              <a:cxn ang="0">
                <a:pos x="30" y="8"/>
              </a:cxn>
              <a:cxn ang="0">
                <a:pos x="15" y="6"/>
              </a:cxn>
              <a:cxn ang="0">
                <a:pos x="1" y="16"/>
              </a:cxn>
              <a:cxn ang="0">
                <a:pos x="19" y="23"/>
              </a:cxn>
              <a:cxn ang="0">
                <a:pos x="22" y="27"/>
              </a:cxn>
              <a:cxn ang="0">
                <a:pos x="31" y="25"/>
              </a:cxn>
              <a:cxn ang="0">
                <a:pos x="24" y="8"/>
              </a:cxn>
              <a:cxn ang="0">
                <a:pos x="31" y="9"/>
              </a:cxn>
            </a:cxnLst>
            <a:rect l="0" t="0" r="r" b="b"/>
            <a:pathLst>
              <a:path w="35" h="27">
                <a:moveTo>
                  <a:pt x="31" y="9"/>
                </a:moveTo>
                <a:cubicBezTo>
                  <a:pt x="31" y="9"/>
                  <a:pt x="30" y="9"/>
                  <a:pt x="30" y="8"/>
                </a:cubicBezTo>
                <a:cubicBezTo>
                  <a:pt x="30" y="1"/>
                  <a:pt x="13" y="0"/>
                  <a:pt x="15" y="6"/>
                </a:cubicBezTo>
                <a:cubicBezTo>
                  <a:pt x="11" y="8"/>
                  <a:pt x="1" y="11"/>
                  <a:pt x="1" y="16"/>
                </a:cubicBezTo>
                <a:cubicBezTo>
                  <a:pt x="0" y="26"/>
                  <a:pt x="14" y="20"/>
                  <a:pt x="19" y="23"/>
                </a:cubicBezTo>
                <a:cubicBezTo>
                  <a:pt x="20" y="23"/>
                  <a:pt x="21" y="26"/>
                  <a:pt x="22" y="27"/>
                </a:cubicBezTo>
                <a:cubicBezTo>
                  <a:pt x="23" y="27"/>
                  <a:pt x="30" y="26"/>
                  <a:pt x="31" y="25"/>
                </a:cubicBezTo>
                <a:cubicBezTo>
                  <a:pt x="35" y="20"/>
                  <a:pt x="27" y="11"/>
                  <a:pt x="24" y="8"/>
                </a:cubicBezTo>
                <a:lnTo>
                  <a:pt x="31" y="9"/>
                </a:lnTo>
                <a:close/>
              </a:path>
            </a:pathLst>
          </a:custGeom>
          <a:solidFill>
            <a:srgbClr val="BFBFBF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28" name="Freeform 128"/>
          <p:cNvSpPr>
            <a:spLocks/>
          </p:cNvSpPr>
          <p:nvPr/>
        </p:nvSpPr>
        <p:spPr bwMode="auto">
          <a:xfrm>
            <a:off x="7297037" y="1253713"/>
            <a:ext cx="62710" cy="69809"/>
          </a:xfrm>
          <a:custGeom>
            <a:avLst/>
            <a:gdLst/>
            <a:ahLst/>
            <a:cxnLst>
              <a:cxn ang="0">
                <a:pos x="5" y="18"/>
              </a:cxn>
              <a:cxn ang="0">
                <a:pos x="3" y="19"/>
              </a:cxn>
              <a:cxn ang="0">
                <a:pos x="0" y="27"/>
              </a:cxn>
              <a:cxn ang="0">
                <a:pos x="6" y="32"/>
              </a:cxn>
              <a:cxn ang="0">
                <a:pos x="5" y="44"/>
              </a:cxn>
              <a:cxn ang="0">
                <a:pos x="11" y="48"/>
              </a:cxn>
              <a:cxn ang="0">
                <a:pos x="13" y="50"/>
              </a:cxn>
              <a:cxn ang="0">
                <a:pos x="16" y="48"/>
              </a:cxn>
              <a:cxn ang="0">
                <a:pos x="27" y="39"/>
              </a:cxn>
              <a:cxn ang="0">
                <a:pos x="44" y="31"/>
              </a:cxn>
              <a:cxn ang="0">
                <a:pos x="42" y="22"/>
              </a:cxn>
              <a:cxn ang="0">
                <a:pos x="42" y="13"/>
              </a:cxn>
              <a:cxn ang="0">
                <a:pos x="39" y="5"/>
              </a:cxn>
              <a:cxn ang="0">
                <a:pos x="34" y="4"/>
              </a:cxn>
              <a:cxn ang="0">
                <a:pos x="32" y="4"/>
              </a:cxn>
              <a:cxn ang="0">
                <a:pos x="29" y="1"/>
              </a:cxn>
              <a:cxn ang="0">
                <a:pos x="20" y="18"/>
              </a:cxn>
              <a:cxn ang="0">
                <a:pos x="5" y="17"/>
              </a:cxn>
              <a:cxn ang="0">
                <a:pos x="5" y="18"/>
              </a:cxn>
            </a:cxnLst>
            <a:rect l="0" t="0" r="r" b="b"/>
            <a:pathLst>
              <a:path w="45" h="50">
                <a:moveTo>
                  <a:pt x="5" y="18"/>
                </a:moveTo>
                <a:cubicBezTo>
                  <a:pt x="4" y="18"/>
                  <a:pt x="4" y="18"/>
                  <a:pt x="3" y="19"/>
                </a:cubicBezTo>
                <a:cubicBezTo>
                  <a:pt x="3" y="21"/>
                  <a:pt x="0" y="25"/>
                  <a:pt x="0" y="27"/>
                </a:cubicBezTo>
                <a:cubicBezTo>
                  <a:pt x="1" y="30"/>
                  <a:pt x="5" y="31"/>
                  <a:pt x="6" y="32"/>
                </a:cubicBezTo>
                <a:cubicBezTo>
                  <a:pt x="10" y="37"/>
                  <a:pt x="3" y="38"/>
                  <a:pt x="5" y="44"/>
                </a:cubicBezTo>
                <a:cubicBezTo>
                  <a:pt x="6" y="48"/>
                  <a:pt x="8" y="47"/>
                  <a:pt x="11" y="48"/>
                </a:cubicBezTo>
                <a:cubicBezTo>
                  <a:pt x="12" y="49"/>
                  <a:pt x="12" y="50"/>
                  <a:pt x="13" y="50"/>
                </a:cubicBezTo>
                <a:cubicBezTo>
                  <a:pt x="16" y="50"/>
                  <a:pt x="15" y="50"/>
                  <a:pt x="16" y="48"/>
                </a:cubicBezTo>
                <a:cubicBezTo>
                  <a:pt x="20" y="43"/>
                  <a:pt x="19" y="39"/>
                  <a:pt x="27" y="39"/>
                </a:cubicBezTo>
                <a:cubicBezTo>
                  <a:pt x="35" y="39"/>
                  <a:pt x="45" y="43"/>
                  <a:pt x="44" y="31"/>
                </a:cubicBezTo>
                <a:cubicBezTo>
                  <a:pt x="44" y="27"/>
                  <a:pt x="43" y="25"/>
                  <a:pt x="42" y="22"/>
                </a:cubicBezTo>
                <a:cubicBezTo>
                  <a:pt x="42" y="19"/>
                  <a:pt x="42" y="16"/>
                  <a:pt x="42" y="13"/>
                </a:cubicBezTo>
                <a:cubicBezTo>
                  <a:pt x="42" y="9"/>
                  <a:pt x="42" y="7"/>
                  <a:pt x="39" y="5"/>
                </a:cubicBezTo>
                <a:cubicBezTo>
                  <a:pt x="37" y="4"/>
                  <a:pt x="35" y="4"/>
                  <a:pt x="34" y="4"/>
                </a:cubicBezTo>
                <a:cubicBezTo>
                  <a:pt x="33" y="4"/>
                  <a:pt x="32" y="4"/>
                  <a:pt x="32" y="4"/>
                </a:cubicBezTo>
                <a:cubicBezTo>
                  <a:pt x="31" y="3"/>
                  <a:pt x="30" y="2"/>
                  <a:pt x="29" y="1"/>
                </a:cubicBezTo>
                <a:cubicBezTo>
                  <a:pt x="22" y="0"/>
                  <a:pt x="19" y="12"/>
                  <a:pt x="20" y="18"/>
                </a:cubicBezTo>
                <a:cubicBezTo>
                  <a:pt x="15" y="19"/>
                  <a:pt x="10" y="17"/>
                  <a:pt x="5" y="17"/>
                </a:cubicBezTo>
                <a:lnTo>
                  <a:pt x="5" y="18"/>
                </a:lnTo>
                <a:close/>
              </a:path>
            </a:pathLst>
          </a:custGeom>
          <a:solidFill>
            <a:srgbClr val="BFBFBF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29" name="Freeform 129"/>
          <p:cNvSpPr>
            <a:spLocks/>
          </p:cNvSpPr>
          <p:nvPr/>
        </p:nvSpPr>
        <p:spPr bwMode="auto">
          <a:xfrm>
            <a:off x="7343182" y="1218217"/>
            <a:ext cx="27214" cy="46145"/>
          </a:xfrm>
          <a:custGeom>
            <a:avLst/>
            <a:gdLst/>
            <a:ahLst/>
            <a:cxnLst>
              <a:cxn ang="0">
                <a:pos x="9" y="0"/>
              </a:cxn>
              <a:cxn ang="0">
                <a:pos x="2" y="11"/>
              </a:cxn>
              <a:cxn ang="0">
                <a:pos x="7" y="19"/>
              </a:cxn>
              <a:cxn ang="0">
                <a:pos x="6" y="27"/>
              </a:cxn>
              <a:cxn ang="0">
                <a:pos x="9" y="30"/>
              </a:cxn>
              <a:cxn ang="0">
                <a:pos x="13" y="33"/>
              </a:cxn>
              <a:cxn ang="0">
                <a:pos x="16" y="29"/>
              </a:cxn>
              <a:cxn ang="0">
                <a:pos x="18" y="20"/>
              </a:cxn>
              <a:cxn ang="0">
                <a:pos x="13" y="3"/>
              </a:cxn>
              <a:cxn ang="0">
                <a:pos x="9" y="0"/>
              </a:cxn>
            </a:cxnLst>
            <a:rect l="0" t="0" r="r" b="b"/>
            <a:pathLst>
              <a:path w="20" h="33">
                <a:moveTo>
                  <a:pt x="9" y="0"/>
                </a:moveTo>
                <a:cubicBezTo>
                  <a:pt x="5" y="2"/>
                  <a:pt x="0" y="5"/>
                  <a:pt x="2" y="11"/>
                </a:cubicBezTo>
                <a:cubicBezTo>
                  <a:pt x="2" y="14"/>
                  <a:pt x="6" y="15"/>
                  <a:pt x="7" y="19"/>
                </a:cubicBezTo>
                <a:cubicBezTo>
                  <a:pt x="7" y="21"/>
                  <a:pt x="6" y="24"/>
                  <a:pt x="6" y="27"/>
                </a:cubicBezTo>
                <a:cubicBezTo>
                  <a:pt x="6" y="28"/>
                  <a:pt x="7" y="29"/>
                  <a:pt x="9" y="30"/>
                </a:cubicBezTo>
                <a:cubicBezTo>
                  <a:pt x="9" y="29"/>
                  <a:pt x="14" y="33"/>
                  <a:pt x="13" y="33"/>
                </a:cubicBezTo>
                <a:cubicBezTo>
                  <a:pt x="17" y="33"/>
                  <a:pt x="16" y="32"/>
                  <a:pt x="16" y="29"/>
                </a:cubicBezTo>
                <a:cubicBezTo>
                  <a:pt x="16" y="25"/>
                  <a:pt x="17" y="23"/>
                  <a:pt x="18" y="20"/>
                </a:cubicBezTo>
                <a:cubicBezTo>
                  <a:pt x="20" y="12"/>
                  <a:pt x="15" y="9"/>
                  <a:pt x="13" y="3"/>
                </a:cubicBezTo>
                <a:lnTo>
                  <a:pt x="9" y="0"/>
                </a:lnTo>
                <a:close/>
              </a:path>
            </a:pathLst>
          </a:custGeom>
          <a:solidFill>
            <a:srgbClr val="BFBFBF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30" name="Freeform 130"/>
          <p:cNvSpPr>
            <a:spLocks/>
          </p:cNvSpPr>
          <p:nvPr/>
        </p:nvSpPr>
        <p:spPr bwMode="auto">
          <a:xfrm>
            <a:off x="7106543" y="1327071"/>
            <a:ext cx="54427" cy="63892"/>
          </a:xfrm>
          <a:custGeom>
            <a:avLst/>
            <a:gdLst/>
            <a:ahLst/>
            <a:cxnLst>
              <a:cxn ang="0">
                <a:pos x="35" y="15"/>
              </a:cxn>
              <a:cxn ang="0">
                <a:pos x="25" y="3"/>
              </a:cxn>
              <a:cxn ang="0">
                <a:pos x="8" y="12"/>
              </a:cxn>
              <a:cxn ang="0">
                <a:pos x="3" y="26"/>
              </a:cxn>
              <a:cxn ang="0">
                <a:pos x="1" y="35"/>
              </a:cxn>
              <a:cxn ang="0">
                <a:pos x="15" y="35"/>
              </a:cxn>
              <a:cxn ang="0">
                <a:pos x="23" y="45"/>
              </a:cxn>
              <a:cxn ang="0">
                <a:pos x="37" y="25"/>
              </a:cxn>
              <a:cxn ang="0">
                <a:pos x="35" y="8"/>
              </a:cxn>
              <a:cxn ang="0">
                <a:pos x="35" y="15"/>
              </a:cxn>
            </a:cxnLst>
            <a:rect l="0" t="0" r="r" b="b"/>
            <a:pathLst>
              <a:path w="39" h="46">
                <a:moveTo>
                  <a:pt x="35" y="15"/>
                </a:moveTo>
                <a:cubicBezTo>
                  <a:pt x="33" y="11"/>
                  <a:pt x="30" y="5"/>
                  <a:pt x="25" y="3"/>
                </a:cubicBezTo>
                <a:cubicBezTo>
                  <a:pt x="18" y="0"/>
                  <a:pt x="12" y="8"/>
                  <a:pt x="8" y="12"/>
                </a:cubicBezTo>
                <a:cubicBezTo>
                  <a:pt x="4" y="17"/>
                  <a:pt x="4" y="20"/>
                  <a:pt x="3" y="26"/>
                </a:cubicBezTo>
                <a:cubicBezTo>
                  <a:pt x="2" y="29"/>
                  <a:pt x="0" y="31"/>
                  <a:pt x="1" y="35"/>
                </a:cubicBezTo>
                <a:cubicBezTo>
                  <a:pt x="5" y="35"/>
                  <a:pt x="12" y="33"/>
                  <a:pt x="15" y="35"/>
                </a:cubicBezTo>
                <a:cubicBezTo>
                  <a:pt x="20" y="38"/>
                  <a:pt x="16" y="45"/>
                  <a:pt x="23" y="45"/>
                </a:cubicBezTo>
                <a:cubicBezTo>
                  <a:pt x="32" y="46"/>
                  <a:pt x="36" y="32"/>
                  <a:pt x="37" y="25"/>
                </a:cubicBezTo>
                <a:cubicBezTo>
                  <a:pt x="37" y="19"/>
                  <a:pt x="39" y="13"/>
                  <a:pt x="35" y="8"/>
                </a:cubicBezTo>
                <a:lnTo>
                  <a:pt x="35" y="15"/>
                </a:lnTo>
                <a:close/>
              </a:path>
            </a:pathLst>
          </a:custGeom>
          <a:solidFill>
            <a:srgbClr val="BFBFBF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31" name="Freeform 131"/>
          <p:cNvSpPr>
            <a:spLocks/>
          </p:cNvSpPr>
          <p:nvPr/>
        </p:nvSpPr>
        <p:spPr bwMode="auto">
          <a:xfrm>
            <a:off x="7177535" y="1322338"/>
            <a:ext cx="68625" cy="63892"/>
          </a:xfrm>
          <a:custGeom>
            <a:avLst/>
            <a:gdLst/>
            <a:ahLst/>
            <a:cxnLst>
              <a:cxn ang="0">
                <a:pos x="9" y="0"/>
              </a:cxn>
              <a:cxn ang="0">
                <a:pos x="1" y="10"/>
              </a:cxn>
              <a:cxn ang="0">
                <a:pos x="4" y="18"/>
              </a:cxn>
              <a:cxn ang="0">
                <a:pos x="8" y="22"/>
              </a:cxn>
              <a:cxn ang="0">
                <a:pos x="9" y="36"/>
              </a:cxn>
              <a:cxn ang="0">
                <a:pos x="20" y="38"/>
              </a:cxn>
              <a:cxn ang="0">
                <a:pos x="39" y="41"/>
              </a:cxn>
              <a:cxn ang="0">
                <a:pos x="44" y="46"/>
              </a:cxn>
              <a:cxn ang="0">
                <a:pos x="48" y="40"/>
              </a:cxn>
              <a:cxn ang="0">
                <a:pos x="34" y="17"/>
              </a:cxn>
              <a:cxn ang="0">
                <a:pos x="30" y="16"/>
              </a:cxn>
              <a:cxn ang="0">
                <a:pos x="24" y="11"/>
              </a:cxn>
              <a:cxn ang="0">
                <a:pos x="12" y="2"/>
              </a:cxn>
              <a:cxn ang="0">
                <a:pos x="9" y="0"/>
              </a:cxn>
            </a:cxnLst>
            <a:rect l="0" t="0" r="r" b="b"/>
            <a:pathLst>
              <a:path w="49" h="46">
                <a:moveTo>
                  <a:pt x="9" y="0"/>
                </a:moveTo>
                <a:cubicBezTo>
                  <a:pt x="3" y="0"/>
                  <a:pt x="0" y="3"/>
                  <a:pt x="1" y="10"/>
                </a:cubicBezTo>
                <a:cubicBezTo>
                  <a:pt x="1" y="12"/>
                  <a:pt x="3" y="17"/>
                  <a:pt x="4" y="18"/>
                </a:cubicBezTo>
                <a:cubicBezTo>
                  <a:pt x="6" y="20"/>
                  <a:pt x="7" y="20"/>
                  <a:pt x="8" y="22"/>
                </a:cubicBezTo>
                <a:cubicBezTo>
                  <a:pt x="10" y="27"/>
                  <a:pt x="8" y="31"/>
                  <a:pt x="9" y="36"/>
                </a:cubicBezTo>
                <a:cubicBezTo>
                  <a:pt x="11" y="40"/>
                  <a:pt x="16" y="38"/>
                  <a:pt x="20" y="38"/>
                </a:cubicBezTo>
                <a:cubicBezTo>
                  <a:pt x="25" y="38"/>
                  <a:pt x="35" y="38"/>
                  <a:pt x="39" y="41"/>
                </a:cubicBezTo>
                <a:cubicBezTo>
                  <a:pt x="41" y="43"/>
                  <a:pt x="40" y="46"/>
                  <a:pt x="44" y="46"/>
                </a:cubicBezTo>
                <a:cubicBezTo>
                  <a:pt x="48" y="46"/>
                  <a:pt x="48" y="43"/>
                  <a:pt x="48" y="40"/>
                </a:cubicBezTo>
                <a:cubicBezTo>
                  <a:pt x="49" y="30"/>
                  <a:pt x="44" y="20"/>
                  <a:pt x="34" y="17"/>
                </a:cubicBezTo>
                <a:cubicBezTo>
                  <a:pt x="32" y="17"/>
                  <a:pt x="32" y="17"/>
                  <a:pt x="30" y="16"/>
                </a:cubicBezTo>
                <a:cubicBezTo>
                  <a:pt x="28" y="15"/>
                  <a:pt x="26" y="12"/>
                  <a:pt x="24" y="11"/>
                </a:cubicBezTo>
                <a:cubicBezTo>
                  <a:pt x="21" y="8"/>
                  <a:pt x="12" y="6"/>
                  <a:pt x="12" y="2"/>
                </a:cubicBezTo>
                <a:lnTo>
                  <a:pt x="9" y="0"/>
                </a:lnTo>
                <a:close/>
              </a:path>
            </a:pathLst>
          </a:custGeom>
          <a:solidFill>
            <a:srgbClr val="BFBFBF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32" name="Freeform 132"/>
          <p:cNvSpPr>
            <a:spLocks/>
          </p:cNvSpPr>
          <p:nvPr/>
        </p:nvSpPr>
        <p:spPr bwMode="auto">
          <a:xfrm>
            <a:off x="7124291" y="1392147"/>
            <a:ext cx="28397" cy="16565"/>
          </a:xfrm>
          <a:custGeom>
            <a:avLst/>
            <a:gdLst/>
            <a:ahLst/>
            <a:cxnLst>
              <a:cxn ang="0">
                <a:pos x="14" y="0"/>
              </a:cxn>
              <a:cxn ang="0">
                <a:pos x="6" y="9"/>
              </a:cxn>
              <a:cxn ang="0">
                <a:pos x="18" y="11"/>
              </a:cxn>
              <a:cxn ang="0">
                <a:pos x="18" y="0"/>
              </a:cxn>
              <a:cxn ang="0">
                <a:pos x="14" y="0"/>
              </a:cxn>
            </a:cxnLst>
            <a:rect l="0" t="0" r="r" b="b"/>
            <a:pathLst>
              <a:path w="20" h="12">
                <a:moveTo>
                  <a:pt x="14" y="0"/>
                </a:moveTo>
                <a:cubicBezTo>
                  <a:pt x="9" y="0"/>
                  <a:pt x="0" y="1"/>
                  <a:pt x="6" y="9"/>
                </a:cubicBezTo>
                <a:cubicBezTo>
                  <a:pt x="8" y="11"/>
                  <a:pt x="15" y="12"/>
                  <a:pt x="18" y="11"/>
                </a:cubicBezTo>
                <a:cubicBezTo>
                  <a:pt x="20" y="9"/>
                  <a:pt x="20" y="3"/>
                  <a:pt x="18" y="0"/>
                </a:cubicBezTo>
                <a:lnTo>
                  <a:pt x="14" y="0"/>
                </a:lnTo>
                <a:close/>
              </a:path>
            </a:pathLst>
          </a:custGeom>
          <a:solidFill>
            <a:srgbClr val="BFBFBF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33" name="Freeform 133"/>
          <p:cNvSpPr>
            <a:spLocks/>
          </p:cNvSpPr>
          <p:nvPr/>
        </p:nvSpPr>
        <p:spPr bwMode="auto">
          <a:xfrm>
            <a:off x="7039101" y="1328255"/>
            <a:ext cx="44961" cy="57977"/>
          </a:xfrm>
          <a:custGeom>
            <a:avLst/>
            <a:gdLst/>
            <a:ahLst/>
            <a:cxnLst>
              <a:cxn ang="0">
                <a:pos x="32" y="22"/>
              </a:cxn>
              <a:cxn ang="0">
                <a:pos x="29" y="9"/>
              </a:cxn>
              <a:cxn ang="0">
                <a:pos x="15" y="11"/>
              </a:cxn>
              <a:cxn ang="0">
                <a:pos x="13" y="7"/>
              </a:cxn>
              <a:cxn ang="0">
                <a:pos x="8" y="3"/>
              </a:cxn>
              <a:cxn ang="0">
                <a:pos x="2" y="4"/>
              </a:cxn>
              <a:cxn ang="0">
                <a:pos x="2" y="17"/>
              </a:cxn>
              <a:cxn ang="0">
                <a:pos x="6" y="23"/>
              </a:cxn>
              <a:cxn ang="0">
                <a:pos x="12" y="25"/>
              </a:cxn>
              <a:cxn ang="0">
                <a:pos x="9" y="41"/>
              </a:cxn>
              <a:cxn ang="0">
                <a:pos x="22" y="33"/>
              </a:cxn>
              <a:cxn ang="0">
                <a:pos x="26" y="22"/>
              </a:cxn>
              <a:cxn ang="0">
                <a:pos x="32" y="22"/>
              </a:cxn>
            </a:cxnLst>
            <a:rect l="0" t="0" r="r" b="b"/>
            <a:pathLst>
              <a:path w="32" h="42">
                <a:moveTo>
                  <a:pt x="32" y="22"/>
                </a:moveTo>
                <a:cubicBezTo>
                  <a:pt x="28" y="22"/>
                  <a:pt x="32" y="11"/>
                  <a:pt x="29" y="9"/>
                </a:cubicBezTo>
                <a:cubicBezTo>
                  <a:pt x="27" y="7"/>
                  <a:pt x="17" y="14"/>
                  <a:pt x="15" y="11"/>
                </a:cubicBezTo>
                <a:cubicBezTo>
                  <a:pt x="14" y="10"/>
                  <a:pt x="14" y="8"/>
                  <a:pt x="13" y="7"/>
                </a:cubicBezTo>
                <a:cubicBezTo>
                  <a:pt x="11" y="5"/>
                  <a:pt x="10" y="4"/>
                  <a:pt x="8" y="3"/>
                </a:cubicBezTo>
                <a:cubicBezTo>
                  <a:pt x="4" y="1"/>
                  <a:pt x="3" y="0"/>
                  <a:pt x="2" y="4"/>
                </a:cubicBezTo>
                <a:cubicBezTo>
                  <a:pt x="0" y="7"/>
                  <a:pt x="1" y="14"/>
                  <a:pt x="2" y="17"/>
                </a:cubicBezTo>
                <a:cubicBezTo>
                  <a:pt x="3" y="19"/>
                  <a:pt x="4" y="21"/>
                  <a:pt x="6" y="23"/>
                </a:cubicBezTo>
                <a:cubicBezTo>
                  <a:pt x="8" y="23"/>
                  <a:pt x="10" y="24"/>
                  <a:pt x="12" y="25"/>
                </a:cubicBezTo>
                <a:cubicBezTo>
                  <a:pt x="15" y="31"/>
                  <a:pt x="7" y="35"/>
                  <a:pt x="9" y="41"/>
                </a:cubicBezTo>
                <a:cubicBezTo>
                  <a:pt x="12" y="42"/>
                  <a:pt x="21" y="36"/>
                  <a:pt x="22" y="33"/>
                </a:cubicBezTo>
                <a:cubicBezTo>
                  <a:pt x="28" y="25"/>
                  <a:pt x="29" y="30"/>
                  <a:pt x="26" y="22"/>
                </a:cubicBezTo>
                <a:lnTo>
                  <a:pt x="32" y="22"/>
                </a:lnTo>
                <a:close/>
              </a:path>
            </a:pathLst>
          </a:custGeom>
          <a:solidFill>
            <a:srgbClr val="BFBFBF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34" name="Freeform 134"/>
          <p:cNvSpPr>
            <a:spLocks/>
          </p:cNvSpPr>
          <p:nvPr/>
        </p:nvSpPr>
        <p:spPr bwMode="auto">
          <a:xfrm>
            <a:off x="6188387" y="2607283"/>
            <a:ext cx="74541" cy="42595"/>
          </a:xfrm>
          <a:custGeom>
            <a:avLst/>
            <a:gdLst/>
            <a:ahLst/>
            <a:cxnLst>
              <a:cxn ang="0">
                <a:pos x="33" y="0"/>
              </a:cxn>
              <a:cxn ang="0">
                <a:pos x="18" y="7"/>
              </a:cxn>
              <a:cxn ang="0">
                <a:pos x="14" y="11"/>
              </a:cxn>
              <a:cxn ang="0">
                <a:pos x="11" y="13"/>
              </a:cxn>
              <a:cxn ang="0">
                <a:pos x="6" y="15"/>
              </a:cxn>
              <a:cxn ang="0">
                <a:pos x="3" y="29"/>
              </a:cxn>
              <a:cxn ang="0">
                <a:pos x="11" y="29"/>
              </a:cxn>
              <a:cxn ang="0">
                <a:pos x="19" y="25"/>
              </a:cxn>
              <a:cxn ang="0">
                <a:pos x="26" y="25"/>
              </a:cxn>
              <a:cxn ang="0">
                <a:pos x="31" y="26"/>
              </a:cxn>
              <a:cxn ang="0">
                <a:pos x="39" y="23"/>
              </a:cxn>
              <a:cxn ang="0">
                <a:pos x="44" y="20"/>
              </a:cxn>
              <a:cxn ang="0">
                <a:pos x="50" y="19"/>
              </a:cxn>
              <a:cxn ang="0">
                <a:pos x="53" y="15"/>
              </a:cxn>
              <a:cxn ang="0">
                <a:pos x="54" y="13"/>
              </a:cxn>
              <a:cxn ang="0">
                <a:pos x="46" y="10"/>
              </a:cxn>
              <a:cxn ang="0">
                <a:pos x="41" y="9"/>
              </a:cxn>
              <a:cxn ang="0">
                <a:pos x="40" y="4"/>
              </a:cxn>
              <a:cxn ang="0">
                <a:pos x="39" y="1"/>
              </a:cxn>
              <a:cxn ang="0">
                <a:pos x="32" y="2"/>
              </a:cxn>
              <a:cxn ang="0">
                <a:pos x="33" y="0"/>
              </a:cxn>
            </a:cxnLst>
            <a:rect l="0" t="0" r="r" b="b"/>
            <a:pathLst>
              <a:path w="54" h="31">
                <a:moveTo>
                  <a:pt x="33" y="0"/>
                </a:moveTo>
                <a:cubicBezTo>
                  <a:pt x="28" y="0"/>
                  <a:pt x="21" y="4"/>
                  <a:pt x="18" y="7"/>
                </a:cubicBezTo>
                <a:cubicBezTo>
                  <a:pt x="16" y="9"/>
                  <a:pt x="16" y="10"/>
                  <a:pt x="14" y="11"/>
                </a:cubicBezTo>
                <a:cubicBezTo>
                  <a:pt x="13" y="12"/>
                  <a:pt x="12" y="12"/>
                  <a:pt x="11" y="13"/>
                </a:cubicBezTo>
                <a:cubicBezTo>
                  <a:pt x="9" y="14"/>
                  <a:pt x="8" y="15"/>
                  <a:pt x="6" y="15"/>
                </a:cubicBezTo>
                <a:cubicBezTo>
                  <a:pt x="3" y="18"/>
                  <a:pt x="0" y="25"/>
                  <a:pt x="3" y="29"/>
                </a:cubicBezTo>
                <a:cubicBezTo>
                  <a:pt x="5" y="31"/>
                  <a:pt x="8" y="30"/>
                  <a:pt x="11" y="29"/>
                </a:cubicBezTo>
                <a:cubicBezTo>
                  <a:pt x="14" y="27"/>
                  <a:pt x="15" y="25"/>
                  <a:pt x="19" y="25"/>
                </a:cubicBezTo>
                <a:cubicBezTo>
                  <a:pt x="21" y="24"/>
                  <a:pt x="24" y="24"/>
                  <a:pt x="26" y="25"/>
                </a:cubicBezTo>
                <a:cubicBezTo>
                  <a:pt x="28" y="25"/>
                  <a:pt x="29" y="26"/>
                  <a:pt x="31" y="26"/>
                </a:cubicBezTo>
                <a:cubicBezTo>
                  <a:pt x="34" y="26"/>
                  <a:pt x="37" y="25"/>
                  <a:pt x="39" y="23"/>
                </a:cubicBezTo>
                <a:cubicBezTo>
                  <a:pt x="41" y="22"/>
                  <a:pt x="42" y="21"/>
                  <a:pt x="44" y="20"/>
                </a:cubicBezTo>
                <a:cubicBezTo>
                  <a:pt x="46" y="20"/>
                  <a:pt x="48" y="20"/>
                  <a:pt x="50" y="19"/>
                </a:cubicBezTo>
                <a:cubicBezTo>
                  <a:pt x="52" y="18"/>
                  <a:pt x="52" y="17"/>
                  <a:pt x="53" y="15"/>
                </a:cubicBezTo>
                <a:cubicBezTo>
                  <a:pt x="54" y="14"/>
                  <a:pt x="54" y="14"/>
                  <a:pt x="54" y="13"/>
                </a:cubicBezTo>
                <a:cubicBezTo>
                  <a:pt x="51" y="11"/>
                  <a:pt x="49" y="10"/>
                  <a:pt x="46" y="10"/>
                </a:cubicBezTo>
                <a:cubicBezTo>
                  <a:pt x="44" y="9"/>
                  <a:pt x="43" y="9"/>
                  <a:pt x="41" y="9"/>
                </a:cubicBezTo>
                <a:cubicBezTo>
                  <a:pt x="41" y="8"/>
                  <a:pt x="40" y="6"/>
                  <a:pt x="40" y="4"/>
                </a:cubicBezTo>
                <a:cubicBezTo>
                  <a:pt x="40" y="3"/>
                  <a:pt x="40" y="2"/>
                  <a:pt x="39" y="1"/>
                </a:cubicBezTo>
                <a:cubicBezTo>
                  <a:pt x="38" y="1"/>
                  <a:pt x="34" y="2"/>
                  <a:pt x="32" y="2"/>
                </a:cubicBezTo>
                <a:lnTo>
                  <a:pt x="33" y="0"/>
                </a:lnTo>
                <a:close/>
              </a:path>
            </a:pathLst>
          </a:custGeom>
          <a:solidFill>
            <a:srgbClr val="BFBFBF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35" name="Freeform 135"/>
          <p:cNvSpPr>
            <a:spLocks/>
          </p:cNvSpPr>
          <p:nvPr/>
        </p:nvSpPr>
        <p:spPr bwMode="auto">
          <a:xfrm>
            <a:off x="6195486" y="2576521"/>
            <a:ext cx="43778" cy="24847"/>
          </a:xfrm>
          <a:custGeom>
            <a:avLst/>
            <a:gdLst/>
            <a:ahLst/>
            <a:cxnLst>
              <a:cxn ang="0">
                <a:pos x="23" y="2"/>
              </a:cxn>
              <a:cxn ang="0">
                <a:pos x="9" y="7"/>
              </a:cxn>
              <a:cxn ang="0">
                <a:pos x="3" y="12"/>
              </a:cxn>
              <a:cxn ang="0">
                <a:pos x="1" y="16"/>
              </a:cxn>
              <a:cxn ang="0">
                <a:pos x="9" y="17"/>
              </a:cxn>
              <a:cxn ang="0">
                <a:pos x="24" y="15"/>
              </a:cxn>
              <a:cxn ang="0">
                <a:pos x="28" y="13"/>
              </a:cxn>
              <a:cxn ang="0">
                <a:pos x="26" y="0"/>
              </a:cxn>
              <a:cxn ang="0">
                <a:pos x="23" y="2"/>
              </a:cxn>
            </a:cxnLst>
            <a:rect l="0" t="0" r="r" b="b"/>
            <a:pathLst>
              <a:path w="32" h="18">
                <a:moveTo>
                  <a:pt x="23" y="2"/>
                </a:moveTo>
                <a:cubicBezTo>
                  <a:pt x="19" y="2"/>
                  <a:pt x="13" y="5"/>
                  <a:pt x="9" y="7"/>
                </a:cubicBezTo>
                <a:cubicBezTo>
                  <a:pt x="5" y="8"/>
                  <a:pt x="5" y="10"/>
                  <a:pt x="3" y="12"/>
                </a:cubicBezTo>
                <a:cubicBezTo>
                  <a:pt x="2" y="13"/>
                  <a:pt x="0" y="14"/>
                  <a:pt x="1" y="16"/>
                </a:cubicBezTo>
                <a:cubicBezTo>
                  <a:pt x="2" y="18"/>
                  <a:pt x="6" y="17"/>
                  <a:pt x="9" y="17"/>
                </a:cubicBezTo>
                <a:cubicBezTo>
                  <a:pt x="14" y="17"/>
                  <a:pt x="19" y="17"/>
                  <a:pt x="24" y="15"/>
                </a:cubicBezTo>
                <a:cubicBezTo>
                  <a:pt x="25" y="14"/>
                  <a:pt x="27" y="14"/>
                  <a:pt x="28" y="13"/>
                </a:cubicBezTo>
                <a:cubicBezTo>
                  <a:pt x="32" y="9"/>
                  <a:pt x="29" y="3"/>
                  <a:pt x="26" y="0"/>
                </a:cubicBezTo>
                <a:lnTo>
                  <a:pt x="23" y="2"/>
                </a:lnTo>
                <a:close/>
              </a:path>
            </a:pathLst>
          </a:custGeom>
          <a:solidFill>
            <a:srgbClr val="BFBFBF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36" name="Freeform 136"/>
          <p:cNvSpPr>
            <a:spLocks/>
          </p:cNvSpPr>
          <p:nvPr/>
        </p:nvSpPr>
        <p:spPr bwMode="auto">
          <a:xfrm>
            <a:off x="6157624" y="2634497"/>
            <a:ext cx="30763" cy="29580"/>
          </a:xfrm>
          <a:custGeom>
            <a:avLst/>
            <a:gdLst/>
            <a:ahLst/>
            <a:cxnLst>
              <a:cxn ang="0">
                <a:pos x="16" y="5"/>
              </a:cxn>
              <a:cxn ang="0">
                <a:pos x="7" y="4"/>
              </a:cxn>
              <a:cxn ang="0">
                <a:pos x="0" y="12"/>
              </a:cxn>
              <a:cxn ang="0">
                <a:pos x="7" y="19"/>
              </a:cxn>
              <a:cxn ang="0">
                <a:pos x="10" y="20"/>
              </a:cxn>
              <a:cxn ang="0">
                <a:pos x="17" y="18"/>
              </a:cxn>
              <a:cxn ang="0">
                <a:pos x="21" y="13"/>
              </a:cxn>
              <a:cxn ang="0">
                <a:pos x="14" y="0"/>
              </a:cxn>
              <a:cxn ang="0">
                <a:pos x="16" y="5"/>
              </a:cxn>
            </a:cxnLst>
            <a:rect l="0" t="0" r="r" b="b"/>
            <a:pathLst>
              <a:path w="22" h="21">
                <a:moveTo>
                  <a:pt x="16" y="5"/>
                </a:moveTo>
                <a:cubicBezTo>
                  <a:pt x="13" y="3"/>
                  <a:pt x="10" y="2"/>
                  <a:pt x="7" y="4"/>
                </a:cubicBezTo>
                <a:cubicBezTo>
                  <a:pt x="4" y="5"/>
                  <a:pt x="1" y="9"/>
                  <a:pt x="0" y="12"/>
                </a:cubicBezTo>
                <a:cubicBezTo>
                  <a:pt x="0" y="15"/>
                  <a:pt x="4" y="18"/>
                  <a:pt x="7" y="19"/>
                </a:cubicBezTo>
                <a:cubicBezTo>
                  <a:pt x="8" y="19"/>
                  <a:pt x="9" y="20"/>
                  <a:pt x="10" y="20"/>
                </a:cubicBezTo>
                <a:cubicBezTo>
                  <a:pt x="13" y="21"/>
                  <a:pt x="15" y="19"/>
                  <a:pt x="17" y="18"/>
                </a:cubicBezTo>
                <a:cubicBezTo>
                  <a:pt x="19" y="16"/>
                  <a:pt x="21" y="16"/>
                  <a:pt x="21" y="13"/>
                </a:cubicBezTo>
                <a:cubicBezTo>
                  <a:pt x="22" y="8"/>
                  <a:pt x="19" y="3"/>
                  <a:pt x="14" y="0"/>
                </a:cubicBezTo>
                <a:lnTo>
                  <a:pt x="16" y="5"/>
                </a:lnTo>
                <a:close/>
              </a:path>
            </a:pathLst>
          </a:custGeom>
          <a:solidFill>
            <a:srgbClr val="BFBFBF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37" name="Freeform 137"/>
          <p:cNvSpPr>
            <a:spLocks noEditPoints="1"/>
          </p:cNvSpPr>
          <p:nvPr/>
        </p:nvSpPr>
        <p:spPr bwMode="auto">
          <a:xfrm>
            <a:off x="6929065" y="1338903"/>
            <a:ext cx="139617" cy="153815"/>
          </a:xfrm>
          <a:custGeom>
            <a:avLst/>
            <a:gdLst/>
            <a:ahLst/>
            <a:cxnLst>
              <a:cxn ang="0">
                <a:pos x="39" y="61"/>
              </a:cxn>
              <a:cxn ang="0">
                <a:pos x="38" y="59"/>
              </a:cxn>
              <a:cxn ang="0">
                <a:pos x="29" y="68"/>
              </a:cxn>
              <a:cxn ang="0">
                <a:pos x="15" y="70"/>
              </a:cxn>
              <a:cxn ang="0">
                <a:pos x="18" y="80"/>
              </a:cxn>
              <a:cxn ang="0">
                <a:pos x="3" y="82"/>
              </a:cxn>
              <a:cxn ang="0">
                <a:pos x="0" y="93"/>
              </a:cxn>
              <a:cxn ang="0">
                <a:pos x="5" y="102"/>
              </a:cxn>
              <a:cxn ang="0">
                <a:pos x="22" y="104"/>
              </a:cxn>
              <a:cxn ang="0">
                <a:pos x="26" y="109"/>
              </a:cxn>
              <a:cxn ang="0">
                <a:pos x="27" y="105"/>
              </a:cxn>
              <a:cxn ang="0">
                <a:pos x="31" y="96"/>
              </a:cxn>
              <a:cxn ang="0">
                <a:pos x="40" y="92"/>
              </a:cxn>
              <a:cxn ang="0">
                <a:pos x="39" y="61"/>
              </a:cxn>
              <a:cxn ang="0">
                <a:pos x="96" y="40"/>
              </a:cxn>
              <a:cxn ang="0">
                <a:pos x="87" y="36"/>
              </a:cxn>
              <a:cxn ang="0">
                <a:pos x="82" y="35"/>
              </a:cxn>
              <a:cxn ang="0">
                <a:pos x="78" y="32"/>
              </a:cxn>
              <a:cxn ang="0">
                <a:pos x="72" y="30"/>
              </a:cxn>
              <a:cxn ang="0">
                <a:pos x="69" y="30"/>
              </a:cxn>
              <a:cxn ang="0">
                <a:pos x="67" y="29"/>
              </a:cxn>
              <a:cxn ang="0">
                <a:pos x="68" y="29"/>
              </a:cxn>
              <a:cxn ang="0">
                <a:pos x="67" y="29"/>
              </a:cxn>
              <a:cxn ang="0">
                <a:pos x="64" y="25"/>
              </a:cxn>
              <a:cxn ang="0">
                <a:pos x="56" y="15"/>
              </a:cxn>
              <a:cxn ang="0">
                <a:pos x="57" y="2"/>
              </a:cxn>
              <a:cxn ang="0">
                <a:pos x="49" y="1"/>
              </a:cxn>
              <a:cxn ang="0">
                <a:pos x="45" y="7"/>
              </a:cxn>
              <a:cxn ang="0">
                <a:pos x="46" y="11"/>
              </a:cxn>
              <a:cxn ang="0">
                <a:pos x="46" y="18"/>
              </a:cxn>
              <a:cxn ang="0">
                <a:pos x="41" y="23"/>
              </a:cxn>
              <a:cxn ang="0">
                <a:pos x="37" y="24"/>
              </a:cxn>
              <a:cxn ang="0">
                <a:pos x="38" y="37"/>
              </a:cxn>
              <a:cxn ang="0">
                <a:pos x="38" y="59"/>
              </a:cxn>
              <a:cxn ang="0">
                <a:pos x="39" y="58"/>
              </a:cxn>
              <a:cxn ang="0">
                <a:pos x="43" y="62"/>
              </a:cxn>
              <a:cxn ang="0">
                <a:pos x="47" y="65"/>
              </a:cxn>
              <a:cxn ang="0">
                <a:pos x="50" y="67"/>
              </a:cxn>
              <a:cxn ang="0">
                <a:pos x="53" y="71"/>
              </a:cxn>
              <a:cxn ang="0">
                <a:pos x="56" y="71"/>
              </a:cxn>
              <a:cxn ang="0">
                <a:pos x="58" y="71"/>
              </a:cxn>
              <a:cxn ang="0">
                <a:pos x="59" y="72"/>
              </a:cxn>
              <a:cxn ang="0">
                <a:pos x="73" y="68"/>
              </a:cxn>
              <a:cxn ang="0">
                <a:pos x="81" y="57"/>
              </a:cxn>
              <a:cxn ang="0">
                <a:pos x="82" y="51"/>
              </a:cxn>
              <a:cxn ang="0">
                <a:pos x="94" y="46"/>
              </a:cxn>
              <a:cxn ang="0">
                <a:pos x="99" y="43"/>
              </a:cxn>
              <a:cxn ang="0">
                <a:pos x="96" y="40"/>
              </a:cxn>
            </a:cxnLst>
            <a:rect l="0" t="0" r="r" b="b"/>
            <a:pathLst>
              <a:path w="100" h="110">
                <a:moveTo>
                  <a:pt x="39" y="61"/>
                </a:moveTo>
                <a:cubicBezTo>
                  <a:pt x="39" y="61"/>
                  <a:pt x="38" y="60"/>
                  <a:pt x="38" y="59"/>
                </a:cubicBezTo>
                <a:cubicBezTo>
                  <a:pt x="29" y="68"/>
                  <a:pt x="29" y="68"/>
                  <a:pt x="29" y="68"/>
                </a:cubicBezTo>
                <a:cubicBezTo>
                  <a:pt x="29" y="62"/>
                  <a:pt x="17" y="67"/>
                  <a:pt x="15" y="70"/>
                </a:cubicBezTo>
                <a:cubicBezTo>
                  <a:pt x="13" y="73"/>
                  <a:pt x="16" y="78"/>
                  <a:pt x="18" y="80"/>
                </a:cubicBezTo>
                <a:cubicBezTo>
                  <a:pt x="14" y="84"/>
                  <a:pt x="8" y="79"/>
                  <a:pt x="3" y="82"/>
                </a:cubicBezTo>
                <a:cubicBezTo>
                  <a:pt x="0" y="83"/>
                  <a:pt x="0" y="89"/>
                  <a:pt x="0" y="93"/>
                </a:cubicBezTo>
                <a:cubicBezTo>
                  <a:pt x="0" y="98"/>
                  <a:pt x="0" y="100"/>
                  <a:pt x="5" y="102"/>
                </a:cubicBezTo>
                <a:cubicBezTo>
                  <a:pt x="11" y="104"/>
                  <a:pt x="18" y="102"/>
                  <a:pt x="22" y="104"/>
                </a:cubicBezTo>
                <a:cubicBezTo>
                  <a:pt x="22" y="106"/>
                  <a:pt x="23" y="110"/>
                  <a:pt x="26" y="109"/>
                </a:cubicBezTo>
                <a:cubicBezTo>
                  <a:pt x="26" y="109"/>
                  <a:pt x="26" y="105"/>
                  <a:pt x="27" y="105"/>
                </a:cubicBezTo>
                <a:cubicBezTo>
                  <a:pt x="27" y="102"/>
                  <a:pt x="29" y="99"/>
                  <a:pt x="31" y="96"/>
                </a:cubicBezTo>
                <a:cubicBezTo>
                  <a:pt x="34" y="93"/>
                  <a:pt x="35" y="93"/>
                  <a:pt x="40" y="92"/>
                </a:cubicBezTo>
                <a:cubicBezTo>
                  <a:pt x="41" y="81"/>
                  <a:pt x="44" y="72"/>
                  <a:pt x="39" y="61"/>
                </a:cubicBezTo>
                <a:moveTo>
                  <a:pt x="96" y="40"/>
                </a:moveTo>
                <a:cubicBezTo>
                  <a:pt x="93" y="38"/>
                  <a:pt x="90" y="37"/>
                  <a:pt x="87" y="36"/>
                </a:cubicBezTo>
                <a:cubicBezTo>
                  <a:pt x="85" y="36"/>
                  <a:pt x="83" y="36"/>
                  <a:pt x="82" y="35"/>
                </a:cubicBezTo>
                <a:cubicBezTo>
                  <a:pt x="81" y="35"/>
                  <a:pt x="79" y="33"/>
                  <a:pt x="78" y="32"/>
                </a:cubicBezTo>
                <a:cubicBezTo>
                  <a:pt x="76" y="31"/>
                  <a:pt x="75" y="30"/>
                  <a:pt x="72" y="30"/>
                </a:cubicBezTo>
                <a:cubicBezTo>
                  <a:pt x="71" y="30"/>
                  <a:pt x="70" y="31"/>
                  <a:pt x="69" y="30"/>
                </a:cubicBezTo>
                <a:cubicBezTo>
                  <a:pt x="68" y="30"/>
                  <a:pt x="68" y="30"/>
                  <a:pt x="67" y="29"/>
                </a:cubicBezTo>
                <a:cubicBezTo>
                  <a:pt x="68" y="29"/>
                  <a:pt x="68" y="29"/>
                  <a:pt x="68" y="29"/>
                </a:cubicBezTo>
                <a:cubicBezTo>
                  <a:pt x="67" y="29"/>
                  <a:pt x="67" y="29"/>
                  <a:pt x="67" y="29"/>
                </a:cubicBezTo>
                <a:cubicBezTo>
                  <a:pt x="66" y="28"/>
                  <a:pt x="65" y="26"/>
                  <a:pt x="64" y="25"/>
                </a:cubicBezTo>
                <a:cubicBezTo>
                  <a:pt x="61" y="22"/>
                  <a:pt x="58" y="19"/>
                  <a:pt x="56" y="15"/>
                </a:cubicBezTo>
                <a:cubicBezTo>
                  <a:pt x="54" y="11"/>
                  <a:pt x="57" y="6"/>
                  <a:pt x="57" y="2"/>
                </a:cubicBezTo>
                <a:cubicBezTo>
                  <a:pt x="56" y="0"/>
                  <a:pt x="51" y="0"/>
                  <a:pt x="49" y="1"/>
                </a:cubicBezTo>
                <a:cubicBezTo>
                  <a:pt x="46" y="2"/>
                  <a:pt x="45" y="4"/>
                  <a:pt x="45" y="7"/>
                </a:cubicBezTo>
                <a:cubicBezTo>
                  <a:pt x="45" y="8"/>
                  <a:pt x="45" y="10"/>
                  <a:pt x="46" y="11"/>
                </a:cubicBezTo>
                <a:cubicBezTo>
                  <a:pt x="46" y="14"/>
                  <a:pt x="48" y="15"/>
                  <a:pt x="46" y="18"/>
                </a:cubicBezTo>
                <a:cubicBezTo>
                  <a:pt x="46" y="19"/>
                  <a:pt x="43" y="22"/>
                  <a:pt x="41" y="23"/>
                </a:cubicBezTo>
                <a:cubicBezTo>
                  <a:pt x="40" y="24"/>
                  <a:pt x="39" y="23"/>
                  <a:pt x="37" y="24"/>
                </a:cubicBezTo>
                <a:cubicBezTo>
                  <a:pt x="35" y="27"/>
                  <a:pt x="36" y="34"/>
                  <a:pt x="38" y="37"/>
                </a:cubicBezTo>
                <a:cubicBezTo>
                  <a:pt x="29" y="41"/>
                  <a:pt x="34" y="52"/>
                  <a:pt x="38" y="59"/>
                </a:cubicBezTo>
                <a:cubicBezTo>
                  <a:pt x="39" y="58"/>
                  <a:pt x="39" y="58"/>
                  <a:pt x="39" y="58"/>
                </a:cubicBezTo>
                <a:cubicBezTo>
                  <a:pt x="40" y="59"/>
                  <a:pt x="41" y="60"/>
                  <a:pt x="43" y="62"/>
                </a:cubicBezTo>
                <a:cubicBezTo>
                  <a:pt x="44" y="63"/>
                  <a:pt x="45" y="64"/>
                  <a:pt x="47" y="65"/>
                </a:cubicBezTo>
                <a:cubicBezTo>
                  <a:pt x="48" y="65"/>
                  <a:pt x="49" y="65"/>
                  <a:pt x="50" y="67"/>
                </a:cubicBezTo>
                <a:cubicBezTo>
                  <a:pt x="51" y="68"/>
                  <a:pt x="53" y="70"/>
                  <a:pt x="53" y="71"/>
                </a:cubicBezTo>
                <a:cubicBezTo>
                  <a:pt x="54" y="71"/>
                  <a:pt x="55" y="71"/>
                  <a:pt x="56" y="71"/>
                </a:cubicBezTo>
                <a:cubicBezTo>
                  <a:pt x="57" y="71"/>
                  <a:pt x="57" y="71"/>
                  <a:pt x="58" y="71"/>
                </a:cubicBezTo>
                <a:cubicBezTo>
                  <a:pt x="59" y="71"/>
                  <a:pt x="59" y="72"/>
                  <a:pt x="59" y="72"/>
                </a:cubicBezTo>
                <a:cubicBezTo>
                  <a:pt x="65" y="74"/>
                  <a:pt x="68" y="72"/>
                  <a:pt x="73" y="68"/>
                </a:cubicBezTo>
                <a:cubicBezTo>
                  <a:pt x="76" y="65"/>
                  <a:pt x="79" y="61"/>
                  <a:pt x="81" y="57"/>
                </a:cubicBezTo>
                <a:cubicBezTo>
                  <a:pt x="83" y="55"/>
                  <a:pt x="82" y="54"/>
                  <a:pt x="82" y="51"/>
                </a:cubicBezTo>
                <a:cubicBezTo>
                  <a:pt x="86" y="49"/>
                  <a:pt x="90" y="48"/>
                  <a:pt x="94" y="46"/>
                </a:cubicBezTo>
                <a:cubicBezTo>
                  <a:pt x="95" y="45"/>
                  <a:pt x="98" y="44"/>
                  <a:pt x="99" y="43"/>
                </a:cubicBezTo>
                <a:cubicBezTo>
                  <a:pt x="100" y="41"/>
                  <a:pt x="97" y="40"/>
                  <a:pt x="96" y="40"/>
                </a:cubicBezTo>
              </a:path>
            </a:pathLst>
          </a:custGeom>
          <a:solidFill>
            <a:schemeClr val="bg1">
              <a:lumMod val="75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38" name="Freeform 138"/>
          <p:cNvSpPr>
            <a:spLocks noEditPoints="1"/>
          </p:cNvSpPr>
          <p:nvPr/>
        </p:nvSpPr>
        <p:spPr bwMode="auto">
          <a:xfrm>
            <a:off x="5923352" y="1124745"/>
            <a:ext cx="1991311" cy="2369932"/>
          </a:xfrm>
          <a:custGeom>
            <a:avLst/>
            <a:gdLst/>
            <a:ahLst/>
            <a:cxnLst>
              <a:cxn ang="0">
                <a:pos x="1352" y="75"/>
              </a:cxn>
              <a:cxn ang="0">
                <a:pos x="1254" y="97"/>
              </a:cxn>
              <a:cxn ang="0">
                <a:pos x="1215" y="46"/>
              </a:cxn>
              <a:cxn ang="0">
                <a:pos x="1183" y="71"/>
              </a:cxn>
              <a:cxn ang="0">
                <a:pos x="1101" y="166"/>
              </a:cxn>
              <a:cxn ang="0">
                <a:pos x="1114" y="16"/>
              </a:cxn>
              <a:cxn ang="0">
                <a:pos x="1066" y="82"/>
              </a:cxn>
              <a:cxn ang="0">
                <a:pos x="988" y="172"/>
              </a:cxn>
              <a:cxn ang="0">
                <a:pos x="855" y="247"/>
              </a:cxn>
              <a:cxn ang="0">
                <a:pos x="779" y="240"/>
              </a:cxn>
              <a:cxn ang="0">
                <a:pos x="723" y="294"/>
              </a:cxn>
              <a:cxn ang="0">
                <a:pos x="676" y="334"/>
              </a:cxn>
              <a:cxn ang="0">
                <a:pos x="682" y="368"/>
              </a:cxn>
              <a:cxn ang="0">
                <a:pos x="594" y="355"/>
              </a:cxn>
              <a:cxn ang="0">
                <a:pos x="571" y="378"/>
              </a:cxn>
              <a:cxn ang="0">
                <a:pos x="539" y="409"/>
              </a:cxn>
              <a:cxn ang="0">
                <a:pos x="476" y="472"/>
              </a:cxn>
              <a:cxn ang="0">
                <a:pos x="535" y="461"/>
              </a:cxn>
              <a:cxn ang="0">
                <a:pos x="652" y="435"/>
              </a:cxn>
              <a:cxn ang="0">
                <a:pos x="591" y="478"/>
              </a:cxn>
              <a:cxn ang="0">
                <a:pos x="568" y="557"/>
              </a:cxn>
              <a:cxn ang="0">
                <a:pos x="499" y="629"/>
              </a:cxn>
              <a:cxn ang="0">
                <a:pos x="447" y="712"/>
              </a:cxn>
              <a:cxn ang="0">
                <a:pos x="429" y="788"/>
              </a:cxn>
              <a:cxn ang="0">
                <a:pos x="368" y="906"/>
              </a:cxn>
              <a:cxn ang="0">
                <a:pos x="355" y="948"/>
              </a:cxn>
              <a:cxn ang="0">
                <a:pos x="285" y="1042"/>
              </a:cxn>
              <a:cxn ang="0">
                <a:pos x="326" y="1063"/>
              </a:cxn>
              <a:cxn ang="0">
                <a:pos x="324" y="1087"/>
              </a:cxn>
              <a:cxn ang="0">
                <a:pos x="247" y="1099"/>
              </a:cxn>
              <a:cxn ang="0">
                <a:pos x="193" y="1128"/>
              </a:cxn>
              <a:cxn ang="0">
                <a:pos x="170" y="1142"/>
              </a:cxn>
              <a:cxn ang="0">
                <a:pos x="177" y="1172"/>
              </a:cxn>
              <a:cxn ang="0">
                <a:pos x="77" y="1210"/>
              </a:cxn>
              <a:cxn ang="0">
                <a:pos x="98" y="1233"/>
              </a:cxn>
              <a:cxn ang="0">
                <a:pos x="62" y="1256"/>
              </a:cxn>
              <a:cxn ang="0">
                <a:pos x="66" y="1277"/>
              </a:cxn>
              <a:cxn ang="0">
                <a:pos x="29" y="1343"/>
              </a:cxn>
              <a:cxn ang="0">
                <a:pos x="40" y="1371"/>
              </a:cxn>
              <a:cxn ang="0">
                <a:pos x="21" y="1424"/>
              </a:cxn>
              <a:cxn ang="0">
                <a:pos x="37" y="1490"/>
              </a:cxn>
              <a:cxn ang="0">
                <a:pos x="47" y="1580"/>
              </a:cxn>
              <a:cxn ang="0">
                <a:pos x="69" y="1646"/>
              </a:cxn>
              <a:cxn ang="0">
                <a:pos x="207" y="1675"/>
              </a:cxn>
              <a:cxn ang="0">
                <a:pos x="315" y="1549"/>
              </a:cxn>
              <a:cxn ang="0">
                <a:pos x="357" y="1589"/>
              </a:cxn>
              <a:cxn ang="0">
                <a:pos x="433" y="1431"/>
              </a:cxn>
              <a:cxn ang="0">
                <a:pos x="410" y="1221"/>
              </a:cxn>
              <a:cxn ang="0">
                <a:pos x="444" y="1021"/>
              </a:cxn>
              <a:cxn ang="0">
                <a:pos x="529" y="825"/>
              </a:cxn>
              <a:cxn ang="0">
                <a:pos x="624" y="594"/>
              </a:cxn>
              <a:cxn ang="0">
                <a:pos x="735" y="459"/>
              </a:cxn>
              <a:cxn ang="0">
                <a:pos x="869" y="334"/>
              </a:cxn>
              <a:cxn ang="0">
                <a:pos x="982" y="393"/>
              </a:cxn>
              <a:cxn ang="0">
                <a:pos x="1100" y="388"/>
              </a:cxn>
              <a:cxn ang="0">
                <a:pos x="1145" y="252"/>
              </a:cxn>
              <a:cxn ang="0">
                <a:pos x="1261" y="192"/>
              </a:cxn>
              <a:cxn ang="0">
                <a:pos x="1316" y="340"/>
              </a:cxn>
              <a:cxn ang="0">
                <a:pos x="1375" y="252"/>
              </a:cxn>
              <a:cxn ang="0">
                <a:pos x="1383" y="212"/>
              </a:cxn>
              <a:cxn ang="0">
                <a:pos x="1340" y="204"/>
              </a:cxn>
            </a:cxnLst>
            <a:rect l="0" t="0" r="r" b="b"/>
            <a:pathLst>
              <a:path w="1429" h="1701">
                <a:moveTo>
                  <a:pt x="1115" y="33"/>
                </a:moveTo>
                <a:cubicBezTo>
                  <a:pt x="1116" y="33"/>
                  <a:pt x="1117" y="33"/>
                  <a:pt x="1118" y="33"/>
                </a:cubicBezTo>
                <a:cubicBezTo>
                  <a:pt x="1117" y="32"/>
                  <a:pt x="1116" y="32"/>
                  <a:pt x="1115" y="33"/>
                </a:cubicBezTo>
                <a:moveTo>
                  <a:pt x="272" y="1065"/>
                </a:moveTo>
                <a:cubicBezTo>
                  <a:pt x="272" y="1065"/>
                  <a:pt x="272" y="1065"/>
                  <a:pt x="272" y="1065"/>
                </a:cubicBezTo>
                <a:cubicBezTo>
                  <a:pt x="271" y="1066"/>
                  <a:pt x="270" y="1066"/>
                  <a:pt x="270" y="1067"/>
                </a:cubicBezTo>
                <a:cubicBezTo>
                  <a:pt x="271" y="1067"/>
                  <a:pt x="272" y="1066"/>
                  <a:pt x="272" y="1065"/>
                </a:cubicBezTo>
                <a:moveTo>
                  <a:pt x="422" y="1463"/>
                </a:moveTo>
                <a:cubicBezTo>
                  <a:pt x="423" y="1463"/>
                  <a:pt x="424" y="1463"/>
                  <a:pt x="425" y="1463"/>
                </a:cubicBezTo>
                <a:cubicBezTo>
                  <a:pt x="424" y="1461"/>
                  <a:pt x="423" y="1462"/>
                  <a:pt x="422" y="1463"/>
                </a:cubicBezTo>
                <a:moveTo>
                  <a:pt x="1418" y="124"/>
                </a:moveTo>
                <a:cubicBezTo>
                  <a:pt x="1416" y="126"/>
                  <a:pt x="1415" y="124"/>
                  <a:pt x="1414" y="123"/>
                </a:cubicBezTo>
                <a:cubicBezTo>
                  <a:pt x="1411" y="121"/>
                  <a:pt x="1408" y="119"/>
                  <a:pt x="1405" y="118"/>
                </a:cubicBezTo>
                <a:cubicBezTo>
                  <a:pt x="1403" y="117"/>
                  <a:pt x="1401" y="115"/>
                  <a:pt x="1400" y="113"/>
                </a:cubicBezTo>
                <a:cubicBezTo>
                  <a:pt x="1399" y="111"/>
                  <a:pt x="1401" y="108"/>
                  <a:pt x="1398" y="106"/>
                </a:cubicBezTo>
                <a:cubicBezTo>
                  <a:pt x="1391" y="110"/>
                  <a:pt x="1379" y="109"/>
                  <a:pt x="1370" y="108"/>
                </a:cubicBezTo>
                <a:cubicBezTo>
                  <a:pt x="1370" y="104"/>
                  <a:pt x="1378" y="103"/>
                  <a:pt x="1380" y="101"/>
                </a:cubicBezTo>
                <a:cubicBezTo>
                  <a:pt x="1385" y="97"/>
                  <a:pt x="1382" y="94"/>
                  <a:pt x="1378" y="90"/>
                </a:cubicBezTo>
                <a:cubicBezTo>
                  <a:pt x="1376" y="87"/>
                  <a:pt x="1375" y="80"/>
                  <a:pt x="1371" y="79"/>
                </a:cubicBezTo>
                <a:cubicBezTo>
                  <a:pt x="1368" y="77"/>
                  <a:pt x="1366" y="80"/>
                  <a:pt x="1365" y="82"/>
                </a:cubicBezTo>
                <a:cubicBezTo>
                  <a:pt x="1361" y="85"/>
                  <a:pt x="1357" y="89"/>
                  <a:pt x="1353" y="91"/>
                </a:cubicBezTo>
                <a:cubicBezTo>
                  <a:pt x="1355" y="86"/>
                  <a:pt x="1358" y="77"/>
                  <a:pt x="1352" y="75"/>
                </a:cubicBezTo>
                <a:cubicBezTo>
                  <a:pt x="1348" y="74"/>
                  <a:pt x="1343" y="75"/>
                  <a:pt x="1341" y="77"/>
                </a:cubicBezTo>
                <a:cubicBezTo>
                  <a:pt x="1338" y="79"/>
                  <a:pt x="1337" y="83"/>
                  <a:pt x="1335" y="85"/>
                </a:cubicBezTo>
                <a:cubicBezTo>
                  <a:pt x="1332" y="87"/>
                  <a:pt x="1335" y="87"/>
                  <a:pt x="1332" y="85"/>
                </a:cubicBezTo>
                <a:cubicBezTo>
                  <a:pt x="1329" y="84"/>
                  <a:pt x="1328" y="80"/>
                  <a:pt x="1328" y="77"/>
                </a:cubicBezTo>
                <a:cubicBezTo>
                  <a:pt x="1328" y="74"/>
                  <a:pt x="1329" y="75"/>
                  <a:pt x="1330" y="72"/>
                </a:cubicBezTo>
                <a:cubicBezTo>
                  <a:pt x="1331" y="69"/>
                  <a:pt x="1331" y="65"/>
                  <a:pt x="1330" y="62"/>
                </a:cubicBezTo>
                <a:cubicBezTo>
                  <a:pt x="1328" y="58"/>
                  <a:pt x="1324" y="57"/>
                  <a:pt x="1320" y="56"/>
                </a:cubicBezTo>
                <a:cubicBezTo>
                  <a:pt x="1317" y="54"/>
                  <a:pt x="1312" y="49"/>
                  <a:pt x="1308" y="51"/>
                </a:cubicBezTo>
                <a:cubicBezTo>
                  <a:pt x="1308" y="53"/>
                  <a:pt x="1305" y="55"/>
                  <a:pt x="1304" y="56"/>
                </a:cubicBezTo>
                <a:cubicBezTo>
                  <a:pt x="1301" y="59"/>
                  <a:pt x="1299" y="62"/>
                  <a:pt x="1296" y="65"/>
                </a:cubicBezTo>
                <a:cubicBezTo>
                  <a:pt x="1291" y="70"/>
                  <a:pt x="1289" y="75"/>
                  <a:pt x="1289" y="82"/>
                </a:cubicBezTo>
                <a:cubicBezTo>
                  <a:pt x="1289" y="88"/>
                  <a:pt x="1289" y="94"/>
                  <a:pt x="1289" y="99"/>
                </a:cubicBezTo>
                <a:cubicBezTo>
                  <a:pt x="1289" y="106"/>
                  <a:pt x="1286" y="111"/>
                  <a:pt x="1285" y="118"/>
                </a:cubicBezTo>
                <a:cubicBezTo>
                  <a:pt x="1281" y="111"/>
                  <a:pt x="1276" y="115"/>
                  <a:pt x="1270" y="118"/>
                </a:cubicBezTo>
                <a:cubicBezTo>
                  <a:pt x="1268" y="119"/>
                  <a:pt x="1265" y="120"/>
                  <a:pt x="1263" y="121"/>
                </a:cubicBezTo>
                <a:cubicBezTo>
                  <a:pt x="1260" y="122"/>
                  <a:pt x="1247" y="123"/>
                  <a:pt x="1245" y="120"/>
                </a:cubicBezTo>
                <a:cubicBezTo>
                  <a:pt x="1248" y="117"/>
                  <a:pt x="1252" y="118"/>
                  <a:pt x="1255" y="115"/>
                </a:cubicBezTo>
                <a:cubicBezTo>
                  <a:pt x="1257" y="114"/>
                  <a:pt x="1257" y="112"/>
                  <a:pt x="1259" y="110"/>
                </a:cubicBezTo>
                <a:cubicBezTo>
                  <a:pt x="1261" y="107"/>
                  <a:pt x="1265" y="105"/>
                  <a:pt x="1268" y="103"/>
                </a:cubicBezTo>
                <a:cubicBezTo>
                  <a:pt x="1274" y="99"/>
                  <a:pt x="1279" y="95"/>
                  <a:pt x="1283" y="89"/>
                </a:cubicBezTo>
                <a:cubicBezTo>
                  <a:pt x="1278" y="93"/>
                  <a:pt x="1272" y="93"/>
                  <a:pt x="1267" y="94"/>
                </a:cubicBezTo>
                <a:cubicBezTo>
                  <a:pt x="1262" y="95"/>
                  <a:pt x="1259" y="96"/>
                  <a:pt x="1254" y="97"/>
                </a:cubicBezTo>
                <a:cubicBezTo>
                  <a:pt x="1247" y="97"/>
                  <a:pt x="1239" y="98"/>
                  <a:pt x="1232" y="97"/>
                </a:cubicBezTo>
                <a:cubicBezTo>
                  <a:pt x="1236" y="94"/>
                  <a:pt x="1239" y="90"/>
                  <a:pt x="1243" y="88"/>
                </a:cubicBezTo>
                <a:cubicBezTo>
                  <a:pt x="1248" y="85"/>
                  <a:pt x="1254" y="81"/>
                  <a:pt x="1257" y="76"/>
                </a:cubicBezTo>
                <a:cubicBezTo>
                  <a:pt x="1260" y="71"/>
                  <a:pt x="1259" y="69"/>
                  <a:pt x="1255" y="67"/>
                </a:cubicBezTo>
                <a:cubicBezTo>
                  <a:pt x="1253" y="66"/>
                  <a:pt x="1247" y="66"/>
                  <a:pt x="1249" y="62"/>
                </a:cubicBezTo>
                <a:cubicBezTo>
                  <a:pt x="1249" y="61"/>
                  <a:pt x="1252" y="60"/>
                  <a:pt x="1253" y="60"/>
                </a:cubicBezTo>
                <a:cubicBezTo>
                  <a:pt x="1258" y="60"/>
                  <a:pt x="1261" y="60"/>
                  <a:pt x="1265" y="62"/>
                </a:cubicBezTo>
                <a:cubicBezTo>
                  <a:pt x="1269" y="63"/>
                  <a:pt x="1277" y="63"/>
                  <a:pt x="1279" y="58"/>
                </a:cubicBezTo>
                <a:cubicBezTo>
                  <a:pt x="1279" y="57"/>
                  <a:pt x="1278" y="55"/>
                  <a:pt x="1279" y="54"/>
                </a:cubicBezTo>
                <a:cubicBezTo>
                  <a:pt x="1279" y="52"/>
                  <a:pt x="1282" y="50"/>
                  <a:pt x="1283" y="48"/>
                </a:cubicBezTo>
                <a:cubicBezTo>
                  <a:pt x="1287" y="44"/>
                  <a:pt x="1292" y="41"/>
                  <a:pt x="1290" y="36"/>
                </a:cubicBezTo>
                <a:cubicBezTo>
                  <a:pt x="1287" y="30"/>
                  <a:pt x="1276" y="33"/>
                  <a:pt x="1270" y="33"/>
                </a:cubicBezTo>
                <a:cubicBezTo>
                  <a:pt x="1270" y="29"/>
                  <a:pt x="1272" y="21"/>
                  <a:pt x="1268" y="18"/>
                </a:cubicBezTo>
                <a:cubicBezTo>
                  <a:pt x="1263" y="14"/>
                  <a:pt x="1254" y="21"/>
                  <a:pt x="1250" y="20"/>
                </a:cubicBezTo>
                <a:cubicBezTo>
                  <a:pt x="1249" y="16"/>
                  <a:pt x="1251" y="4"/>
                  <a:pt x="1244" y="6"/>
                </a:cubicBezTo>
                <a:cubicBezTo>
                  <a:pt x="1240" y="8"/>
                  <a:pt x="1239" y="16"/>
                  <a:pt x="1238" y="20"/>
                </a:cubicBezTo>
                <a:cubicBezTo>
                  <a:pt x="1237" y="22"/>
                  <a:pt x="1234" y="32"/>
                  <a:pt x="1231" y="33"/>
                </a:cubicBezTo>
                <a:cubicBezTo>
                  <a:pt x="1227" y="34"/>
                  <a:pt x="1225" y="25"/>
                  <a:pt x="1221" y="25"/>
                </a:cubicBezTo>
                <a:cubicBezTo>
                  <a:pt x="1215" y="24"/>
                  <a:pt x="1217" y="32"/>
                  <a:pt x="1217" y="36"/>
                </a:cubicBezTo>
                <a:cubicBezTo>
                  <a:pt x="1217" y="36"/>
                  <a:pt x="1217" y="36"/>
                  <a:pt x="1217" y="36"/>
                </a:cubicBezTo>
                <a:cubicBezTo>
                  <a:pt x="1216" y="38"/>
                  <a:pt x="1211" y="39"/>
                  <a:pt x="1210" y="42"/>
                </a:cubicBezTo>
                <a:cubicBezTo>
                  <a:pt x="1209" y="47"/>
                  <a:pt x="1213" y="43"/>
                  <a:pt x="1215" y="46"/>
                </a:cubicBezTo>
                <a:cubicBezTo>
                  <a:pt x="1216" y="47"/>
                  <a:pt x="1216" y="49"/>
                  <a:pt x="1217" y="50"/>
                </a:cubicBezTo>
                <a:cubicBezTo>
                  <a:pt x="1218" y="51"/>
                  <a:pt x="1222" y="53"/>
                  <a:pt x="1224" y="53"/>
                </a:cubicBezTo>
                <a:cubicBezTo>
                  <a:pt x="1219" y="52"/>
                  <a:pt x="1219" y="56"/>
                  <a:pt x="1219" y="60"/>
                </a:cubicBezTo>
                <a:cubicBezTo>
                  <a:pt x="1219" y="65"/>
                  <a:pt x="1219" y="67"/>
                  <a:pt x="1216" y="71"/>
                </a:cubicBezTo>
                <a:cubicBezTo>
                  <a:pt x="1211" y="77"/>
                  <a:pt x="1205" y="81"/>
                  <a:pt x="1204" y="90"/>
                </a:cubicBezTo>
                <a:cubicBezTo>
                  <a:pt x="1203" y="94"/>
                  <a:pt x="1204" y="99"/>
                  <a:pt x="1202" y="104"/>
                </a:cubicBezTo>
                <a:cubicBezTo>
                  <a:pt x="1201" y="107"/>
                  <a:pt x="1198" y="108"/>
                  <a:pt x="1197" y="111"/>
                </a:cubicBezTo>
                <a:cubicBezTo>
                  <a:pt x="1197" y="114"/>
                  <a:pt x="1198" y="117"/>
                  <a:pt x="1198" y="119"/>
                </a:cubicBezTo>
                <a:cubicBezTo>
                  <a:pt x="1197" y="121"/>
                  <a:pt x="1194" y="123"/>
                  <a:pt x="1193" y="124"/>
                </a:cubicBezTo>
                <a:cubicBezTo>
                  <a:pt x="1189" y="127"/>
                  <a:pt x="1189" y="128"/>
                  <a:pt x="1187" y="132"/>
                </a:cubicBezTo>
                <a:cubicBezTo>
                  <a:pt x="1185" y="135"/>
                  <a:pt x="1183" y="135"/>
                  <a:pt x="1183" y="139"/>
                </a:cubicBezTo>
                <a:cubicBezTo>
                  <a:pt x="1183" y="140"/>
                  <a:pt x="1183" y="141"/>
                  <a:pt x="1183" y="142"/>
                </a:cubicBezTo>
                <a:cubicBezTo>
                  <a:pt x="1181" y="142"/>
                  <a:pt x="1178" y="142"/>
                  <a:pt x="1176" y="142"/>
                </a:cubicBezTo>
                <a:cubicBezTo>
                  <a:pt x="1176" y="142"/>
                  <a:pt x="1176" y="142"/>
                  <a:pt x="1176" y="142"/>
                </a:cubicBezTo>
                <a:cubicBezTo>
                  <a:pt x="1177" y="138"/>
                  <a:pt x="1180" y="134"/>
                  <a:pt x="1182" y="129"/>
                </a:cubicBezTo>
                <a:cubicBezTo>
                  <a:pt x="1183" y="127"/>
                  <a:pt x="1182" y="125"/>
                  <a:pt x="1183" y="122"/>
                </a:cubicBezTo>
                <a:cubicBezTo>
                  <a:pt x="1184" y="119"/>
                  <a:pt x="1185" y="117"/>
                  <a:pt x="1185" y="113"/>
                </a:cubicBezTo>
                <a:cubicBezTo>
                  <a:pt x="1185" y="109"/>
                  <a:pt x="1185" y="105"/>
                  <a:pt x="1185" y="101"/>
                </a:cubicBezTo>
                <a:cubicBezTo>
                  <a:pt x="1186" y="97"/>
                  <a:pt x="1188" y="92"/>
                  <a:pt x="1187" y="88"/>
                </a:cubicBezTo>
                <a:cubicBezTo>
                  <a:pt x="1187" y="87"/>
                  <a:pt x="1186" y="83"/>
                  <a:pt x="1185" y="83"/>
                </a:cubicBezTo>
                <a:cubicBezTo>
                  <a:pt x="1182" y="81"/>
                  <a:pt x="1178" y="82"/>
                  <a:pt x="1179" y="77"/>
                </a:cubicBezTo>
                <a:cubicBezTo>
                  <a:pt x="1179" y="74"/>
                  <a:pt x="1181" y="73"/>
                  <a:pt x="1183" y="71"/>
                </a:cubicBezTo>
                <a:cubicBezTo>
                  <a:pt x="1187" y="69"/>
                  <a:pt x="1189" y="68"/>
                  <a:pt x="1189" y="63"/>
                </a:cubicBezTo>
                <a:cubicBezTo>
                  <a:pt x="1189" y="60"/>
                  <a:pt x="1189" y="58"/>
                  <a:pt x="1189" y="55"/>
                </a:cubicBezTo>
                <a:cubicBezTo>
                  <a:pt x="1189" y="47"/>
                  <a:pt x="1198" y="40"/>
                  <a:pt x="1193" y="32"/>
                </a:cubicBezTo>
                <a:cubicBezTo>
                  <a:pt x="1191" y="32"/>
                  <a:pt x="1185" y="32"/>
                  <a:pt x="1183" y="32"/>
                </a:cubicBezTo>
                <a:cubicBezTo>
                  <a:pt x="1182" y="33"/>
                  <a:pt x="1181" y="35"/>
                  <a:pt x="1180" y="37"/>
                </a:cubicBezTo>
                <a:cubicBezTo>
                  <a:pt x="1176" y="41"/>
                  <a:pt x="1171" y="45"/>
                  <a:pt x="1167" y="49"/>
                </a:cubicBezTo>
                <a:cubicBezTo>
                  <a:pt x="1161" y="53"/>
                  <a:pt x="1156" y="54"/>
                  <a:pt x="1156" y="61"/>
                </a:cubicBezTo>
                <a:cubicBezTo>
                  <a:pt x="1156" y="66"/>
                  <a:pt x="1156" y="70"/>
                  <a:pt x="1156" y="75"/>
                </a:cubicBezTo>
                <a:cubicBezTo>
                  <a:pt x="1156" y="80"/>
                  <a:pt x="1154" y="83"/>
                  <a:pt x="1151" y="87"/>
                </a:cubicBezTo>
                <a:cubicBezTo>
                  <a:pt x="1147" y="93"/>
                  <a:pt x="1141" y="99"/>
                  <a:pt x="1139" y="106"/>
                </a:cubicBezTo>
                <a:cubicBezTo>
                  <a:pt x="1138" y="113"/>
                  <a:pt x="1141" y="122"/>
                  <a:pt x="1134" y="128"/>
                </a:cubicBezTo>
                <a:cubicBezTo>
                  <a:pt x="1130" y="132"/>
                  <a:pt x="1121" y="131"/>
                  <a:pt x="1118" y="134"/>
                </a:cubicBezTo>
                <a:cubicBezTo>
                  <a:pt x="1117" y="135"/>
                  <a:pt x="1116" y="138"/>
                  <a:pt x="1116" y="139"/>
                </a:cubicBezTo>
                <a:cubicBezTo>
                  <a:pt x="1117" y="141"/>
                  <a:pt x="1119" y="141"/>
                  <a:pt x="1120" y="142"/>
                </a:cubicBezTo>
                <a:cubicBezTo>
                  <a:pt x="1123" y="145"/>
                  <a:pt x="1122" y="147"/>
                  <a:pt x="1119" y="148"/>
                </a:cubicBezTo>
                <a:cubicBezTo>
                  <a:pt x="1117" y="149"/>
                  <a:pt x="1116" y="147"/>
                  <a:pt x="1114" y="149"/>
                </a:cubicBezTo>
                <a:cubicBezTo>
                  <a:pt x="1115" y="148"/>
                  <a:pt x="1112" y="155"/>
                  <a:pt x="1113" y="153"/>
                </a:cubicBezTo>
                <a:cubicBezTo>
                  <a:pt x="1111" y="156"/>
                  <a:pt x="1109" y="160"/>
                  <a:pt x="1108" y="164"/>
                </a:cubicBezTo>
                <a:cubicBezTo>
                  <a:pt x="1107" y="168"/>
                  <a:pt x="1108" y="171"/>
                  <a:pt x="1108" y="175"/>
                </a:cubicBezTo>
                <a:cubicBezTo>
                  <a:pt x="1108" y="175"/>
                  <a:pt x="1107" y="175"/>
                  <a:pt x="1107" y="176"/>
                </a:cubicBezTo>
                <a:cubicBezTo>
                  <a:pt x="1106" y="177"/>
                  <a:pt x="1105" y="178"/>
                  <a:pt x="1103" y="175"/>
                </a:cubicBezTo>
                <a:cubicBezTo>
                  <a:pt x="1101" y="173"/>
                  <a:pt x="1102" y="169"/>
                  <a:pt x="1101" y="166"/>
                </a:cubicBezTo>
                <a:cubicBezTo>
                  <a:pt x="1101" y="165"/>
                  <a:pt x="1100" y="165"/>
                  <a:pt x="1100" y="164"/>
                </a:cubicBezTo>
                <a:cubicBezTo>
                  <a:pt x="1100" y="159"/>
                  <a:pt x="1101" y="159"/>
                  <a:pt x="1095" y="158"/>
                </a:cubicBezTo>
                <a:cubicBezTo>
                  <a:pt x="1094" y="158"/>
                  <a:pt x="1093" y="158"/>
                  <a:pt x="1093" y="158"/>
                </a:cubicBezTo>
                <a:cubicBezTo>
                  <a:pt x="1094" y="154"/>
                  <a:pt x="1096" y="154"/>
                  <a:pt x="1101" y="152"/>
                </a:cubicBezTo>
                <a:cubicBezTo>
                  <a:pt x="1110" y="148"/>
                  <a:pt x="1104" y="137"/>
                  <a:pt x="1106" y="129"/>
                </a:cubicBezTo>
                <a:cubicBezTo>
                  <a:pt x="1107" y="124"/>
                  <a:pt x="1112" y="119"/>
                  <a:pt x="1112" y="114"/>
                </a:cubicBezTo>
                <a:cubicBezTo>
                  <a:pt x="1111" y="111"/>
                  <a:pt x="1110" y="110"/>
                  <a:pt x="1110" y="108"/>
                </a:cubicBezTo>
                <a:cubicBezTo>
                  <a:pt x="1111" y="105"/>
                  <a:pt x="1114" y="101"/>
                  <a:pt x="1117" y="99"/>
                </a:cubicBezTo>
                <a:cubicBezTo>
                  <a:pt x="1119" y="96"/>
                  <a:pt x="1120" y="95"/>
                  <a:pt x="1122" y="92"/>
                </a:cubicBezTo>
                <a:cubicBezTo>
                  <a:pt x="1124" y="89"/>
                  <a:pt x="1126" y="85"/>
                  <a:pt x="1128" y="83"/>
                </a:cubicBezTo>
                <a:cubicBezTo>
                  <a:pt x="1130" y="80"/>
                  <a:pt x="1133" y="80"/>
                  <a:pt x="1134" y="77"/>
                </a:cubicBezTo>
                <a:cubicBezTo>
                  <a:pt x="1135" y="74"/>
                  <a:pt x="1132" y="70"/>
                  <a:pt x="1133" y="67"/>
                </a:cubicBezTo>
                <a:cubicBezTo>
                  <a:pt x="1133" y="62"/>
                  <a:pt x="1137" y="61"/>
                  <a:pt x="1141" y="58"/>
                </a:cubicBezTo>
                <a:cubicBezTo>
                  <a:pt x="1145" y="56"/>
                  <a:pt x="1149" y="47"/>
                  <a:pt x="1142" y="49"/>
                </a:cubicBezTo>
                <a:cubicBezTo>
                  <a:pt x="1141" y="45"/>
                  <a:pt x="1141" y="39"/>
                  <a:pt x="1143" y="36"/>
                </a:cubicBezTo>
                <a:cubicBezTo>
                  <a:pt x="1146" y="31"/>
                  <a:pt x="1155" y="35"/>
                  <a:pt x="1158" y="29"/>
                </a:cubicBezTo>
                <a:cubicBezTo>
                  <a:pt x="1156" y="26"/>
                  <a:pt x="1148" y="26"/>
                  <a:pt x="1145" y="24"/>
                </a:cubicBezTo>
                <a:cubicBezTo>
                  <a:pt x="1141" y="23"/>
                  <a:pt x="1139" y="21"/>
                  <a:pt x="1140" y="18"/>
                </a:cubicBezTo>
                <a:cubicBezTo>
                  <a:pt x="1141" y="16"/>
                  <a:pt x="1142" y="15"/>
                  <a:pt x="1144" y="15"/>
                </a:cubicBezTo>
                <a:cubicBezTo>
                  <a:pt x="1147" y="11"/>
                  <a:pt x="1141" y="0"/>
                  <a:pt x="1136" y="1"/>
                </a:cubicBezTo>
                <a:cubicBezTo>
                  <a:pt x="1135" y="5"/>
                  <a:pt x="1133" y="12"/>
                  <a:pt x="1130" y="15"/>
                </a:cubicBezTo>
                <a:cubicBezTo>
                  <a:pt x="1127" y="18"/>
                  <a:pt x="1118" y="15"/>
                  <a:pt x="1114" y="16"/>
                </a:cubicBezTo>
                <a:cubicBezTo>
                  <a:pt x="1112" y="17"/>
                  <a:pt x="1109" y="19"/>
                  <a:pt x="1111" y="22"/>
                </a:cubicBezTo>
                <a:cubicBezTo>
                  <a:pt x="1113" y="25"/>
                  <a:pt x="1115" y="24"/>
                  <a:pt x="1117" y="24"/>
                </a:cubicBezTo>
                <a:cubicBezTo>
                  <a:pt x="1121" y="25"/>
                  <a:pt x="1123" y="28"/>
                  <a:pt x="1124" y="32"/>
                </a:cubicBezTo>
                <a:cubicBezTo>
                  <a:pt x="1123" y="33"/>
                  <a:pt x="1120" y="33"/>
                  <a:pt x="1118" y="33"/>
                </a:cubicBezTo>
                <a:cubicBezTo>
                  <a:pt x="1121" y="34"/>
                  <a:pt x="1122" y="41"/>
                  <a:pt x="1124" y="44"/>
                </a:cubicBezTo>
                <a:cubicBezTo>
                  <a:pt x="1127" y="51"/>
                  <a:pt x="1125" y="57"/>
                  <a:pt x="1117" y="58"/>
                </a:cubicBezTo>
                <a:cubicBezTo>
                  <a:pt x="1114" y="58"/>
                  <a:pt x="1112" y="58"/>
                  <a:pt x="1111" y="56"/>
                </a:cubicBezTo>
                <a:cubicBezTo>
                  <a:pt x="1109" y="54"/>
                  <a:pt x="1108" y="51"/>
                  <a:pt x="1109" y="49"/>
                </a:cubicBezTo>
                <a:cubicBezTo>
                  <a:pt x="1106" y="47"/>
                  <a:pt x="1103" y="48"/>
                  <a:pt x="1100" y="48"/>
                </a:cubicBezTo>
                <a:cubicBezTo>
                  <a:pt x="1100" y="44"/>
                  <a:pt x="1099" y="38"/>
                  <a:pt x="1096" y="35"/>
                </a:cubicBezTo>
                <a:cubicBezTo>
                  <a:pt x="1092" y="37"/>
                  <a:pt x="1092" y="41"/>
                  <a:pt x="1087" y="39"/>
                </a:cubicBezTo>
                <a:cubicBezTo>
                  <a:pt x="1082" y="36"/>
                  <a:pt x="1083" y="29"/>
                  <a:pt x="1079" y="26"/>
                </a:cubicBezTo>
                <a:cubicBezTo>
                  <a:pt x="1069" y="16"/>
                  <a:pt x="1074" y="39"/>
                  <a:pt x="1075" y="43"/>
                </a:cubicBezTo>
                <a:cubicBezTo>
                  <a:pt x="1075" y="47"/>
                  <a:pt x="1077" y="48"/>
                  <a:pt x="1078" y="52"/>
                </a:cubicBezTo>
                <a:cubicBezTo>
                  <a:pt x="1078" y="57"/>
                  <a:pt x="1077" y="63"/>
                  <a:pt x="1070" y="60"/>
                </a:cubicBezTo>
                <a:cubicBezTo>
                  <a:pt x="1066" y="58"/>
                  <a:pt x="1063" y="50"/>
                  <a:pt x="1058" y="53"/>
                </a:cubicBezTo>
                <a:cubicBezTo>
                  <a:pt x="1053" y="56"/>
                  <a:pt x="1056" y="61"/>
                  <a:pt x="1059" y="64"/>
                </a:cubicBezTo>
                <a:cubicBezTo>
                  <a:pt x="1062" y="68"/>
                  <a:pt x="1068" y="68"/>
                  <a:pt x="1072" y="71"/>
                </a:cubicBezTo>
                <a:cubicBezTo>
                  <a:pt x="1075" y="74"/>
                  <a:pt x="1075" y="77"/>
                  <a:pt x="1076" y="80"/>
                </a:cubicBezTo>
                <a:cubicBezTo>
                  <a:pt x="1078" y="82"/>
                  <a:pt x="1081" y="89"/>
                  <a:pt x="1076" y="91"/>
                </a:cubicBezTo>
                <a:cubicBezTo>
                  <a:pt x="1072" y="92"/>
                  <a:pt x="1074" y="89"/>
                  <a:pt x="1072" y="87"/>
                </a:cubicBezTo>
                <a:cubicBezTo>
                  <a:pt x="1070" y="85"/>
                  <a:pt x="1067" y="86"/>
                  <a:pt x="1066" y="82"/>
                </a:cubicBezTo>
                <a:cubicBezTo>
                  <a:pt x="1063" y="83"/>
                  <a:pt x="1062" y="87"/>
                  <a:pt x="1060" y="90"/>
                </a:cubicBezTo>
                <a:cubicBezTo>
                  <a:pt x="1057" y="93"/>
                  <a:pt x="1050" y="96"/>
                  <a:pt x="1051" y="102"/>
                </a:cubicBezTo>
                <a:cubicBezTo>
                  <a:pt x="1051" y="106"/>
                  <a:pt x="1052" y="107"/>
                  <a:pt x="1055" y="109"/>
                </a:cubicBezTo>
                <a:cubicBezTo>
                  <a:pt x="1058" y="111"/>
                  <a:pt x="1058" y="108"/>
                  <a:pt x="1059" y="112"/>
                </a:cubicBezTo>
                <a:cubicBezTo>
                  <a:pt x="1060" y="115"/>
                  <a:pt x="1060" y="117"/>
                  <a:pt x="1059" y="119"/>
                </a:cubicBezTo>
                <a:cubicBezTo>
                  <a:pt x="1057" y="118"/>
                  <a:pt x="1053" y="117"/>
                  <a:pt x="1051" y="115"/>
                </a:cubicBezTo>
                <a:cubicBezTo>
                  <a:pt x="1047" y="113"/>
                  <a:pt x="1048" y="110"/>
                  <a:pt x="1042" y="110"/>
                </a:cubicBezTo>
                <a:cubicBezTo>
                  <a:pt x="1036" y="110"/>
                  <a:pt x="1034" y="117"/>
                  <a:pt x="1031" y="122"/>
                </a:cubicBezTo>
                <a:cubicBezTo>
                  <a:pt x="1028" y="125"/>
                  <a:pt x="1025" y="129"/>
                  <a:pt x="1022" y="132"/>
                </a:cubicBezTo>
                <a:cubicBezTo>
                  <a:pt x="1020" y="134"/>
                  <a:pt x="1015" y="136"/>
                  <a:pt x="1015" y="139"/>
                </a:cubicBezTo>
                <a:cubicBezTo>
                  <a:pt x="1016" y="139"/>
                  <a:pt x="1016" y="140"/>
                  <a:pt x="1016" y="141"/>
                </a:cubicBezTo>
                <a:cubicBezTo>
                  <a:pt x="1017" y="143"/>
                  <a:pt x="1017" y="144"/>
                  <a:pt x="1016" y="147"/>
                </a:cubicBezTo>
                <a:cubicBezTo>
                  <a:pt x="1013" y="158"/>
                  <a:pt x="1006" y="153"/>
                  <a:pt x="998" y="156"/>
                </a:cubicBezTo>
                <a:cubicBezTo>
                  <a:pt x="997" y="158"/>
                  <a:pt x="1011" y="165"/>
                  <a:pt x="1013" y="169"/>
                </a:cubicBezTo>
                <a:cubicBezTo>
                  <a:pt x="1008" y="171"/>
                  <a:pt x="1000" y="171"/>
                  <a:pt x="1002" y="178"/>
                </a:cubicBezTo>
                <a:cubicBezTo>
                  <a:pt x="1003" y="182"/>
                  <a:pt x="1006" y="188"/>
                  <a:pt x="1008" y="190"/>
                </a:cubicBezTo>
                <a:cubicBezTo>
                  <a:pt x="1010" y="193"/>
                  <a:pt x="1011" y="193"/>
                  <a:pt x="1012" y="194"/>
                </a:cubicBezTo>
                <a:cubicBezTo>
                  <a:pt x="1012" y="194"/>
                  <a:pt x="1011" y="194"/>
                  <a:pt x="1010" y="194"/>
                </a:cubicBezTo>
                <a:cubicBezTo>
                  <a:pt x="1006" y="193"/>
                  <a:pt x="1001" y="192"/>
                  <a:pt x="996" y="192"/>
                </a:cubicBezTo>
                <a:cubicBezTo>
                  <a:pt x="993" y="191"/>
                  <a:pt x="991" y="191"/>
                  <a:pt x="989" y="188"/>
                </a:cubicBezTo>
                <a:cubicBezTo>
                  <a:pt x="987" y="185"/>
                  <a:pt x="986" y="180"/>
                  <a:pt x="987" y="176"/>
                </a:cubicBezTo>
                <a:cubicBezTo>
                  <a:pt x="987" y="175"/>
                  <a:pt x="988" y="173"/>
                  <a:pt x="988" y="172"/>
                </a:cubicBezTo>
                <a:cubicBezTo>
                  <a:pt x="983" y="170"/>
                  <a:pt x="978" y="178"/>
                  <a:pt x="974" y="174"/>
                </a:cubicBezTo>
                <a:cubicBezTo>
                  <a:pt x="968" y="166"/>
                  <a:pt x="984" y="161"/>
                  <a:pt x="982" y="156"/>
                </a:cubicBezTo>
                <a:cubicBezTo>
                  <a:pt x="977" y="154"/>
                  <a:pt x="971" y="155"/>
                  <a:pt x="966" y="155"/>
                </a:cubicBezTo>
                <a:cubicBezTo>
                  <a:pt x="964" y="154"/>
                  <a:pt x="959" y="152"/>
                  <a:pt x="957" y="154"/>
                </a:cubicBezTo>
                <a:cubicBezTo>
                  <a:pt x="955" y="156"/>
                  <a:pt x="958" y="160"/>
                  <a:pt x="956" y="162"/>
                </a:cubicBezTo>
                <a:cubicBezTo>
                  <a:pt x="955" y="164"/>
                  <a:pt x="951" y="163"/>
                  <a:pt x="949" y="162"/>
                </a:cubicBezTo>
                <a:cubicBezTo>
                  <a:pt x="945" y="161"/>
                  <a:pt x="941" y="158"/>
                  <a:pt x="941" y="154"/>
                </a:cubicBezTo>
                <a:cubicBezTo>
                  <a:pt x="942" y="151"/>
                  <a:pt x="945" y="149"/>
                  <a:pt x="943" y="146"/>
                </a:cubicBezTo>
                <a:cubicBezTo>
                  <a:pt x="942" y="145"/>
                  <a:pt x="934" y="145"/>
                  <a:pt x="933" y="145"/>
                </a:cubicBezTo>
                <a:cubicBezTo>
                  <a:pt x="930" y="146"/>
                  <a:pt x="930" y="147"/>
                  <a:pt x="929" y="150"/>
                </a:cubicBezTo>
                <a:cubicBezTo>
                  <a:pt x="929" y="153"/>
                  <a:pt x="929" y="158"/>
                  <a:pt x="929" y="162"/>
                </a:cubicBezTo>
                <a:cubicBezTo>
                  <a:pt x="929" y="176"/>
                  <a:pt x="925" y="188"/>
                  <a:pt x="918" y="200"/>
                </a:cubicBezTo>
                <a:cubicBezTo>
                  <a:pt x="918" y="201"/>
                  <a:pt x="917" y="201"/>
                  <a:pt x="917" y="202"/>
                </a:cubicBezTo>
                <a:cubicBezTo>
                  <a:pt x="915" y="201"/>
                  <a:pt x="913" y="199"/>
                  <a:pt x="912" y="198"/>
                </a:cubicBezTo>
                <a:cubicBezTo>
                  <a:pt x="908" y="193"/>
                  <a:pt x="908" y="188"/>
                  <a:pt x="900" y="187"/>
                </a:cubicBezTo>
                <a:cubicBezTo>
                  <a:pt x="892" y="187"/>
                  <a:pt x="895" y="199"/>
                  <a:pt x="891" y="204"/>
                </a:cubicBezTo>
                <a:cubicBezTo>
                  <a:pt x="889" y="208"/>
                  <a:pt x="885" y="207"/>
                  <a:pt x="881" y="209"/>
                </a:cubicBezTo>
                <a:cubicBezTo>
                  <a:pt x="878" y="211"/>
                  <a:pt x="877" y="211"/>
                  <a:pt x="872" y="212"/>
                </a:cubicBezTo>
                <a:cubicBezTo>
                  <a:pt x="867" y="213"/>
                  <a:pt x="867" y="216"/>
                  <a:pt x="866" y="220"/>
                </a:cubicBezTo>
                <a:cubicBezTo>
                  <a:pt x="865" y="225"/>
                  <a:pt x="860" y="222"/>
                  <a:pt x="857" y="225"/>
                </a:cubicBezTo>
                <a:cubicBezTo>
                  <a:pt x="856" y="226"/>
                  <a:pt x="855" y="235"/>
                  <a:pt x="854" y="237"/>
                </a:cubicBezTo>
                <a:cubicBezTo>
                  <a:pt x="854" y="240"/>
                  <a:pt x="854" y="244"/>
                  <a:pt x="855" y="247"/>
                </a:cubicBezTo>
                <a:cubicBezTo>
                  <a:pt x="856" y="252"/>
                  <a:pt x="860" y="255"/>
                  <a:pt x="858" y="260"/>
                </a:cubicBezTo>
                <a:cubicBezTo>
                  <a:pt x="853" y="262"/>
                  <a:pt x="853" y="255"/>
                  <a:pt x="851" y="253"/>
                </a:cubicBezTo>
                <a:cubicBezTo>
                  <a:pt x="847" y="256"/>
                  <a:pt x="846" y="261"/>
                  <a:pt x="844" y="265"/>
                </a:cubicBezTo>
                <a:cubicBezTo>
                  <a:pt x="843" y="268"/>
                  <a:pt x="841" y="270"/>
                  <a:pt x="839" y="273"/>
                </a:cubicBezTo>
                <a:cubicBezTo>
                  <a:pt x="839" y="268"/>
                  <a:pt x="839" y="263"/>
                  <a:pt x="839" y="257"/>
                </a:cubicBezTo>
                <a:cubicBezTo>
                  <a:pt x="840" y="252"/>
                  <a:pt x="844" y="251"/>
                  <a:pt x="844" y="246"/>
                </a:cubicBezTo>
                <a:cubicBezTo>
                  <a:pt x="845" y="241"/>
                  <a:pt x="840" y="240"/>
                  <a:pt x="839" y="236"/>
                </a:cubicBezTo>
                <a:cubicBezTo>
                  <a:pt x="837" y="232"/>
                  <a:pt x="837" y="227"/>
                  <a:pt x="838" y="223"/>
                </a:cubicBezTo>
                <a:cubicBezTo>
                  <a:pt x="839" y="219"/>
                  <a:pt x="842" y="214"/>
                  <a:pt x="842" y="210"/>
                </a:cubicBezTo>
                <a:cubicBezTo>
                  <a:pt x="842" y="205"/>
                  <a:pt x="837" y="205"/>
                  <a:pt x="833" y="205"/>
                </a:cubicBezTo>
                <a:cubicBezTo>
                  <a:pt x="830" y="205"/>
                  <a:pt x="827" y="204"/>
                  <a:pt x="825" y="206"/>
                </a:cubicBezTo>
                <a:cubicBezTo>
                  <a:pt x="823" y="208"/>
                  <a:pt x="825" y="211"/>
                  <a:pt x="824" y="214"/>
                </a:cubicBezTo>
                <a:cubicBezTo>
                  <a:pt x="822" y="223"/>
                  <a:pt x="815" y="231"/>
                  <a:pt x="815" y="241"/>
                </a:cubicBezTo>
                <a:cubicBezTo>
                  <a:pt x="815" y="245"/>
                  <a:pt x="815" y="249"/>
                  <a:pt x="814" y="253"/>
                </a:cubicBezTo>
                <a:cubicBezTo>
                  <a:pt x="813" y="256"/>
                  <a:pt x="811" y="260"/>
                  <a:pt x="811" y="263"/>
                </a:cubicBezTo>
                <a:cubicBezTo>
                  <a:pt x="806" y="259"/>
                  <a:pt x="804" y="249"/>
                  <a:pt x="807" y="243"/>
                </a:cubicBezTo>
                <a:cubicBezTo>
                  <a:pt x="808" y="240"/>
                  <a:pt x="809" y="240"/>
                  <a:pt x="809" y="237"/>
                </a:cubicBezTo>
                <a:cubicBezTo>
                  <a:pt x="809" y="235"/>
                  <a:pt x="811" y="231"/>
                  <a:pt x="810" y="229"/>
                </a:cubicBezTo>
                <a:cubicBezTo>
                  <a:pt x="809" y="223"/>
                  <a:pt x="798" y="231"/>
                  <a:pt x="794" y="233"/>
                </a:cubicBezTo>
                <a:cubicBezTo>
                  <a:pt x="791" y="234"/>
                  <a:pt x="790" y="235"/>
                  <a:pt x="787" y="235"/>
                </a:cubicBezTo>
                <a:cubicBezTo>
                  <a:pt x="783" y="235"/>
                  <a:pt x="781" y="234"/>
                  <a:pt x="779" y="236"/>
                </a:cubicBezTo>
                <a:cubicBezTo>
                  <a:pt x="779" y="237"/>
                  <a:pt x="779" y="239"/>
                  <a:pt x="779" y="240"/>
                </a:cubicBezTo>
                <a:cubicBezTo>
                  <a:pt x="778" y="241"/>
                  <a:pt x="776" y="241"/>
                  <a:pt x="774" y="242"/>
                </a:cubicBezTo>
                <a:cubicBezTo>
                  <a:pt x="772" y="243"/>
                  <a:pt x="771" y="243"/>
                  <a:pt x="770" y="245"/>
                </a:cubicBezTo>
                <a:cubicBezTo>
                  <a:pt x="767" y="250"/>
                  <a:pt x="767" y="257"/>
                  <a:pt x="770" y="262"/>
                </a:cubicBezTo>
                <a:cubicBezTo>
                  <a:pt x="773" y="267"/>
                  <a:pt x="773" y="269"/>
                  <a:pt x="773" y="274"/>
                </a:cubicBezTo>
                <a:cubicBezTo>
                  <a:pt x="774" y="281"/>
                  <a:pt x="774" y="286"/>
                  <a:pt x="781" y="287"/>
                </a:cubicBezTo>
                <a:cubicBezTo>
                  <a:pt x="783" y="287"/>
                  <a:pt x="787" y="286"/>
                  <a:pt x="788" y="287"/>
                </a:cubicBezTo>
                <a:cubicBezTo>
                  <a:pt x="791" y="288"/>
                  <a:pt x="793" y="294"/>
                  <a:pt x="795" y="297"/>
                </a:cubicBezTo>
                <a:cubicBezTo>
                  <a:pt x="798" y="301"/>
                  <a:pt x="800" y="304"/>
                  <a:pt x="795" y="306"/>
                </a:cubicBezTo>
                <a:cubicBezTo>
                  <a:pt x="793" y="307"/>
                  <a:pt x="790" y="309"/>
                  <a:pt x="789" y="307"/>
                </a:cubicBezTo>
                <a:cubicBezTo>
                  <a:pt x="787" y="306"/>
                  <a:pt x="786" y="298"/>
                  <a:pt x="784" y="296"/>
                </a:cubicBezTo>
                <a:cubicBezTo>
                  <a:pt x="783" y="292"/>
                  <a:pt x="783" y="291"/>
                  <a:pt x="779" y="290"/>
                </a:cubicBezTo>
                <a:cubicBezTo>
                  <a:pt x="777" y="290"/>
                  <a:pt x="776" y="291"/>
                  <a:pt x="774" y="290"/>
                </a:cubicBezTo>
                <a:cubicBezTo>
                  <a:pt x="773" y="289"/>
                  <a:pt x="771" y="286"/>
                  <a:pt x="770" y="285"/>
                </a:cubicBezTo>
                <a:cubicBezTo>
                  <a:pt x="767" y="283"/>
                  <a:pt x="765" y="280"/>
                  <a:pt x="763" y="276"/>
                </a:cubicBezTo>
                <a:cubicBezTo>
                  <a:pt x="763" y="274"/>
                  <a:pt x="764" y="272"/>
                  <a:pt x="763" y="270"/>
                </a:cubicBezTo>
                <a:cubicBezTo>
                  <a:pt x="762" y="265"/>
                  <a:pt x="752" y="262"/>
                  <a:pt x="749" y="267"/>
                </a:cubicBezTo>
                <a:cubicBezTo>
                  <a:pt x="745" y="273"/>
                  <a:pt x="752" y="279"/>
                  <a:pt x="754" y="283"/>
                </a:cubicBezTo>
                <a:cubicBezTo>
                  <a:pt x="755" y="287"/>
                  <a:pt x="756" y="291"/>
                  <a:pt x="755" y="295"/>
                </a:cubicBezTo>
                <a:cubicBezTo>
                  <a:pt x="745" y="298"/>
                  <a:pt x="745" y="286"/>
                  <a:pt x="740" y="281"/>
                </a:cubicBezTo>
                <a:cubicBezTo>
                  <a:pt x="733" y="273"/>
                  <a:pt x="732" y="283"/>
                  <a:pt x="732" y="289"/>
                </a:cubicBezTo>
                <a:cubicBezTo>
                  <a:pt x="730" y="289"/>
                  <a:pt x="727" y="288"/>
                  <a:pt x="725" y="289"/>
                </a:cubicBezTo>
                <a:cubicBezTo>
                  <a:pt x="724" y="290"/>
                  <a:pt x="723" y="293"/>
                  <a:pt x="723" y="294"/>
                </a:cubicBezTo>
                <a:cubicBezTo>
                  <a:pt x="721" y="294"/>
                  <a:pt x="720" y="285"/>
                  <a:pt x="719" y="282"/>
                </a:cubicBezTo>
                <a:cubicBezTo>
                  <a:pt x="718" y="280"/>
                  <a:pt x="715" y="272"/>
                  <a:pt x="713" y="277"/>
                </a:cubicBezTo>
                <a:cubicBezTo>
                  <a:pt x="713" y="271"/>
                  <a:pt x="709" y="266"/>
                  <a:pt x="703" y="264"/>
                </a:cubicBezTo>
                <a:cubicBezTo>
                  <a:pt x="697" y="261"/>
                  <a:pt x="699" y="266"/>
                  <a:pt x="697" y="269"/>
                </a:cubicBezTo>
                <a:cubicBezTo>
                  <a:pt x="695" y="269"/>
                  <a:pt x="692" y="267"/>
                  <a:pt x="690" y="267"/>
                </a:cubicBezTo>
                <a:cubicBezTo>
                  <a:pt x="687" y="268"/>
                  <a:pt x="688" y="271"/>
                  <a:pt x="687" y="272"/>
                </a:cubicBezTo>
                <a:cubicBezTo>
                  <a:pt x="684" y="276"/>
                  <a:pt x="680" y="274"/>
                  <a:pt x="679" y="280"/>
                </a:cubicBezTo>
                <a:cubicBezTo>
                  <a:pt x="681" y="280"/>
                  <a:pt x="684" y="279"/>
                  <a:pt x="687" y="280"/>
                </a:cubicBezTo>
                <a:cubicBezTo>
                  <a:pt x="686" y="281"/>
                  <a:pt x="687" y="282"/>
                  <a:pt x="687" y="283"/>
                </a:cubicBezTo>
                <a:cubicBezTo>
                  <a:pt x="689" y="283"/>
                  <a:pt x="690" y="283"/>
                  <a:pt x="690" y="284"/>
                </a:cubicBezTo>
                <a:cubicBezTo>
                  <a:pt x="686" y="287"/>
                  <a:pt x="674" y="284"/>
                  <a:pt x="671" y="289"/>
                </a:cubicBezTo>
                <a:cubicBezTo>
                  <a:pt x="670" y="290"/>
                  <a:pt x="671" y="294"/>
                  <a:pt x="671" y="296"/>
                </a:cubicBezTo>
                <a:cubicBezTo>
                  <a:pt x="671" y="299"/>
                  <a:pt x="673" y="302"/>
                  <a:pt x="672" y="304"/>
                </a:cubicBezTo>
                <a:cubicBezTo>
                  <a:pt x="672" y="306"/>
                  <a:pt x="672" y="305"/>
                  <a:pt x="671" y="306"/>
                </a:cubicBezTo>
                <a:cubicBezTo>
                  <a:pt x="670" y="306"/>
                  <a:pt x="669" y="307"/>
                  <a:pt x="668" y="307"/>
                </a:cubicBezTo>
                <a:cubicBezTo>
                  <a:pt x="667" y="308"/>
                  <a:pt x="667" y="308"/>
                  <a:pt x="667" y="309"/>
                </a:cubicBezTo>
                <a:cubicBezTo>
                  <a:pt x="664" y="312"/>
                  <a:pt x="665" y="311"/>
                  <a:pt x="664" y="315"/>
                </a:cubicBezTo>
                <a:cubicBezTo>
                  <a:pt x="664" y="319"/>
                  <a:pt x="662" y="325"/>
                  <a:pt x="660" y="327"/>
                </a:cubicBezTo>
                <a:cubicBezTo>
                  <a:pt x="658" y="329"/>
                  <a:pt x="653" y="333"/>
                  <a:pt x="658" y="336"/>
                </a:cubicBezTo>
                <a:cubicBezTo>
                  <a:pt x="659" y="337"/>
                  <a:pt x="661" y="336"/>
                  <a:pt x="663" y="337"/>
                </a:cubicBezTo>
                <a:cubicBezTo>
                  <a:pt x="665" y="338"/>
                  <a:pt x="666" y="341"/>
                  <a:pt x="668" y="343"/>
                </a:cubicBezTo>
                <a:cubicBezTo>
                  <a:pt x="672" y="342"/>
                  <a:pt x="674" y="337"/>
                  <a:pt x="676" y="334"/>
                </a:cubicBezTo>
                <a:cubicBezTo>
                  <a:pt x="678" y="331"/>
                  <a:pt x="681" y="329"/>
                  <a:pt x="684" y="327"/>
                </a:cubicBezTo>
                <a:cubicBezTo>
                  <a:pt x="686" y="327"/>
                  <a:pt x="687" y="325"/>
                  <a:pt x="689" y="326"/>
                </a:cubicBezTo>
                <a:cubicBezTo>
                  <a:pt x="690" y="326"/>
                  <a:pt x="690" y="328"/>
                  <a:pt x="691" y="328"/>
                </a:cubicBezTo>
                <a:cubicBezTo>
                  <a:pt x="693" y="328"/>
                  <a:pt x="694" y="329"/>
                  <a:pt x="694" y="326"/>
                </a:cubicBezTo>
                <a:cubicBezTo>
                  <a:pt x="697" y="325"/>
                  <a:pt x="699" y="326"/>
                  <a:pt x="701" y="325"/>
                </a:cubicBezTo>
                <a:cubicBezTo>
                  <a:pt x="702" y="325"/>
                  <a:pt x="703" y="324"/>
                  <a:pt x="704" y="324"/>
                </a:cubicBezTo>
                <a:cubicBezTo>
                  <a:pt x="705" y="323"/>
                  <a:pt x="707" y="324"/>
                  <a:pt x="708" y="323"/>
                </a:cubicBezTo>
                <a:cubicBezTo>
                  <a:pt x="712" y="322"/>
                  <a:pt x="723" y="306"/>
                  <a:pt x="726" y="318"/>
                </a:cubicBezTo>
                <a:cubicBezTo>
                  <a:pt x="728" y="325"/>
                  <a:pt x="714" y="323"/>
                  <a:pt x="709" y="325"/>
                </a:cubicBezTo>
                <a:cubicBezTo>
                  <a:pt x="706" y="326"/>
                  <a:pt x="703" y="328"/>
                  <a:pt x="702" y="331"/>
                </a:cubicBezTo>
                <a:cubicBezTo>
                  <a:pt x="701" y="334"/>
                  <a:pt x="702" y="336"/>
                  <a:pt x="701" y="339"/>
                </a:cubicBezTo>
                <a:cubicBezTo>
                  <a:pt x="698" y="343"/>
                  <a:pt x="692" y="342"/>
                  <a:pt x="692" y="348"/>
                </a:cubicBezTo>
                <a:cubicBezTo>
                  <a:pt x="692" y="351"/>
                  <a:pt x="694" y="352"/>
                  <a:pt x="692" y="355"/>
                </a:cubicBezTo>
                <a:cubicBezTo>
                  <a:pt x="691" y="355"/>
                  <a:pt x="688" y="355"/>
                  <a:pt x="687" y="356"/>
                </a:cubicBezTo>
                <a:cubicBezTo>
                  <a:pt x="685" y="357"/>
                  <a:pt x="687" y="359"/>
                  <a:pt x="684" y="360"/>
                </a:cubicBezTo>
                <a:cubicBezTo>
                  <a:pt x="682" y="361"/>
                  <a:pt x="677" y="359"/>
                  <a:pt x="675" y="361"/>
                </a:cubicBezTo>
                <a:cubicBezTo>
                  <a:pt x="674" y="361"/>
                  <a:pt x="671" y="365"/>
                  <a:pt x="671" y="366"/>
                </a:cubicBezTo>
                <a:cubicBezTo>
                  <a:pt x="669" y="368"/>
                  <a:pt x="669" y="370"/>
                  <a:pt x="667" y="372"/>
                </a:cubicBezTo>
                <a:cubicBezTo>
                  <a:pt x="665" y="376"/>
                  <a:pt x="663" y="376"/>
                  <a:pt x="660" y="378"/>
                </a:cubicBezTo>
                <a:cubicBezTo>
                  <a:pt x="666" y="383"/>
                  <a:pt x="668" y="375"/>
                  <a:pt x="671" y="372"/>
                </a:cubicBezTo>
                <a:cubicBezTo>
                  <a:pt x="673" y="370"/>
                  <a:pt x="677" y="371"/>
                  <a:pt x="680" y="370"/>
                </a:cubicBezTo>
                <a:cubicBezTo>
                  <a:pt x="680" y="369"/>
                  <a:pt x="681" y="368"/>
                  <a:pt x="682" y="368"/>
                </a:cubicBezTo>
                <a:cubicBezTo>
                  <a:pt x="683" y="368"/>
                  <a:pt x="685" y="368"/>
                  <a:pt x="687" y="368"/>
                </a:cubicBezTo>
                <a:cubicBezTo>
                  <a:pt x="690" y="367"/>
                  <a:pt x="691" y="365"/>
                  <a:pt x="694" y="364"/>
                </a:cubicBezTo>
                <a:cubicBezTo>
                  <a:pt x="696" y="363"/>
                  <a:pt x="700" y="362"/>
                  <a:pt x="702" y="366"/>
                </a:cubicBezTo>
                <a:cubicBezTo>
                  <a:pt x="703" y="372"/>
                  <a:pt x="690" y="375"/>
                  <a:pt x="686" y="377"/>
                </a:cubicBezTo>
                <a:cubicBezTo>
                  <a:pt x="680" y="380"/>
                  <a:pt x="683" y="382"/>
                  <a:pt x="682" y="387"/>
                </a:cubicBezTo>
                <a:cubicBezTo>
                  <a:pt x="681" y="388"/>
                  <a:pt x="678" y="392"/>
                  <a:pt x="676" y="393"/>
                </a:cubicBezTo>
                <a:cubicBezTo>
                  <a:pt x="672" y="396"/>
                  <a:pt x="665" y="396"/>
                  <a:pt x="660" y="396"/>
                </a:cubicBezTo>
                <a:cubicBezTo>
                  <a:pt x="659" y="396"/>
                  <a:pt x="654" y="395"/>
                  <a:pt x="652" y="397"/>
                </a:cubicBezTo>
                <a:cubicBezTo>
                  <a:pt x="651" y="398"/>
                  <a:pt x="652" y="400"/>
                  <a:pt x="651" y="402"/>
                </a:cubicBezTo>
                <a:cubicBezTo>
                  <a:pt x="650" y="406"/>
                  <a:pt x="645" y="410"/>
                  <a:pt x="641" y="408"/>
                </a:cubicBezTo>
                <a:cubicBezTo>
                  <a:pt x="634" y="404"/>
                  <a:pt x="639" y="389"/>
                  <a:pt x="639" y="383"/>
                </a:cubicBezTo>
                <a:cubicBezTo>
                  <a:pt x="639" y="379"/>
                  <a:pt x="639" y="376"/>
                  <a:pt x="636" y="373"/>
                </a:cubicBezTo>
                <a:cubicBezTo>
                  <a:pt x="634" y="371"/>
                  <a:pt x="629" y="366"/>
                  <a:pt x="625" y="368"/>
                </a:cubicBezTo>
                <a:cubicBezTo>
                  <a:pt x="624" y="369"/>
                  <a:pt x="623" y="373"/>
                  <a:pt x="622" y="374"/>
                </a:cubicBezTo>
                <a:cubicBezTo>
                  <a:pt x="621" y="377"/>
                  <a:pt x="618" y="380"/>
                  <a:pt x="617" y="383"/>
                </a:cubicBezTo>
                <a:cubicBezTo>
                  <a:pt x="616" y="385"/>
                  <a:pt x="617" y="390"/>
                  <a:pt x="613" y="390"/>
                </a:cubicBezTo>
                <a:cubicBezTo>
                  <a:pt x="612" y="388"/>
                  <a:pt x="611" y="384"/>
                  <a:pt x="611" y="382"/>
                </a:cubicBezTo>
                <a:cubicBezTo>
                  <a:pt x="611" y="380"/>
                  <a:pt x="612" y="377"/>
                  <a:pt x="611" y="376"/>
                </a:cubicBezTo>
                <a:cubicBezTo>
                  <a:pt x="610" y="374"/>
                  <a:pt x="608" y="375"/>
                  <a:pt x="608" y="374"/>
                </a:cubicBezTo>
                <a:cubicBezTo>
                  <a:pt x="606" y="373"/>
                  <a:pt x="606" y="372"/>
                  <a:pt x="606" y="369"/>
                </a:cubicBezTo>
                <a:cubicBezTo>
                  <a:pt x="606" y="365"/>
                  <a:pt x="607" y="359"/>
                  <a:pt x="603" y="356"/>
                </a:cubicBezTo>
                <a:cubicBezTo>
                  <a:pt x="600" y="354"/>
                  <a:pt x="597" y="356"/>
                  <a:pt x="594" y="355"/>
                </a:cubicBezTo>
                <a:cubicBezTo>
                  <a:pt x="594" y="352"/>
                  <a:pt x="597" y="348"/>
                  <a:pt x="598" y="346"/>
                </a:cubicBezTo>
                <a:cubicBezTo>
                  <a:pt x="599" y="345"/>
                  <a:pt x="601" y="343"/>
                  <a:pt x="601" y="342"/>
                </a:cubicBezTo>
                <a:cubicBezTo>
                  <a:pt x="602" y="341"/>
                  <a:pt x="601" y="340"/>
                  <a:pt x="602" y="339"/>
                </a:cubicBezTo>
                <a:cubicBezTo>
                  <a:pt x="603" y="337"/>
                  <a:pt x="607" y="336"/>
                  <a:pt x="608" y="335"/>
                </a:cubicBezTo>
                <a:cubicBezTo>
                  <a:pt x="610" y="333"/>
                  <a:pt x="611" y="331"/>
                  <a:pt x="612" y="328"/>
                </a:cubicBezTo>
                <a:cubicBezTo>
                  <a:pt x="614" y="326"/>
                  <a:pt x="615" y="325"/>
                  <a:pt x="616" y="322"/>
                </a:cubicBezTo>
                <a:cubicBezTo>
                  <a:pt x="619" y="318"/>
                  <a:pt x="618" y="316"/>
                  <a:pt x="618" y="311"/>
                </a:cubicBezTo>
                <a:cubicBezTo>
                  <a:pt x="619" y="308"/>
                  <a:pt x="622" y="303"/>
                  <a:pt x="620" y="300"/>
                </a:cubicBezTo>
                <a:cubicBezTo>
                  <a:pt x="618" y="298"/>
                  <a:pt x="612" y="299"/>
                  <a:pt x="610" y="300"/>
                </a:cubicBezTo>
                <a:cubicBezTo>
                  <a:pt x="608" y="301"/>
                  <a:pt x="607" y="304"/>
                  <a:pt x="605" y="305"/>
                </a:cubicBezTo>
                <a:cubicBezTo>
                  <a:pt x="604" y="307"/>
                  <a:pt x="604" y="306"/>
                  <a:pt x="603" y="309"/>
                </a:cubicBezTo>
                <a:cubicBezTo>
                  <a:pt x="603" y="310"/>
                  <a:pt x="604" y="312"/>
                  <a:pt x="604" y="313"/>
                </a:cubicBezTo>
                <a:cubicBezTo>
                  <a:pt x="603" y="316"/>
                  <a:pt x="599" y="317"/>
                  <a:pt x="597" y="318"/>
                </a:cubicBezTo>
                <a:cubicBezTo>
                  <a:pt x="595" y="321"/>
                  <a:pt x="592" y="323"/>
                  <a:pt x="590" y="326"/>
                </a:cubicBezTo>
                <a:cubicBezTo>
                  <a:pt x="584" y="334"/>
                  <a:pt x="581" y="343"/>
                  <a:pt x="581" y="353"/>
                </a:cubicBezTo>
                <a:cubicBezTo>
                  <a:pt x="582" y="355"/>
                  <a:pt x="581" y="358"/>
                  <a:pt x="581" y="361"/>
                </a:cubicBezTo>
                <a:cubicBezTo>
                  <a:pt x="582" y="364"/>
                  <a:pt x="580" y="369"/>
                  <a:pt x="581" y="372"/>
                </a:cubicBezTo>
                <a:cubicBezTo>
                  <a:pt x="590" y="372"/>
                  <a:pt x="579" y="377"/>
                  <a:pt x="578" y="381"/>
                </a:cubicBezTo>
                <a:cubicBezTo>
                  <a:pt x="576" y="384"/>
                  <a:pt x="582" y="394"/>
                  <a:pt x="575" y="395"/>
                </a:cubicBezTo>
                <a:cubicBezTo>
                  <a:pt x="572" y="392"/>
                  <a:pt x="574" y="389"/>
                  <a:pt x="573" y="387"/>
                </a:cubicBezTo>
                <a:cubicBezTo>
                  <a:pt x="573" y="387"/>
                  <a:pt x="571" y="384"/>
                  <a:pt x="572" y="385"/>
                </a:cubicBezTo>
                <a:cubicBezTo>
                  <a:pt x="571" y="383"/>
                  <a:pt x="571" y="381"/>
                  <a:pt x="571" y="378"/>
                </a:cubicBezTo>
                <a:cubicBezTo>
                  <a:pt x="571" y="376"/>
                  <a:pt x="571" y="373"/>
                  <a:pt x="571" y="371"/>
                </a:cubicBezTo>
                <a:cubicBezTo>
                  <a:pt x="571" y="368"/>
                  <a:pt x="570" y="366"/>
                  <a:pt x="570" y="363"/>
                </a:cubicBezTo>
                <a:cubicBezTo>
                  <a:pt x="569" y="363"/>
                  <a:pt x="568" y="363"/>
                  <a:pt x="567" y="364"/>
                </a:cubicBezTo>
                <a:cubicBezTo>
                  <a:pt x="566" y="361"/>
                  <a:pt x="566" y="358"/>
                  <a:pt x="564" y="355"/>
                </a:cubicBezTo>
                <a:cubicBezTo>
                  <a:pt x="563" y="354"/>
                  <a:pt x="562" y="349"/>
                  <a:pt x="561" y="348"/>
                </a:cubicBezTo>
                <a:cubicBezTo>
                  <a:pt x="555" y="343"/>
                  <a:pt x="554" y="359"/>
                  <a:pt x="554" y="362"/>
                </a:cubicBezTo>
                <a:cubicBezTo>
                  <a:pt x="554" y="365"/>
                  <a:pt x="554" y="366"/>
                  <a:pt x="555" y="368"/>
                </a:cubicBezTo>
                <a:cubicBezTo>
                  <a:pt x="555" y="370"/>
                  <a:pt x="556" y="370"/>
                  <a:pt x="556" y="372"/>
                </a:cubicBezTo>
                <a:cubicBezTo>
                  <a:pt x="553" y="372"/>
                  <a:pt x="551" y="372"/>
                  <a:pt x="549" y="372"/>
                </a:cubicBezTo>
                <a:cubicBezTo>
                  <a:pt x="548" y="374"/>
                  <a:pt x="549" y="377"/>
                  <a:pt x="548" y="379"/>
                </a:cubicBezTo>
                <a:cubicBezTo>
                  <a:pt x="546" y="377"/>
                  <a:pt x="544" y="372"/>
                  <a:pt x="541" y="372"/>
                </a:cubicBezTo>
                <a:cubicBezTo>
                  <a:pt x="537" y="372"/>
                  <a:pt x="535" y="377"/>
                  <a:pt x="534" y="379"/>
                </a:cubicBezTo>
                <a:cubicBezTo>
                  <a:pt x="532" y="382"/>
                  <a:pt x="531" y="384"/>
                  <a:pt x="529" y="387"/>
                </a:cubicBezTo>
                <a:cubicBezTo>
                  <a:pt x="528" y="389"/>
                  <a:pt x="527" y="390"/>
                  <a:pt x="525" y="393"/>
                </a:cubicBezTo>
                <a:cubicBezTo>
                  <a:pt x="525" y="395"/>
                  <a:pt x="522" y="398"/>
                  <a:pt x="522" y="400"/>
                </a:cubicBezTo>
                <a:cubicBezTo>
                  <a:pt x="521" y="403"/>
                  <a:pt x="522" y="407"/>
                  <a:pt x="525" y="408"/>
                </a:cubicBezTo>
                <a:cubicBezTo>
                  <a:pt x="529" y="409"/>
                  <a:pt x="532" y="403"/>
                  <a:pt x="534" y="400"/>
                </a:cubicBezTo>
                <a:cubicBezTo>
                  <a:pt x="537" y="396"/>
                  <a:pt x="537" y="397"/>
                  <a:pt x="542" y="397"/>
                </a:cubicBezTo>
                <a:cubicBezTo>
                  <a:pt x="545" y="397"/>
                  <a:pt x="547" y="395"/>
                  <a:pt x="549" y="396"/>
                </a:cubicBezTo>
                <a:cubicBezTo>
                  <a:pt x="550" y="398"/>
                  <a:pt x="548" y="399"/>
                  <a:pt x="548" y="401"/>
                </a:cubicBezTo>
                <a:cubicBezTo>
                  <a:pt x="547" y="404"/>
                  <a:pt x="548" y="406"/>
                  <a:pt x="546" y="408"/>
                </a:cubicBezTo>
                <a:cubicBezTo>
                  <a:pt x="544" y="409"/>
                  <a:pt x="542" y="408"/>
                  <a:pt x="539" y="409"/>
                </a:cubicBezTo>
                <a:cubicBezTo>
                  <a:pt x="536" y="410"/>
                  <a:pt x="535" y="414"/>
                  <a:pt x="536" y="417"/>
                </a:cubicBezTo>
                <a:cubicBezTo>
                  <a:pt x="538" y="426"/>
                  <a:pt x="549" y="428"/>
                  <a:pt x="556" y="425"/>
                </a:cubicBezTo>
                <a:cubicBezTo>
                  <a:pt x="559" y="424"/>
                  <a:pt x="560" y="423"/>
                  <a:pt x="559" y="420"/>
                </a:cubicBezTo>
                <a:cubicBezTo>
                  <a:pt x="558" y="417"/>
                  <a:pt x="555" y="416"/>
                  <a:pt x="559" y="413"/>
                </a:cubicBezTo>
                <a:cubicBezTo>
                  <a:pt x="560" y="412"/>
                  <a:pt x="562" y="412"/>
                  <a:pt x="564" y="410"/>
                </a:cubicBezTo>
                <a:cubicBezTo>
                  <a:pt x="566" y="409"/>
                  <a:pt x="567" y="407"/>
                  <a:pt x="569" y="405"/>
                </a:cubicBezTo>
                <a:cubicBezTo>
                  <a:pt x="570" y="404"/>
                  <a:pt x="572" y="403"/>
                  <a:pt x="574" y="402"/>
                </a:cubicBezTo>
                <a:cubicBezTo>
                  <a:pt x="575" y="401"/>
                  <a:pt x="580" y="400"/>
                  <a:pt x="581" y="400"/>
                </a:cubicBezTo>
                <a:cubicBezTo>
                  <a:pt x="585" y="403"/>
                  <a:pt x="576" y="408"/>
                  <a:pt x="575" y="410"/>
                </a:cubicBezTo>
                <a:cubicBezTo>
                  <a:pt x="571" y="414"/>
                  <a:pt x="571" y="418"/>
                  <a:pt x="566" y="421"/>
                </a:cubicBezTo>
                <a:cubicBezTo>
                  <a:pt x="569" y="426"/>
                  <a:pt x="570" y="427"/>
                  <a:pt x="565" y="430"/>
                </a:cubicBezTo>
                <a:cubicBezTo>
                  <a:pt x="559" y="432"/>
                  <a:pt x="554" y="430"/>
                  <a:pt x="549" y="432"/>
                </a:cubicBezTo>
                <a:cubicBezTo>
                  <a:pt x="544" y="433"/>
                  <a:pt x="542" y="434"/>
                  <a:pt x="537" y="434"/>
                </a:cubicBezTo>
                <a:cubicBezTo>
                  <a:pt x="534" y="434"/>
                  <a:pt x="530" y="433"/>
                  <a:pt x="528" y="435"/>
                </a:cubicBezTo>
                <a:cubicBezTo>
                  <a:pt x="525" y="438"/>
                  <a:pt x="527" y="443"/>
                  <a:pt x="520" y="444"/>
                </a:cubicBezTo>
                <a:cubicBezTo>
                  <a:pt x="514" y="444"/>
                  <a:pt x="508" y="440"/>
                  <a:pt x="503" y="443"/>
                </a:cubicBezTo>
                <a:cubicBezTo>
                  <a:pt x="502" y="444"/>
                  <a:pt x="502" y="445"/>
                  <a:pt x="500" y="446"/>
                </a:cubicBezTo>
                <a:cubicBezTo>
                  <a:pt x="499" y="446"/>
                  <a:pt x="498" y="446"/>
                  <a:pt x="498" y="446"/>
                </a:cubicBezTo>
                <a:cubicBezTo>
                  <a:pt x="496" y="446"/>
                  <a:pt x="495" y="447"/>
                  <a:pt x="495" y="448"/>
                </a:cubicBezTo>
                <a:cubicBezTo>
                  <a:pt x="493" y="449"/>
                  <a:pt x="489" y="449"/>
                  <a:pt x="487" y="450"/>
                </a:cubicBezTo>
                <a:cubicBezTo>
                  <a:pt x="484" y="452"/>
                  <a:pt x="480" y="457"/>
                  <a:pt x="478" y="460"/>
                </a:cubicBezTo>
                <a:cubicBezTo>
                  <a:pt x="474" y="463"/>
                  <a:pt x="476" y="467"/>
                  <a:pt x="476" y="472"/>
                </a:cubicBezTo>
                <a:cubicBezTo>
                  <a:pt x="473" y="472"/>
                  <a:pt x="469" y="470"/>
                  <a:pt x="467" y="471"/>
                </a:cubicBezTo>
                <a:cubicBezTo>
                  <a:pt x="466" y="472"/>
                  <a:pt x="462" y="476"/>
                  <a:pt x="462" y="478"/>
                </a:cubicBezTo>
                <a:cubicBezTo>
                  <a:pt x="460" y="481"/>
                  <a:pt x="461" y="482"/>
                  <a:pt x="457" y="484"/>
                </a:cubicBezTo>
                <a:cubicBezTo>
                  <a:pt x="454" y="486"/>
                  <a:pt x="451" y="486"/>
                  <a:pt x="447" y="487"/>
                </a:cubicBezTo>
                <a:cubicBezTo>
                  <a:pt x="447" y="489"/>
                  <a:pt x="448" y="491"/>
                  <a:pt x="447" y="493"/>
                </a:cubicBezTo>
                <a:cubicBezTo>
                  <a:pt x="447" y="495"/>
                  <a:pt x="447" y="497"/>
                  <a:pt x="446" y="499"/>
                </a:cubicBezTo>
                <a:cubicBezTo>
                  <a:pt x="445" y="501"/>
                  <a:pt x="444" y="501"/>
                  <a:pt x="443" y="502"/>
                </a:cubicBezTo>
                <a:cubicBezTo>
                  <a:pt x="440" y="505"/>
                  <a:pt x="441" y="511"/>
                  <a:pt x="441" y="515"/>
                </a:cubicBezTo>
                <a:cubicBezTo>
                  <a:pt x="444" y="516"/>
                  <a:pt x="453" y="512"/>
                  <a:pt x="455" y="509"/>
                </a:cubicBezTo>
                <a:cubicBezTo>
                  <a:pt x="456" y="507"/>
                  <a:pt x="457" y="504"/>
                  <a:pt x="458" y="501"/>
                </a:cubicBezTo>
                <a:cubicBezTo>
                  <a:pt x="459" y="500"/>
                  <a:pt x="461" y="498"/>
                  <a:pt x="462" y="497"/>
                </a:cubicBezTo>
                <a:cubicBezTo>
                  <a:pt x="464" y="498"/>
                  <a:pt x="464" y="499"/>
                  <a:pt x="467" y="498"/>
                </a:cubicBezTo>
                <a:cubicBezTo>
                  <a:pt x="470" y="497"/>
                  <a:pt x="469" y="495"/>
                  <a:pt x="470" y="494"/>
                </a:cubicBezTo>
                <a:cubicBezTo>
                  <a:pt x="471" y="492"/>
                  <a:pt x="476" y="491"/>
                  <a:pt x="475" y="488"/>
                </a:cubicBezTo>
                <a:cubicBezTo>
                  <a:pt x="478" y="487"/>
                  <a:pt x="488" y="490"/>
                  <a:pt x="489" y="484"/>
                </a:cubicBezTo>
                <a:cubicBezTo>
                  <a:pt x="492" y="484"/>
                  <a:pt x="493" y="485"/>
                  <a:pt x="495" y="483"/>
                </a:cubicBezTo>
                <a:cubicBezTo>
                  <a:pt x="498" y="481"/>
                  <a:pt x="498" y="474"/>
                  <a:pt x="501" y="472"/>
                </a:cubicBezTo>
                <a:cubicBezTo>
                  <a:pt x="504" y="470"/>
                  <a:pt x="509" y="471"/>
                  <a:pt x="510" y="467"/>
                </a:cubicBezTo>
                <a:cubicBezTo>
                  <a:pt x="510" y="467"/>
                  <a:pt x="510" y="465"/>
                  <a:pt x="510" y="464"/>
                </a:cubicBezTo>
                <a:cubicBezTo>
                  <a:pt x="511" y="466"/>
                  <a:pt x="511" y="467"/>
                  <a:pt x="510" y="467"/>
                </a:cubicBezTo>
                <a:cubicBezTo>
                  <a:pt x="512" y="471"/>
                  <a:pt x="521" y="470"/>
                  <a:pt x="524" y="469"/>
                </a:cubicBezTo>
                <a:cubicBezTo>
                  <a:pt x="530" y="468"/>
                  <a:pt x="531" y="465"/>
                  <a:pt x="535" y="461"/>
                </a:cubicBezTo>
                <a:cubicBezTo>
                  <a:pt x="536" y="459"/>
                  <a:pt x="538" y="455"/>
                  <a:pt x="541" y="454"/>
                </a:cubicBezTo>
                <a:cubicBezTo>
                  <a:pt x="542" y="456"/>
                  <a:pt x="543" y="458"/>
                  <a:pt x="543" y="460"/>
                </a:cubicBezTo>
                <a:cubicBezTo>
                  <a:pt x="545" y="460"/>
                  <a:pt x="546" y="460"/>
                  <a:pt x="548" y="460"/>
                </a:cubicBezTo>
                <a:cubicBezTo>
                  <a:pt x="553" y="459"/>
                  <a:pt x="553" y="453"/>
                  <a:pt x="557" y="451"/>
                </a:cubicBezTo>
                <a:cubicBezTo>
                  <a:pt x="558" y="450"/>
                  <a:pt x="559" y="449"/>
                  <a:pt x="560" y="449"/>
                </a:cubicBezTo>
                <a:cubicBezTo>
                  <a:pt x="561" y="450"/>
                  <a:pt x="561" y="450"/>
                  <a:pt x="562" y="450"/>
                </a:cubicBezTo>
                <a:cubicBezTo>
                  <a:pt x="564" y="449"/>
                  <a:pt x="564" y="446"/>
                  <a:pt x="565" y="445"/>
                </a:cubicBezTo>
                <a:cubicBezTo>
                  <a:pt x="567" y="444"/>
                  <a:pt x="567" y="447"/>
                  <a:pt x="569" y="446"/>
                </a:cubicBezTo>
                <a:cubicBezTo>
                  <a:pt x="571" y="446"/>
                  <a:pt x="576" y="442"/>
                  <a:pt x="578" y="441"/>
                </a:cubicBezTo>
                <a:cubicBezTo>
                  <a:pt x="580" y="439"/>
                  <a:pt x="584" y="437"/>
                  <a:pt x="586" y="435"/>
                </a:cubicBezTo>
                <a:cubicBezTo>
                  <a:pt x="590" y="440"/>
                  <a:pt x="586" y="447"/>
                  <a:pt x="596" y="445"/>
                </a:cubicBezTo>
                <a:cubicBezTo>
                  <a:pt x="600" y="444"/>
                  <a:pt x="603" y="440"/>
                  <a:pt x="606" y="437"/>
                </a:cubicBezTo>
                <a:cubicBezTo>
                  <a:pt x="609" y="435"/>
                  <a:pt x="610" y="434"/>
                  <a:pt x="612" y="431"/>
                </a:cubicBezTo>
                <a:cubicBezTo>
                  <a:pt x="616" y="434"/>
                  <a:pt x="623" y="422"/>
                  <a:pt x="625" y="419"/>
                </a:cubicBezTo>
                <a:cubicBezTo>
                  <a:pt x="625" y="420"/>
                  <a:pt x="625" y="423"/>
                  <a:pt x="625" y="424"/>
                </a:cubicBezTo>
                <a:cubicBezTo>
                  <a:pt x="624" y="426"/>
                  <a:pt x="621" y="427"/>
                  <a:pt x="621" y="429"/>
                </a:cubicBezTo>
                <a:cubicBezTo>
                  <a:pt x="621" y="435"/>
                  <a:pt x="631" y="436"/>
                  <a:pt x="636" y="435"/>
                </a:cubicBezTo>
                <a:cubicBezTo>
                  <a:pt x="642" y="433"/>
                  <a:pt x="647" y="430"/>
                  <a:pt x="653" y="429"/>
                </a:cubicBezTo>
                <a:cubicBezTo>
                  <a:pt x="660" y="427"/>
                  <a:pt x="667" y="425"/>
                  <a:pt x="674" y="422"/>
                </a:cubicBezTo>
                <a:cubicBezTo>
                  <a:pt x="675" y="425"/>
                  <a:pt x="674" y="428"/>
                  <a:pt x="670" y="428"/>
                </a:cubicBezTo>
                <a:cubicBezTo>
                  <a:pt x="669" y="432"/>
                  <a:pt x="674" y="436"/>
                  <a:pt x="669" y="439"/>
                </a:cubicBezTo>
                <a:cubicBezTo>
                  <a:pt x="665" y="441"/>
                  <a:pt x="653" y="440"/>
                  <a:pt x="652" y="435"/>
                </a:cubicBezTo>
                <a:cubicBezTo>
                  <a:pt x="651" y="435"/>
                  <a:pt x="649" y="435"/>
                  <a:pt x="648" y="435"/>
                </a:cubicBezTo>
                <a:cubicBezTo>
                  <a:pt x="645" y="435"/>
                  <a:pt x="644" y="436"/>
                  <a:pt x="642" y="437"/>
                </a:cubicBezTo>
                <a:cubicBezTo>
                  <a:pt x="640" y="437"/>
                  <a:pt x="639" y="437"/>
                  <a:pt x="637" y="437"/>
                </a:cubicBezTo>
                <a:cubicBezTo>
                  <a:pt x="634" y="437"/>
                  <a:pt x="633" y="439"/>
                  <a:pt x="630" y="440"/>
                </a:cubicBezTo>
                <a:cubicBezTo>
                  <a:pt x="627" y="441"/>
                  <a:pt x="622" y="443"/>
                  <a:pt x="624" y="447"/>
                </a:cubicBezTo>
                <a:cubicBezTo>
                  <a:pt x="626" y="451"/>
                  <a:pt x="634" y="452"/>
                  <a:pt x="638" y="452"/>
                </a:cubicBezTo>
                <a:cubicBezTo>
                  <a:pt x="639" y="455"/>
                  <a:pt x="638" y="455"/>
                  <a:pt x="637" y="457"/>
                </a:cubicBezTo>
                <a:cubicBezTo>
                  <a:pt x="635" y="460"/>
                  <a:pt x="633" y="459"/>
                  <a:pt x="631" y="461"/>
                </a:cubicBezTo>
                <a:cubicBezTo>
                  <a:pt x="630" y="457"/>
                  <a:pt x="626" y="453"/>
                  <a:pt x="622" y="451"/>
                </a:cubicBezTo>
                <a:cubicBezTo>
                  <a:pt x="622" y="453"/>
                  <a:pt x="622" y="454"/>
                  <a:pt x="622" y="455"/>
                </a:cubicBezTo>
                <a:cubicBezTo>
                  <a:pt x="622" y="458"/>
                  <a:pt x="623" y="458"/>
                  <a:pt x="624" y="460"/>
                </a:cubicBezTo>
                <a:cubicBezTo>
                  <a:pt x="625" y="463"/>
                  <a:pt x="625" y="466"/>
                  <a:pt x="625" y="469"/>
                </a:cubicBezTo>
                <a:cubicBezTo>
                  <a:pt x="624" y="473"/>
                  <a:pt x="623" y="480"/>
                  <a:pt x="618" y="482"/>
                </a:cubicBezTo>
                <a:cubicBezTo>
                  <a:pt x="619" y="476"/>
                  <a:pt x="620" y="470"/>
                  <a:pt x="616" y="465"/>
                </a:cubicBezTo>
                <a:cubicBezTo>
                  <a:pt x="615" y="465"/>
                  <a:pt x="613" y="460"/>
                  <a:pt x="612" y="460"/>
                </a:cubicBezTo>
                <a:cubicBezTo>
                  <a:pt x="609" y="461"/>
                  <a:pt x="609" y="466"/>
                  <a:pt x="609" y="468"/>
                </a:cubicBezTo>
                <a:cubicBezTo>
                  <a:pt x="609" y="470"/>
                  <a:pt x="609" y="471"/>
                  <a:pt x="608" y="473"/>
                </a:cubicBezTo>
                <a:cubicBezTo>
                  <a:pt x="606" y="474"/>
                  <a:pt x="604" y="474"/>
                  <a:pt x="603" y="475"/>
                </a:cubicBezTo>
                <a:cubicBezTo>
                  <a:pt x="601" y="476"/>
                  <a:pt x="601" y="477"/>
                  <a:pt x="600" y="478"/>
                </a:cubicBezTo>
                <a:cubicBezTo>
                  <a:pt x="597" y="481"/>
                  <a:pt x="593" y="485"/>
                  <a:pt x="588" y="484"/>
                </a:cubicBezTo>
                <a:cubicBezTo>
                  <a:pt x="588" y="482"/>
                  <a:pt x="588" y="480"/>
                  <a:pt x="588" y="479"/>
                </a:cubicBezTo>
                <a:cubicBezTo>
                  <a:pt x="589" y="479"/>
                  <a:pt x="590" y="479"/>
                  <a:pt x="591" y="478"/>
                </a:cubicBezTo>
                <a:cubicBezTo>
                  <a:pt x="593" y="473"/>
                  <a:pt x="587" y="472"/>
                  <a:pt x="583" y="474"/>
                </a:cubicBezTo>
                <a:cubicBezTo>
                  <a:pt x="580" y="475"/>
                  <a:pt x="579" y="476"/>
                  <a:pt x="578" y="478"/>
                </a:cubicBezTo>
                <a:cubicBezTo>
                  <a:pt x="575" y="481"/>
                  <a:pt x="575" y="481"/>
                  <a:pt x="575" y="485"/>
                </a:cubicBezTo>
                <a:cubicBezTo>
                  <a:pt x="575" y="488"/>
                  <a:pt x="574" y="490"/>
                  <a:pt x="577" y="491"/>
                </a:cubicBezTo>
                <a:cubicBezTo>
                  <a:pt x="580" y="492"/>
                  <a:pt x="586" y="490"/>
                  <a:pt x="589" y="492"/>
                </a:cubicBezTo>
                <a:cubicBezTo>
                  <a:pt x="592" y="493"/>
                  <a:pt x="591" y="499"/>
                  <a:pt x="591" y="502"/>
                </a:cubicBezTo>
                <a:cubicBezTo>
                  <a:pt x="587" y="503"/>
                  <a:pt x="582" y="504"/>
                  <a:pt x="578" y="503"/>
                </a:cubicBezTo>
                <a:cubicBezTo>
                  <a:pt x="576" y="503"/>
                  <a:pt x="575" y="503"/>
                  <a:pt x="574" y="503"/>
                </a:cubicBezTo>
                <a:cubicBezTo>
                  <a:pt x="573" y="503"/>
                  <a:pt x="572" y="502"/>
                  <a:pt x="571" y="501"/>
                </a:cubicBezTo>
                <a:cubicBezTo>
                  <a:pt x="571" y="501"/>
                  <a:pt x="571" y="500"/>
                  <a:pt x="570" y="499"/>
                </a:cubicBezTo>
                <a:cubicBezTo>
                  <a:pt x="562" y="495"/>
                  <a:pt x="558" y="502"/>
                  <a:pt x="555" y="509"/>
                </a:cubicBezTo>
                <a:cubicBezTo>
                  <a:pt x="553" y="513"/>
                  <a:pt x="547" y="517"/>
                  <a:pt x="547" y="522"/>
                </a:cubicBezTo>
                <a:cubicBezTo>
                  <a:pt x="548" y="529"/>
                  <a:pt x="556" y="525"/>
                  <a:pt x="557" y="529"/>
                </a:cubicBezTo>
                <a:cubicBezTo>
                  <a:pt x="558" y="533"/>
                  <a:pt x="553" y="534"/>
                  <a:pt x="551" y="537"/>
                </a:cubicBezTo>
                <a:cubicBezTo>
                  <a:pt x="549" y="539"/>
                  <a:pt x="547" y="545"/>
                  <a:pt x="548" y="548"/>
                </a:cubicBezTo>
                <a:cubicBezTo>
                  <a:pt x="554" y="550"/>
                  <a:pt x="563" y="543"/>
                  <a:pt x="567" y="539"/>
                </a:cubicBezTo>
                <a:cubicBezTo>
                  <a:pt x="569" y="537"/>
                  <a:pt x="569" y="537"/>
                  <a:pt x="571" y="535"/>
                </a:cubicBezTo>
                <a:cubicBezTo>
                  <a:pt x="573" y="531"/>
                  <a:pt x="576" y="527"/>
                  <a:pt x="579" y="523"/>
                </a:cubicBezTo>
                <a:cubicBezTo>
                  <a:pt x="582" y="528"/>
                  <a:pt x="580" y="532"/>
                  <a:pt x="579" y="536"/>
                </a:cubicBezTo>
                <a:cubicBezTo>
                  <a:pt x="578" y="541"/>
                  <a:pt x="578" y="542"/>
                  <a:pt x="573" y="544"/>
                </a:cubicBezTo>
                <a:cubicBezTo>
                  <a:pt x="571" y="546"/>
                  <a:pt x="567" y="546"/>
                  <a:pt x="566" y="549"/>
                </a:cubicBezTo>
                <a:cubicBezTo>
                  <a:pt x="566" y="552"/>
                  <a:pt x="566" y="556"/>
                  <a:pt x="568" y="557"/>
                </a:cubicBezTo>
                <a:cubicBezTo>
                  <a:pt x="566" y="558"/>
                  <a:pt x="563" y="556"/>
                  <a:pt x="561" y="556"/>
                </a:cubicBezTo>
                <a:cubicBezTo>
                  <a:pt x="558" y="556"/>
                  <a:pt x="554" y="555"/>
                  <a:pt x="552" y="556"/>
                </a:cubicBezTo>
                <a:cubicBezTo>
                  <a:pt x="548" y="557"/>
                  <a:pt x="546" y="560"/>
                  <a:pt x="543" y="563"/>
                </a:cubicBezTo>
                <a:cubicBezTo>
                  <a:pt x="541" y="565"/>
                  <a:pt x="538" y="566"/>
                  <a:pt x="535" y="568"/>
                </a:cubicBezTo>
                <a:cubicBezTo>
                  <a:pt x="533" y="569"/>
                  <a:pt x="525" y="573"/>
                  <a:pt x="525" y="577"/>
                </a:cubicBezTo>
                <a:cubicBezTo>
                  <a:pt x="525" y="581"/>
                  <a:pt x="531" y="582"/>
                  <a:pt x="531" y="584"/>
                </a:cubicBezTo>
                <a:cubicBezTo>
                  <a:pt x="533" y="588"/>
                  <a:pt x="529" y="585"/>
                  <a:pt x="527" y="587"/>
                </a:cubicBezTo>
                <a:cubicBezTo>
                  <a:pt x="524" y="588"/>
                  <a:pt x="526" y="590"/>
                  <a:pt x="525" y="591"/>
                </a:cubicBezTo>
                <a:cubicBezTo>
                  <a:pt x="523" y="592"/>
                  <a:pt x="523" y="592"/>
                  <a:pt x="522" y="593"/>
                </a:cubicBezTo>
                <a:cubicBezTo>
                  <a:pt x="518" y="596"/>
                  <a:pt x="516" y="600"/>
                  <a:pt x="516" y="605"/>
                </a:cubicBezTo>
                <a:cubicBezTo>
                  <a:pt x="520" y="606"/>
                  <a:pt x="524" y="603"/>
                  <a:pt x="528" y="602"/>
                </a:cubicBezTo>
                <a:cubicBezTo>
                  <a:pt x="533" y="600"/>
                  <a:pt x="540" y="599"/>
                  <a:pt x="546" y="600"/>
                </a:cubicBezTo>
                <a:cubicBezTo>
                  <a:pt x="548" y="600"/>
                  <a:pt x="550" y="601"/>
                  <a:pt x="552" y="601"/>
                </a:cubicBezTo>
                <a:cubicBezTo>
                  <a:pt x="555" y="601"/>
                  <a:pt x="558" y="601"/>
                  <a:pt x="559" y="604"/>
                </a:cubicBezTo>
                <a:cubicBezTo>
                  <a:pt x="559" y="604"/>
                  <a:pt x="559" y="605"/>
                  <a:pt x="559" y="605"/>
                </a:cubicBezTo>
                <a:cubicBezTo>
                  <a:pt x="558" y="605"/>
                  <a:pt x="558" y="606"/>
                  <a:pt x="558" y="607"/>
                </a:cubicBezTo>
                <a:cubicBezTo>
                  <a:pt x="556" y="608"/>
                  <a:pt x="551" y="607"/>
                  <a:pt x="548" y="607"/>
                </a:cubicBezTo>
                <a:cubicBezTo>
                  <a:pt x="542" y="607"/>
                  <a:pt x="528" y="605"/>
                  <a:pt x="523" y="610"/>
                </a:cubicBezTo>
                <a:cubicBezTo>
                  <a:pt x="518" y="613"/>
                  <a:pt x="519" y="622"/>
                  <a:pt x="516" y="627"/>
                </a:cubicBezTo>
                <a:cubicBezTo>
                  <a:pt x="513" y="623"/>
                  <a:pt x="515" y="615"/>
                  <a:pt x="509" y="614"/>
                </a:cubicBezTo>
                <a:cubicBezTo>
                  <a:pt x="505" y="612"/>
                  <a:pt x="503" y="617"/>
                  <a:pt x="503" y="620"/>
                </a:cubicBezTo>
                <a:cubicBezTo>
                  <a:pt x="502" y="626"/>
                  <a:pt x="503" y="625"/>
                  <a:pt x="499" y="629"/>
                </a:cubicBezTo>
                <a:cubicBezTo>
                  <a:pt x="495" y="632"/>
                  <a:pt x="496" y="634"/>
                  <a:pt x="495" y="639"/>
                </a:cubicBezTo>
                <a:cubicBezTo>
                  <a:pt x="493" y="640"/>
                  <a:pt x="491" y="642"/>
                  <a:pt x="488" y="643"/>
                </a:cubicBezTo>
                <a:cubicBezTo>
                  <a:pt x="486" y="644"/>
                  <a:pt x="484" y="643"/>
                  <a:pt x="482" y="644"/>
                </a:cubicBezTo>
                <a:cubicBezTo>
                  <a:pt x="477" y="646"/>
                  <a:pt x="482" y="647"/>
                  <a:pt x="483" y="650"/>
                </a:cubicBezTo>
                <a:cubicBezTo>
                  <a:pt x="484" y="652"/>
                  <a:pt x="483" y="653"/>
                  <a:pt x="484" y="655"/>
                </a:cubicBezTo>
                <a:cubicBezTo>
                  <a:pt x="484" y="656"/>
                  <a:pt x="486" y="657"/>
                  <a:pt x="487" y="657"/>
                </a:cubicBezTo>
                <a:cubicBezTo>
                  <a:pt x="490" y="659"/>
                  <a:pt x="495" y="661"/>
                  <a:pt x="497" y="665"/>
                </a:cubicBezTo>
                <a:cubicBezTo>
                  <a:pt x="489" y="666"/>
                  <a:pt x="480" y="664"/>
                  <a:pt x="473" y="666"/>
                </a:cubicBezTo>
                <a:cubicBezTo>
                  <a:pt x="469" y="667"/>
                  <a:pt x="468" y="667"/>
                  <a:pt x="467" y="670"/>
                </a:cubicBezTo>
                <a:cubicBezTo>
                  <a:pt x="466" y="673"/>
                  <a:pt x="466" y="674"/>
                  <a:pt x="467" y="676"/>
                </a:cubicBezTo>
                <a:cubicBezTo>
                  <a:pt x="467" y="677"/>
                  <a:pt x="469" y="676"/>
                  <a:pt x="468" y="679"/>
                </a:cubicBezTo>
                <a:cubicBezTo>
                  <a:pt x="465" y="679"/>
                  <a:pt x="465" y="680"/>
                  <a:pt x="464" y="682"/>
                </a:cubicBezTo>
                <a:cubicBezTo>
                  <a:pt x="462" y="683"/>
                  <a:pt x="456" y="684"/>
                  <a:pt x="455" y="687"/>
                </a:cubicBezTo>
                <a:cubicBezTo>
                  <a:pt x="454" y="689"/>
                  <a:pt x="455" y="690"/>
                  <a:pt x="456" y="691"/>
                </a:cubicBezTo>
                <a:cubicBezTo>
                  <a:pt x="457" y="694"/>
                  <a:pt x="457" y="695"/>
                  <a:pt x="458" y="699"/>
                </a:cubicBezTo>
                <a:cubicBezTo>
                  <a:pt x="461" y="699"/>
                  <a:pt x="465" y="699"/>
                  <a:pt x="468" y="699"/>
                </a:cubicBezTo>
                <a:cubicBezTo>
                  <a:pt x="472" y="698"/>
                  <a:pt x="476" y="696"/>
                  <a:pt x="476" y="702"/>
                </a:cubicBezTo>
                <a:cubicBezTo>
                  <a:pt x="475" y="705"/>
                  <a:pt x="471" y="706"/>
                  <a:pt x="470" y="708"/>
                </a:cubicBezTo>
                <a:cubicBezTo>
                  <a:pt x="467" y="711"/>
                  <a:pt x="466" y="714"/>
                  <a:pt x="462" y="713"/>
                </a:cubicBezTo>
                <a:cubicBezTo>
                  <a:pt x="460" y="709"/>
                  <a:pt x="462" y="705"/>
                  <a:pt x="457" y="702"/>
                </a:cubicBezTo>
                <a:cubicBezTo>
                  <a:pt x="452" y="699"/>
                  <a:pt x="446" y="701"/>
                  <a:pt x="446" y="706"/>
                </a:cubicBezTo>
                <a:cubicBezTo>
                  <a:pt x="446" y="708"/>
                  <a:pt x="448" y="710"/>
                  <a:pt x="447" y="712"/>
                </a:cubicBezTo>
                <a:cubicBezTo>
                  <a:pt x="447" y="715"/>
                  <a:pt x="446" y="717"/>
                  <a:pt x="447" y="720"/>
                </a:cubicBezTo>
                <a:cubicBezTo>
                  <a:pt x="447" y="723"/>
                  <a:pt x="447" y="724"/>
                  <a:pt x="451" y="726"/>
                </a:cubicBezTo>
                <a:cubicBezTo>
                  <a:pt x="455" y="728"/>
                  <a:pt x="460" y="727"/>
                  <a:pt x="465" y="728"/>
                </a:cubicBezTo>
                <a:cubicBezTo>
                  <a:pt x="463" y="730"/>
                  <a:pt x="459" y="731"/>
                  <a:pt x="456" y="732"/>
                </a:cubicBezTo>
                <a:cubicBezTo>
                  <a:pt x="455" y="733"/>
                  <a:pt x="454" y="736"/>
                  <a:pt x="453" y="737"/>
                </a:cubicBezTo>
                <a:cubicBezTo>
                  <a:pt x="452" y="739"/>
                  <a:pt x="450" y="740"/>
                  <a:pt x="447" y="740"/>
                </a:cubicBezTo>
                <a:cubicBezTo>
                  <a:pt x="443" y="741"/>
                  <a:pt x="442" y="740"/>
                  <a:pt x="438" y="744"/>
                </a:cubicBezTo>
                <a:cubicBezTo>
                  <a:pt x="436" y="747"/>
                  <a:pt x="436" y="745"/>
                  <a:pt x="436" y="749"/>
                </a:cubicBezTo>
                <a:cubicBezTo>
                  <a:pt x="436" y="750"/>
                  <a:pt x="436" y="752"/>
                  <a:pt x="436" y="754"/>
                </a:cubicBezTo>
                <a:cubicBezTo>
                  <a:pt x="436" y="761"/>
                  <a:pt x="429" y="758"/>
                  <a:pt x="427" y="763"/>
                </a:cubicBezTo>
                <a:cubicBezTo>
                  <a:pt x="426" y="765"/>
                  <a:pt x="427" y="767"/>
                  <a:pt x="426" y="769"/>
                </a:cubicBezTo>
                <a:cubicBezTo>
                  <a:pt x="425" y="770"/>
                  <a:pt x="423" y="771"/>
                  <a:pt x="422" y="773"/>
                </a:cubicBezTo>
                <a:cubicBezTo>
                  <a:pt x="422" y="774"/>
                  <a:pt x="422" y="775"/>
                  <a:pt x="421" y="776"/>
                </a:cubicBezTo>
                <a:cubicBezTo>
                  <a:pt x="420" y="778"/>
                  <a:pt x="417" y="778"/>
                  <a:pt x="417" y="779"/>
                </a:cubicBezTo>
                <a:cubicBezTo>
                  <a:pt x="416" y="781"/>
                  <a:pt x="416" y="783"/>
                  <a:pt x="416" y="785"/>
                </a:cubicBezTo>
                <a:cubicBezTo>
                  <a:pt x="416" y="787"/>
                  <a:pt x="415" y="789"/>
                  <a:pt x="418" y="790"/>
                </a:cubicBezTo>
                <a:cubicBezTo>
                  <a:pt x="421" y="790"/>
                  <a:pt x="421" y="787"/>
                  <a:pt x="422" y="785"/>
                </a:cubicBezTo>
                <a:cubicBezTo>
                  <a:pt x="425" y="782"/>
                  <a:pt x="431" y="781"/>
                  <a:pt x="436" y="780"/>
                </a:cubicBezTo>
                <a:cubicBezTo>
                  <a:pt x="437" y="779"/>
                  <a:pt x="438" y="779"/>
                  <a:pt x="441" y="780"/>
                </a:cubicBezTo>
                <a:cubicBezTo>
                  <a:pt x="439" y="780"/>
                  <a:pt x="438" y="780"/>
                  <a:pt x="436" y="780"/>
                </a:cubicBezTo>
                <a:cubicBezTo>
                  <a:pt x="435" y="782"/>
                  <a:pt x="434" y="784"/>
                  <a:pt x="433" y="785"/>
                </a:cubicBezTo>
                <a:cubicBezTo>
                  <a:pt x="432" y="786"/>
                  <a:pt x="429" y="787"/>
                  <a:pt x="429" y="788"/>
                </a:cubicBezTo>
                <a:cubicBezTo>
                  <a:pt x="428" y="790"/>
                  <a:pt x="429" y="792"/>
                  <a:pt x="428" y="794"/>
                </a:cubicBezTo>
                <a:cubicBezTo>
                  <a:pt x="427" y="798"/>
                  <a:pt x="423" y="799"/>
                  <a:pt x="421" y="801"/>
                </a:cubicBezTo>
                <a:cubicBezTo>
                  <a:pt x="419" y="804"/>
                  <a:pt x="419" y="808"/>
                  <a:pt x="415" y="811"/>
                </a:cubicBezTo>
                <a:cubicBezTo>
                  <a:pt x="411" y="813"/>
                  <a:pt x="408" y="810"/>
                  <a:pt x="407" y="815"/>
                </a:cubicBezTo>
                <a:cubicBezTo>
                  <a:pt x="407" y="818"/>
                  <a:pt x="406" y="823"/>
                  <a:pt x="407" y="825"/>
                </a:cubicBezTo>
                <a:cubicBezTo>
                  <a:pt x="408" y="828"/>
                  <a:pt x="418" y="833"/>
                  <a:pt x="416" y="837"/>
                </a:cubicBezTo>
                <a:cubicBezTo>
                  <a:pt x="415" y="839"/>
                  <a:pt x="406" y="839"/>
                  <a:pt x="407" y="835"/>
                </a:cubicBezTo>
                <a:cubicBezTo>
                  <a:pt x="404" y="836"/>
                  <a:pt x="403" y="844"/>
                  <a:pt x="401" y="847"/>
                </a:cubicBezTo>
                <a:cubicBezTo>
                  <a:pt x="399" y="850"/>
                  <a:pt x="394" y="853"/>
                  <a:pt x="393" y="857"/>
                </a:cubicBezTo>
                <a:cubicBezTo>
                  <a:pt x="391" y="861"/>
                  <a:pt x="392" y="866"/>
                  <a:pt x="396" y="870"/>
                </a:cubicBezTo>
                <a:cubicBezTo>
                  <a:pt x="397" y="871"/>
                  <a:pt x="400" y="872"/>
                  <a:pt x="399" y="874"/>
                </a:cubicBezTo>
                <a:cubicBezTo>
                  <a:pt x="399" y="876"/>
                  <a:pt x="395" y="874"/>
                  <a:pt x="396" y="877"/>
                </a:cubicBezTo>
                <a:cubicBezTo>
                  <a:pt x="399" y="878"/>
                  <a:pt x="400" y="876"/>
                  <a:pt x="403" y="876"/>
                </a:cubicBezTo>
                <a:cubicBezTo>
                  <a:pt x="403" y="877"/>
                  <a:pt x="403" y="878"/>
                  <a:pt x="403" y="880"/>
                </a:cubicBezTo>
                <a:cubicBezTo>
                  <a:pt x="403" y="880"/>
                  <a:pt x="402" y="881"/>
                  <a:pt x="402" y="882"/>
                </a:cubicBezTo>
                <a:cubicBezTo>
                  <a:pt x="398" y="882"/>
                  <a:pt x="394" y="884"/>
                  <a:pt x="391" y="887"/>
                </a:cubicBezTo>
                <a:cubicBezTo>
                  <a:pt x="389" y="889"/>
                  <a:pt x="389" y="890"/>
                  <a:pt x="386" y="892"/>
                </a:cubicBezTo>
                <a:cubicBezTo>
                  <a:pt x="383" y="894"/>
                  <a:pt x="380" y="895"/>
                  <a:pt x="380" y="898"/>
                </a:cubicBezTo>
                <a:cubicBezTo>
                  <a:pt x="375" y="897"/>
                  <a:pt x="374" y="886"/>
                  <a:pt x="370" y="889"/>
                </a:cubicBezTo>
                <a:cubicBezTo>
                  <a:pt x="369" y="890"/>
                  <a:pt x="367" y="895"/>
                  <a:pt x="367" y="896"/>
                </a:cubicBezTo>
                <a:cubicBezTo>
                  <a:pt x="366" y="899"/>
                  <a:pt x="368" y="900"/>
                  <a:pt x="369" y="902"/>
                </a:cubicBezTo>
                <a:cubicBezTo>
                  <a:pt x="369" y="903"/>
                  <a:pt x="369" y="905"/>
                  <a:pt x="368" y="906"/>
                </a:cubicBezTo>
                <a:cubicBezTo>
                  <a:pt x="368" y="907"/>
                  <a:pt x="365" y="907"/>
                  <a:pt x="364" y="908"/>
                </a:cubicBezTo>
                <a:cubicBezTo>
                  <a:pt x="363" y="908"/>
                  <a:pt x="363" y="909"/>
                  <a:pt x="362" y="910"/>
                </a:cubicBezTo>
                <a:cubicBezTo>
                  <a:pt x="360" y="911"/>
                  <a:pt x="360" y="912"/>
                  <a:pt x="357" y="912"/>
                </a:cubicBezTo>
                <a:cubicBezTo>
                  <a:pt x="356" y="912"/>
                  <a:pt x="352" y="909"/>
                  <a:pt x="350" y="909"/>
                </a:cubicBezTo>
                <a:cubicBezTo>
                  <a:pt x="348" y="908"/>
                  <a:pt x="347" y="909"/>
                  <a:pt x="345" y="908"/>
                </a:cubicBezTo>
                <a:cubicBezTo>
                  <a:pt x="345" y="906"/>
                  <a:pt x="346" y="903"/>
                  <a:pt x="345" y="902"/>
                </a:cubicBezTo>
                <a:cubicBezTo>
                  <a:pt x="344" y="898"/>
                  <a:pt x="340" y="901"/>
                  <a:pt x="338" y="904"/>
                </a:cubicBezTo>
                <a:cubicBezTo>
                  <a:pt x="336" y="906"/>
                  <a:pt x="336" y="908"/>
                  <a:pt x="334" y="910"/>
                </a:cubicBezTo>
                <a:cubicBezTo>
                  <a:pt x="332" y="913"/>
                  <a:pt x="330" y="914"/>
                  <a:pt x="328" y="917"/>
                </a:cubicBezTo>
                <a:cubicBezTo>
                  <a:pt x="327" y="918"/>
                  <a:pt x="326" y="922"/>
                  <a:pt x="326" y="924"/>
                </a:cubicBezTo>
                <a:cubicBezTo>
                  <a:pt x="328" y="925"/>
                  <a:pt x="332" y="925"/>
                  <a:pt x="334" y="925"/>
                </a:cubicBezTo>
                <a:cubicBezTo>
                  <a:pt x="336" y="924"/>
                  <a:pt x="339" y="923"/>
                  <a:pt x="341" y="924"/>
                </a:cubicBezTo>
                <a:cubicBezTo>
                  <a:pt x="346" y="924"/>
                  <a:pt x="352" y="929"/>
                  <a:pt x="357" y="929"/>
                </a:cubicBezTo>
                <a:cubicBezTo>
                  <a:pt x="360" y="929"/>
                  <a:pt x="363" y="926"/>
                  <a:pt x="366" y="927"/>
                </a:cubicBezTo>
                <a:cubicBezTo>
                  <a:pt x="369" y="928"/>
                  <a:pt x="368" y="930"/>
                  <a:pt x="369" y="931"/>
                </a:cubicBezTo>
                <a:cubicBezTo>
                  <a:pt x="369" y="931"/>
                  <a:pt x="369" y="931"/>
                  <a:pt x="369" y="931"/>
                </a:cubicBezTo>
                <a:cubicBezTo>
                  <a:pt x="367" y="932"/>
                  <a:pt x="360" y="934"/>
                  <a:pt x="361" y="936"/>
                </a:cubicBezTo>
                <a:cubicBezTo>
                  <a:pt x="362" y="937"/>
                  <a:pt x="370" y="936"/>
                  <a:pt x="372" y="936"/>
                </a:cubicBezTo>
                <a:cubicBezTo>
                  <a:pt x="374" y="942"/>
                  <a:pt x="359" y="938"/>
                  <a:pt x="357" y="941"/>
                </a:cubicBezTo>
                <a:cubicBezTo>
                  <a:pt x="355" y="942"/>
                  <a:pt x="356" y="943"/>
                  <a:pt x="357" y="945"/>
                </a:cubicBezTo>
                <a:cubicBezTo>
                  <a:pt x="358" y="948"/>
                  <a:pt x="359" y="950"/>
                  <a:pt x="360" y="953"/>
                </a:cubicBezTo>
                <a:cubicBezTo>
                  <a:pt x="358" y="952"/>
                  <a:pt x="357" y="949"/>
                  <a:pt x="355" y="948"/>
                </a:cubicBezTo>
                <a:cubicBezTo>
                  <a:pt x="352" y="946"/>
                  <a:pt x="352" y="948"/>
                  <a:pt x="351" y="949"/>
                </a:cubicBezTo>
                <a:cubicBezTo>
                  <a:pt x="349" y="950"/>
                  <a:pt x="351" y="951"/>
                  <a:pt x="348" y="951"/>
                </a:cubicBezTo>
                <a:cubicBezTo>
                  <a:pt x="346" y="951"/>
                  <a:pt x="345" y="950"/>
                  <a:pt x="344" y="949"/>
                </a:cubicBezTo>
                <a:cubicBezTo>
                  <a:pt x="343" y="953"/>
                  <a:pt x="345" y="954"/>
                  <a:pt x="343" y="957"/>
                </a:cubicBezTo>
                <a:cubicBezTo>
                  <a:pt x="341" y="961"/>
                  <a:pt x="336" y="960"/>
                  <a:pt x="332" y="960"/>
                </a:cubicBezTo>
                <a:cubicBezTo>
                  <a:pt x="330" y="955"/>
                  <a:pt x="330" y="955"/>
                  <a:pt x="330" y="955"/>
                </a:cubicBezTo>
                <a:cubicBezTo>
                  <a:pt x="326" y="959"/>
                  <a:pt x="319" y="962"/>
                  <a:pt x="318" y="967"/>
                </a:cubicBezTo>
                <a:cubicBezTo>
                  <a:pt x="317" y="970"/>
                  <a:pt x="317" y="972"/>
                  <a:pt x="316" y="974"/>
                </a:cubicBezTo>
                <a:cubicBezTo>
                  <a:pt x="315" y="976"/>
                  <a:pt x="313" y="976"/>
                  <a:pt x="314" y="979"/>
                </a:cubicBezTo>
                <a:cubicBezTo>
                  <a:pt x="317" y="979"/>
                  <a:pt x="321" y="978"/>
                  <a:pt x="325" y="979"/>
                </a:cubicBezTo>
                <a:cubicBezTo>
                  <a:pt x="329" y="986"/>
                  <a:pt x="314" y="983"/>
                  <a:pt x="311" y="985"/>
                </a:cubicBezTo>
                <a:cubicBezTo>
                  <a:pt x="312" y="985"/>
                  <a:pt x="310" y="989"/>
                  <a:pt x="310" y="988"/>
                </a:cubicBezTo>
                <a:cubicBezTo>
                  <a:pt x="309" y="989"/>
                  <a:pt x="310" y="992"/>
                  <a:pt x="309" y="993"/>
                </a:cubicBezTo>
                <a:cubicBezTo>
                  <a:pt x="308" y="995"/>
                  <a:pt x="300" y="994"/>
                  <a:pt x="302" y="998"/>
                </a:cubicBezTo>
                <a:cubicBezTo>
                  <a:pt x="304" y="998"/>
                  <a:pt x="304" y="999"/>
                  <a:pt x="304" y="1001"/>
                </a:cubicBezTo>
                <a:cubicBezTo>
                  <a:pt x="304" y="1004"/>
                  <a:pt x="303" y="1004"/>
                  <a:pt x="300" y="1005"/>
                </a:cubicBezTo>
                <a:cubicBezTo>
                  <a:pt x="294" y="1008"/>
                  <a:pt x="296" y="1007"/>
                  <a:pt x="297" y="1013"/>
                </a:cubicBezTo>
                <a:cubicBezTo>
                  <a:pt x="292" y="1016"/>
                  <a:pt x="291" y="1018"/>
                  <a:pt x="297" y="1019"/>
                </a:cubicBezTo>
                <a:cubicBezTo>
                  <a:pt x="297" y="1025"/>
                  <a:pt x="285" y="1020"/>
                  <a:pt x="283" y="1017"/>
                </a:cubicBezTo>
                <a:cubicBezTo>
                  <a:pt x="278" y="1023"/>
                  <a:pt x="285" y="1027"/>
                  <a:pt x="289" y="1028"/>
                </a:cubicBezTo>
                <a:cubicBezTo>
                  <a:pt x="289" y="1031"/>
                  <a:pt x="283" y="1033"/>
                  <a:pt x="282" y="1037"/>
                </a:cubicBezTo>
                <a:cubicBezTo>
                  <a:pt x="284" y="1038"/>
                  <a:pt x="288" y="1039"/>
                  <a:pt x="285" y="1042"/>
                </a:cubicBezTo>
                <a:cubicBezTo>
                  <a:pt x="282" y="1044"/>
                  <a:pt x="277" y="1039"/>
                  <a:pt x="274" y="1040"/>
                </a:cubicBezTo>
                <a:cubicBezTo>
                  <a:pt x="273" y="1041"/>
                  <a:pt x="274" y="1045"/>
                  <a:pt x="273" y="1047"/>
                </a:cubicBezTo>
                <a:cubicBezTo>
                  <a:pt x="272" y="1048"/>
                  <a:pt x="269" y="1048"/>
                  <a:pt x="267" y="1047"/>
                </a:cubicBezTo>
                <a:cubicBezTo>
                  <a:pt x="267" y="1047"/>
                  <a:pt x="267" y="1046"/>
                  <a:pt x="266" y="1046"/>
                </a:cubicBezTo>
                <a:cubicBezTo>
                  <a:pt x="262" y="1046"/>
                  <a:pt x="266" y="1052"/>
                  <a:pt x="268" y="1053"/>
                </a:cubicBezTo>
                <a:cubicBezTo>
                  <a:pt x="270" y="1054"/>
                  <a:pt x="272" y="1053"/>
                  <a:pt x="271" y="1056"/>
                </a:cubicBezTo>
                <a:cubicBezTo>
                  <a:pt x="271" y="1058"/>
                  <a:pt x="263" y="1061"/>
                  <a:pt x="260" y="1061"/>
                </a:cubicBezTo>
                <a:cubicBezTo>
                  <a:pt x="259" y="1067"/>
                  <a:pt x="267" y="1065"/>
                  <a:pt x="272" y="1065"/>
                </a:cubicBezTo>
                <a:cubicBezTo>
                  <a:pt x="272" y="1065"/>
                  <a:pt x="273" y="1064"/>
                  <a:pt x="273" y="1064"/>
                </a:cubicBezTo>
                <a:cubicBezTo>
                  <a:pt x="274" y="1063"/>
                  <a:pt x="275" y="1061"/>
                  <a:pt x="277" y="1060"/>
                </a:cubicBezTo>
                <a:cubicBezTo>
                  <a:pt x="278" y="1059"/>
                  <a:pt x="283" y="1060"/>
                  <a:pt x="285" y="1060"/>
                </a:cubicBezTo>
                <a:cubicBezTo>
                  <a:pt x="283" y="1063"/>
                  <a:pt x="275" y="1068"/>
                  <a:pt x="278" y="1073"/>
                </a:cubicBezTo>
                <a:cubicBezTo>
                  <a:pt x="279" y="1075"/>
                  <a:pt x="284" y="1075"/>
                  <a:pt x="286" y="1079"/>
                </a:cubicBezTo>
                <a:cubicBezTo>
                  <a:pt x="287" y="1082"/>
                  <a:pt x="286" y="1083"/>
                  <a:pt x="291" y="1084"/>
                </a:cubicBezTo>
                <a:cubicBezTo>
                  <a:pt x="293" y="1084"/>
                  <a:pt x="296" y="1083"/>
                  <a:pt x="298" y="1084"/>
                </a:cubicBezTo>
                <a:cubicBezTo>
                  <a:pt x="299" y="1084"/>
                  <a:pt x="299" y="1085"/>
                  <a:pt x="301" y="1085"/>
                </a:cubicBezTo>
                <a:cubicBezTo>
                  <a:pt x="303" y="1083"/>
                  <a:pt x="302" y="1079"/>
                  <a:pt x="305" y="1077"/>
                </a:cubicBezTo>
                <a:cubicBezTo>
                  <a:pt x="306" y="1076"/>
                  <a:pt x="308" y="1076"/>
                  <a:pt x="309" y="1076"/>
                </a:cubicBezTo>
                <a:cubicBezTo>
                  <a:pt x="311" y="1076"/>
                  <a:pt x="311" y="1078"/>
                  <a:pt x="312" y="1078"/>
                </a:cubicBezTo>
                <a:cubicBezTo>
                  <a:pt x="315" y="1078"/>
                  <a:pt x="314" y="1073"/>
                  <a:pt x="315" y="1071"/>
                </a:cubicBezTo>
                <a:cubicBezTo>
                  <a:pt x="316" y="1068"/>
                  <a:pt x="319" y="1066"/>
                  <a:pt x="322" y="1065"/>
                </a:cubicBezTo>
                <a:cubicBezTo>
                  <a:pt x="325" y="1064"/>
                  <a:pt x="325" y="1065"/>
                  <a:pt x="326" y="1063"/>
                </a:cubicBezTo>
                <a:cubicBezTo>
                  <a:pt x="328" y="1061"/>
                  <a:pt x="328" y="1060"/>
                  <a:pt x="330" y="1058"/>
                </a:cubicBezTo>
                <a:cubicBezTo>
                  <a:pt x="331" y="1057"/>
                  <a:pt x="332" y="1056"/>
                  <a:pt x="333" y="1056"/>
                </a:cubicBezTo>
                <a:cubicBezTo>
                  <a:pt x="334" y="1054"/>
                  <a:pt x="334" y="1055"/>
                  <a:pt x="336" y="1054"/>
                </a:cubicBezTo>
                <a:cubicBezTo>
                  <a:pt x="341" y="1052"/>
                  <a:pt x="351" y="1050"/>
                  <a:pt x="353" y="1044"/>
                </a:cubicBezTo>
                <a:cubicBezTo>
                  <a:pt x="348" y="1044"/>
                  <a:pt x="345" y="1037"/>
                  <a:pt x="348" y="1033"/>
                </a:cubicBezTo>
                <a:cubicBezTo>
                  <a:pt x="343" y="1032"/>
                  <a:pt x="339" y="1035"/>
                  <a:pt x="334" y="1035"/>
                </a:cubicBezTo>
                <a:cubicBezTo>
                  <a:pt x="332" y="1030"/>
                  <a:pt x="338" y="1028"/>
                  <a:pt x="343" y="1026"/>
                </a:cubicBezTo>
                <a:cubicBezTo>
                  <a:pt x="346" y="1025"/>
                  <a:pt x="350" y="1024"/>
                  <a:pt x="353" y="1023"/>
                </a:cubicBezTo>
                <a:cubicBezTo>
                  <a:pt x="355" y="1022"/>
                  <a:pt x="357" y="1020"/>
                  <a:pt x="359" y="1020"/>
                </a:cubicBezTo>
                <a:cubicBezTo>
                  <a:pt x="361" y="1020"/>
                  <a:pt x="363" y="1022"/>
                  <a:pt x="361" y="1025"/>
                </a:cubicBezTo>
                <a:cubicBezTo>
                  <a:pt x="360" y="1026"/>
                  <a:pt x="355" y="1027"/>
                  <a:pt x="354" y="1029"/>
                </a:cubicBezTo>
                <a:cubicBezTo>
                  <a:pt x="352" y="1030"/>
                  <a:pt x="350" y="1033"/>
                  <a:pt x="353" y="1035"/>
                </a:cubicBezTo>
                <a:cubicBezTo>
                  <a:pt x="355" y="1037"/>
                  <a:pt x="360" y="1033"/>
                  <a:pt x="361" y="1037"/>
                </a:cubicBezTo>
                <a:cubicBezTo>
                  <a:pt x="362" y="1038"/>
                  <a:pt x="361" y="1039"/>
                  <a:pt x="361" y="1040"/>
                </a:cubicBezTo>
                <a:cubicBezTo>
                  <a:pt x="362" y="1042"/>
                  <a:pt x="362" y="1041"/>
                  <a:pt x="364" y="1042"/>
                </a:cubicBezTo>
                <a:cubicBezTo>
                  <a:pt x="367" y="1044"/>
                  <a:pt x="368" y="1046"/>
                  <a:pt x="368" y="1050"/>
                </a:cubicBezTo>
                <a:cubicBezTo>
                  <a:pt x="362" y="1050"/>
                  <a:pt x="356" y="1049"/>
                  <a:pt x="351" y="1050"/>
                </a:cubicBezTo>
                <a:cubicBezTo>
                  <a:pt x="350" y="1054"/>
                  <a:pt x="348" y="1058"/>
                  <a:pt x="345" y="1061"/>
                </a:cubicBezTo>
                <a:cubicBezTo>
                  <a:pt x="341" y="1066"/>
                  <a:pt x="335" y="1064"/>
                  <a:pt x="330" y="1068"/>
                </a:cubicBezTo>
                <a:cubicBezTo>
                  <a:pt x="327" y="1071"/>
                  <a:pt x="326" y="1077"/>
                  <a:pt x="327" y="1080"/>
                </a:cubicBezTo>
                <a:cubicBezTo>
                  <a:pt x="328" y="1082"/>
                  <a:pt x="332" y="1089"/>
                  <a:pt x="331" y="1091"/>
                </a:cubicBezTo>
                <a:cubicBezTo>
                  <a:pt x="329" y="1095"/>
                  <a:pt x="325" y="1088"/>
                  <a:pt x="324" y="1087"/>
                </a:cubicBezTo>
                <a:cubicBezTo>
                  <a:pt x="321" y="1086"/>
                  <a:pt x="320" y="1087"/>
                  <a:pt x="317" y="1086"/>
                </a:cubicBezTo>
                <a:cubicBezTo>
                  <a:pt x="314" y="1085"/>
                  <a:pt x="310" y="1081"/>
                  <a:pt x="307" y="1083"/>
                </a:cubicBezTo>
                <a:cubicBezTo>
                  <a:pt x="304" y="1085"/>
                  <a:pt x="306" y="1087"/>
                  <a:pt x="302" y="1088"/>
                </a:cubicBezTo>
                <a:cubicBezTo>
                  <a:pt x="300" y="1089"/>
                  <a:pt x="296" y="1088"/>
                  <a:pt x="294" y="1090"/>
                </a:cubicBezTo>
                <a:cubicBezTo>
                  <a:pt x="293" y="1092"/>
                  <a:pt x="295" y="1094"/>
                  <a:pt x="293" y="1096"/>
                </a:cubicBezTo>
                <a:cubicBezTo>
                  <a:pt x="292" y="1098"/>
                  <a:pt x="286" y="1100"/>
                  <a:pt x="289" y="1103"/>
                </a:cubicBezTo>
                <a:cubicBezTo>
                  <a:pt x="291" y="1104"/>
                  <a:pt x="295" y="1103"/>
                  <a:pt x="297" y="1103"/>
                </a:cubicBezTo>
                <a:cubicBezTo>
                  <a:pt x="296" y="1105"/>
                  <a:pt x="289" y="1106"/>
                  <a:pt x="287" y="1105"/>
                </a:cubicBezTo>
                <a:cubicBezTo>
                  <a:pt x="285" y="1104"/>
                  <a:pt x="285" y="1103"/>
                  <a:pt x="285" y="1101"/>
                </a:cubicBezTo>
                <a:cubicBezTo>
                  <a:pt x="285" y="1100"/>
                  <a:pt x="286" y="1097"/>
                  <a:pt x="286" y="1097"/>
                </a:cubicBezTo>
                <a:cubicBezTo>
                  <a:pt x="286" y="1095"/>
                  <a:pt x="282" y="1094"/>
                  <a:pt x="281" y="1092"/>
                </a:cubicBezTo>
                <a:cubicBezTo>
                  <a:pt x="279" y="1090"/>
                  <a:pt x="278" y="1085"/>
                  <a:pt x="277" y="1082"/>
                </a:cubicBezTo>
                <a:cubicBezTo>
                  <a:pt x="277" y="1080"/>
                  <a:pt x="278" y="1077"/>
                  <a:pt x="277" y="1075"/>
                </a:cubicBezTo>
                <a:cubicBezTo>
                  <a:pt x="277" y="1073"/>
                  <a:pt x="274" y="1072"/>
                  <a:pt x="274" y="1070"/>
                </a:cubicBezTo>
                <a:cubicBezTo>
                  <a:pt x="269" y="1069"/>
                  <a:pt x="268" y="1075"/>
                  <a:pt x="265" y="1076"/>
                </a:cubicBezTo>
                <a:cubicBezTo>
                  <a:pt x="263" y="1074"/>
                  <a:pt x="259" y="1073"/>
                  <a:pt x="257" y="1075"/>
                </a:cubicBezTo>
                <a:cubicBezTo>
                  <a:pt x="255" y="1076"/>
                  <a:pt x="255" y="1079"/>
                  <a:pt x="253" y="1081"/>
                </a:cubicBezTo>
                <a:cubicBezTo>
                  <a:pt x="251" y="1082"/>
                  <a:pt x="240" y="1081"/>
                  <a:pt x="242" y="1087"/>
                </a:cubicBezTo>
                <a:cubicBezTo>
                  <a:pt x="246" y="1088"/>
                  <a:pt x="249" y="1087"/>
                  <a:pt x="252" y="1088"/>
                </a:cubicBezTo>
                <a:cubicBezTo>
                  <a:pt x="253" y="1089"/>
                  <a:pt x="254" y="1090"/>
                  <a:pt x="254" y="1091"/>
                </a:cubicBezTo>
                <a:cubicBezTo>
                  <a:pt x="256" y="1091"/>
                  <a:pt x="257" y="1090"/>
                  <a:pt x="258" y="1092"/>
                </a:cubicBezTo>
                <a:cubicBezTo>
                  <a:pt x="255" y="1093"/>
                  <a:pt x="244" y="1094"/>
                  <a:pt x="247" y="1099"/>
                </a:cubicBezTo>
                <a:cubicBezTo>
                  <a:pt x="249" y="1104"/>
                  <a:pt x="260" y="1101"/>
                  <a:pt x="264" y="1101"/>
                </a:cubicBezTo>
                <a:cubicBezTo>
                  <a:pt x="264" y="1104"/>
                  <a:pt x="260" y="1103"/>
                  <a:pt x="258" y="1104"/>
                </a:cubicBezTo>
                <a:cubicBezTo>
                  <a:pt x="255" y="1105"/>
                  <a:pt x="254" y="1108"/>
                  <a:pt x="252" y="1110"/>
                </a:cubicBezTo>
                <a:cubicBezTo>
                  <a:pt x="247" y="1112"/>
                  <a:pt x="248" y="1104"/>
                  <a:pt x="245" y="1103"/>
                </a:cubicBezTo>
                <a:cubicBezTo>
                  <a:pt x="243" y="1103"/>
                  <a:pt x="240" y="1105"/>
                  <a:pt x="239" y="1105"/>
                </a:cubicBezTo>
                <a:cubicBezTo>
                  <a:pt x="238" y="1102"/>
                  <a:pt x="240" y="1097"/>
                  <a:pt x="239" y="1095"/>
                </a:cubicBezTo>
                <a:cubicBezTo>
                  <a:pt x="238" y="1093"/>
                  <a:pt x="234" y="1090"/>
                  <a:pt x="232" y="1090"/>
                </a:cubicBezTo>
                <a:cubicBezTo>
                  <a:pt x="226" y="1088"/>
                  <a:pt x="224" y="1093"/>
                  <a:pt x="219" y="1094"/>
                </a:cubicBezTo>
                <a:cubicBezTo>
                  <a:pt x="216" y="1094"/>
                  <a:pt x="214" y="1093"/>
                  <a:pt x="212" y="1094"/>
                </a:cubicBezTo>
                <a:cubicBezTo>
                  <a:pt x="210" y="1094"/>
                  <a:pt x="208" y="1095"/>
                  <a:pt x="206" y="1097"/>
                </a:cubicBezTo>
                <a:cubicBezTo>
                  <a:pt x="205" y="1098"/>
                  <a:pt x="205" y="1099"/>
                  <a:pt x="204" y="1100"/>
                </a:cubicBezTo>
                <a:cubicBezTo>
                  <a:pt x="203" y="1102"/>
                  <a:pt x="203" y="1101"/>
                  <a:pt x="202" y="1102"/>
                </a:cubicBezTo>
                <a:cubicBezTo>
                  <a:pt x="200" y="1103"/>
                  <a:pt x="199" y="1106"/>
                  <a:pt x="197" y="1107"/>
                </a:cubicBezTo>
                <a:cubicBezTo>
                  <a:pt x="200" y="1108"/>
                  <a:pt x="205" y="1110"/>
                  <a:pt x="200" y="1112"/>
                </a:cubicBezTo>
                <a:cubicBezTo>
                  <a:pt x="198" y="1113"/>
                  <a:pt x="195" y="1112"/>
                  <a:pt x="193" y="1113"/>
                </a:cubicBezTo>
                <a:cubicBezTo>
                  <a:pt x="192" y="1113"/>
                  <a:pt x="192" y="1115"/>
                  <a:pt x="190" y="1116"/>
                </a:cubicBezTo>
                <a:cubicBezTo>
                  <a:pt x="189" y="1117"/>
                  <a:pt x="188" y="1117"/>
                  <a:pt x="187" y="1117"/>
                </a:cubicBezTo>
                <a:cubicBezTo>
                  <a:pt x="184" y="1118"/>
                  <a:pt x="182" y="1120"/>
                  <a:pt x="179" y="1121"/>
                </a:cubicBezTo>
                <a:cubicBezTo>
                  <a:pt x="176" y="1122"/>
                  <a:pt x="170" y="1122"/>
                  <a:pt x="172" y="1127"/>
                </a:cubicBezTo>
                <a:cubicBezTo>
                  <a:pt x="176" y="1127"/>
                  <a:pt x="179" y="1124"/>
                  <a:pt x="183" y="1124"/>
                </a:cubicBezTo>
                <a:cubicBezTo>
                  <a:pt x="186" y="1124"/>
                  <a:pt x="185" y="1127"/>
                  <a:pt x="187" y="1128"/>
                </a:cubicBezTo>
                <a:cubicBezTo>
                  <a:pt x="190" y="1129"/>
                  <a:pt x="191" y="1126"/>
                  <a:pt x="193" y="1128"/>
                </a:cubicBezTo>
                <a:cubicBezTo>
                  <a:pt x="195" y="1129"/>
                  <a:pt x="186" y="1129"/>
                  <a:pt x="188" y="1133"/>
                </a:cubicBezTo>
                <a:cubicBezTo>
                  <a:pt x="188" y="1134"/>
                  <a:pt x="190" y="1136"/>
                  <a:pt x="191" y="1136"/>
                </a:cubicBezTo>
                <a:cubicBezTo>
                  <a:pt x="193" y="1138"/>
                  <a:pt x="194" y="1141"/>
                  <a:pt x="196" y="1143"/>
                </a:cubicBezTo>
                <a:cubicBezTo>
                  <a:pt x="200" y="1147"/>
                  <a:pt x="201" y="1146"/>
                  <a:pt x="205" y="1147"/>
                </a:cubicBezTo>
                <a:cubicBezTo>
                  <a:pt x="212" y="1148"/>
                  <a:pt x="205" y="1149"/>
                  <a:pt x="203" y="1151"/>
                </a:cubicBezTo>
                <a:cubicBezTo>
                  <a:pt x="203" y="1152"/>
                  <a:pt x="202" y="1154"/>
                  <a:pt x="203" y="1155"/>
                </a:cubicBezTo>
                <a:cubicBezTo>
                  <a:pt x="203" y="1157"/>
                  <a:pt x="205" y="1156"/>
                  <a:pt x="207" y="1157"/>
                </a:cubicBezTo>
                <a:cubicBezTo>
                  <a:pt x="211" y="1159"/>
                  <a:pt x="211" y="1162"/>
                  <a:pt x="212" y="1165"/>
                </a:cubicBezTo>
                <a:cubicBezTo>
                  <a:pt x="209" y="1164"/>
                  <a:pt x="205" y="1164"/>
                  <a:pt x="202" y="1163"/>
                </a:cubicBezTo>
                <a:cubicBezTo>
                  <a:pt x="202" y="1161"/>
                  <a:pt x="200" y="1162"/>
                  <a:pt x="198" y="1161"/>
                </a:cubicBezTo>
                <a:cubicBezTo>
                  <a:pt x="198" y="1160"/>
                  <a:pt x="198" y="1160"/>
                  <a:pt x="198" y="1159"/>
                </a:cubicBezTo>
                <a:cubicBezTo>
                  <a:pt x="196" y="1158"/>
                  <a:pt x="195" y="1159"/>
                  <a:pt x="194" y="1157"/>
                </a:cubicBezTo>
                <a:cubicBezTo>
                  <a:pt x="192" y="1154"/>
                  <a:pt x="195" y="1153"/>
                  <a:pt x="191" y="1150"/>
                </a:cubicBezTo>
                <a:cubicBezTo>
                  <a:pt x="187" y="1148"/>
                  <a:pt x="186" y="1148"/>
                  <a:pt x="186" y="1143"/>
                </a:cubicBezTo>
                <a:cubicBezTo>
                  <a:pt x="186" y="1142"/>
                  <a:pt x="186" y="1140"/>
                  <a:pt x="185" y="1138"/>
                </a:cubicBezTo>
                <a:cubicBezTo>
                  <a:pt x="185" y="1138"/>
                  <a:pt x="184" y="1138"/>
                  <a:pt x="184" y="1137"/>
                </a:cubicBezTo>
                <a:cubicBezTo>
                  <a:pt x="183" y="1137"/>
                  <a:pt x="183" y="1135"/>
                  <a:pt x="183" y="1134"/>
                </a:cubicBezTo>
                <a:cubicBezTo>
                  <a:pt x="182" y="1133"/>
                  <a:pt x="180" y="1132"/>
                  <a:pt x="178" y="1132"/>
                </a:cubicBezTo>
                <a:cubicBezTo>
                  <a:pt x="175" y="1133"/>
                  <a:pt x="176" y="1133"/>
                  <a:pt x="174" y="1135"/>
                </a:cubicBezTo>
                <a:cubicBezTo>
                  <a:pt x="174" y="1136"/>
                  <a:pt x="174" y="1136"/>
                  <a:pt x="174" y="1137"/>
                </a:cubicBezTo>
                <a:cubicBezTo>
                  <a:pt x="174" y="1138"/>
                  <a:pt x="174" y="1138"/>
                  <a:pt x="173" y="1139"/>
                </a:cubicBezTo>
                <a:cubicBezTo>
                  <a:pt x="173" y="1139"/>
                  <a:pt x="171" y="1141"/>
                  <a:pt x="170" y="1142"/>
                </a:cubicBezTo>
                <a:cubicBezTo>
                  <a:pt x="168" y="1144"/>
                  <a:pt x="167" y="1148"/>
                  <a:pt x="165" y="1150"/>
                </a:cubicBezTo>
                <a:cubicBezTo>
                  <a:pt x="164" y="1150"/>
                  <a:pt x="160" y="1150"/>
                  <a:pt x="159" y="1150"/>
                </a:cubicBezTo>
                <a:cubicBezTo>
                  <a:pt x="157" y="1151"/>
                  <a:pt x="156" y="1152"/>
                  <a:pt x="154" y="1151"/>
                </a:cubicBezTo>
                <a:cubicBezTo>
                  <a:pt x="152" y="1146"/>
                  <a:pt x="176" y="1136"/>
                  <a:pt x="167" y="1131"/>
                </a:cubicBezTo>
                <a:cubicBezTo>
                  <a:pt x="165" y="1130"/>
                  <a:pt x="162" y="1130"/>
                  <a:pt x="160" y="1130"/>
                </a:cubicBezTo>
                <a:cubicBezTo>
                  <a:pt x="156" y="1130"/>
                  <a:pt x="154" y="1130"/>
                  <a:pt x="152" y="1133"/>
                </a:cubicBezTo>
                <a:cubicBezTo>
                  <a:pt x="151" y="1134"/>
                  <a:pt x="152" y="1134"/>
                  <a:pt x="150" y="1136"/>
                </a:cubicBezTo>
                <a:cubicBezTo>
                  <a:pt x="148" y="1137"/>
                  <a:pt x="146" y="1136"/>
                  <a:pt x="144" y="1137"/>
                </a:cubicBezTo>
                <a:cubicBezTo>
                  <a:pt x="142" y="1139"/>
                  <a:pt x="141" y="1142"/>
                  <a:pt x="140" y="1144"/>
                </a:cubicBezTo>
                <a:cubicBezTo>
                  <a:pt x="138" y="1145"/>
                  <a:pt x="136" y="1144"/>
                  <a:pt x="134" y="1145"/>
                </a:cubicBezTo>
                <a:cubicBezTo>
                  <a:pt x="132" y="1145"/>
                  <a:pt x="129" y="1147"/>
                  <a:pt x="128" y="1148"/>
                </a:cubicBezTo>
                <a:cubicBezTo>
                  <a:pt x="125" y="1150"/>
                  <a:pt x="123" y="1154"/>
                  <a:pt x="122" y="1158"/>
                </a:cubicBezTo>
                <a:cubicBezTo>
                  <a:pt x="122" y="1163"/>
                  <a:pt x="126" y="1166"/>
                  <a:pt x="130" y="1167"/>
                </a:cubicBezTo>
                <a:cubicBezTo>
                  <a:pt x="132" y="1167"/>
                  <a:pt x="135" y="1165"/>
                  <a:pt x="136" y="1167"/>
                </a:cubicBezTo>
                <a:cubicBezTo>
                  <a:pt x="137" y="1170"/>
                  <a:pt x="126" y="1170"/>
                  <a:pt x="125" y="1170"/>
                </a:cubicBezTo>
                <a:cubicBezTo>
                  <a:pt x="124" y="1173"/>
                  <a:pt x="125" y="1174"/>
                  <a:pt x="126" y="1176"/>
                </a:cubicBezTo>
                <a:cubicBezTo>
                  <a:pt x="127" y="1180"/>
                  <a:pt x="127" y="1180"/>
                  <a:pt x="131" y="1180"/>
                </a:cubicBezTo>
                <a:cubicBezTo>
                  <a:pt x="135" y="1180"/>
                  <a:pt x="137" y="1179"/>
                  <a:pt x="140" y="1179"/>
                </a:cubicBezTo>
                <a:cubicBezTo>
                  <a:pt x="143" y="1179"/>
                  <a:pt x="144" y="1181"/>
                  <a:pt x="147" y="1182"/>
                </a:cubicBezTo>
                <a:cubicBezTo>
                  <a:pt x="153" y="1183"/>
                  <a:pt x="155" y="1177"/>
                  <a:pt x="160" y="1175"/>
                </a:cubicBezTo>
                <a:cubicBezTo>
                  <a:pt x="162" y="1174"/>
                  <a:pt x="165" y="1175"/>
                  <a:pt x="168" y="1174"/>
                </a:cubicBezTo>
                <a:cubicBezTo>
                  <a:pt x="170" y="1173"/>
                  <a:pt x="174" y="1172"/>
                  <a:pt x="177" y="1172"/>
                </a:cubicBezTo>
                <a:cubicBezTo>
                  <a:pt x="178" y="1177"/>
                  <a:pt x="171" y="1176"/>
                  <a:pt x="169" y="1176"/>
                </a:cubicBezTo>
                <a:cubicBezTo>
                  <a:pt x="165" y="1176"/>
                  <a:pt x="161" y="1178"/>
                  <a:pt x="159" y="1179"/>
                </a:cubicBezTo>
                <a:cubicBezTo>
                  <a:pt x="153" y="1183"/>
                  <a:pt x="146" y="1183"/>
                  <a:pt x="147" y="1191"/>
                </a:cubicBezTo>
                <a:cubicBezTo>
                  <a:pt x="151" y="1192"/>
                  <a:pt x="156" y="1194"/>
                  <a:pt x="155" y="1198"/>
                </a:cubicBezTo>
                <a:cubicBezTo>
                  <a:pt x="151" y="1200"/>
                  <a:pt x="148" y="1196"/>
                  <a:pt x="145" y="1194"/>
                </a:cubicBezTo>
                <a:cubicBezTo>
                  <a:pt x="144" y="1193"/>
                  <a:pt x="142" y="1192"/>
                  <a:pt x="141" y="1191"/>
                </a:cubicBezTo>
                <a:cubicBezTo>
                  <a:pt x="138" y="1191"/>
                  <a:pt x="138" y="1191"/>
                  <a:pt x="136" y="1192"/>
                </a:cubicBezTo>
                <a:cubicBezTo>
                  <a:pt x="133" y="1193"/>
                  <a:pt x="130" y="1191"/>
                  <a:pt x="128" y="1191"/>
                </a:cubicBezTo>
                <a:cubicBezTo>
                  <a:pt x="126" y="1190"/>
                  <a:pt x="125" y="1189"/>
                  <a:pt x="123" y="1187"/>
                </a:cubicBezTo>
                <a:cubicBezTo>
                  <a:pt x="122" y="1187"/>
                  <a:pt x="123" y="1185"/>
                  <a:pt x="121" y="1186"/>
                </a:cubicBezTo>
                <a:cubicBezTo>
                  <a:pt x="120" y="1186"/>
                  <a:pt x="121" y="1188"/>
                  <a:pt x="120" y="1188"/>
                </a:cubicBezTo>
                <a:cubicBezTo>
                  <a:pt x="118" y="1189"/>
                  <a:pt x="117" y="1188"/>
                  <a:pt x="115" y="1187"/>
                </a:cubicBezTo>
                <a:cubicBezTo>
                  <a:pt x="112" y="1187"/>
                  <a:pt x="112" y="1188"/>
                  <a:pt x="110" y="1189"/>
                </a:cubicBezTo>
                <a:cubicBezTo>
                  <a:pt x="108" y="1190"/>
                  <a:pt x="106" y="1189"/>
                  <a:pt x="104" y="1189"/>
                </a:cubicBezTo>
                <a:cubicBezTo>
                  <a:pt x="102" y="1189"/>
                  <a:pt x="99" y="1189"/>
                  <a:pt x="97" y="1189"/>
                </a:cubicBezTo>
                <a:cubicBezTo>
                  <a:pt x="95" y="1189"/>
                  <a:pt x="93" y="1191"/>
                  <a:pt x="92" y="1191"/>
                </a:cubicBezTo>
                <a:cubicBezTo>
                  <a:pt x="88" y="1192"/>
                  <a:pt x="83" y="1191"/>
                  <a:pt x="83" y="1196"/>
                </a:cubicBezTo>
                <a:cubicBezTo>
                  <a:pt x="84" y="1201"/>
                  <a:pt x="87" y="1199"/>
                  <a:pt x="89" y="1200"/>
                </a:cubicBezTo>
                <a:cubicBezTo>
                  <a:pt x="91" y="1200"/>
                  <a:pt x="92" y="1201"/>
                  <a:pt x="94" y="1202"/>
                </a:cubicBezTo>
                <a:cubicBezTo>
                  <a:pt x="90" y="1203"/>
                  <a:pt x="82" y="1201"/>
                  <a:pt x="79" y="1205"/>
                </a:cubicBezTo>
                <a:cubicBezTo>
                  <a:pt x="78" y="1206"/>
                  <a:pt x="79" y="1207"/>
                  <a:pt x="79" y="1208"/>
                </a:cubicBezTo>
                <a:cubicBezTo>
                  <a:pt x="78" y="1209"/>
                  <a:pt x="78" y="1209"/>
                  <a:pt x="77" y="1210"/>
                </a:cubicBezTo>
                <a:cubicBezTo>
                  <a:pt x="76" y="1211"/>
                  <a:pt x="75" y="1210"/>
                  <a:pt x="74" y="1211"/>
                </a:cubicBezTo>
                <a:cubicBezTo>
                  <a:pt x="74" y="1212"/>
                  <a:pt x="74" y="1214"/>
                  <a:pt x="74" y="1214"/>
                </a:cubicBezTo>
                <a:cubicBezTo>
                  <a:pt x="77" y="1215"/>
                  <a:pt x="77" y="1217"/>
                  <a:pt x="80" y="1218"/>
                </a:cubicBezTo>
                <a:cubicBezTo>
                  <a:pt x="82" y="1218"/>
                  <a:pt x="83" y="1217"/>
                  <a:pt x="85" y="1217"/>
                </a:cubicBezTo>
                <a:cubicBezTo>
                  <a:pt x="87" y="1216"/>
                  <a:pt x="90" y="1216"/>
                  <a:pt x="91" y="1216"/>
                </a:cubicBezTo>
                <a:cubicBezTo>
                  <a:pt x="94" y="1215"/>
                  <a:pt x="95" y="1211"/>
                  <a:pt x="97" y="1208"/>
                </a:cubicBezTo>
                <a:cubicBezTo>
                  <a:pt x="99" y="1206"/>
                  <a:pt x="101" y="1206"/>
                  <a:pt x="103" y="1206"/>
                </a:cubicBezTo>
                <a:cubicBezTo>
                  <a:pt x="110" y="1206"/>
                  <a:pt x="113" y="1206"/>
                  <a:pt x="118" y="1211"/>
                </a:cubicBezTo>
                <a:cubicBezTo>
                  <a:pt x="120" y="1213"/>
                  <a:pt x="124" y="1214"/>
                  <a:pt x="126" y="1217"/>
                </a:cubicBezTo>
                <a:cubicBezTo>
                  <a:pt x="127" y="1219"/>
                  <a:pt x="126" y="1222"/>
                  <a:pt x="126" y="1224"/>
                </a:cubicBezTo>
                <a:cubicBezTo>
                  <a:pt x="128" y="1225"/>
                  <a:pt x="131" y="1224"/>
                  <a:pt x="133" y="1225"/>
                </a:cubicBezTo>
                <a:cubicBezTo>
                  <a:pt x="133" y="1225"/>
                  <a:pt x="133" y="1226"/>
                  <a:pt x="133" y="1227"/>
                </a:cubicBezTo>
                <a:cubicBezTo>
                  <a:pt x="129" y="1228"/>
                  <a:pt x="127" y="1227"/>
                  <a:pt x="125" y="1225"/>
                </a:cubicBezTo>
                <a:cubicBezTo>
                  <a:pt x="125" y="1224"/>
                  <a:pt x="125" y="1224"/>
                  <a:pt x="124" y="1223"/>
                </a:cubicBezTo>
                <a:cubicBezTo>
                  <a:pt x="124" y="1223"/>
                  <a:pt x="123" y="1223"/>
                  <a:pt x="123" y="1222"/>
                </a:cubicBezTo>
                <a:cubicBezTo>
                  <a:pt x="122" y="1222"/>
                  <a:pt x="122" y="1222"/>
                  <a:pt x="121" y="1222"/>
                </a:cubicBezTo>
                <a:cubicBezTo>
                  <a:pt x="120" y="1221"/>
                  <a:pt x="121" y="1219"/>
                  <a:pt x="120" y="1219"/>
                </a:cubicBezTo>
                <a:cubicBezTo>
                  <a:pt x="118" y="1217"/>
                  <a:pt x="115" y="1217"/>
                  <a:pt x="113" y="1216"/>
                </a:cubicBezTo>
                <a:cubicBezTo>
                  <a:pt x="109" y="1214"/>
                  <a:pt x="108" y="1214"/>
                  <a:pt x="104" y="1215"/>
                </a:cubicBezTo>
                <a:cubicBezTo>
                  <a:pt x="102" y="1216"/>
                  <a:pt x="97" y="1215"/>
                  <a:pt x="96" y="1217"/>
                </a:cubicBezTo>
                <a:cubicBezTo>
                  <a:pt x="94" y="1220"/>
                  <a:pt x="95" y="1222"/>
                  <a:pt x="96" y="1224"/>
                </a:cubicBezTo>
                <a:cubicBezTo>
                  <a:pt x="97" y="1227"/>
                  <a:pt x="97" y="1230"/>
                  <a:pt x="98" y="1233"/>
                </a:cubicBezTo>
                <a:cubicBezTo>
                  <a:pt x="98" y="1236"/>
                  <a:pt x="99" y="1239"/>
                  <a:pt x="100" y="1241"/>
                </a:cubicBezTo>
                <a:cubicBezTo>
                  <a:pt x="101" y="1243"/>
                  <a:pt x="102" y="1243"/>
                  <a:pt x="101" y="1245"/>
                </a:cubicBezTo>
                <a:cubicBezTo>
                  <a:pt x="99" y="1245"/>
                  <a:pt x="99" y="1242"/>
                  <a:pt x="97" y="1240"/>
                </a:cubicBezTo>
                <a:cubicBezTo>
                  <a:pt x="96" y="1238"/>
                  <a:pt x="93" y="1236"/>
                  <a:pt x="92" y="1233"/>
                </a:cubicBezTo>
                <a:cubicBezTo>
                  <a:pt x="91" y="1230"/>
                  <a:pt x="89" y="1221"/>
                  <a:pt x="84" y="1221"/>
                </a:cubicBezTo>
                <a:cubicBezTo>
                  <a:pt x="80" y="1221"/>
                  <a:pt x="78" y="1228"/>
                  <a:pt x="75" y="1230"/>
                </a:cubicBezTo>
                <a:cubicBezTo>
                  <a:pt x="74" y="1231"/>
                  <a:pt x="71" y="1230"/>
                  <a:pt x="70" y="1231"/>
                </a:cubicBezTo>
                <a:cubicBezTo>
                  <a:pt x="69" y="1232"/>
                  <a:pt x="68" y="1235"/>
                  <a:pt x="67" y="1237"/>
                </a:cubicBezTo>
                <a:cubicBezTo>
                  <a:pt x="64" y="1235"/>
                  <a:pt x="63" y="1232"/>
                  <a:pt x="64" y="1229"/>
                </a:cubicBezTo>
                <a:cubicBezTo>
                  <a:pt x="69" y="1227"/>
                  <a:pt x="77" y="1222"/>
                  <a:pt x="70" y="1216"/>
                </a:cubicBezTo>
                <a:cubicBezTo>
                  <a:pt x="67" y="1214"/>
                  <a:pt x="63" y="1212"/>
                  <a:pt x="61" y="1215"/>
                </a:cubicBezTo>
                <a:cubicBezTo>
                  <a:pt x="59" y="1218"/>
                  <a:pt x="62" y="1228"/>
                  <a:pt x="58" y="1229"/>
                </a:cubicBezTo>
                <a:cubicBezTo>
                  <a:pt x="56" y="1229"/>
                  <a:pt x="55" y="1227"/>
                  <a:pt x="54" y="1226"/>
                </a:cubicBezTo>
                <a:cubicBezTo>
                  <a:pt x="53" y="1225"/>
                  <a:pt x="51" y="1225"/>
                  <a:pt x="50" y="1225"/>
                </a:cubicBezTo>
                <a:cubicBezTo>
                  <a:pt x="47" y="1226"/>
                  <a:pt x="44" y="1228"/>
                  <a:pt x="43" y="1231"/>
                </a:cubicBezTo>
                <a:cubicBezTo>
                  <a:pt x="41" y="1239"/>
                  <a:pt x="52" y="1238"/>
                  <a:pt x="57" y="1237"/>
                </a:cubicBezTo>
                <a:cubicBezTo>
                  <a:pt x="57" y="1237"/>
                  <a:pt x="57" y="1236"/>
                  <a:pt x="57" y="1236"/>
                </a:cubicBezTo>
                <a:cubicBezTo>
                  <a:pt x="59" y="1236"/>
                  <a:pt x="59" y="1238"/>
                  <a:pt x="59" y="1240"/>
                </a:cubicBezTo>
                <a:cubicBezTo>
                  <a:pt x="62" y="1240"/>
                  <a:pt x="63" y="1241"/>
                  <a:pt x="65" y="1242"/>
                </a:cubicBezTo>
                <a:cubicBezTo>
                  <a:pt x="68" y="1244"/>
                  <a:pt x="68" y="1244"/>
                  <a:pt x="68" y="1248"/>
                </a:cubicBezTo>
                <a:cubicBezTo>
                  <a:pt x="69" y="1253"/>
                  <a:pt x="70" y="1259"/>
                  <a:pt x="63" y="1258"/>
                </a:cubicBezTo>
                <a:cubicBezTo>
                  <a:pt x="63" y="1257"/>
                  <a:pt x="63" y="1256"/>
                  <a:pt x="62" y="1256"/>
                </a:cubicBezTo>
                <a:cubicBezTo>
                  <a:pt x="62" y="1255"/>
                  <a:pt x="61" y="1255"/>
                  <a:pt x="61" y="1254"/>
                </a:cubicBezTo>
                <a:cubicBezTo>
                  <a:pt x="61" y="1254"/>
                  <a:pt x="61" y="1253"/>
                  <a:pt x="61" y="1253"/>
                </a:cubicBezTo>
                <a:cubicBezTo>
                  <a:pt x="59" y="1250"/>
                  <a:pt x="56" y="1247"/>
                  <a:pt x="53" y="1247"/>
                </a:cubicBezTo>
                <a:cubicBezTo>
                  <a:pt x="50" y="1246"/>
                  <a:pt x="48" y="1248"/>
                  <a:pt x="46" y="1246"/>
                </a:cubicBezTo>
                <a:cubicBezTo>
                  <a:pt x="45" y="1245"/>
                  <a:pt x="46" y="1244"/>
                  <a:pt x="45" y="1243"/>
                </a:cubicBezTo>
                <a:cubicBezTo>
                  <a:pt x="44" y="1242"/>
                  <a:pt x="41" y="1242"/>
                  <a:pt x="40" y="1242"/>
                </a:cubicBezTo>
                <a:cubicBezTo>
                  <a:pt x="40" y="1244"/>
                  <a:pt x="40" y="1246"/>
                  <a:pt x="40" y="1248"/>
                </a:cubicBezTo>
                <a:cubicBezTo>
                  <a:pt x="44" y="1248"/>
                  <a:pt x="45" y="1260"/>
                  <a:pt x="39" y="1256"/>
                </a:cubicBezTo>
                <a:cubicBezTo>
                  <a:pt x="33" y="1252"/>
                  <a:pt x="35" y="1247"/>
                  <a:pt x="34" y="1241"/>
                </a:cubicBezTo>
                <a:cubicBezTo>
                  <a:pt x="33" y="1237"/>
                  <a:pt x="31" y="1235"/>
                  <a:pt x="27" y="1236"/>
                </a:cubicBezTo>
                <a:cubicBezTo>
                  <a:pt x="23" y="1237"/>
                  <a:pt x="24" y="1240"/>
                  <a:pt x="24" y="1243"/>
                </a:cubicBezTo>
                <a:cubicBezTo>
                  <a:pt x="24" y="1247"/>
                  <a:pt x="25" y="1248"/>
                  <a:pt x="28" y="1249"/>
                </a:cubicBezTo>
                <a:cubicBezTo>
                  <a:pt x="30" y="1250"/>
                  <a:pt x="32" y="1250"/>
                  <a:pt x="33" y="1252"/>
                </a:cubicBezTo>
                <a:cubicBezTo>
                  <a:pt x="34" y="1254"/>
                  <a:pt x="34" y="1257"/>
                  <a:pt x="34" y="1259"/>
                </a:cubicBezTo>
                <a:cubicBezTo>
                  <a:pt x="35" y="1262"/>
                  <a:pt x="36" y="1265"/>
                  <a:pt x="32" y="1267"/>
                </a:cubicBezTo>
                <a:cubicBezTo>
                  <a:pt x="31" y="1267"/>
                  <a:pt x="26" y="1267"/>
                  <a:pt x="25" y="1267"/>
                </a:cubicBezTo>
                <a:cubicBezTo>
                  <a:pt x="24" y="1266"/>
                  <a:pt x="24" y="1264"/>
                  <a:pt x="22" y="1264"/>
                </a:cubicBezTo>
                <a:cubicBezTo>
                  <a:pt x="22" y="1264"/>
                  <a:pt x="19" y="1264"/>
                  <a:pt x="19" y="1264"/>
                </a:cubicBezTo>
                <a:cubicBezTo>
                  <a:pt x="14" y="1267"/>
                  <a:pt x="21" y="1271"/>
                  <a:pt x="24" y="1271"/>
                </a:cubicBezTo>
                <a:cubicBezTo>
                  <a:pt x="29" y="1273"/>
                  <a:pt x="36" y="1271"/>
                  <a:pt x="42" y="1271"/>
                </a:cubicBezTo>
                <a:cubicBezTo>
                  <a:pt x="47" y="1272"/>
                  <a:pt x="53" y="1272"/>
                  <a:pt x="58" y="1273"/>
                </a:cubicBezTo>
                <a:cubicBezTo>
                  <a:pt x="61" y="1273"/>
                  <a:pt x="66" y="1273"/>
                  <a:pt x="66" y="1277"/>
                </a:cubicBezTo>
                <a:cubicBezTo>
                  <a:pt x="62" y="1278"/>
                  <a:pt x="57" y="1277"/>
                  <a:pt x="54" y="1277"/>
                </a:cubicBezTo>
                <a:cubicBezTo>
                  <a:pt x="52" y="1277"/>
                  <a:pt x="49" y="1277"/>
                  <a:pt x="48" y="1277"/>
                </a:cubicBezTo>
                <a:cubicBezTo>
                  <a:pt x="45" y="1276"/>
                  <a:pt x="42" y="1275"/>
                  <a:pt x="39" y="1274"/>
                </a:cubicBezTo>
                <a:cubicBezTo>
                  <a:pt x="36" y="1274"/>
                  <a:pt x="34" y="1274"/>
                  <a:pt x="33" y="1277"/>
                </a:cubicBezTo>
                <a:cubicBezTo>
                  <a:pt x="31" y="1280"/>
                  <a:pt x="30" y="1283"/>
                  <a:pt x="30" y="1286"/>
                </a:cubicBezTo>
                <a:cubicBezTo>
                  <a:pt x="25" y="1287"/>
                  <a:pt x="14" y="1286"/>
                  <a:pt x="18" y="1294"/>
                </a:cubicBezTo>
                <a:cubicBezTo>
                  <a:pt x="15" y="1294"/>
                  <a:pt x="15" y="1299"/>
                  <a:pt x="15" y="1302"/>
                </a:cubicBezTo>
                <a:cubicBezTo>
                  <a:pt x="17" y="1306"/>
                  <a:pt x="23" y="1304"/>
                  <a:pt x="27" y="1305"/>
                </a:cubicBezTo>
                <a:cubicBezTo>
                  <a:pt x="31" y="1307"/>
                  <a:pt x="30" y="1311"/>
                  <a:pt x="35" y="1311"/>
                </a:cubicBezTo>
                <a:cubicBezTo>
                  <a:pt x="38" y="1310"/>
                  <a:pt x="38" y="1310"/>
                  <a:pt x="40" y="1309"/>
                </a:cubicBezTo>
                <a:cubicBezTo>
                  <a:pt x="43" y="1308"/>
                  <a:pt x="48" y="1309"/>
                  <a:pt x="50" y="1309"/>
                </a:cubicBezTo>
                <a:cubicBezTo>
                  <a:pt x="51" y="1311"/>
                  <a:pt x="44" y="1315"/>
                  <a:pt x="42" y="1315"/>
                </a:cubicBezTo>
                <a:cubicBezTo>
                  <a:pt x="39" y="1316"/>
                  <a:pt x="35" y="1313"/>
                  <a:pt x="32" y="1312"/>
                </a:cubicBezTo>
                <a:cubicBezTo>
                  <a:pt x="30" y="1311"/>
                  <a:pt x="28" y="1311"/>
                  <a:pt x="25" y="1312"/>
                </a:cubicBezTo>
                <a:cubicBezTo>
                  <a:pt x="25" y="1313"/>
                  <a:pt x="25" y="1314"/>
                  <a:pt x="25" y="1316"/>
                </a:cubicBezTo>
                <a:cubicBezTo>
                  <a:pt x="27" y="1316"/>
                  <a:pt x="30" y="1319"/>
                  <a:pt x="32" y="1320"/>
                </a:cubicBezTo>
                <a:cubicBezTo>
                  <a:pt x="34" y="1321"/>
                  <a:pt x="34" y="1321"/>
                  <a:pt x="35" y="1321"/>
                </a:cubicBezTo>
                <a:cubicBezTo>
                  <a:pt x="37" y="1322"/>
                  <a:pt x="39" y="1321"/>
                  <a:pt x="41" y="1322"/>
                </a:cubicBezTo>
                <a:cubicBezTo>
                  <a:pt x="43" y="1327"/>
                  <a:pt x="31" y="1327"/>
                  <a:pt x="28" y="1329"/>
                </a:cubicBezTo>
                <a:cubicBezTo>
                  <a:pt x="24" y="1331"/>
                  <a:pt x="13" y="1332"/>
                  <a:pt x="16" y="1339"/>
                </a:cubicBezTo>
                <a:cubicBezTo>
                  <a:pt x="24" y="1340"/>
                  <a:pt x="31" y="1333"/>
                  <a:pt x="40" y="1335"/>
                </a:cubicBezTo>
                <a:cubicBezTo>
                  <a:pt x="42" y="1339"/>
                  <a:pt x="32" y="1343"/>
                  <a:pt x="29" y="1343"/>
                </a:cubicBezTo>
                <a:cubicBezTo>
                  <a:pt x="26" y="1343"/>
                  <a:pt x="20" y="1340"/>
                  <a:pt x="18" y="1342"/>
                </a:cubicBezTo>
                <a:cubicBezTo>
                  <a:pt x="16" y="1343"/>
                  <a:pt x="17" y="1345"/>
                  <a:pt x="16" y="1346"/>
                </a:cubicBezTo>
                <a:cubicBezTo>
                  <a:pt x="16" y="1347"/>
                  <a:pt x="13" y="1349"/>
                  <a:pt x="15" y="1351"/>
                </a:cubicBezTo>
                <a:cubicBezTo>
                  <a:pt x="15" y="1351"/>
                  <a:pt x="18" y="1351"/>
                  <a:pt x="19" y="1351"/>
                </a:cubicBezTo>
                <a:cubicBezTo>
                  <a:pt x="19" y="1352"/>
                  <a:pt x="21" y="1353"/>
                  <a:pt x="21" y="1353"/>
                </a:cubicBezTo>
                <a:cubicBezTo>
                  <a:pt x="24" y="1354"/>
                  <a:pt x="27" y="1353"/>
                  <a:pt x="30" y="1354"/>
                </a:cubicBezTo>
                <a:cubicBezTo>
                  <a:pt x="32" y="1357"/>
                  <a:pt x="30" y="1362"/>
                  <a:pt x="33" y="1365"/>
                </a:cubicBezTo>
                <a:cubicBezTo>
                  <a:pt x="37" y="1369"/>
                  <a:pt x="46" y="1365"/>
                  <a:pt x="50" y="1364"/>
                </a:cubicBezTo>
                <a:cubicBezTo>
                  <a:pt x="62" y="1364"/>
                  <a:pt x="73" y="1364"/>
                  <a:pt x="84" y="1364"/>
                </a:cubicBezTo>
                <a:cubicBezTo>
                  <a:pt x="88" y="1364"/>
                  <a:pt x="94" y="1365"/>
                  <a:pt x="97" y="1363"/>
                </a:cubicBezTo>
                <a:cubicBezTo>
                  <a:pt x="102" y="1361"/>
                  <a:pt x="102" y="1356"/>
                  <a:pt x="108" y="1355"/>
                </a:cubicBezTo>
                <a:cubicBezTo>
                  <a:pt x="111" y="1355"/>
                  <a:pt x="113" y="1355"/>
                  <a:pt x="116" y="1357"/>
                </a:cubicBezTo>
                <a:cubicBezTo>
                  <a:pt x="117" y="1358"/>
                  <a:pt x="119" y="1361"/>
                  <a:pt x="120" y="1362"/>
                </a:cubicBezTo>
                <a:cubicBezTo>
                  <a:pt x="123" y="1364"/>
                  <a:pt x="132" y="1362"/>
                  <a:pt x="130" y="1369"/>
                </a:cubicBezTo>
                <a:cubicBezTo>
                  <a:pt x="128" y="1369"/>
                  <a:pt x="124" y="1369"/>
                  <a:pt x="122" y="1369"/>
                </a:cubicBezTo>
                <a:cubicBezTo>
                  <a:pt x="120" y="1368"/>
                  <a:pt x="120" y="1366"/>
                  <a:pt x="118" y="1365"/>
                </a:cubicBezTo>
                <a:cubicBezTo>
                  <a:pt x="115" y="1363"/>
                  <a:pt x="108" y="1363"/>
                  <a:pt x="105" y="1365"/>
                </a:cubicBezTo>
                <a:cubicBezTo>
                  <a:pt x="98" y="1369"/>
                  <a:pt x="89" y="1365"/>
                  <a:pt x="81" y="1365"/>
                </a:cubicBezTo>
                <a:cubicBezTo>
                  <a:pt x="76" y="1365"/>
                  <a:pt x="71" y="1365"/>
                  <a:pt x="67" y="1365"/>
                </a:cubicBezTo>
                <a:cubicBezTo>
                  <a:pt x="64" y="1365"/>
                  <a:pt x="61" y="1365"/>
                  <a:pt x="59" y="1366"/>
                </a:cubicBezTo>
                <a:cubicBezTo>
                  <a:pt x="55" y="1366"/>
                  <a:pt x="54" y="1367"/>
                  <a:pt x="51" y="1369"/>
                </a:cubicBezTo>
                <a:cubicBezTo>
                  <a:pt x="47" y="1371"/>
                  <a:pt x="44" y="1371"/>
                  <a:pt x="40" y="1371"/>
                </a:cubicBezTo>
                <a:cubicBezTo>
                  <a:pt x="37" y="1372"/>
                  <a:pt x="36" y="1374"/>
                  <a:pt x="33" y="1373"/>
                </a:cubicBezTo>
                <a:cubicBezTo>
                  <a:pt x="30" y="1373"/>
                  <a:pt x="29" y="1370"/>
                  <a:pt x="29" y="1367"/>
                </a:cubicBezTo>
                <a:cubicBezTo>
                  <a:pt x="26" y="1367"/>
                  <a:pt x="21" y="1366"/>
                  <a:pt x="18" y="1367"/>
                </a:cubicBezTo>
                <a:cubicBezTo>
                  <a:pt x="14" y="1369"/>
                  <a:pt x="14" y="1372"/>
                  <a:pt x="10" y="1370"/>
                </a:cubicBezTo>
                <a:cubicBezTo>
                  <a:pt x="6" y="1368"/>
                  <a:pt x="6" y="1367"/>
                  <a:pt x="4" y="1370"/>
                </a:cubicBezTo>
                <a:cubicBezTo>
                  <a:pt x="3" y="1371"/>
                  <a:pt x="2" y="1373"/>
                  <a:pt x="2" y="1375"/>
                </a:cubicBezTo>
                <a:cubicBezTo>
                  <a:pt x="1" y="1377"/>
                  <a:pt x="0" y="1382"/>
                  <a:pt x="1" y="1383"/>
                </a:cubicBezTo>
                <a:cubicBezTo>
                  <a:pt x="2" y="1386"/>
                  <a:pt x="5" y="1385"/>
                  <a:pt x="7" y="1385"/>
                </a:cubicBezTo>
                <a:cubicBezTo>
                  <a:pt x="7" y="1388"/>
                  <a:pt x="6" y="1389"/>
                  <a:pt x="6" y="1391"/>
                </a:cubicBezTo>
                <a:cubicBezTo>
                  <a:pt x="5" y="1394"/>
                  <a:pt x="4" y="1397"/>
                  <a:pt x="9" y="1396"/>
                </a:cubicBezTo>
                <a:cubicBezTo>
                  <a:pt x="11" y="1399"/>
                  <a:pt x="12" y="1403"/>
                  <a:pt x="15" y="1406"/>
                </a:cubicBezTo>
                <a:cubicBezTo>
                  <a:pt x="16" y="1406"/>
                  <a:pt x="16" y="1404"/>
                  <a:pt x="17" y="1403"/>
                </a:cubicBezTo>
                <a:cubicBezTo>
                  <a:pt x="18" y="1400"/>
                  <a:pt x="19" y="1399"/>
                  <a:pt x="22" y="1398"/>
                </a:cubicBezTo>
                <a:cubicBezTo>
                  <a:pt x="27" y="1397"/>
                  <a:pt x="29" y="1398"/>
                  <a:pt x="34" y="1400"/>
                </a:cubicBezTo>
                <a:cubicBezTo>
                  <a:pt x="34" y="1412"/>
                  <a:pt x="40" y="1400"/>
                  <a:pt x="44" y="1399"/>
                </a:cubicBezTo>
                <a:cubicBezTo>
                  <a:pt x="44" y="1401"/>
                  <a:pt x="44" y="1403"/>
                  <a:pt x="44" y="1404"/>
                </a:cubicBezTo>
                <a:cubicBezTo>
                  <a:pt x="41" y="1405"/>
                  <a:pt x="39" y="1407"/>
                  <a:pt x="36" y="1407"/>
                </a:cubicBezTo>
                <a:cubicBezTo>
                  <a:pt x="34" y="1406"/>
                  <a:pt x="33" y="1404"/>
                  <a:pt x="31" y="1403"/>
                </a:cubicBezTo>
                <a:cubicBezTo>
                  <a:pt x="29" y="1402"/>
                  <a:pt x="25" y="1402"/>
                  <a:pt x="23" y="1403"/>
                </a:cubicBezTo>
                <a:cubicBezTo>
                  <a:pt x="17" y="1404"/>
                  <a:pt x="20" y="1414"/>
                  <a:pt x="15" y="1413"/>
                </a:cubicBezTo>
                <a:cubicBezTo>
                  <a:pt x="13" y="1418"/>
                  <a:pt x="19" y="1417"/>
                  <a:pt x="22" y="1418"/>
                </a:cubicBezTo>
                <a:cubicBezTo>
                  <a:pt x="23" y="1422"/>
                  <a:pt x="24" y="1423"/>
                  <a:pt x="21" y="1424"/>
                </a:cubicBezTo>
                <a:cubicBezTo>
                  <a:pt x="18" y="1426"/>
                  <a:pt x="15" y="1427"/>
                  <a:pt x="13" y="1430"/>
                </a:cubicBezTo>
                <a:cubicBezTo>
                  <a:pt x="11" y="1434"/>
                  <a:pt x="16" y="1434"/>
                  <a:pt x="18" y="1437"/>
                </a:cubicBezTo>
                <a:cubicBezTo>
                  <a:pt x="20" y="1440"/>
                  <a:pt x="19" y="1445"/>
                  <a:pt x="18" y="1448"/>
                </a:cubicBezTo>
                <a:cubicBezTo>
                  <a:pt x="16" y="1453"/>
                  <a:pt x="13" y="1466"/>
                  <a:pt x="20" y="1469"/>
                </a:cubicBezTo>
                <a:cubicBezTo>
                  <a:pt x="28" y="1471"/>
                  <a:pt x="25" y="1455"/>
                  <a:pt x="26" y="1451"/>
                </a:cubicBezTo>
                <a:cubicBezTo>
                  <a:pt x="33" y="1450"/>
                  <a:pt x="34" y="1453"/>
                  <a:pt x="35" y="1459"/>
                </a:cubicBezTo>
                <a:cubicBezTo>
                  <a:pt x="35" y="1466"/>
                  <a:pt x="36" y="1475"/>
                  <a:pt x="45" y="1473"/>
                </a:cubicBezTo>
                <a:cubicBezTo>
                  <a:pt x="45" y="1471"/>
                  <a:pt x="47" y="1472"/>
                  <a:pt x="48" y="1470"/>
                </a:cubicBezTo>
                <a:cubicBezTo>
                  <a:pt x="49" y="1469"/>
                  <a:pt x="49" y="1467"/>
                  <a:pt x="50" y="1466"/>
                </a:cubicBezTo>
                <a:cubicBezTo>
                  <a:pt x="50" y="1463"/>
                  <a:pt x="50" y="1459"/>
                  <a:pt x="52" y="1457"/>
                </a:cubicBezTo>
                <a:cubicBezTo>
                  <a:pt x="53" y="1458"/>
                  <a:pt x="55" y="1458"/>
                  <a:pt x="55" y="1459"/>
                </a:cubicBezTo>
                <a:cubicBezTo>
                  <a:pt x="56" y="1461"/>
                  <a:pt x="55" y="1463"/>
                  <a:pt x="55" y="1464"/>
                </a:cubicBezTo>
                <a:cubicBezTo>
                  <a:pt x="55" y="1466"/>
                  <a:pt x="55" y="1467"/>
                  <a:pt x="56" y="1469"/>
                </a:cubicBezTo>
                <a:cubicBezTo>
                  <a:pt x="56" y="1470"/>
                  <a:pt x="58" y="1471"/>
                  <a:pt x="57" y="1473"/>
                </a:cubicBezTo>
                <a:cubicBezTo>
                  <a:pt x="57" y="1474"/>
                  <a:pt x="55" y="1474"/>
                  <a:pt x="54" y="1475"/>
                </a:cubicBezTo>
                <a:cubicBezTo>
                  <a:pt x="54" y="1476"/>
                  <a:pt x="54" y="1477"/>
                  <a:pt x="53" y="1477"/>
                </a:cubicBezTo>
                <a:cubicBezTo>
                  <a:pt x="51" y="1478"/>
                  <a:pt x="46" y="1479"/>
                  <a:pt x="45" y="1478"/>
                </a:cubicBezTo>
                <a:cubicBezTo>
                  <a:pt x="41" y="1480"/>
                  <a:pt x="39" y="1479"/>
                  <a:pt x="38" y="1484"/>
                </a:cubicBezTo>
                <a:cubicBezTo>
                  <a:pt x="33" y="1484"/>
                  <a:pt x="33" y="1480"/>
                  <a:pt x="28" y="1481"/>
                </a:cubicBezTo>
                <a:cubicBezTo>
                  <a:pt x="28" y="1483"/>
                  <a:pt x="26" y="1485"/>
                  <a:pt x="26" y="1487"/>
                </a:cubicBezTo>
                <a:cubicBezTo>
                  <a:pt x="28" y="1489"/>
                  <a:pt x="32" y="1486"/>
                  <a:pt x="35" y="1488"/>
                </a:cubicBezTo>
                <a:cubicBezTo>
                  <a:pt x="35" y="1488"/>
                  <a:pt x="36" y="1490"/>
                  <a:pt x="37" y="1490"/>
                </a:cubicBezTo>
                <a:cubicBezTo>
                  <a:pt x="38" y="1492"/>
                  <a:pt x="41" y="1492"/>
                  <a:pt x="42" y="1493"/>
                </a:cubicBezTo>
                <a:cubicBezTo>
                  <a:pt x="40" y="1495"/>
                  <a:pt x="38" y="1495"/>
                  <a:pt x="36" y="1494"/>
                </a:cubicBezTo>
                <a:cubicBezTo>
                  <a:pt x="34" y="1494"/>
                  <a:pt x="35" y="1492"/>
                  <a:pt x="32" y="1493"/>
                </a:cubicBezTo>
                <a:cubicBezTo>
                  <a:pt x="32" y="1496"/>
                  <a:pt x="33" y="1499"/>
                  <a:pt x="33" y="1502"/>
                </a:cubicBezTo>
                <a:cubicBezTo>
                  <a:pt x="30" y="1503"/>
                  <a:pt x="28" y="1499"/>
                  <a:pt x="26" y="1498"/>
                </a:cubicBezTo>
                <a:cubicBezTo>
                  <a:pt x="25" y="1498"/>
                  <a:pt x="23" y="1498"/>
                  <a:pt x="21" y="1498"/>
                </a:cubicBezTo>
                <a:cubicBezTo>
                  <a:pt x="20" y="1503"/>
                  <a:pt x="26" y="1506"/>
                  <a:pt x="29" y="1509"/>
                </a:cubicBezTo>
                <a:cubicBezTo>
                  <a:pt x="31" y="1513"/>
                  <a:pt x="28" y="1515"/>
                  <a:pt x="28" y="1519"/>
                </a:cubicBezTo>
                <a:cubicBezTo>
                  <a:pt x="27" y="1522"/>
                  <a:pt x="27" y="1526"/>
                  <a:pt x="27" y="1529"/>
                </a:cubicBezTo>
                <a:cubicBezTo>
                  <a:pt x="26" y="1534"/>
                  <a:pt x="28" y="1536"/>
                  <a:pt x="33" y="1535"/>
                </a:cubicBezTo>
                <a:cubicBezTo>
                  <a:pt x="34" y="1531"/>
                  <a:pt x="32" y="1526"/>
                  <a:pt x="38" y="1526"/>
                </a:cubicBezTo>
                <a:cubicBezTo>
                  <a:pt x="40" y="1527"/>
                  <a:pt x="41" y="1529"/>
                  <a:pt x="43" y="1527"/>
                </a:cubicBezTo>
                <a:cubicBezTo>
                  <a:pt x="45" y="1526"/>
                  <a:pt x="44" y="1522"/>
                  <a:pt x="48" y="1523"/>
                </a:cubicBezTo>
                <a:cubicBezTo>
                  <a:pt x="49" y="1529"/>
                  <a:pt x="40" y="1527"/>
                  <a:pt x="38" y="1530"/>
                </a:cubicBezTo>
                <a:cubicBezTo>
                  <a:pt x="37" y="1532"/>
                  <a:pt x="38" y="1534"/>
                  <a:pt x="37" y="1536"/>
                </a:cubicBezTo>
                <a:cubicBezTo>
                  <a:pt x="35" y="1538"/>
                  <a:pt x="34" y="1539"/>
                  <a:pt x="32" y="1539"/>
                </a:cubicBezTo>
                <a:cubicBezTo>
                  <a:pt x="31" y="1546"/>
                  <a:pt x="32" y="1553"/>
                  <a:pt x="32" y="1559"/>
                </a:cubicBezTo>
                <a:cubicBezTo>
                  <a:pt x="32" y="1566"/>
                  <a:pt x="28" y="1572"/>
                  <a:pt x="30" y="1578"/>
                </a:cubicBezTo>
                <a:cubicBezTo>
                  <a:pt x="31" y="1579"/>
                  <a:pt x="32" y="1583"/>
                  <a:pt x="34" y="1583"/>
                </a:cubicBezTo>
                <a:cubicBezTo>
                  <a:pt x="38" y="1585"/>
                  <a:pt x="39" y="1580"/>
                  <a:pt x="39" y="1577"/>
                </a:cubicBezTo>
                <a:cubicBezTo>
                  <a:pt x="39" y="1576"/>
                  <a:pt x="38" y="1572"/>
                  <a:pt x="40" y="1571"/>
                </a:cubicBezTo>
                <a:cubicBezTo>
                  <a:pt x="43" y="1569"/>
                  <a:pt x="47" y="1578"/>
                  <a:pt x="47" y="1580"/>
                </a:cubicBezTo>
                <a:cubicBezTo>
                  <a:pt x="52" y="1582"/>
                  <a:pt x="51" y="1574"/>
                  <a:pt x="53" y="1571"/>
                </a:cubicBezTo>
                <a:cubicBezTo>
                  <a:pt x="55" y="1569"/>
                  <a:pt x="57" y="1570"/>
                  <a:pt x="58" y="1568"/>
                </a:cubicBezTo>
                <a:cubicBezTo>
                  <a:pt x="60" y="1567"/>
                  <a:pt x="59" y="1564"/>
                  <a:pt x="59" y="1562"/>
                </a:cubicBezTo>
                <a:cubicBezTo>
                  <a:pt x="62" y="1561"/>
                  <a:pt x="72" y="1561"/>
                  <a:pt x="70" y="1566"/>
                </a:cubicBezTo>
                <a:cubicBezTo>
                  <a:pt x="67" y="1566"/>
                  <a:pt x="66" y="1569"/>
                  <a:pt x="67" y="1571"/>
                </a:cubicBezTo>
                <a:cubicBezTo>
                  <a:pt x="71" y="1571"/>
                  <a:pt x="75" y="1570"/>
                  <a:pt x="79" y="1571"/>
                </a:cubicBezTo>
                <a:cubicBezTo>
                  <a:pt x="80" y="1575"/>
                  <a:pt x="80" y="1576"/>
                  <a:pt x="76" y="1578"/>
                </a:cubicBezTo>
                <a:cubicBezTo>
                  <a:pt x="75" y="1578"/>
                  <a:pt x="73" y="1579"/>
                  <a:pt x="72" y="1579"/>
                </a:cubicBezTo>
                <a:cubicBezTo>
                  <a:pt x="69" y="1578"/>
                  <a:pt x="68" y="1576"/>
                  <a:pt x="66" y="1577"/>
                </a:cubicBezTo>
                <a:cubicBezTo>
                  <a:pt x="65" y="1579"/>
                  <a:pt x="64" y="1583"/>
                  <a:pt x="65" y="1585"/>
                </a:cubicBezTo>
                <a:cubicBezTo>
                  <a:pt x="65" y="1588"/>
                  <a:pt x="67" y="1588"/>
                  <a:pt x="66" y="1591"/>
                </a:cubicBezTo>
                <a:cubicBezTo>
                  <a:pt x="65" y="1591"/>
                  <a:pt x="64" y="1591"/>
                  <a:pt x="63" y="1591"/>
                </a:cubicBezTo>
                <a:cubicBezTo>
                  <a:pt x="63" y="1589"/>
                  <a:pt x="63" y="1587"/>
                  <a:pt x="63" y="1585"/>
                </a:cubicBezTo>
                <a:cubicBezTo>
                  <a:pt x="58" y="1585"/>
                  <a:pt x="52" y="1584"/>
                  <a:pt x="47" y="1585"/>
                </a:cubicBezTo>
                <a:cubicBezTo>
                  <a:pt x="46" y="1589"/>
                  <a:pt x="49" y="1590"/>
                  <a:pt x="49" y="1593"/>
                </a:cubicBezTo>
                <a:cubicBezTo>
                  <a:pt x="50" y="1596"/>
                  <a:pt x="49" y="1597"/>
                  <a:pt x="49" y="1599"/>
                </a:cubicBezTo>
                <a:cubicBezTo>
                  <a:pt x="47" y="1604"/>
                  <a:pt x="48" y="1608"/>
                  <a:pt x="47" y="1613"/>
                </a:cubicBezTo>
                <a:cubicBezTo>
                  <a:pt x="47" y="1615"/>
                  <a:pt x="46" y="1619"/>
                  <a:pt x="47" y="1622"/>
                </a:cubicBezTo>
                <a:cubicBezTo>
                  <a:pt x="47" y="1624"/>
                  <a:pt x="49" y="1624"/>
                  <a:pt x="50" y="1626"/>
                </a:cubicBezTo>
                <a:cubicBezTo>
                  <a:pt x="52" y="1628"/>
                  <a:pt x="53" y="1631"/>
                  <a:pt x="54" y="1633"/>
                </a:cubicBezTo>
                <a:cubicBezTo>
                  <a:pt x="57" y="1637"/>
                  <a:pt x="62" y="1639"/>
                  <a:pt x="67" y="1641"/>
                </a:cubicBezTo>
                <a:cubicBezTo>
                  <a:pt x="66" y="1644"/>
                  <a:pt x="68" y="1644"/>
                  <a:pt x="69" y="1646"/>
                </a:cubicBezTo>
                <a:cubicBezTo>
                  <a:pt x="69" y="1647"/>
                  <a:pt x="68" y="1649"/>
                  <a:pt x="68" y="1651"/>
                </a:cubicBezTo>
                <a:cubicBezTo>
                  <a:pt x="69" y="1654"/>
                  <a:pt x="69" y="1657"/>
                  <a:pt x="72" y="1658"/>
                </a:cubicBezTo>
                <a:cubicBezTo>
                  <a:pt x="73" y="1659"/>
                  <a:pt x="76" y="1658"/>
                  <a:pt x="78" y="1659"/>
                </a:cubicBezTo>
                <a:cubicBezTo>
                  <a:pt x="80" y="1660"/>
                  <a:pt x="80" y="1663"/>
                  <a:pt x="83" y="1664"/>
                </a:cubicBezTo>
                <a:cubicBezTo>
                  <a:pt x="84" y="1664"/>
                  <a:pt x="86" y="1663"/>
                  <a:pt x="88" y="1664"/>
                </a:cubicBezTo>
                <a:cubicBezTo>
                  <a:pt x="90" y="1666"/>
                  <a:pt x="91" y="1668"/>
                  <a:pt x="93" y="1670"/>
                </a:cubicBezTo>
                <a:cubicBezTo>
                  <a:pt x="95" y="1671"/>
                  <a:pt x="95" y="1672"/>
                  <a:pt x="97" y="1673"/>
                </a:cubicBezTo>
                <a:cubicBezTo>
                  <a:pt x="99" y="1674"/>
                  <a:pt x="102" y="1673"/>
                  <a:pt x="105" y="1674"/>
                </a:cubicBezTo>
                <a:cubicBezTo>
                  <a:pt x="112" y="1676"/>
                  <a:pt x="108" y="1680"/>
                  <a:pt x="106" y="1684"/>
                </a:cubicBezTo>
                <a:cubicBezTo>
                  <a:pt x="104" y="1690"/>
                  <a:pt x="109" y="1690"/>
                  <a:pt x="114" y="1690"/>
                </a:cubicBezTo>
                <a:cubicBezTo>
                  <a:pt x="116" y="1690"/>
                  <a:pt x="118" y="1688"/>
                  <a:pt x="120" y="1689"/>
                </a:cubicBezTo>
                <a:cubicBezTo>
                  <a:pt x="122" y="1690"/>
                  <a:pt x="122" y="1692"/>
                  <a:pt x="123" y="1693"/>
                </a:cubicBezTo>
                <a:cubicBezTo>
                  <a:pt x="125" y="1697"/>
                  <a:pt x="129" y="1696"/>
                  <a:pt x="133" y="1698"/>
                </a:cubicBezTo>
                <a:cubicBezTo>
                  <a:pt x="135" y="1699"/>
                  <a:pt x="136" y="1701"/>
                  <a:pt x="138" y="1700"/>
                </a:cubicBezTo>
                <a:cubicBezTo>
                  <a:pt x="138" y="1693"/>
                  <a:pt x="143" y="1695"/>
                  <a:pt x="149" y="1697"/>
                </a:cubicBezTo>
                <a:cubicBezTo>
                  <a:pt x="154" y="1698"/>
                  <a:pt x="161" y="1699"/>
                  <a:pt x="167" y="1698"/>
                </a:cubicBezTo>
                <a:cubicBezTo>
                  <a:pt x="169" y="1697"/>
                  <a:pt x="171" y="1696"/>
                  <a:pt x="174" y="1695"/>
                </a:cubicBezTo>
                <a:cubicBezTo>
                  <a:pt x="177" y="1695"/>
                  <a:pt x="180" y="1695"/>
                  <a:pt x="183" y="1695"/>
                </a:cubicBezTo>
                <a:cubicBezTo>
                  <a:pt x="187" y="1696"/>
                  <a:pt x="187" y="1695"/>
                  <a:pt x="190" y="1692"/>
                </a:cubicBezTo>
                <a:cubicBezTo>
                  <a:pt x="194" y="1689"/>
                  <a:pt x="199" y="1690"/>
                  <a:pt x="202" y="1685"/>
                </a:cubicBezTo>
                <a:cubicBezTo>
                  <a:pt x="203" y="1683"/>
                  <a:pt x="202" y="1681"/>
                  <a:pt x="204" y="1679"/>
                </a:cubicBezTo>
                <a:cubicBezTo>
                  <a:pt x="204" y="1677"/>
                  <a:pt x="206" y="1676"/>
                  <a:pt x="207" y="1675"/>
                </a:cubicBezTo>
                <a:cubicBezTo>
                  <a:pt x="209" y="1672"/>
                  <a:pt x="212" y="1668"/>
                  <a:pt x="217" y="1666"/>
                </a:cubicBezTo>
                <a:cubicBezTo>
                  <a:pt x="220" y="1665"/>
                  <a:pt x="221" y="1666"/>
                  <a:pt x="223" y="1663"/>
                </a:cubicBezTo>
                <a:cubicBezTo>
                  <a:pt x="225" y="1661"/>
                  <a:pt x="225" y="1660"/>
                  <a:pt x="227" y="1658"/>
                </a:cubicBezTo>
                <a:cubicBezTo>
                  <a:pt x="229" y="1656"/>
                  <a:pt x="230" y="1655"/>
                  <a:pt x="232" y="1653"/>
                </a:cubicBezTo>
                <a:cubicBezTo>
                  <a:pt x="234" y="1649"/>
                  <a:pt x="237" y="1647"/>
                  <a:pt x="240" y="1644"/>
                </a:cubicBezTo>
                <a:cubicBezTo>
                  <a:pt x="243" y="1641"/>
                  <a:pt x="245" y="1639"/>
                  <a:pt x="248" y="1637"/>
                </a:cubicBezTo>
                <a:cubicBezTo>
                  <a:pt x="252" y="1634"/>
                  <a:pt x="252" y="1629"/>
                  <a:pt x="256" y="1625"/>
                </a:cubicBezTo>
                <a:cubicBezTo>
                  <a:pt x="257" y="1624"/>
                  <a:pt x="260" y="1623"/>
                  <a:pt x="261" y="1622"/>
                </a:cubicBezTo>
                <a:cubicBezTo>
                  <a:pt x="263" y="1620"/>
                  <a:pt x="264" y="1619"/>
                  <a:pt x="265" y="1617"/>
                </a:cubicBezTo>
                <a:cubicBezTo>
                  <a:pt x="266" y="1615"/>
                  <a:pt x="267" y="1614"/>
                  <a:pt x="268" y="1612"/>
                </a:cubicBezTo>
                <a:cubicBezTo>
                  <a:pt x="270" y="1610"/>
                  <a:pt x="272" y="1609"/>
                  <a:pt x="274" y="1605"/>
                </a:cubicBezTo>
                <a:cubicBezTo>
                  <a:pt x="275" y="1601"/>
                  <a:pt x="277" y="1597"/>
                  <a:pt x="279" y="1594"/>
                </a:cubicBezTo>
                <a:cubicBezTo>
                  <a:pt x="281" y="1592"/>
                  <a:pt x="280" y="1593"/>
                  <a:pt x="282" y="1592"/>
                </a:cubicBezTo>
                <a:cubicBezTo>
                  <a:pt x="283" y="1592"/>
                  <a:pt x="286" y="1592"/>
                  <a:pt x="287" y="1593"/>
                </a:cubicBezTo>
                <a:cubicBezTo>
                  <a:pt x="288" y="1594"/>
                  <a:pt x="287" y="1595"/>
                  <a:pt x="288" y="1596"/>
                </a:cubicBezTo>
                <a:cubicBezTo>
                  <a:pt x="290" y="1603"/>
                  <a:pt x="294" y="1599"/>
                  <a:pt x="296" y="1596"/>
                </a:cubicBezTo>
                <a:cubicBezTo>
                  <a:pt x="297" y="1594"/>
                  <a:pt x="298" y="1592"/>
                  <a:pt x="300" y="1592"/>
                </a:cubicBezTo>
                <a:cubicBezTo>
                  <a:pt x="302" y="1592"/>
                  <a:pt x="302" y="1594"/>
                  <a:pt x="304" y="1594"/>
                </a:cubicBezTo>
                <a:cubicBezTo>
                  <a:pt x="305" y="1595"/>
                  <a:pt x="307" y="1594"/>
                  <a:pt x="309" y="1594"/>
                </a:cubicBezTo>
                <a:cubicBezTo>
                  <a:pt x="316" y="1591"/>
                  <a:pt x="314" y="1581"/>
                  <a:pt x="314" y="1574"/>
                </a:cubicBezTo>
                <a:cubicBezTo>
                  <a:pt x="314" y="1568"/>
                  <a:pt x="316" y="1563"/>
                  <a:pt x="316" y="1557"/>
                </a:cubicBezTo>
                <a:cubicBezTo>
                  <a:pt x="316" y="1554"/>
                  <a:pt x="316" y="1552"/>
                  <a:pt x="315" y="1549"/>
                </a:cubicBezTo>
                <a:cubicBezTo>
                  <a:pt x="314" y="1545"/>
                  <a:pt x="312" y="1542"/>
                  <a:pt x="308" y="1540"/>
                </a:cubicBezTo>
                <a:cubicBezTo>
                  <a:pt x="307" y="1540"/>
                  <a:pt x="305" y="1540"/>
                  <a:pt x="304" y="1539"/>
                </a:cubicBezTo>
                <a:cubicBezTo>
                  <a:pt x="304" y="1538"/>
                  <a:pt x="303" y="1536"/>
                  <a:pt x="304" y="1535"/>
                </a:cubicBezTo>
                <a:cubicBezTo>
                  <a:pt x="307" y="1532"/>
                  <a:pt x="313" y="1539"/>
                  <a:pt x="316" y="1540"/>
                </a:cubicBezTo>
                <a:cubicBezTo>
                  <a:pt x="320" y="1540"/>
                  <a:pt x="321" y="1537"/>
                  <a:pt x="323" y="1534"/>
                </a:cubicBezTo>
                <a:cubicBezTo>
                  <a:pt x="325" y="1531"/>
                  <a:pt x="326" y="1530"/>
                  <a:pt x="325" y="1526"/>
                </a:cubicBezTo>
                <a:cubicBezTo>
                  <a:pt x="325" y="1525"/>
                  <a:pt x="324" y="1524"/>
                  <a:pt x="325" y="1522"/>
                </a:cubicBezTo>
                <a:cubicBezTo>
                  <a:pt x="331" y="1520"/>
                  <a:pt x="329" y="1530"/>
                  <a:pt x="329" y="1533"/>
                </a:cubicBezTo>
                <a:cubicBezTo>
                  <a:pt x="329" y="1538"/>
                  <a:pt x="333" y="1544"/>
                  <a:pt x="332" y="1548"/>
                </a:cubicBezTo>
                <a:cubicBezTo>
                  <a:pt x="331" y="1551"/>
                  <a:pt x="329" y="1552"/>
                  <a:pt x="329" y="1555"/>
                </a:cubicBezTo>
                <a:cubicBezTo>
                  <a:pt x="329" y="1556"/>
                  <a:pt x="330" y="1558"/>
                  <a:pt x="330" y="1559"/>
                </a:cubicBezTo>
                <a:cubicBezTo>
                  <a:pt x="331" y="1561"/>
                  <a:pt x="332" y="1562"/>
                  <a:pt x="333" y="1565"/>
                </a:cubicBezTo>
                <a:cubicBezTo>
                  <a:pt x="334" y="1568"/>
                  <a:pt x="334" y="1570"/>
                  <a:pt x="334" y="1573"/>
                </a:cubicBezTo>
                <a:cubicBezTo>
                  <a:pt x="336" y="1573"/>
                  <a:pt x="338" y="1573"/>
                  <a:pt x="340" y="1572"/>
                </a:cubicBezTo>
                <a:cubicBezTo>
                  <a:pt x="341" y="1574"/>
                  <a:pt x="345" y="1579"/>
                  <a:pt x="346" y="1580"/>
                </a:cubicBezTo>
                <a:cubicBezTo>
                  <a:pt x="350" y="1582"/>
                  <a:pt x="352" y="1578"/>
                  <a:pt x="352" y="1584"/>
                </a:cubicBezTo>
                <a:cubicBezTo>
                  <a:pt x="353" y="1593"/>
                  <a:pt x="346" y="1586"/>
                  <a:pt x="341" y="1587"/>
                </a:cubicBezTo>
                <a:cubicBezTo>
                  <a:pt x="340" y="1590"/>
                  <a:pt x="341" y="1592"/>
                  <a:pt x="343" y="1593"/>
                </a:cubicBezTo>
                <a:cubicBezTo>
                  <a:pt x="344" y="1594"/>
                  <a:pt x="345" y="1594"/>
                  <a:pt x="346" y="1594"/>
                </a:cubicBezTo>
                <a:cubicBezTo>
                  <a:pt x="347" y="1595"/>
                  <a:pt x="346" y="1595"/>
                  <a:pt x="346" y="1596"/>
                </a:cubicBezTo>
                <a:cubicBezTo>
                  <a:pt x="348" y="1601"/>
                  <a:pt x="345" y="1607"/>
                  <a:pt x="350" y="1610"/>
                </a:cubicBezTo>
                <a:cubicBezTo>
                  <a:pt x="355" y="1605"/>
                  <a:pt x="352" y="1595"/>
                  <a:pt x="357" y="1589"/>
                </a:cubicBezTo>
                <a:cubicBezTo>
                  <a:pt x="358" y="1588"/>
                  <a:pt x="361" y="1586"/>
                  <a:pt x="363" y="1587"/>
                </a:cubicBezTo>
                <a:cubicBezTo>
                  <a:pt x="366" y="1588"/>
                  <a:pt x="366" y="1594"/>
                  <a:pt x="367" y="1597"/>
                </a:cubicBezTo>
                <a:cubicBezTo>
                  <a:pt x="368" y="1600"/>
                  <a:pt x="368" y="1603"/>
                  <a:pt x="371" y="1605"/>
                </a:cubicBezTo>
                <a:cubicBezTo>
                  <a:pt x="372" y="1605"/>
                  <a:pt x="373" y="1605"/>
                  <a:pt x="374" y="1606"/>
                </a:cubicBezTo>
                <a:cubicBezTo>
                  <a:pt x="376" y="1606"/>
                  <a:pt x="375" y="1608"/>
                  <a:pt x="376" y="1608"/>
                </a:cubicBezTo>
                <a:cubicBezTo>
                  <a:pt x="381" y="1609"/>
                  <a:pt x="383" y="1605"/>
                  <a:pt x="384" y="1601"/>
                </a:cubicBezTo>
                <a:cubicBezTo>
                  <a:pt x="385" y="1597"/>
                  <a:pt x="384" y="1593"/>
                  <a:pt x="385" y="1588"/>
                </a:cubicBezTo>
                <a:cubicBezTo>
                  <a:pt x="388" y="1579"/>
                  <a:pt x="388" y="1570"/>
                  <a:pt x="388" y="1561"/>
                </a:cubicBezTo>
                <a:cubicBezTo>
                  <a:pt x="388" y="1553"/>
                  <a:pt x="385" y="1545"/>
                  <a:pt x="385" y="1537"/>
                </a:cubicBezTo>
                <a:cubicBezTo>
                  <a:pt x="385" y="1535"/>
                  <a:pt x="385" y="1532"/>
                  <a:pt x="385" y="1530"/>
                </a:cubicBezTo>
                <a:cubicBezTo>
                  <a:pt x="386" y="1527"/>
                  <a:pt x="390" y="1524"/>
                  <a:pt x="391" y="1522"/>
                </a:cubicBezTo>
                <a:cubicBezTo>
                  <a:pt x="393" y="1520"/>
                  <a:pt x="393" y="1519"/>
                  <a:pt x="394" y="1516"/>
                </a:cubicBezTo>
                <a:cubicBezTo>
                  <a:pt x="394" y="1512"/>
                  <a:pt x="389" y="1508"/>
                  <a:pt x="390" y="1504"/>
                </a:cubicBezTo>
                <a:cubicBezTo>
                  <a:pt x="396" y="1504"/>
                  <a:pt x="399" y="1499"/>
                  <a:pt x="404" y="1497"/>
                </a:cubicBezTo>
                <a:cubicBezTo>
                  <a:pt x="407" y="1496"/>
                  <a:pt x="412" y="1493"/>
                  <a:pt x="415" y="1489"/>
                </a:cubicBezTo>
                <a:cubicBezTo>
                  <a:pt x="417" y="1485"/>
                  <a:pt x="416" y="1478"/>
                  <a:pt x="418" y="1473"/>
                </a:cubicBezTo>
                <a:cubicBezTo>
                  <a:pt x="419" y="1470"/>
                  <a:pt x="421" y="1469"/>
                  <a:pt x="422" y="1466"/>
                </a:cubicBezTo>
                <a:cubicBezTo>
                  <a:pt x="422" y="1466"/>
                  <a:pt x="422" y="1464"/>
                  <a:pt x="422" y="1463"/>
                </a:cubicBezTo>
                <a:cubicBezTo>
                  <a:pt x="422" y="1463"/>
                  <a:pt x="421" y="1463"/>
                  <a:pt x="420" y="1464"/>
                </a:cubicBezTo>
                <a:cubicBezTo>
                  <a:pt x="422" y="1457"/>
                  <a:pt x="427" y="1451"/>
                  <a:pt x="430" y="1446"/>
                </a:cubicBezTo>
                <a:cubicBezTo>
                  <a:pt x="432" y="1443"/>
                  <a:pt x="433" y="1442"/>
                  <a:pt x="433" y="1440"/>
                </a:cubicBezTo>
                <a:cubicBezTo>
                  <a:pt x="434" y="1437"/>
                  <a:pt x="433" y="1434"/>
                  <a:pt x="433" y="1431"/>
                </a:cubicBezTo>
                <a:cubicBezTo>
                  <a:pt x="431" y="1419"/>
                  <a:pt x="423" y="1410"/>
                  <a:pt x="420" y="1398"/>
                </a:cubicBezTo>
                <a:cubicBezTo>
                  <a:pt x="419" y="1394"/>
                  <a:pt x="418" y="1390"/>
                  <a:pt x="417" y="1386"/>
                </a:cubicBezTo>
                <a:cubicBezTo>
                  <a:pt x="417" y="1383"/>
                  <a:pt x="415" y="1377"/>
                  <a:pt x="416" y="1374"/>
                </a:cubicBezTo>
                <a:cubicBezTo>
                  <a:pt x="418" y="1374"/>
                  <a:pt x="419" y="1375"/>
                  <a:pt x="421" y="1374"/>
                </a:cubicBezTo>
                <a:cubicBezTo>
                  <a:pt x="424" y="1374"/>
                  <a:pt x="426" y="1373"/>
                  <a:pt x="428" y="1372"/>
                </a:cubicBezTo>
                <a:cubicBezTo>
                  <a:pt x="429" y="1371"/>
                  <a:pt x="430" y="1371"/>
                  <a:pt x="431" y="1371"/>
                </a:cubicBezTo>
                <a:cubicBezTo>
                  <a:pt x="431" y="1370"/>
                  <a:pt x="431" y="1370"/>
                  <a:pt x="432" y="1370"/>
                </a:cubicBezTo>
                <a:cubicBezTo>
                  <a:pt x="434" y="1370"/>
                  <a:pt x="435" y="1369"/>
                  <a:pt x="436" y="1369"/>
                </a:cubicBezTo>
                <a:cubicBezTo>
                  <a:pt x="437" y="1367"/>
                  <a:pt x="436" y="1367"/>
                  <a:pt x="437" y="1365"/>
                </a:cubicBezTo>
                <a:cubicBezTo>
                  <a:pt x="437" y="1363"/>
                  <a:pt x="437" y="1364"/>
                  <a:pt x="439" y="1361"/>
                </a:cubicBezTo>
                <a:cubicBezTo>
                  <a:pt x="441" y="1356"/>
                  <a:pt x="443" y="1351"/>
                  <a:pt x="445" y="1346"/>
                </a:cubicBezTo>
                <a:cubicBezTo>
                  <a:pt x="447" y="1343"/>
                  <a:pt x="452" y="1338"/>
                  <a:pt x="451" y="1334"/>
                </a:cubicBezTo>
                <a:cubicBezTo>
                  <a:pt x="448" y="1333"/>
                  <a:pt x="445" y="1327"/>
                  <a:pt x="443" y="1325"/>
                </a:cubicBezTo>
                <a:cubicBezTo>
                  <a:pt x="442" y="1324"/>
                  <a:pt x="441" y="1324"/>
                  <a:pt x="440" y="1322"/>
                </a:cubicBezTo>
                <a:cubicBezTo>
                  <a:pt x="439" y="1322"/>
                  <a:pt x="440" y="1320"/>
                  <a:pt x="439" y="1320"/>
                </a:cubicBezTo>
                <a:cubicBezTo>
                  <a:pt x="435" y="1314"/>
                  <a:pt x="427" y="1318"/>
                  <a:pt x="423" y="1314"/>
                </a:cubicBezTo>
                <a:cubicBezTo>
                  <a:pt x="420" y="1311"/>
                  <a:pt x="419" y="1308"/>
                  <a:pt x="416" y="1306"/>
                </a:cubicBezTo>
                <a:cubicBezTo>
                  <a:pt x="413" y="1304"/>
                  <a:pt x="408" y="1303"/>
                  <a:pt x="406" y="1299"/>
                </a:cubicBezTo>
                <a:cubicBezTo>
                  <a:pt x="403" y="1293"/>
                  <a:pt x="408" y="1285"/>
                  <a:pt x="409" y="1279"/>
                </a:cubicBezTo>
                <a:cubicBezTo>
                  <a:pt x="412" y="1266"/>
                  <a:pt x="412" y="1253"/>
                  <a:pt x="412" y="1239"/>
                </a:cubicBezTo>
                <a:cubicBezTo>
                  <a:pt x="412" y="1235"/>
                  <a:pt x="413" y="1231"/>
                  <a:pt x="412" y="1227"/>
                </a:cubicBezTo>
                <a:cubicBezTo>
                  <a:pt x="412" y="1225"/>
                  <a:pt x="411" y="1223"/>
                  <a:pt x="410" y="1221"/>
                </a:cubicBezTo>
                <a:cubicBezTo>
                  <a:pt x="407" y="1214"/>
                  <a:pt x="404" y="1207"/>
                  <a:pt x="400" y="1201"/>
                </a:cubicBezTo>
                <a:cubicBezTo>
                  <a:pt x="399" y="1198"/>
                  <a:pt x="398" y="1198"/>
                  <a:pt x="398" y="1195"/>
                </a:cubicBezTo>
                <a:cubicBezTo>
                  <a:pt x="399" y="1190"/>
                  <a:pt x="400" y="1186"/>
                  <a:pt x="400" y="1182"/>
                </a:cubicBezTo>
                <a:cubicBezTo>
                  <a:pt x="400" y="1176"/>
                  <a:pt x="400" y="1171"/>
                  <a:pt x="400" y="1165"/>
                </a:cubicBezTo>
                <a:cubicBezTo>
                  <a:pt x="400" y="1163"/>
                  <a:pt x="399" y="1159"/>
                  <a:pt x="400" y="1157"/>
                </a:cubicBezTo>
                <a:cubicBezTo>
                  <a:pt x="400" y="1156"/>
                  <a:pt x="402" y="1157"/>
                  <a:pt x="402" y="1156"/>
                </a:cubicBezTo>
                <a:cubicBezTo>
                  <a:pt x="403" y="1155"/>
                  <a:pt x="403" y="1153"/>
                  <a:pt x="404" y="1152"/>
                </a:cubicBezTo>
                <a:cubicBezTo>
                  <a:pt x="405" y="1151"/>
                  <a:pt x="408" y="1149"/>
                  <a:pt x="408" y="1147"/>
                </a:cubicBezTo>
                <a:cubicBezTo>
                  <a:pt x="409" y="1145"/>
                  <a:pt x="408" y="1144"/>
                  <a:pt x="407" y="1142"/>
                </a:cubicBezTo>
                <a:cubicBezTo>
                  <a:pt x="405" y="1138"/>
                  <a:pt x="405" y="1134"/>
                  <a:pt x="404" y="1130"/>
                </a:cubicBezTo>
                <a:cubicBezTo>
                  <a:pt x="403" y="1127"/>
                  <a:pt x="402" y="1124"/>
                  <a:pt x="400" y="1121"/>
                </a:cubicBezTo>
                <a:cubicBezTo>
                  <a:pt x="400" y="1119"/>
                  <a:pt x="399" y="1117"/>
                  <a:pt x="399" y="1115"/>
                </a:cubicBezTo>
                <a:cubicBezTo>
                  <a:pt x="399" y="1113"/>
                  <a:pt x="400" y="1112"/>
                  <a:pt x="401" y="1110"/>
                </a:cubicBezTo>
                <a:cubicBezTo>
                  <a:pt x="404" y="1105"/>
                  <a:pt x="403" y="1097"/>
                  <a:pt x="403" y="1092"/>
                </a:cubicBezTo>
                <a:cubicBezTo>
                  <a:pt x="403" y="1088"/>
                  <a:pt x="403" y="1084"/>
                  <a:pt x="403" y="1080"/>
                </a:cubicBezTo>
                <a:cubicBezTo>
                  <a:pt x="404" y="1073"/>
                  <a:pt x="409" y="1071"/>
                  <a:pt x="412" y="1066"/>
                </a:cubicBezTo>
                <a:cubicBezTo>
                  <a:pt x="415" y="1062"/>
                  <a:pt x="418" y="1057"/>
                  <a:pt x="419" y="1053"/>
                </a:cubicBezTo>
                <a:cubicBezTo>
                  <a:pt x="420" y="1050"/>
                  <a:pt x="421" y="1047"/>
                  <a:pt x="422" y="1045"/>
                </a:cubicBezTo>
                <a:cubicBezTo>
                  <a:pt x="423" y="1041"/>
                  <a:pt x="422" y="1039"/>
                  <a:pt x="425" y="1036"/>
                </a:cubicBezTo>
                <a:cubicBezTo>
                  <a:pt x="427" y="1034"/>
                  <a:pt x="429" y="1032"/>
                  <a:pt x="431" y="1031"/>
                </a:cubicBezTo>
                <a:cubicBezTo>
                  <a:pt x="433" y="1030"/>
                  <a:pt x="435" y="1030"/>
                  <a:pt x="436" y="1029"/>
                </a:cubicBezTo>
                <a:cubicBezTo>
                  <a:pt x="439" y="1027"/>
                  <a:pt x="440" y="1023"/>
                  <a:pt x="444" y="1021"/>
                </a:cubicBezTo>
                <a:cubicBezTo>
                  <a:pt x="449" y="1019"/>
                  <a:pt x="453" y="1018"/>
                  <a:pt x="458" y="1018"/>
                </a:cubicBezTo>
                <a:cubicBezTo>
                  <a:pt x="463" y="1018"/>
                  <a:pt x="467" y="1017"/>
                  <a:pt x="472" y="1017"/>
                </a:cubicBezTo>
                <a:cubicBezTo>
                  <a:pt x="478" y="1018"/>
                  <a:pt x="483" y="1019"/>
                  <a:pt x="489" y="1019"/>
                </a:cubicBezTo>
                <a:cubicBezTo>
                  <a:pt x="493" y="1020"/>
                  <a:pt x="499" y="1020"/>
                  <a:pt x="503" y="1022"/>
                </a:cubicBezTo>
                <a:cubicBezTo>
                  <a:pt x="505" y="1019"/>
                  <a:pt x="506" y="1014"/>
                  <a:pt x="507" y="1011"/>
                </a:cubicBezTo>
                <a:cubicBezTo>
                  <a:pt x="509" y="1007"/>
                  <a:pt x="510" y="1004"/>
                  <a:pt x="510" y="1000"/>
                </a:cubicBezTo>
                <a:cubicBezTo>
                  <a:pt x="509" y="996"/>
                  <a:pt x="507" y="992"/>
                  <a:pt x="506" y="988"/>
                </a:cubicBezTo>
                <a:cubicBezTo>
                  <a:pt x="506" y="985"/>
                  <a:pt x="506" y="981"/>
                  <a:pt x="506" y="977"/>
                </a:cubicBezTo>
                <a:cubicBezTo>
                  <a:pt x="506" y="971"/>
                  <a:pt x="508" y="963"/>
                  <a:pt x="503" y="959"/>
                </a:cubicBezTo>
                <a:cubicBezTo>
                  <a:pt x="500" y="957"/>
                  <a:pt x="498" y="956"/>
                  <a:pt x="495" y="955"/>
                </a:cubicBezTo>
                <a:cubicBezTo>
                  <a:pt x="493" y="953"/>
                  <a:pt x="492" y="951"/>
                  <a:pt x="489" y="950"/>
                </a:cubicBezTo>
                <a:cubicBezTo>
                  <a:pt x="490" y="947"/>
                  <a:pt x="492" y="944"/>
                  <a:pt x="494" y="941"/>
                </a:cubicBezTo>
                <a:cubicBezTo>
                  <a:pt x="497" y="937"/>
                  <a:pt x="500" y="933"/>
                  <a:pt x="502" y="928"/>
                </a:cubicBezTo>
                <a:cubicBezTo>
                  <a:pt x="504" y="925"/>
                  <a:pt x="505" y="921"/>
                  <a:pt x="506" y="917"/>
                </a:cubicBezTo>
                <a:cubicBezTo>
                  <a:pt x="506" y="915"/>
                  <a:pt x="506" y="913"/>
                  <a:pt x="507" y="911"/>
                </a:cubicBezTo>
                <a:cubicBezTo>
                  <a:pt x="508" y="909"/>
                  <a:pt x="508" y="907"/>
                  <a:pt x="509" y="905"/>
                </a:cubicBezTo>
                <a:cubicBezTo>
                  <a:pt x="512" y="902"/>
                  <a:pt x="512" y="896"/>
                  <a:pt x="515" y="891"/>
                </a:cubicBezTo>
                <a:cubicBezTo>
                  <a:pt x="517" y="887"/>
                  <a:pt x="518" y="882"/>
                  <a:pt x="520" y="878"/>
                </a:cubicBezTo>
                <a:cubicBezTo>
                  <a:pt x="521" y="875"/>
                  <a:pt x="523" y="871"/>
                  <a:pt x="526" y="869"/>
                </a:cubicBezTo>
                <a:cubicBezTo>
                  <a:pt x="530" y="866"/>
                  <a:pt x="530" y="865"/>
                  <a:pt x="530" y="859"/>
                </a:cubicBezTo>
                <a:cubicBezTo>
                  <a:pt x="530" y="853"/>
                  <a:pt x="530" y="848"/>
                  <a:pt x="530" y="843"/>
                </a:cubicBezTo>
                <a:cubicBezTo>
                  <a:pt x="529" y="837"/>
                  <a:pt x="528" y="831"/>
                  <a:pt x="529" y="825"/>
                </a:cubicBezTo>
                <a:cubicBezTo>
                  <a:pt x="529" y="820"/>
                  <a:pt x="532" y="816"/>
                  <a:pt x="533" y="812"/>
                </a:cubicBezTo>
                <a:cubicBezTo>
                  <a:pt x="534" y="810"/>
                  <a:pt x="534" y="808"/>
                  <a:pt x="535" y="806"/>
                </a:cubicBezTo>
                <a:cubicBezTo>
                  <a:pt x="536" y="806"/>
                  <a:pt x="537" y="805"/>
                  <a:pt x="538" y="804"/>
                </a:cubicBezTo>
                <a:cubicBezTo>
                  <a:pt x="539" y="802"/>
                  <a:pt x="539" y="801"/>
                  <a:pt x="539" y="798"/>
                </a:cubicBezTo>
                <a:cubicBezTo>
                  <a:pt x="541" y="791"/>
                  <a:pt x="537" y="784"/>
                  <a:pt x="536" y="776"/>
                </a:cubicBezTo>
                <a:cubicBezTo>
                  <a:pt x="535" y="770"/>
                  <a:pt x="534" y="763"/>
                  <a:pt x="533" y="757"/>
                </a:cubicBezTo>
                <a:cubicBezTo>
                  <a:pt x="533" y="757"/>
                  <a:pt x="533" y="751"/>
                  <a:pt x="533" y="750"/>
                </a:cubicBezTo>
                <a:cubicBezTo>
                  <a:pt x="535" y="747"/>
                  <a:pt x="548" y="750"/>
                  <a:pt x="552" y="749"/>
                </a:cubicBezTo>
                <a:cubicBezTo>
                  <a:pt x="556" y="748"/>
                  <a:pt x="561" y="747"/>
                  <a:pt x="564" y="745"/>
                </a:cubicBezTo>
                <a:cubicBezTo>
                  <a:pt x="570" y="743"/>
                  <a:pt x="570" y="736"/>
                  <a:pt x="575" y="733"/>
                </a:cubicBezTo>
                <a:cubicBezTo>
                  <a:pt x="578" y="731"/>
                  <a:pt x="583" y="732"/>
                  <a:pt x="585" y="729"/>
                </a:cubicBezTo>
                <a:cubicBezTo>
                  <a:pt x="588" y="723"/>
                  <a:pt x="580" y="714"/>
                  <a:pt x="580" y="709"/>
                </a:cubicBezTo>
                <a:cubicBezTo>
                  <a:pt x="579" y="703"/>
                  <a:pt x="582" y="701"/>
                  <a:pt x="586" y="698"/>
                </a:cubicBezTo>
                <a:cubicBezTo>
                  <a:pt x="591" y="695"/>
                  <a:pt x="592" y="692"/>
                  <a:pt x="594" y="687"/>
                </a:cubicBezTo>
                <a:cubicBezTo>
                  <a:pt x="598" y="679"/>
                  <a:pt x="602" y="670"/>
                  <a:pt x="605" y="662"/>
                </a:cubicBezTo>
                <a:cubicBezTo>
                  <a:pt x="607" y="658"/>
                  <a:pt x="610" y="654"/>
                  <a:pt x="611" y="649"/>
                </a:cubicBezTo>
                <a:cubicBezTo>
                  <a:pt x="611" y="645"/>
                  <a:pt x="613" y="641"/>
                  <a:pt x="616" y="638"/>
                </a:cubicBezTo>
                <a:cubicBezTo>
                  <a:pt x="620" y="635"/>
                  <a:pt x="624" y="634"/>
                  <a:pt x="628" y="632"/>
                </a:cubicBezTo>
                <a:cubicBezTo>
                  <a:pt x="632" y="629"/>
                  <a:pt x="631" y="617"/>
                  <a:pt x="630" y="613"/>
                </a:cubicBezTo>
                <a:cubicBezTo>
                  <a:pt x="629" y="610"/>
                  <a:pt x="627" y="607"/>
                  <a:pt x="627" y="605"/>
                </a:cubicBezTo>
                <a:cubicBezTo>
                  <a:pt x="627" y="603"/>
                  <a:pt x="627" y="601"/>
                  <a:pt x="627" y="600"/>
                </a:cubicBezTo>
                <a:cubicBezTo>
                  <a:pt x="626" y="598"/>
                  <a:pt x="624" y="596"/>
                  <a:pt x="624" y="594"/>
                </a:cubicBezTo>
                <a:cubicBezTo>
                  <a:pt x="623" y="591"/>
                  <a:pt x="623" y="588"/>
                  <a:pt x="622" y="584"/>
                </a:cubicBezTo>
                <a:cubicBezTo>
                  <a:pt x="621" y="582"/>
                  <a:pt x="621" y="580"/>
                  <a:pt x="621" y="578"/>
                </a:cubicBezTo>
                <a:cubicBezTo>
                  <a:pt x="621" y="574"/>
                  <a:pt x="621" y="572"/>
                  <a:pt x="622" y="569"/>
                </a:cubicBezTo>
                <a:cubicBezTo>
                  <a:pt x="623" y="564"/>
                  <a:pt x="624" y="562"/>
                  <a:pt x="629" y="559"/>
                </a:cubicBezTo>
                <a:cubicBezTo>
                  <a:pt x="633" y="558"/>
                  <a:pt x="634" y="555"/>
                  <a:pt x="634" y="551"/>
                </a:cubicBezTo>
                <a:cubicBezTo>
                  <a:pt x="635" y="546"/>
                  <a:pt x="637" y="542"/>
                  <a:pt x="639" y="537"/>
                </a:cubicBezTo>
                <a:cubicBezTo>
                  <a:pt x="640" y="534"/>
                  <a:pt x="642" y="530"/>
                  <a:pt x="643" y="527"/>
                </a:cubicBezTo>
                <a:cubicBezTo>
                  <a:pt x="644" y="525"/>
                  <a:pt x="644" y="523"/>
                  <a:pt x="645" y="522"/>
                </a:cubicBezTo>
                <a:cubicBezTo>
                  <a:pt x="645" y="522"/>
                  <a:pt x="644" y="522"/>
                  <a:pt x="643" y="523"/>
                </a:cubicBezTo>
                <a:cubicBezTo>
                  <a:pt x="644" y="521"/>
                  <a:pt x="645" y="520"/>
                  <a:pt x="646" y="518"/>
                </a:cubicBezTo>
                <a:cubicBezTo>
                  <a:pt x="647" y="516"/>
                  <a:pt x="647" y="513"/>
                  <a:pt x="650" y="512"/>
                </a:cubicBezTo>
                <a:cubicBezTo>
                  <a:pt x="650" y="510"/>
                  <a:pt x="653" y="508"/>
                  <a:pt x="654" y="507"/>
                </a:cubicBezTo>
                <a:cubicBezTo>
                  <a:pt x="657" y="503"/>
                  <a:pt x="660" y="498"/>
                  <a:pt x="663" y="494"/>
                </a:cubicBezTo>
                <a:cubicBezTo>
                  <a:pt x="666" y="490"/>
                  <a:pt x="668" y="488"/>
                  <a:pt x="672" y="486"/>
                </a:cubicBezTo>
                <a:cubicBezTo>
                  <a:pt x="674" y="484"/>
                  <a:pt x="677" y="481"/>
                  <a:pt x="680" y="480"/>
                </a:cubicBezTo>
                <a:cubicBezTo>
                  <a:pt x="684" y="479"/>
                  <a:pt x="691" y="479"/>
                  <a:pt x="695" y="481"/>
                </a:cubicBezTo>
                <a:cubicBezTo>
                  <a:pt x="698" y="482"/>
                  <a:pt x="700" y="484"/>
                  <a:pt x="704" y="486"/>
                </a:cubicBezTo>
                <a:cubicBezTo>
                  <a:pt x="709" y="487"/>
                  <a:pt x="714" y="490"/>
                  <a:pt x="719" y="492"/>
                </a:cubicBezTo>
                <a:cubicBezTo>
                  <a:pt x="720" y="490"/>
                  <a:pt x="720" y="488"/>
                  <a:pt x="721" y="486"/>
                </a:cubicBezTo>
                <a:cubicBezTo>
                  <a:pt x="723" y="482"/>
                  <a:pt x="726" y="477"/>
                  <a:pt x="728" y="472"/>
                </a:cubicBezTo>
                <a:cubicBezTo>
                  <a:pt x="730" y="469"/>
                  <a:pt x="732" y="467"/>
                  <a:pt x="733" y="464"/>
                </a:cubicBezTo>
                <a:cubicBezTo>
                  <a:pt x="733" y="463"/>
                  <a:pt x="734" y="461"/>
                  <a:pt x="735" y="459"/>
                </a:cubicBezTo>
                <a:cubicBezTo>
                  <a:pt x="735" y="458"/>
                  <a:pt x="735" y="454"/>
                  <a:pt x="735" y="452"/>
                </a:cubicBezTo>
                <a:cubicBezTo>
                  <a:pt x="735" y="429"/>
                  <a:pt x="735" y="429"/>
                  <a:pt x="735" y="429"/>
                </a:cubicBezTo>
                <a:cubicBezTo>
                  <a:pt x="735" y="424"/>
                  <a:pt x="735" y="418"/>
                  <a:pt x="734" y="413"/>
                </a:cubicBezTo>
                <a:cubicBezTo>
                  <a:pt x="737" y="416"/>
                  <a:pt x="742" y="415"/>
                  <a:pt x="746" y="415"/>
                </a:cubicBezTo>
                <a:cubicBezTo>
                  <a:pt x="748" y="415"/>
                  <a:pt x="749" y="416"/>
                  <a:pt x="752" y="417"/>
                </a:cubicBezTo>
                <a:cubicBezTo>
                  <a:pt x="754" y="418"/>
                  <a:pt x="758" y="418"/>
                  <a:pt x="760" y="419"/>
                </a:cubicBezTo>
                <a:cubicBezTo>
                  <a:pt x="769" y="422"/>
                  <a:pt x="778" y="424"/>
                  <a:pt x="787" y="426"/>
                </a:cubicBezTo>
                <a:cubicBezTo>
                  <a:pt x="793" y="427"/>
                  <a:pt x="799" y="426"/>
                  <a:pt x="804" y="429"/>
                </a:cubicBezTo>
                <a:cubicBezTo>
                  <a:pt x="811" y="433"/>
                  <a:pt x="817" y="435"/>
                  <a:pt x="824" y="436"/>
                </a:cubicBezTo>
                <a:cubicBezTo>
                  <a:pt x="826" y="436"/>
                  <a:pt x="827" y="437"/>
                  <a:pt x="829" y="436"/>
                </a:cubicBezTo>
                <a:cubicBezTo>
                  <a:pt x="830" y="435"/>
                  <a:pt x="833" y="431"/>
                  <a:pt x="833" y="429"/>
                </a:cubicBezTo>
                <a:cubicBezTo>
                  <a:pt x="835" y="427"/>
                  <a:pt x="835" y="426"/>
                  <a:pt x="836" y="424"/>
                </a:cubicBezTo>
                <a:cubicBezTo>
                  <a:pt x="836" y="423"/>
                  <a:pt x="839" y="421"/>
                  <a:pt x="839" y="420"/>
                </a:cubicBezTo>
                <a:cubicBezTo>
                  <a:pt x="839" y="416"/>
                  <a:pt x="826" y="413"/>
                  <a:pt x="823" y="411"/>
                </a:cubicBezTo>
                <a:cubicBezTo>
                  <a:pt x="825" y="408"/>
                  <a:pt x="830" y="407"/>
                  <a:pt x="833" y="405"/>
                </a:cubicBezTo>
                <a:cubicBezTo>
                  <a:pt x="838" y="402"/>
                  <a:pt x="842" y="399"/>
                  <a:pt x="847" y="395"/>
                </a:cubicBezTo>
                <a:cubicBezTo>
                  <a:pt x="852" y="391"/>
                  <a:pt x="855" y="389"/>
                  <a:pt x="855" y="382"/>
                </a:cubicBezTo>
                <a:cubicBezTo>
                  <a:pt x="855" y="374"/>
                  <a:pt x="853" y="368"/>
                  <a:pt x="848" y="361"/>
                </a:cubicBezTo>
                <a:cubicBezTo>
                  <a:pt x="845" y="357"/>
                  <a:pt x="842" y="352"/>
                  <a:pt x="840" y="347"/>
                </a:cubicBezTo>
                <a:cubicBezTo>
                  <a:pt x="838" y="345"/>
                  <a:pt x="837" y="341"/>
                  <a:pt x="835" y="339"/>
                </a:cubicBezTo>
                <a:cubicBezTo>
                  <a:pt x="836" y="336"/>
                  <a:pt x="849" y="336"/>
                  <a:pt x="852" y="336"/>
                </a:cubicBezTo>
                <a:cubicBezTo>
                  <a:pt x="857" y="335"/>
                  <a:pt x="863" y="335"/>
                  <a:pt x="869" y="334"/>
                </a:cubicBezTo>
                <a:cubicBezTo>
                  <a:pt x="869" y="333"/>
                  <a:pt x="869" y="332"/>
                  <a:pt x="869" y="332"/>
                </a:cubicBezTo>
                <a:cubicBezTo>
                  <a:pt x="871" y="331"/>
                  <a:pt x="875" y="334"/>
                  <a:pt x="877" y="335"/>
                </a:cubicBezTo>
                <a:cubicBezTo>
                  <a:pt x="880" y="336"/>
                  <a:pt x="883" y="338"/>
                  <a:pt x="886" y="339"/>
                </a:cubicBezTo>
                <a:cubicBezTo>
                  <a:pt x="886" y="336"/>
                  <a:pt x="886" y="332"/>
                  <a:pt x="886" y="329"/>
                </a:cubicBezTo>
                <a:cubicBezTo>
                  <a:pt x="885" y="324"/>
                  <a:pt x="883" y="322"/>
                  <a:pt x="882" y="319"/>
                </a:cubicBezTo>
                <a:cubicBezTo>
                  <a:pt x="879" y="312"/>
                  <a:pt x="886" y="310"/>
                  <a:pt x="891" y="308"/>
                </a:cubicBezTo>
                <a:cubicBezTo>
                  <a:pt x="896" y="307"/>
                  <a:pt x="901" y="304"/>
                  <a:pt x="907" y="304"/>
                </a:cubicBezTo>
                <a:cubicBezTo>
                  <a:pt x="909" y="304"/>
                  <a:pt x="914" y="303"/>
                  <a:pt x="916" y="305"/>
                </a:cubicBezTo>
                <a:cubicBezTo>
                  <a:pt x="918" y="307"/>
                  <a:pt x="918" y="311"/>
                  <a:pt x="919" y="313"/>
                </a:cubicBezTo>
                <a:cubicBezTo>
                  <a:pt x="920" y="315"/>
                  <a:pt x="922" y="316"/>
                  <a:pt x="923" y="317"/>
                </a:cubicBezTo>
                <a:cubicBezTo>
                  <a:pt x="924" y="319"/>
                  <a:pt x="924" y="320"/>
                  <a:pt x="925" y="322"/>
                </a:cubicBezTo>
                <a:cubicBezTo>
                  <a:pt x="926" y="326"/>
                  <a:pt x="928" y="331"/>
                  <a:pt x="931" y="335"/>
                </a:cubicBezTo>
                <a:cubicBezTo>
                  <a:pt x="933" y="338"/>
                  <a:pt x="935" y="340"/>
                  <a:pt x="937" y="342"/>
                </a:cubicBezTo>
                <a:cubicBezTo>
                  <a:pt x="940" y="345"/>
                  <a:pt x="943" y="349"/>
                  <a:pt x="945" y="352"/>
                </a:cubicBezTo>
                <a:cubicBezTo>
                  <a:pt x="946" y="353"/>
                  <a:pt x="947" y="355"/>
                  <a:pt x="948" y="356"/>
                </a:cubicBezTo>
                <a:cubicBezTo>
                  <a:pt x="949" y="358"/>
                  <a:pt x="951" y="359"/>
                  <a:pt x="951" y="361"/>
                </a:cubicBezTo>
                <a:cubicBezTo>
                  <a:pt x="952" y="362"/>
                  <a:pt x="952" y="363"/>
                  <a:pt x="953" y="364"/>
                </a:cubicBezTo>
                <a:cubicBezTo>
                  <a:pt x="955" y="366"/>
                  <a:pt x="955" y="364"/>
                  <a:pt x="956" y="367"/>
                </a:cubicBezTo>
                <a:cubicBezTo>
                  <a:pt x="957" y="374"/>
                  <a:pt x="956" y="382"/>
                  <a:pt x="957" y="389"/>
                </a:cubicBezTo>
                <a:cubicBezTo>
                  <a:pt x="959" y="389"/>
                  <a:pt x="960" y="388"/>
                  <a:pt x="962" y="388"/>
                </a:cubicBezTo>
                <a:cubicBezTo>
                  <a:pt x="964" y="388"/>
                  <a:pt x="966" y="388"/>
                  <a:pt x="967" y="389"/>
                </a:cubicBezTo>
                <a:cubicBezTo>
                  <a:pt x="973" y="390"/>
                  <a:pt x="977" y="391"/>
                  <a:pt x="982" y="393"/>
                </a:cubicBezTo>
                <a:cubicBezTo>
                  <a:pt x="984" y="394"/>
                  <a:pt x="985" y="395"/>
                  <a:pt x="987" y="395"/>
                </a:cubicBezTo>
                <a:cubicBezTo>
                  <a:pt x="989" y="395"/>
                  <a:pt x="992" y="395"/>
                  <a:pt x="994" y="395"/>
                </a:cubicBezTo>
                <a:cubicBezTo>
                  <a:pt x="998" y="397"/>
                  <a:pt x="998" y="400"/>
                  <a:pt x="1002" y="401"/>
                </a:cubicBezTo>
                <a:cubicBezTo>
                  <a:pt x="1006" y="402"/>
                  <a:pt x="1011" y="398"/>
                  <a:pt x="1015" y="398"/>
                </a:cubicBezTo>
                <a:cubicBezTo>
                  <a:pt x="1017" y="398"/>
                  <a:pt x="1019" y="398"/>
                  <a:pt x="1021" y="398"/>
                </a:cubicBezTo>
                <a:cubicBezTo>
                  <a:pt x="1024" y="398"/>
                  <a:pt x="1022" y="398"/>
                  <a:pt x="1024" y="395"/>
                </a:cubicBezTo>
                <a:cubicBezTo>
                  <a:pt x="1024" y="395"/>
                  <a:pt x="1024" y="394"/>
                  <a:pt x="1024" y="393"/>
                </a:cubicBezTo>
                <a:cubicBezTo>
                  <a:pt x="1024" y="392"/>
                  <a:pt x="1026" y="393"/>
                  <a:pt x="1027" y="392"/>
                </a:cubicBezTo>
                <a:cubicBezTo>
                  <a:pt x="1028" y="390"/>
                  <a:pt x="1028" y="387"/>
                  <a:pt x="1030" y="384"/>
                </a:cubicBezTo>
                <a:cubicBezTo>
                  <a:pt x="1031" y="383"/>
                  <a:pt x="1033" y="381"/>
                  <a:pt x="1034" y="380"/>
                </a:cubicBezTo>
                <a:cubicBezTo>
                  <a:pt x="1035" y="378"/>
                  <a:pt x="1035" y="376"/>
                  <a:pt x="1036" y="374"/>
                </a:cubicBezTo>
                <a:cubicBezTo>
                  <a:pt x="1042" y="374"/>
                  <a:pt x="1047" y="378"/>
                  <a:pt x="1052" y="381"/>
                </a:cubicBezTo>
                <a:cubicBezTo>
                  <a:pt x="1056" y="384"/>
                  <a:pt x="1061" y="386"/>
                  <a:pt x="1065" y="389"/>
                </a:cubicBezTo>
                <a:cubicBezTo>
                  <a:pt x="1065" y="390"/>
                  <a:pt x="1066" y="390"/>
                  <a:pt x="1066" y="391"/>
                </a:cubicBezTo>
                <a:cubicBezTo>
                  <a:pt x="1067" y="391"/>
                  <a:pt x="1068" y="391"/>
                  <a:pt x="1069" y="392"/>
                </a:cubicBezTo>
                <a:cubicBezTo>
                  <a:pt x="1070" y="393"/>
                  <a:pt x="1072" y="393"/>
                  <a:pt x="1074" y="394"/>
                </a:cubicBezTo>
                <a:cubicBezTo>
                  <a:pt x="1077" y="395"/>
                  <a:pt x="1081" y="397"/>
                  <a:pt x="1084" y="398"/>
                </a:cubicBezTo>
                <a:cubicBezTo>
                  <a:pt x="1086" y="399"/>
                  <a:pt x="1086" y="401"/>
                  <a:pt x="1087" y="402"/>
                </a:cubicBezTo>
                <a:cubicBezTo>
                  <a:pt x="1089" y="404"/>
                  <a:pt x="1088" y="410"/>
                  <a:pt x="1091" y="410"/>
                </a:cubicBezTo>
                <a:cubicBezTo>
                  <a:pt x="1093" y="409"/>
                  <a:pt x="1093" y="407"/>
                  <a:pt x="1095" y="406"/>
                </a:cubicBezTo>
                <a:cubicBezTo>
                  <a:pt x="1097" y="404"/>
                  <a:pt x="1099" y="406"/>
                  <a:pt x="1101" y="405"/>
                </a:cubicBezTo>
                <a:cubicBezTo>
                  <a:pt x="1107" y="402"/>
                  <a:pt x="1099" y="392"/>
                  <a:pt x="1100" y="388"/>
                </a:cubicBezTo>
                <a:cubicBezTo>
                  <a:pt x="1101" y="385"/>
                  <a:pt x="1104" y="381"/>
                  <a:pt x="1106" y="379"/>
                </a:cubicBezTo>
                <a:cubicBezTo>
                  <a:pt x="1102" y="379"/>
                  <a:pt x="1095" y="376"/>
                  <a:pt x="1093" y="373"/>
                </a:cubicBezTo>
                <a:cubicBezTo>
                  <a:pt x="1096" y="374"/>
                  <a:pt x="1101" y="373"/>
                  <a:pt x="1104" y="376"/>
                </a:cubicBezTo>
                <a:cubicBezTo>
                  <a:pt x="1106" y="377"/>
                  <a:pt x="1106" y="379"/>
                  <a:pt x="1107" y="379"/>
                </a:cubicBezTo>
                <a:cubicBezTo>
                  <a:pt x="1107" y="380"/>
                  <a:pt x="1107" y="381"/>
                  <a:pt x="1108" y="381"/>
                </a:cubicBezTo>
                <a:cubicBezTo>
                  <a:pt x="1108" y="379"/>
                  <a:pt x="1109" y="380"/>
                  <a:pt x="1110" y="379"/>
                </a:cubicBezTo>
                <a:cubicBezTo>
                  <a:pt x="1111" y="378"/>
                  <a:pt x="1112" y="377"/>
                  <a:pt x="1112" y="376"/>
                </a:cubicBezTo>
                <a:cubicBezTo>
                  <a:pt x="1112" y="376"/>
                  <a:pt x="1115" y="374"/>
                  <a:pt x="1115" y="374"/>
                </a:cubicBezTo>
                <a:cubicBezTo>
                  <a:pt x="1117" y="372"/>
                  <a:pt x="1117" y="370"/>
                  <a:pt x="1118" y="367"/>
                </a:cubicBezTo>
                <a:cubicBezTo>
                  <a:pt x="1120" y="363"/>
                  <a:pt x="1120" y="363"/>
                  <a:pt x="1123" y="364"/>
                </a:cubicBezTo>
                <a:cubicBezTo>
                  <a:pt x="1126" y="364"/>
                  <a:pt x="1127" y="365"/>
                  <a:pt x="1130" y="365"/>
                </a:cubicBezTo>
                <a:cubicBezTo>
                  <a:pt x="1131" y="363"/>
                  <a:pt x="1130" y="362"/>
                  <a:pt x="1130" y="361"/>
                </a:cubicBezTo>
                <a:cubicBezTo>
                  <a:pt x="1131" y="358"/>
                  <a:pt x="1132" y="356"/>
                  <a:pt x="1133" y="355"/>
                </a:cubicBezTo>
                <a:cubicBezTo>
                  <a:pt x="1134" y="353"/>
                  <a:pt x="1135" y="350"/>
                  <a:pt x="1136" y="348"/>
                </a:cubicBezTo>
                <a:cubicBezTo>
                  <a:pt x="1137" y="347"/>
                  <a:pt x="1138" y="347"/>
                  <a:pt x="1139" y="345"/>
                </a:cubicBezTo>
                <a:cubicBezTo>
                  <a:pt x="1140" y="343"/>
                  <a:pt x="1140" y="342"/>
                  <a:pt x="1140" y="338"/>
                </a:cubicBezTo>
                <a:cubicBezTo>
                  <a:pt x="1140" y="330"/>
                  <a:pt x="1140" y="321"/>
                  <a:pt x="1140" y="313"/>
                </a:cubicBezTo>
                <a:cubicBezTo>
                  <a:pt x="1140" y="306"/>
                  <a:pt x="1140" y="299"/>
                  <a:pt x="1140" y="293"/>
                </a:cubicBezTo>
                <a:cubicBezTo>
                  <a:pt x="1140" y="288"/>
                  <a:pt x="1141" y="285"/>
                  <a:pt x="1142" y="280"/>
                </a:cubicBezTo>
                <a:cubicBezTo>
                  <a:pt x="1144" y="275"/>
                  <a:pt x="1143" y="269"/>
                  <a:pt x="1144" y="264"/>
                </a:cubicBezTo>
                <a:cubicBezTo>
                  <a:pt x="1144" y="261"/>
                  <a:pt x="1145" y="258"/>
                  <a:pt x="1145" y="256"/>
                </a:cubicBezTo>
                <a:cubicBezTo>
                  <a:pt x="1145" y="255"/>
                  <a:pt x="1144" y="253"/>
                  <a:pt x="1145" y="252"/>
                </a:cubicBezTo>
                <a:cubicBezTo>
                  <a:pt x="1145" y="251"/>
                  <a:pt x="1145" y="251"/>
                  <a:pt x="1146" y="250"/>
                </a:cubicBezTo>
                <a:cubicBezTo>
                  <a:pt x="1146" y="249"/>
                  <a:pt x="1146" y="248"/>
                  <a:pt x="1147" y="247"/>
                </a:cubicBezTo>
                <a:cubicBezTo>
                  <a:pt x="1149" y="243"/>
                  <a:pt x="1155" y="245"/>
                  <a:pt x="1158" y="242"/>
                </a:cubicBezTo>
                <a:cubicBezTo>
                  <a:pt x="1161" y="239"/>
                  <a:pt x="1158" y="234"/>
                  <a:pt x="1159" y="230"/>
                </a:cubicBezTo>
                <a:cubicBezTo>
                  <a:pt x="1159" y="228"/>
                  <a:pt x="1160" y="227"/>
                  <a:pt x="1161" y="226"/>
                </a:cubicBezTo>
                <a:cubicBezTo>
                  <a:pt x="1163" y="224"/>
                  <a:pt x="1163" y="221"/>
                  <a:pt x="1164" y="219"/>
                </a:cubicBezTo>
                <a:cubicBezTo>
                  <a:pt x="1167" y="214"/>
                  <a:pt x="1173" y="208"/>
                  <a:pt x="1178" y="205"/>
                </a:cubicBezTo>
                <a:cubicBezTo>
                  <a:pt x="1182" y="203"/>
                  <a:pt x="1187" y="204"/>
                  <a:pt x="1191" y="204"/>
                </a:cubicBezTo>
                <a:cubicBezTo>
                  <a:pt x="1195" y="204"/>
                  <a:pt x="1200" y="203"/>
                  <a:pt x="1204" y="204"/>
                </a:cubicBezTo>
                <a:cubicBezTo>
                  <a:pt x="1204" y="204"/>
                  <a:pt x="1204" y="206"/>
                  <a:pt x="1204" y="206"/>
                </a:cubicBezTo>
                <a:cubicBezTo>
                  <a:pt x="1207" y="207"/>
                  <a:pt x="1211" y="205"/>
                  <a:pt x="1214" y="205"/>
                </a:cubicBezTo>
                <a:cubicBezTo>
                  <a:pt x="1217" y="204"/>
                  <a:pt x="1220" y="204"/>
                  <a:pt x="1223" y="203"/>
                </a:cubicBezTo>
                <a:cubicBezTo>
                  <a:pt x="1224" y="199"/>
                  <a:pt x="1223" y="195"/>
                  <a:pt x="1226" y="192"/>
                </a:cubicBezTo>
                <a:cubicBezTo>
                  <a:pt x="1227" y="190"/>
                  <a:pt x="1229" y="189"/>
                  <a:pt x="1231" y="187"/>
                </a:cubicBezTo>
                <a:cubicBezTo>
                  <a:pt x="1233" y="185"/>
                  <a:pt x="1234" y="182"/>
                  <a:pt x="1237" y="180"/>
                </a:cubicBezTo>
                <a:cubicBezTo>
                  <a:pt x="1237" y="180"/>
                  <a:pt x="1238" y="179"/>
                  <a:pt x="1239" y="179"/>
                </a:cubicBezTo>
                <a:cubicBezTo>
                  <a:pt x="1240" y="179"/>
                  <a:pt x="1241" y="179"/>
                  <a:pt x="1242" y="178"/>
                </a:cubicBezTo>
                <a:cubicBezTo>
                  <a:pt x="1244" y="179"/>
                  <a:pt x="1244" y="180"/>
                  <a:pt x="1245" y="181"/>
                </a:cubicBezTo>
                <a:cubicBezTo>
                  <a:pt x="1249" y="183"/>
                  <a:pt x="1253" y="181"/>
                  <a:pt x="1256" y="181"/>
                </a:cubicBezTo>
                <a:cubicBezTo>
                  <a:pt x="1260" y="182"/>
                  <a:pt x="1257" y="180"/>
                  <a:pt x="1259" y="183"/>
                </a:cubicBezTo>
                <a:cubicBezTo>
                  <a:pt x="1260" y="183"/>
                  <a:pt x="1261" y="186"/>
                  <a:pt x="1261" y="187"/>
                </a:cubicBezTo>
                <a:cubicBezTo>
                  <a:pt x="1261" y="188"/>
                  <a:pt x="1260" y="191"/>
                  <a:pt x="1261" y="192"/>
                </a:cubicBezTo>
                <a:cubicBezTo>
                  <a:pt x="1262" y="195"/>
                  <a:pt x="1264" y="194"/>
                  <a:pt x="1266" y="195"/>
                </a:cubicBezTo>
                <a:cubicBezTo>
                  <a:pt x="1267" y="196"/>
                  <a:pt x="1269" y="199"/>
                  <a:pt x="1269" y="199"/>
                </a:cubicBezTo>
                <a:cubicBezTo>
                  <a:pt x="1271" y="202"/>
                  <a:pt x="1274" y="204"/>
                  <a:pt x="1275" y="207"/>
                </a:cubicBezTo>
                <a:cubicBezTo>
                  <a:pt x="1277" y="210"/>
                  <a:pt x="1278" y="212"/>
                  <a:pt x="1280" y="214"/>
                </a:cubicBezTo>
                <a:cubicBezTo>
                  <a:pt x="1280" y="215"/>
                  <a:pt x="1281" y="217"/>
                  <a:pt x="1282" y="218"/>
                </a:cubicBezTo>
                <a:cubicBezTo>
                  <a:pt x="1283" y="220"/>
                  <a:pt x="1284" y="221"/>
                  <a:pt x="1286" y="223"/>
                </a:cubicBezTo>
                <a:cubicBezTo>
                  <a:pt x="1293" y="226"/>
                  <a:pt x="1299" y="229"/>
                  <a:pt x="1304" y="234"/>
                </a:cubicBezTo>
                <a:cubicBezTo>
                  <a:pt x="1308" y="237"/>
                  <a:pt x="1310" y="241"/>
                  <a:pt x="1314" y="243"/>
                </a:cubicBezTo>
                <a:cubicBezTo>
                  <a:pt x="1316" y="244"/>
                  <a:pt x="1317" y="245"/>
                  <a:pt x="1318" y="247"/>
                </a:cubicBezTo>
                <a:cubicBezTo>
                  <a:pt x="1318" y="248"/>
                  <a:pt x="1318" y="250"/>
                  <a:pt x="1319" y="251"/>
                </a:cubicBezTo>
                <a:cubicBezTo>
                  <a:pt x="1320" y="255"/>
                  <a:pt x="1321" y="258"/>
                  <a:pt x="1323" y="262"/>
                </a:cubicBezTo>
                <a:cubicBezTo>
                  <a:pt x="1324" y="265"/>
                  <a:pt x="1326" y="269"/>
                  <a:pt x="1326" y="272"/>
                </a:cubicBezTo>
                <a:cubicBezTo>
                  <a:pt x="1326" y="274"/>
                  <a:pt x="1325" y="276"/>
                  <a:pt x="1324" y="278"/>
                </a:cubicBezTo>
                <a:cubicBezTo>
                  <a:pt x="1322" y="280"/>
                  <a:pt x="1321" y="282"/>
                  <a:pt x="1319" y="285"/>
                </a:cubicBezTo>
                <a:cubicBezTo>
                  <a:pt x="1315" y="290"/>
                  <a:pt x="1312" y="296"/>
                  <a:pt x="1308" y="303"/>
                </a:cubicBezTo>
                <a:cubicBezTo>
                  <a:pt x="1307" y="305"/>
                  <a:pt x="1306" y="308"/>
                  <a:pt x="1304" y="311"/>
                </a:cubicBezTo>
                <a:cubicBezTo>
                  <a:pt x="1303" y="312"/>
                  <a:pt x="1302" y="313"/>
                  <a:pt x="1302" y="314"/>
                </a:cubicBezTo>
                <a:cubicBezTo>
                  <a:pt x="1300" y="318"/>
                  <a:pt x="1299" y="321"/>
                  <a:pt x="1301" y="325"/>
                </a:cubicBezTo>
                <a:cubicBezTo>
                  <a:pt x="1302" y="326"/>
                  <a:pt x="1302" y="328"/>
                  <a:pt x="1303" y="330"/>
                </a:cubicBezTo>
                <a:cubicBezTo>
                  <a:pt x="1304" y="332"/>
                  <a:pt x="1305" y="334"/>
                  <a:pt x="1306" y="336"/>
                </a:cubicBezTo>
                <a:cubicBezTo>
                  <a:pt x="1307" y="337"/>
                  <a:pt x="1308" y="339"/>
                  <a:pt x="1310" y="340"/>
                </a:cubicBezTo>
                <a:cubicBezTo>
                  <a:pt x="1311" y="342"/>
                  <a:pt x="1314" y="341"/>
                  <a:pt x="1316" y="340"/>
                </a:cubicBezTo>
                <a:cubicBezTo>
                  <a:pt x="1319" y="339"/>
                  <a:pt x="1320" y="339"/>
                  <a:pt x="1322" y="337"/>
                </a:cubicBezTo>
                <a:cubicBezTo>
                  <a:pt x="1323" y="336"/>
                  <a:pt x="1325" y="336"/>
                  <a:pt x="1325" y="335"/>
                </a:cubicBezTo>
                <a:cubicBezTo>
                  <a:pt x="1326" y="333"/>
                  <a:pt x="1326" y="331"/>
                  <a:pt x="1327" y="330"/>
                </a:cubicBezTo>
                <a:cubicBezTo>
                  <a:pt x="1327" y="327"/>
                  <a:pt x="1327" y="325"/>
                  <a:pt x="1327" y="323"/>
                </a:cubicBezTo>
                <a:cubicBezTo>
                  <a:pt x="1328" y="320"/>
                  <a:pt x="1328" y="317"/>
                  <a:pt x="1329" y="315"/>
                </a:cubicBezTo>
                <a:cubicBezTo>
                  <a:pt x="1329" y="312"/>
                  <a:pt x="1330" y="309"/>
                  <a:pt x="1331" y="306"/>
                </a:cubicBezTo>
                <a:cubicBezTo>
                  <a:pt x="1331" y="305"/>
                  <a:pt x="1330" y="303"/>
                  <a:pt x="1330" y="302"/>
                </a:cubicBezTo>
                <a:cubicBezTo>
                  <a:pt x="1331" y="301"/>
                  <a:pt x="1332" y="300"/>
                  <a:pt x="1333" y="299"/>
                </a:cubicBezTo>
                <a:cubicBezTo>
                  <a:pt x="1335" y="298"/>
                  <a:pt x="1336" y="298"/>
                  <a:pt x="1338" y="298"/>
                </a:cubicBezTo>
                <a:cubicBezTo>
                  <a:pt x="1341" y="298"/>
                  <a:pt x="1344" y="295"/>
                  <a:pt x="1347" y="293"/>
                </a:cubicBezTo>
                <a:cubicBezTo>
                  <a:pt x="1348" y="292"/>
                  <a:pt x="1350" y="290"/>
                  <a:pt x="1351" y="289"/>
                </a:cubicBezTo>
                <a:cubicBezTo>
                  <a:pt x="1352" y="288"/>
                  <a:pt x="1353" y="288"/>
                  <a:pt x="1354" y="288"/>
                </a:cubicBezTo>
                <a:cubicBezTo>
                  <a:pt x="1354" y="287"/>
                  <a:pt x="1355" y="286"/>
                  <a:pt x="1356" y="286"/>
                </a:cubicBezTo>
                <a:cubicBezTo>
                  <a:pt x="1357" y="285"/>
                  <a:pt x="1358" y="285"/>
                  <a:pt x="1359" y="283"/>
                </a:cubicBezTo>
                <a:cubicBezTo>
                  <a:pt x="1360" y="282"/>
                  <a:pt x="1360" y="282"/>
                  <a:pt x="1362" y="282"/>
                </a:cubicBezTo>
                <a:cubicBezTo>
                  <a:pt x="1362" y="282"/>
                  <a:pt x="1363" y="282"/>
                  <a:pt x="1363" y="282"/>
                </a:cubicBezTo>
                <a:cubicBezTo>
                  <a:pt x="1364" y="282"/>
                  <a:pt x="1365" y="283"/>
                  <a:pt x="1365" y="283"/>
                </a:cubicBezTo>
                <a:cubicBezTo>
                  <a:pt x="1366" y="283"/>
                  <a:pt x="1366" y="281"/>
                  <a:pt x="1366" y="280"/>
                </a:cubicBezTo>
                <a:cubicBezTo>
                  <a:pt x="1367" y="278"/>
                  <a:pt x="1368" y="276"/>
                  <a:pt x="1370" y="274"/>
                </a:cubicBezTo>
                <a:cubicBezTo>
                  <a:pt x="1371" y="272"/>
                  <a:pt x="1372" y="269"/>
                  <a:pt x="1373" y="267"/>
                </a:cubicBezTo>
                <a:cubicBezTo>
                  <a:pt x="1374" y="265"/>
                  <a:pt x="1375" y="264"/>
                  <a:pt x="1375" y="261"/>
                </a:cubicBezTo>
                <a:cubicBezTo>
                  <a:pt x="1375" y="258"/>
                  <a:pt x="1375" y="255"/>
                  <a:pt x="1375" y="252"/>
                </a:cubicBezTo>
                <a:cubicBezTo>
                  <a:pt x="1375" y="251"/>
                  <a:pt x="1375" y="250"/>
                  <a:pt x="1374" y="249"/>
                </a:cubicBezTo>
                <a:cubicBezTo>
                  <a:pt x="1373" y="248"/>
                  <a:pt x="1370" y="247"/>
                  <a:pt x="1371" y="246"/>
                </a:cubicBezTo>
                <a:cubicBezTo>
                  <a:pt x="1372" y="245"/>
                  <a:pt x="1373" y="246"/>
                  <a:pt x="1374" y="246"/>
                </a:cubicBezTo>
                <a:cubicBezTo>
                  <a:pt x="1376" y="247"/>
                  <a:pt x="1378" y="248"/>
                  <a:pt x="1380" y="249"/>
                </a:cubicBezTo>
                <a:cubicBezTo>
                  <a:pt x="1382" y="250"/>
                  <a:pt x="1384" y="253"/>
                  <a:pt x="1385" y="256"/>
                </a:cubicBezTo>
                <a:cubicBezTo>
                  <a:pt x="1386" y="258"/>
                  <a:pt x="1388" y="258"/>
                  <a:pt x="1389" y="259"/>
                </a:cubicBezTo>
                <a:cubicBezTo>
                  <a:pt x="1392" y="260"/>
                  <a:pt x="1395" y="261"/>
                  <a:pt x="1397" y="263"/>
                </a:cubicBezTo>
                <a:cubicBezTo>
                  <a:pt x="1400" y="264"/>
                  <a:pt x="1402" y="266"/>
                  <a:pt x="1405" y="266"/>
                </a:cubicBezTo>
                <a:cubicBezTo>
                  <a:pt x="1408" y="267"/>
                  <a:pt x="1413" y="265"/>
                  <a:pt x="1415" y="264"/>
                </a:cubicBezTo>
                <a:cubicBezTo>
                  <a:pt x="1416" y="262"/>
                  <a:pt x="1417" y="260"/>
                  <a:pt x="1418" y="259"/>
                </a:cubicBezTo>
                <a:cubicBezTo>
                  <a:pt x="1420" y="255"/>
                  <a:pt x="1419" y="250"/>
                  <a:pt x="1418" y="246"/>
                </a:cubicBezTo>
                <a:cubicBezTo>
                  <a:pt x="1417" y="244"/>
                  <a:pt x="1417" y="242"/>
                  <a:pt x="1416" y="240"/>
                </a:cubicBezTo>
                <a:cubicBezTo>
                  <a:pt x="1416" y="238"/>
                  <a:pt x="1415" y="237"/>
                  <a:pt x="1415" y="235"/>
                </a:cubicBezTo>
                <a:cubicBezTo>
                  <a:pt x="1415" y="233"/>
                  <a:pt x="1414" y="232"/>
                  <a:pt x="1414" y="230"/>
                </a:cubicBezTo>
                <a:cubicBezTo>
                  <a:pt x="1413" y="229"/>
                  <a:pt x="1413" y="227"/>
                  <a:pt x="1412" y="226"/>
                </a:cubicBezTo>
                <a:cubicBezTo>
                  <a:pt x="1410" y="224"/>
                  <a:pt x="1407" y="227"/>
                  <a:pt x="1405" y="227"/>
                </a:cubicBezTo>
                <a:cubicBezTo>
                  <a:pt x="1403" y="227"/>
                  <a:pt x="1401" y="226"/>
                  <a:pt x="1400" y="226"/>
                </a:cubicBezTo>
                <a:cubicBezTo>
                  <a:pt x="1398" y="225"/>
                  <a:pt x="1397" y="224"/>
                  <a:pt x="1396" y="223"/>
                </a:cubicBezTo>
                <a:cubicBezTo>
                  <a:pt x="1396" y="223"/>
                  <a:pt x="1396" y="222"/>
                  <a:pt x="1396" y="222"/>
                </a:cubicBezTo>
                <a:cubicBezTo>
                  <a:pt x="1394" y="221"/>
                  <a:pt x="1392" y="223"/>
                  <a:pt x="1390" y="223"/>
                </a:cubicBezTo>
                <a:cubicBezTo>
                  <a:pt x="1386" y="222"/>
                  <a:pt x="1390" y="218"/>
                  <a:pt x="1390" y="215"/>
                </a:cubicBezTo>
                <a:cubicBezTo>
                  <a:pt x="1390" y="214"/>
                  <a:pt x="1384" y="212"/>
                  <a:pt x="1383" y="212"/>
                </a:cubicBezTo>
                <a:cubicBezTo>
                  <a:pt x="1381" y="211"/>
                  <a:pt x="1376" y="210"/>
                  <a:pt x="1374" y="213"/>
                </a:cubicBezTo>
                <a:cubicBezTo>
                  <a:pt x="1372" y="217"/>
                  <a:pt x="1377" y="220"/>
                  <a:pt x="1376" y="224"/>
                </a:cubicBezTo>
                <a:cubicBezTo>
                  <a:pt x="1375" y="224"/>
                  <a:pt x="1373" y="224"/>
                  <a:pt x="1372" y="224"/>
                </a:cubicBezTo>
                <a:cubicBezTo>
                  <a:pt x="1372" y="226"/>
                  <a:pt x="1373" y="228"/>
                  <a:pt x="1373" y="229"/>
                </a:cubicBezTo>
                <a:cubicBezTo>
                  <a:pt x="1374" y="230"/>
                  <a:pt x="1374" y="234"/>
                  <a:pt x="1373" y="235"/>
                </a:cubicBezTo>
                <a:cubicBezTo>
                  <a:pt x="1372" y="234"/>
                  <a:pt x="1373" y="233"/>
                  <a:pt x="1372" y="232"/>
                </a:cubicBezTo>
                <a:cubicBezTo>
                  <a:pt x="1371" y="231"/>
                  <a:pt x="1371" y="231"/>
                  <a:pt x="1370" y="230"/>
                </a:cubicBezTo>
                <a:cubicBezTo>
                  <a:pt x="1369" y="230"/>
                  <a:pt x="1367" y="229"/>
                  <a:pt x="1367" y="228"/>
                </a:cubicBezTo>
                <a:cubicBezTo>
                  <a:pt x="1367" y="226"/>
                  <a:pt x="1369" y="226"/>
                  <a:pt x="1370" y="225"/>
                </a:cubicBezTo>
                <a:cubicBezTo>
                  <a:pt x="1371" y="224"/>
                  <a:pt x="1372" y="223"/>
                  <a:pt x="1371" y="222"/>
                </a:cubicBezTo>
                <a:cubicBezTo>
                  <a:pt x="1371" y="221"/>
                  <a:pt x="1370" y="221"/>
                  <a:pt x="1370" y="220"/>
                </a:cubicBezTo>
                <a:cubicBezTo>
                  <a:pt x="1368" y="218"/>
                  <a:pt x="1369" y="218"/>
                  <a:pt x="1371" y="218"/>
                </a:cubicBezTo>
                <a:cubicBezTo>
                  <a:pt x="1372" y="218"/>
                  <a:pt x="1373" y="216"/>
                  <a:pt x="1373" y="215"/>
                </a:cubicBezTo>
                <a:cubicBezTo>
                  <a:pt x="1373" y="214"/>
                  <a:pt x="1371" y="213"/>
                  <a:pt x="1370" y="213"/>
                </a:cubicBezTo>
                <a:cubicBezTo>
                  <a:pt x="1369" y="211"/>
                  <a:pt x="1368" y="210"/>
                  <a:pt x="1367" y="209"/>
                </a:cubicBezTo>
                <a:cubicBezTo>
                  <a:pt x="1365" y="207"/>
                  <a:pt x="1362" y="207"/>
                  <a:pt x="1359" y="208"/>
                </a:cubicBezTo>
                <a:cubicBezTo>
                  <a:pt x="1357" y="208"/>
                  <a:pt x="1355" y="208"/>
                  <a:pt x="1353" y="208"/>
                </a:cubicBezTo>
                <a:cubicBezTo>
                  <a:pt x="1352" y="207"/>
                  <a:pt x="1350" y="207"/>
                  <a:pt x="1349" y="207"/>
                </a:cubicBezTo>
                <a:cubicBezTo>
                  <a:pt x="1348" y="207"/>
                  <a:pt x="1348" y="206"/>
                  <a:pt x="1347" y="206"/>
                </a:cubicBezTo>
                <a:cubicBezTo>
                  <a:pt x="1346" y="206"/>
                  <a:pt x="1345" y="206"/>
                  <a:pt x="1344" y="206"/>
                </a:cubicBezTo>
                <a:cubicBezTo>
                  <a:pt x="1342" y="206"/>
                  <a:pt x="1342" y="205"/>
                  <a:pt x="1341" y="204"/>
                </a:cubicBezTo>
                <a:cubicBezTo>
                  <a:pt x="1341" y="204"/>
                  <a:pt x="1340" y="204"/>
                  <a:pt x="1340" y="204"/>
                </a:cubicBezTo>
                <a:cubicBezTo>
                  <a:pt x="1339" y="203"/>
                  <a:pt x="1339" y="203"/>
                  <a:pt x="1339" y="202"/>
                </a:cubicBezTo>
                <a:cubicBezTo>
                  <a:pt x="1338" y="202"/>
                  <a:pt x="1338" y="202"/>
                  <a:pt x="1338" y="202"/>
                </a:cubicBezTo>
                <a:cubicBezTo>
                  <a:pt x="1339" y="202"/>
                  <a:pt x="1339" y="202"/>
                  <a:pt x="1339" y="200"/>
                </a:cubicBezTo>
                <a:cubicBezTo>
                  <a:pt x="1340" y="195"/>
                  <a:pt x="1338" y="195"/>
                  <a:pt x="1335" y="193"/>
                </a:cubicBezTo>
                <a:cubicBezTo>
                  <a:pt x="1325" y="188"/>
                  <a:pt x="1314" y="183"/>
                  <a:pt x="1303" y="180"/>
                </a:cubicBezTo>
                <a:cubicBezTo>
                  <a:pt x="1298" y="179"/>
                  <a:pt x="1295" y="177"/>
                  <a:pt x="1295" y="174"/>
                </a:cubicBezTo>
                <a:cubicBezTo>
                  <a:pt x="1307" y="173"/>
                  <a:pt x="1320" y="172"/>
                  <a:pt x="1332" y="174"/>
                </a:cubicBezTo>
                <a:cubicBezTo>
                  <a:pt x="1338" y="174"/>
                  <a:pt x="1346" y="173"/>
                  <a:pt x="1352" y="175"/>
                </a:cubicBezTo>
                <a:cubicBezTo>
                  <a:pt x="1355" y="176"/>
                  <a:pt x="1356" y="178"/>
                  <a:pt x="1359" y="178"/>
                </a:cubicBezTo>
                <a:cubicBezTo>
                  <a:pt x="1361" y="178"/>
                  <a:pt x="1363" y="178"/>
                  <a:pt x="1365" y="178"/>
                </a:cubicBezTo>
                <a:cubicBezTo>
                  <a:pt x="1369" y="178"/>
                  <a:pt x="1377" y="179"/>
                  <a:pt x="1381" y="178"/>
                </a:cubicBezTo>
                <a:cubicBezTo>
                  <a:pt x="1382" y="177"/>
                  <a:pt x="1386" y="174"/>
                  <a:pt x="1387" y="172"/>
                </a:cubicBezTo>
                <a:cubicBezTo>
                  <a:pt x="1390" y="169"/>
                  <a:pt x="1389" y="164"/>
                  <a:pt x="1392" y="162"/>
                </a:cubicBezTo>
                <a:cubicBezTo>
                  <a:pt x="1393" y="161"/>
                  <a:pt x="1397" y="161"/>
                  <a:pt x="1399" y="160"/>
                </a:cubicBezTo>
                <a:cubicBezTo>
                  <a:pt x="1401" y="159"/>
                  <a:pt x="1404" y="157"/>
                  <a:pt x="1406" y="156"/>
                </a:cubicBezTo>
                <a:cubicBezTo>
                  <a:pt x="1407" y="155"/>
                  <a:pt x="1406" y="154"/>
                  <a:pt x="1407" y="154"/>
                </a:cubicBezTo>
                <a:cubicBezTo>
                  <a:pt x="1408" y="154"/>
                  <a:pt x="1409" y="154"/>
                  <a:pt x="1410" y="154"/>
                </a:cubicBezTo>
                <a:cubicBezTo>
                  <a:pt x="1412" y="153"/>
                  <a:pt x="1411" y="151"/>
                  <a:pt x="1413" y="149"/>
                </a:cubicBezTo>
                <a:cubicBezTo>
                  <a:pt x="1416" y="146"/>
                  <a:pt x="1420" y="149"/>
                  <a:pt x="1423" y="146"/>
                </a:cubicBezTo>
                <a:cubicBezTo>
                  <a:pt x="1429" y="142"/>
                  <a:pt x="1419" y="130"/>
                  <a:pt x="1418" y="124"/>
                </a:cubicBezTo>
              </a:path>
            </a:pathLst>
          </a:custGeom>
          <a:solidFill>
            <a:srgbClr val="BFBFBF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39" name="Freeform 139"/>
          <p:cNvSpPr>
            <a:spLocks/>
          </p:cNvSpPr>
          <p:nvPr/>
        </p:nvSpPr>
        <p:spPr bwMode="auto">
          <a:xfrm>
            <a:off x="6645099" y="6046820"/>
            <a:ext cx="26030" cy="15382"/>
          </a:xfrm>
          <a:custGeom>
            <a:avLst/>
            <a:gdLst/>
            <a:ahLst/>
            <a:cxnLst>
              <a:cxn ang="0">
                <a:pos x="16" y="2"/>
              </a:cxn>
              <a:cxn ang="0">
                <a:pos x="3" y="3"/>
              </a:cxn>
              <a:cxn ang="0">
                <a:pos x="1" y="7"/>
              </a:cxn>
              <a:cxn ang="0">
                <a:pos x="5" y="10"/>
              </a:cxn>
              <a:cxn ang="0">
                <a:pos x="14" y="11"/>
              </a:cxn>
              <a:cxn ang="0">
                <a:pos x="17" y="7"/>
              </a:cxn>
              <a:cxn ang="0">
                <a:pos x="19" y="3"/>
              </a:cxn>
              <a:cxn ang="0">
                <a:pos x="16" y="2"/>
              </a:cxn>
            </a:cxnLst>
            <a:rect l="0" t="0" r="r" b="b"/>
            <a:pathLst>
              <a:path w="19" h="11">
                <a:moveTo>
                  <a:pt x="16" y="2"/>
                </a:moveTo>
                <a:cubicBezTo>
                  <a:pt x="12" y="0"/>
                  <a:pt x="6" y="0"/>
                  <a:pt x="3" y="3"/>
                </a:cubicBezTo>
                <a:cubicBezTo>
                  <a:pt x="2" y="4"/>
                  <a:pt x="0" y="5"/>
                  <a:pt x="1" y="7"/>
                </a:cubicBezTo>
                <a:cubicBezTo>
                  <a:pt x="1" y="9"/>
                  <a:pt x="3" y="9"/>
                  <a:pt x="5" y="10"/>
                </a:cubicBezTo>
                <a:cubicBezTo>
                  <a:pt x="7" y="11"/>
                  <a:pt x="11" y="11"/>
                  <a:pt x="14" y="11"/>
                </a:cubicBezTo>
                <a:cubicBezTo>
                  <a:pt x="15" y="10"/>
                  <a:pt x="15" y="9"/>
                  <a:pt x="17" y="7"/>
                </a:cubicBezTo>
                <a:cubicBezTo>
                  <a:pt x="19" y="6"/>
                  <a:pt x="19" y="6"/>
                  <a:pt x="19" y="3"/>
                </a:cubicBezTo>
                <a:lnTo>
                  <a:pt x="16" y="2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41" name="Content Placeholder 2"/>
          <p:cNvSpPr>
            <a:spLocks noGrp="1"/>
          </p:cNvSpPr>
          <p:nvPr>
            <p:ph idx="1"/>
          </p:nvPr>
        </p:nvSpPr>
        <p:spPr>
          <a:xfrm>
            <a:off x="179512" y="1340768"/>
            <a:ext cx="4580632" cy="4680520"/>
          </a:xfrm>
        </p:spPr>
        <p:txBody>
          <a:bodyPr>
            <a:noAutofit/>
          </a:bodyPr>
          <a:lstStyle/>
          <a:p>
            <a:r>
              <a:rPr lang="en-US" sz="2000" dirty="0" smtClean="0"/>
              <a:t>Launch: May 2014</a:t>
            </a:r>
          </a:p>
          <a:p>
            <a:r>
              <a:rPr lang="en-US" sz="2000" dirty="0" smtClean="0">
                <a:solidFill>
                  <a:srgbClr val="4F81BD"/>
                </a:solidFill>
              </a:rPr>
              <a:t>19 cloud providers from 12 </a:t>
            </a:r>
            <a:r>
              <a:rPr lang="en-US" sz="2000" dirty="0" smtClean="0">
                <a:solidFill>
                  <a:srgbClr val="4F81BD"/>
                </a:solidFill>
              </a:rPr>
              <a:t>countries </a:t>
            </a:r>
            <a:endParaRPr lang="en-US" sz="2000" dirty="0" smtClean="0">
              <a:solidFill>
                <a:srgbClr val="4F81BD"/>
              </a:solidFill>
            </a:endParaRPr>
          </a:p>
          <a:p>
            <a:pPr lvl="1"/>
            <a:r>
              <a:rPr lang="en-GB" sz="1400" dirty="0" smtClean="0"/>
              <a:t>Czech </a:t>
            </a:r>
            <a:r>
              <a:rPr lang="en-GB" sz="1400" dirty="0"/>
              <a:t>Republic, </a:t>
            </a:r>
            <a:r>
              <a:rPr lang="en-GB" sz="1400" dirty="0" smtClean="0"/>
              <a:t>Germany</a:t>
            </a:r>
            <a:r>
              <a:rPr lang="en-GB" sz="1400" dirty="0"/>
              <a:t>, Greece, Hungary, </a:t>
            </a:r>
            <a:r>
              <a:rPr lang="en-GB" sz="1400" dirty="0" smtClean="0"/>
              <a:t>Italy</a:t>
            </a:r>
            <a:r>
              <a:rPr lang="en-GB" sz="1400" dirty="0"/>
              <a:t>, </a:t>
            </a:r>
            <a:r>
              <a:rPr lang="en-GB" sz="1400" dirty="0" smtClean="0"/>
              <a:t>Macedonia, Poland, Slovakia</a:t>
            </a:r>
            <a:r>
              <a:rPr lang="en-GB" sz="1400" dirty="0"/>
              <a:t>, Spain, Sweden, Turkey, United </a:t>
            </a:r>
            <a:r>
              <a:rPr lang="en-GB" sz="1400" dirty="0" smtClean="0"/>
              <a:t>Kingdom</a:t>
            </a:r>
          </a:p>
          <a:p>
            <a:pPr lvl="1"/>
            <a:r>
              <a:rPr lang="en-GB" sz="1400" dirty="0" smtClean="0"/>
              <a:t>Publicly funded and commercial</a:t>
            </a:r>
            <a:endParaRPr lang="en-GB" sz="2000" dirty="0" smtClean="0"/>
          </a:p>
          <a:p>
            <a:r>
              <a:rPr lang="en-GB" sz="2000" dirty="0" smtClean="0"/>
              <a:t>4 </a:t>
            </a:r>
            <a:r>
              <a:rPr lang="en-GB" sz="2000" dirty="0" smtClean="0"/>
              <a:t>countries currently integrating</a:t>
            </a:r>
          </a:p>
          <a:p>
            <a:pPr lvl="1"/>
            <a:r>
              <a:rPr lang="en-GB" sz="1800" dirty="0"/>
              <a:t>France, </a:t>
            </a:r>
            <a:r>
              <a:rPr lang="en-GB" sz="1800" dirty="0" smtClean="0"/>
              <a:t>Finland, Portugal, South </a:t>
            </a:r>
            <a:r>
              <a:rPr lang="en-GB" sz="1800" dirty="0" smtClean="0"/>
              <a:t>Korea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GB" sz="1800" dirty="0" smtClean="0"/>
              <a:t>Coming: </a:t>
            </a:r>
            <a:r>
              <a:rPr lang="en-GB" sz="1800" dirty="0" smtClean="0">
                <a:solidFill>
                  <a:srgbClr val="4F81BD"/>
                </a:solidFill>
              </a:rPr>
              <a:t>Canada </a:t>
            </a:r>
            <a:r>
              <a:rPr lang="en-GB" sz="1800" dirty="0">
                <a:solidFill>
                  <a:srgbClr val="4F81BD"/>
                </a:solidFill>
              </a:rPr>
              <a:t>(CANFAR</a:t>
            </a:r>
            <a:r>
              <a:rPr lang="en-GB" sz="1800" dirty="0" smtClean="0">
                <a:solidFill>
                  <a:srgbClr val="4F81BD"/>
                </a:solidFill>
              </a:rPr>
              <a:t>), D4SCIENCE</a:t>
            </a:r>
            <a:endParaRPr lang="en-GB" sz="2200" dirty="0" smtClean="0">
              <a:solidFill>
                <a:srgbClr val="4F81BD"/>
              </a:solidFill>
            </a:endParaRPr>
          </a:p>
          <a:p>
            <a:r>
              <a:rPr lang="en-GB" sz="2000" dirty="0" smtClean="0"/>
              <a:t>Worldwide </a:t>
            </a:r>
            <a:r>
              <a:rPr lang="en-GB" sz="2000" dirty="0" smtClean="0"/>
              <a:t>interest</a:t>
            </a:r>
          </a:p>
          <a:p>
            <a:pPr lvl="1"/>
            <a:r>
              <a:rPr lang="en-GB" sz="1800" dirty="0" smtClean="0"/>
              <a:t>South Africa </a:t>
            </a:r>
            <a:r>
              <a:rPr lang="en-GB" sz="1800" dirty="0" smtClean="0"/>
              <a:t>(</a:t>
            </a:r>
            <a:r>
              <a:rPr lang="en-GB" sz="1800" dirty="0" err="1" smtClean="0"/>
              <a:t>SAGrid</a:t>
            </a:r>
            <a:r>
              <a:rPr lang="en-GB" sz="1800" dirty="0" smtClean="0"/>
              <a:t>)</a:t>
            </a:r>
          </a:p>
          <a:p>
            <a:pPr lvl="1"/>
            <a:r>
              <a:rPr lang="en-GB" sz="1800" dirty="0" smtClean="0"/>
              <a:t>United States* (NIST, NSF Centres)</a:t>
            </a:r>
          </a:p>
          <a:p>
            <a:pPr lvl="1"/>
            <a:r>
              <a:rPr lang="en-GB" sz="1800" dirty="0" smtClean="0"/>
              <a:t>Australia* (</a:t>
            </a:r>
            <a:r>
              <a:rPr lang="en-GB" sz="1800" dirty="0" err="1" smtClean="0"/>
              <a:t>NeCTAR</a:t>
            </a:r>
            <a:r>
              <a:rPr lang="en-GB" sz="1800" dirty="0" smtClean="0"/>
              <a:t>)</a:t>
            </a:r>
          </a:p>
          <a:p>
            <a:endParaRPr lang="en-GB" sz="1600" dirty="0" smtClean="0"/>
          </a:p>
        </p:txBody>
      </p:sp>
      <p:sp>
        <p:nvSpPr>
          <p:cNvPr id="143" name="TextBox 142"/>
          <p:cNvSpPr txBox="1"/>
          <p:nvPr/>
        </p:nvSpPr>
        <p:spPr>
          <a:xfrm>
            <a:off x="5364088" y="6093296"/>
            <a:ext cx="139719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/>
              <a:t>* Not shown on map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38152414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Resource usage (2008-2014)</a:t>
            </a:r>
            <a:endParaRPr lang="en-US" sz="3600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79512" y="4437112"/>
            <a:ext cx="8640960" cy="1728192"/>
          </a:xfrm>
        </p:spPr>
        <p:txBody>
          <a:bodyPr/>
          <a:lstStyle/>
          <a:p>
            <a:pPr lvl="1"/>
            <a:r>
              <a:rPr lang="en-US" sz="2400" dirty="0"/>
              <a:t>o</a:t>
            </a:r>
            <a:r>
              <a:rPr lang="en-US" sz="2400" dirty="0" smtClean="0"/>
              <a:t>f which </a:t>
            </a:r>
            <a:r>
              <a:rPr lang="en-US" sz="2400" dirty="0" smtClean="0">
                <a:solidFill>
                  <a:srgbClr val="4F81BD"/>
                </a:solidFill>
              </a:rPr>
              <a:t>1,000 Million </a:t>
            </a:r>
            <a:r>
              <a:rPr lang="en-US" sz="2400" dirty="0">
                <a:solidFill>
                  <a:srgbClr val="4F81BD"/>
                </a:solidFill>
              </a:rPr>
              <a:t>CPU hours </a:t>
            </a:r>
            <a:r>
              <a:rPr lang="en-US" sz="2400" dirty="0" smtClean="0"/>
              <a:t>for Atmospheric </a:t>
            </a:r>
            <a:r>
              <a:rPr lang="en-US" sz="2400" dirty="0"/>
              <a:t>sciences, Biodiversity conservation, Climate research, Earth Sciences, Ecology, Environmental engineering, Geophysics, Hydrology, Space </a:t>
            </a:r>
            <a:r>
              <a:rPr lang="en-US" sz="2400" dirty="0" smtClean="0"/>
              <a:t>Science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e-Infrastructures for Earth Sciences - workshop 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19" y="1124744"/>
            <a:ext cx="8719329" cy="32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2578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EGI for earth science:</a:t>
            </a:r>
            <a:br>
              <a:rPr lang="en-US" sz="3200" dirty="0" smtClean="0"/>
            </a:br>
            <a:r>
              <a:rPr lang="en-US" sz="3200" dirty="0" smtClean="0"/>
              <a:t> the case studies</a:t>
            </a:r>
            <a:endParaRPr lang="en-US" sz="3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e-Infrastructures for Earth Sciences - workshop </a:t>
            </a:r>
            <a:endParaRPr lang="en-US" dirty="0"/>
          </a:p>
        </p:txBody>
      </p:sp>
      <p:pic>
        <p:nvPicPr>
          <p:cNvPr id="10" name="Picture 9" descr="Screen Shot 2015-01-22 at 02.33.5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400" y="1124744"/>
            <a:ext cx="5364088" cy="1732586"/>
          </a:xfrm>
          <a:prstGeom prst="rect">
            <a:avLst/>
          </a:prstGeom>
        </p:spPr>
      </p:pic>
      <p:pic>
        <p:nvPicPr>
          <p:cNvPr id="12" name="Content Placeholder 11" descr="Screen Shot 2015-01-22 at 02.35.11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4818" r="-74818"/>
          <a:stretch>
            <a:fillRect/>
          </a:stretch>
        </p:blipFill>
        <p:spPr>
          <a:xfrm>
            <a:off x="-2207468" y="1207293"/>
            <a:ext cx="8075612" cy="4525963"/>
          </a:xfrm>
        </p:spPr>
      </p:pic>
      <p:pic>
        <p:nvPicPr>
          <p:cNvPr id="13" name="Picture 12" descr="Screen Shot 2015-01-22 at 02.36.50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2172" y="2204864"/>
            <a:ext cx="3948415" cy="398422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11560" y="465313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763688" y="5733256"/>
            <a:ext cx="6295564" cy="46166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en-US" sz="2400" b="1" dirty="0"/>
              <a:t>http://</a:t>
            </a:r>
            <a:r>
              <a:rPr lang="en-US" sz="2400" b="1" dirty="0" err="1"/>
              <a:t>www.egi.eu</a:t>
            </a:r>
            <a:r>
              <a:rPr lang="en-US" sz="2400" b="1" dirty="0"/>
              <a:t>/case-studies/</a:t>
            </a:r>
            <a:r>
              <a:rPr lang="en-US" sz="2400" b="1" dirty="0" err="1"/>
              <a:t>index.html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4362641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1"/>
          <p:cNvSpPr>
            <a:spLocks noGrp="1"/>
          </p:cNvSpPr>
          <p:nvPr>
            <p:ph type="title"/>
          </p:nvPr>
        </p:nvSpPr>
        <p:spPr>
          <a:xfrm>
            <a:off x="2124075" y="115888"/>
            <a:ext cx="6840538" cy="865187"/>
          </a:xfrm>
        </p:spPr>
        <p:txBody>
          <a:bodyPr/>
          <a:lstStyle/>
          <a:p>
            <a:r>
              <a:rPr lang="it-IT" sz="3400" dirty="0" err="1" smtClean="0"/>
              <a:t>Cloud</a:t>
            </a:r>
            <a:r>
              <a:rPr lang="it-IT" sz="3400" dirty="0" smtClean="0"/>
              <a:t> Use </a:t>
            </a:r>
            <a:r>
              <a:rPr lang="it-IT" sz="3400" dirty="0" smtClean="0"/>
              <a:t>Cases Discipline </a:t>
            </a:r>
            <a:r>
              <a:rPr lang="it-IT" sz="3400" dirty="0" err="1" smtClean="0"/>
              <a:t>Classification</a:t>
            </a:r>
            <a:r>
              <a:rPr lang="it-IT" sz="3400" dirty="0" smtClean="0"/>
              <a:t> (2° </a:t>
            </a:r>
            <a:r>
              <a:rPr lang="it-IT" sz="3400" dirty="0" err="1" smtClean="0"/>
              <a:t>tier</a:t>
            </a:r>
            <a:r>
              <a:rPr lang="it-IT" sz="3400" dirty="0" smtClean="0"/>
              <a:t>)</a:t>
            </a:r>
            <a:endParaRPr lang="it-IT" sz="3400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1" y="1202751"/>
            <a:ext cx="8025691" cy="4962553"/>
          </a:xfrm>
          <a:prstGeom prst="rect">
            <a:avLst/>
          </a:prstGeom>
        </p:spPr>
      </p:pic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 bwMode="auto">
          <a:xfrm>
            <a:off x="3124200" y="6309320"/>
            <a:ext cx="2895600" cy="53458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chemeClr val="bg1"/>
                </a:solidFill>
                <a:latin typeface="Arial" pitchFamily="34" charset="0"/>
              </a:rPr>
              <a:t>e-Infrastructures for Earth Sciences - workshop </a:t>
            </a:r>
            <a:endParaRPr lang="en-US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2" name="Frame 1"/>
          <p:cNvSpPr/>
          <p:nvPr/>
        </p:nvSpPr>
        <p:spPr>
          <a:xfrm>
            <a:off x="179512" y="4293096"/>
            <a:ext cx="3168352" cy="720080"/>
          </a:xfrm>
          <a:prstGeom prst="fra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94332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 Database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67544" y="1052736"/>
            <a:ext cx="8075612" cy="4525963"/>
          </a:xfrm>
        </p:spPr>
        <p:txBody>
          <a:bodyPr/>
          <a:lstStyle/>
          <a:p>
            <a:r>
              <a:rPr lang="en-US" sz="2800" dirty="0" smtClean="0"/>
              <a:t>Build communities for scientific codes for sharing and reuse of applications and science workflows: 36 for earth </a:t>
            </a:r>
            <a:r>
              <a:rPr lang="en-US" sz="2800" dirty="0"/>
              <a:t>science </a:t>
            </a:r>
            <a:r>
              <a:rPr lang="en-US" sz="2400" dirty="0" smtClean="0">
                <a:hlinkClick r:id="rId2"/>
              </a:rPr>
              <a:t>http</a:t>
            </a:r>
            <a:r>
              <a:rPr lang="en-US" sz="2400" dirty="0">
                <a:hlinkClick r:id="rId2"/>
              </a:rPr>
              <a:t>://go.egi.eu/AppDB-</a:t>
            </a:r>
            <a:r>
              <a:rPr lang="en-US" sz="2400" dirty="0" smtClean="0">
                <a:hlinkClick r:id="rId2"/>
              </a:rPr>
              <a:t>earthscience</a:t>
            </a:r>
            <a:endParaRPr lang="en-US" sz="2400" dirty="0" smtClean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e-Infrastructures for Earth Sciences - workshop </a:t>
            </a:r>
            <a:endParaRPr lang="en-US"/>
          </a:p>
        </p:txBody>
      </p:sp>
      <p:pic>
        <p:nvPicPr>
          <p:cNvPr id="6" name="Picture 5" descr="Screen Shot 2015-01-22 at 03.08.0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2780928"/>
            <a:ext cx="6267742" cy="3915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6729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Collaborations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680" y="1124744"/>
            <a:ext cx="8830816" cy="5472608"/>
          </a:xfrm>
        </p:spPr>
        <p:txBody>
          <a:bodyPr/>
          <a:lstStyle/>
          <a:p>
            <a:r>
              <a:rPr lang="en-US" sz="2400" dirty="0" smtClean="0"/>
              <a:t>DRIHM and VERCE</a:t>
            </a:r>
          </a:p>
          <a:p>
            <a:pPr marL="685800" lvl="1"/>
            <a:r>
              <a:rPr lang="en-US" sz="1800" dirty="0" smtClean="0"/>
              <a:t>E.g. Running </a:t>
            </a:r>
            <a:r>
              <a:rPr lang="en-US" sz="1800" dirty="0"/>
              <a:t>various hydrological models in the EGI Federated </a:t>
            </a:r>
            <a:r>
              <a:rPr lang="en-US" sz="1800" dirty="0" smtClean="0"/>
              <a:t>Cloud</a:t>
            </a:r>
            <a:endParaRPr lang="en-US" dirty="0" smtClean="0"/>
          </a:p>
          <a:p>
            <a:r>
              <a:rPr lang="en-US" sz="2400" dirty="0" smtClean="0"/>
              <a:t>EPOS Competence Centre</a:t>
            </a:r>
          </a:p>
          <a:p>
            <a:pPr lvl="1"/>
            <a:r>
              <a:rPr lang="es-ES" sz="1800" dirty="0" err="1"/>
              <a:t>Design</a:t>
            </a:r>
            <a:r>
              <a:rPr lang="es-ES" sz="1800" dirty="0"/>
              <a:t> of </a:t>
            </a:r>
            <a:r>
              <a:rPr lang="es-ES" sz="1800" dirty="0" err="1"/>
              <a:t>the</a:t>
            </a:r>
            <a:r>
              <a:rPr lang="es-ES" sz="1800" dirty="0"/>
              <a:t> use of </a:t>
            </a:r>
            <a:r>
              <a:rPr lang="es-ES" sz="1800" dirty="0" err="1"/>
              <a:t>grid</a:t>
            </a:r>
            <a:r>
              <a:rPr lang="es-ES" sz="1800" dirty="0"/>
              <a:t> and </a:t>
            </a:r>
            <a:r>
              <a:rPr lang="es-ES" sz="1800" dirty="0" err="1"/>
              <a:t>cloud</a:t>
            </a:r>
            <a:r>
              <a:rPr lang="es-ES" sz="1800" dirty="0"/>
              <a:t> </a:t>
            </a:r>
            <a:r>
              <a:rPr lang="es-ES" sz="1800" dirty="0" err="1"/>
              <a:t>for</a:t>
            </a:r>
            <a:r>
              <a:rPr lang="es-ES" sz="1800" dirty="0"/>
              <a:t> </a:t>
            </a:r>
            <a:r>
              <a:rPr lang="es-ES" sz="1800" dirty="0" err="1"/>
              <a:t>the</a:t>
            </a:r>
            <a:r>
              <a:rPr lang="es-ES" sz="1800" dirty="0"/>
              <a:t> </a:t>
            </a:r>
            <a:r>
              <a:rPr lang="es-ES" sz="1800" dirty="0" err="1"/>
              <a:t>integrated</a:t>
            </a:r>
            <a:r>
              <a:rPr lang="es-ES" sz="1800" dirty="0"/>
              <a:t> </a:t>
            </a:r>
            <a:r>
              <a:rPr lang="es-ES" sz="1800" dirty="0" err="1"/>
              <a:t>solid</a:t>
            </a:r>
            <a:r>
              <a:rPr lang="es-ES" sz="1800" dirty="0"/>
              <a:t> </a:t>
            </a:r>
            <a:r>
              <a:rPr lang="es-ES" sz="1800" dirty="0" err="1"/>
              <a:t>Earth</a:t>
            </a:r>
            <a:r>
              <a:rPr lang="es-ES" sz="1800" dirty="0"/>
              <a:t> </a:t>
            </a:r>
            <a:r>
              <a:rPr lang="es-ES" sz="1800" dirty="0" err="1"/>
              <a:t>Sciences</a:t>
            </a:r>
            <a:r>
              <a:rPr lang="es-ES" sz="1800" dirty="0"/>
              <a:t> </a:t>
            </a:r>
            <a:r>
              <a:rPr lang="es-ES" sz="1800" dirty="0" err="1"/>
              <a:t>research</a:t>
            </a:r>
            <a:r>
              <a:rPr lang="es-ES" sz="1800" dirty="0"/>
              <a:t> as </a:t>
            </a:r>
            <a:r>
              <a:rPr lang="es-ES" sz="1800" dirty="0" err="1"/>
              <a:t>part</a:t>
            </a:r>
            <a:r>
              <a:rPr lang="es-ES" sz="1800" dirty="0"/>
              <a:t> of </a:t>
            </a:r>
            <a:r>
              <a:rPr lang="es-ES" sz="1800" dirty="0" err="1"/>
              <a:t>the</a:t>
            </a:r>
            <a:r>
              <a:rPr lang="es-ES" sz="1800" dirty="0"/>
              <a:t> </a:t>
            </a:r>
            <a:r>
              <a:rPr lang="es-ES" sz="1800" dirty="0" err="1"/>
              <a:t>European</a:t>
            </a:r>
            <a:r>
              <a:rPr lang="es-ES" sz="1800" dirty="0"/>
              <a:t> </a:t>
            </a:r>
            <a:r>
              <a:rPr lang="es-ES" sz="1800" dirty="0" err="1"/>
              <a:t>Plate</a:t>
            </a:r>
            <a:r>
              <a:rPr lang="es-ES" sz="1800" dirty="0"/>
              <a:t> </a:t>
            </a:r>
            <a:r>
              <a:rPr lang="es-ES" sz="1800" dirty="0" err="1"/>
              <a:t>Observing</a:t>
            </a:r>
            <a:r>
              <a:rPr lang="es-ES" sz="1800" dirty="0"/>
              <a:t> </a:t>
            </a:r>
            <a:r>
              <a:rPr lang="es-ES" sz="1800" dirty="0" err="1"/>
              <a:t>System</a:t>
            </a:r>
            <a:r>
              <a:rPr lang="es-ES" sz="1800" dirty="0"/>
              <a:t> </a:t>
            </a:r>
          </a:p>
          <a:p>
            <a:pPr lvl="2"/>
            <a:r>
              <a:rPr lang="es-ES" sz="1400" dirty="0" err="1" smtClean="0"/>
              <a:t>Identify</a:t>
            </a:r>
            <a:r>
              <a:rPr lang="es-ES" sz="1400" dirty="0" smtClean="0"/>
              <a:t> </a:t>
            </a:r>
            <a:r>
              <a:rPr lang="es-ES" sz="1400" dirty="0"/>
              <a:t>and </a:t>
            </a:r>
            <a:r>
              <a:rPr lang="es-ES" sz="1400" dirty="0" err="1"/>
              <a:t>validate</a:t>
            </a:r>
            <a:r>
              <a:rPr lang="es-ES" sz="1400" dirty="0"/>
              <a:t> </a:t>
            </a:r>
            <a:r>
              <a:rPr lang="es-ES" sz="1400" dirty="0" err="1"/>
              <a:t>authentication</a:t>
            </a:r>
            <a:r>
              <a:rPr lang="es-ES" sz="1400" dirty="0"/>
              <a:t> and </a:t>
            </a:r>
            <a:r>
              <a:rPr lang="es-ES" sz="1400" dirty="0" err="1"/>
              <a:t>authorisation</a:t>
            </a:r>
            <a:r>
              <a:rPr lang="es-ES" sz="1400" dirty="0"/>
              <a:t> </a:t>
            </a:r>
            <a:r>
              <a:rPr lang="es-ES" sz="1400" dirty="0" err="1"/>
              <a:t>services</a:t>
            </a:r>
            <a:r>
              <a:rPr lang="es-ES" sz="1400" dirty="0"/>
              <a:t> </a:t>
            </a:r>
            <a:r>
              <a:rPr lang="es-ES" sz="1400" dirty="0" err="1"/>
              <a:t>for</a:t>
            </a:r>
            <a:r>
              <a:rPr lang="es-ES" sz="1400" dirty="0"/>
              <a:t> EPOS</a:t>
            </a:r>
          </a:p>
          <a:p>
            <a:pPr lvl="2"/>
            <a:r>
              <a:rPr lang="es-ES" sz="1400" dirty="0"/>
              <a:t>Test </a:t>
            </a:r>
            <a:r>
              <a:rPr lang="es-ES" sz="1400" dirty="0" err="1"/>
              <a:t>cloud</a:t>
            </a:r>
            <a:r>
              <a:rPr lang="es-ES" sz="1400" dirty="0"/>
              <a:t> </a:t>
            </a:r>
            <a:r>
              <a:rPr lang="es-ES" sz="1400" dirty="0" err="1"/>
              <a:t>resources</a:t>
            </a:r>
            <a:r>
              <a:rPr lang="es-ES" sz="1400" dirty="0"/>
              <a:t> and </a:t>
            </a:r>
            <a:r>
              <a:rPr lang="es-ES" sz="1400" dirty="0" err="1"/>
              <a:t>usage</a:t>
            </a:r>
            <a:r>
              <a:rPr lang="es-ES" sz="1400" dirty="0"/>
              <a:t> </a:t>
            </a:r>
            <a:r>
              <a:rPr lang="es-ES" sz="1400" dirty="0" err="1"/>
              <a:t>models</a:t>
            </a:r>
            <a:endParaRPr lang="es-ES" sz="1400" dirty="0"/>
          </a:p>
          <a:p>
            <a:pPr lvl="3"/>
            <a:r>
              <a:rPr lang="es-ES" sz="1200" dirty="0"/>
              <a:t>compute/data </a:t>
            </a:r>
            <a:r>
              <a:rPr lang="es-ES" sz="1200" dirty="0" err="1"/>
              <a:t>resources</a:t>
            </a:r>
            <a:r>
              <a:rPr lang="es-ES" sz="1200" dirty="0"/>
              <a:t> </a:t>
            </a:r>
            <a:r>
              <a:rPr lang="es-ES" sz="1200" dirty="0" err="1"/>
              <a:t>for</a:t>
            </a:r>
            <a:r>
              <a:rPr lang="es-ES" sz="1200" dirty="0"/>
              <a:t> </a:t>
            </a:r>
            <a:r>
              <a:rPr lang="es-ES" sz="1200" dirty="0" err="1"/>
              <a:t>applications</a:t>
            </a:r>
            <a:endParaRPr lang="es-ES" sz="1200" dirty="0"/>
          </a:p>
          <a:p>
            <a:pPr lvl="3"/>
            <a:r>
              <a:rPr lang="es-ES" sz="1200" dirty="0" err="1"/>
              <a:t>hosting</a:t>
            </a:r>
            <a:r>
              <a:rPr lang="es-ES" sz="1200" dirty="0"/>
              <a:t> </a:t>
            </a:r>
            <a:r>
              <a:rPr lang="es-ES" sz="1200" dirty="0" err="1"/>
              <a:t>services</a:t>
            </a:r>
            <a:r>
              <a:rPr lang="es-ES" sz="1200" dirty="0"/>
              <a:t> </a:t>
            </a:r>
          </a:p>
          <a:p>
            <a:pPr lvl="2"/>
            <a:r>
              <a:rPr lang="es-ES" sz="1400" dirty="0" err="1"/>
              <a:t>Science</a:t>
            </a:r>
            <a:r>
              <a:rPr lang="es-ES" sz="1400" dirty="0"/>
              <a:t> </a:t>
            </a:r>
            <a:r>
              <a:rPr lang="es-ES" sz="1400" dirty="0" err="1"/>
              <a:t>gateway</a:t>
            </a:r>
            <a:r>
              <a:rPr lang="es-ES" sz="1400" dirty="0"/>
              <a:t> (</a:t>
            </a:r>
            <a:r>
              <a:rPr lang="es-ES" sz="1400" dirty="0">
                <a:sym typeface="Wingdings"/>
              </a:rPr>
              <a:t>no </a:t>
            </a:r>
            <a:r>
              <a:rPr lang="es-ES" sz="1400" dirty="0" err="1">
                <a:sym typeface="Wingdings"/>
              </a:rPr>
              <a:t>specific</a:t>
            </a:r>
            <a:r>
              <a:rPr lang="es-ES" sz="1400" dirty="0">
                <a:sym typeface="Wingdings"/>
              </a:rPr>
              <a:t> </a:t>
            </a:r>
            <a:r>
              <a:rPr lang="es-ES" sz="1400" dirty="0" err="1">
                <a:sym typeface="Wingdings"/>
              </a:rPr>
              <a:t>platform</a:t>
            </a:r>
            <a:r>
              <a:rPr lang="es-ES" sz="1400" dirty="0">
                <a:sym typeface="Wingdings"/>
              </a:rPr>
              <a:t> </a:t>
            </a:r>
            <a:r>
              <a:rPr lang="es-ES" sz="1400" dirty="0" err="1">
                <a:sym typeface="Wingdings"/>
              </a:rPr>
              <a:t>yet</a:t>
            </a:r>
            <a:r>
              <a:rPr lang="es-ES" sz="1400" dirty="0" smtClean="0">
                <a:sym typeface="Wingdings"/>
              </a:rPr>
              <a:t>)</a:t>
            </a:r>
          </a:p>
          <a:p>
            <a:pPr lvl="1"/>
            <a:r>
              <a:rPr lang="es-ES" sz="1800" dirty="0" smtClean="0">
                <a:solidFill>
                  <a:srgbClr val="4F81BD"/>
                </a:solidFill>
                <a:sym typeface="Wingdings"/>
              </a:rPr>
              <a:t>EGI/EUDAT </a:t>
            </a:r>
            <a:r>
              <a:rPr lang="es-ES" sz="1800" dirty="0" err="1" smtClean="0">
                <a:solidFill>
                  <a:srgbClr val="4F81BD"/>
                </a:solidFill>
                <a:sym typeface="Wingdings"/>
              </a:rPr>
              <a:t>service</a:t>
            </a:r>
            <a:r>
              <a:rPr lang="es-ES" sz="1800" dirty="0" smtClean="0">
                <a:solidFill>
                  <a:srgbClr val="4F81BD"/>
                </a:solidFill>
                <a:sym typeface="Wingdings"/>
              </a:rPr>
              <a:t> </a:t>
            </a:r>
            <a:r>
              <a:rPr lang="es-ES" sz="1800" dirty="0" err="1" smtClean="0">
                <a:solidFill>
                  <a:srgbClr val="4F81BD"/>
                </a:solidFill>
                <a:sym typeface="Wingdings"/>
              </a:rPr>
              <a:t>interoperability</a:t>
            </a:r>
            <a:r>
              <a:rPr lang="es-ES" sz="1800" dirty="0" smtClean="0">
                <a:solidFill>
                  <a:srgbClr val="4F81BD"/>
                </a:solidFill>
                <a:sym typeface="Wingdings"/>
              </a:rPr>
              <a:t> use cases</a:t>
            </a:r>
          </a:p>
          <a:p>
            <a:r>
              <a:rPr lang="en-US" sz="2400" dirty="0" smtClean="0"/>
              <a:t>ESA: e</a:t>
            </a:r>
            <a:r>
              <a:rPr lang="en-US" sz="2400" dirty="0"/>
              <a:t>-Collaboration for Earth Observation (e-CEO) </a:t>
            </a:r>
            <a:r>
              <a:rPr lang="en-US" sz="2400" dirty="0" smtClean="0"/>
              <a:t>platform</a:t>
            </a:r>
          </a:p>
          <a:p>
            <a:pPr lvl="1"/>
            <a:r>
              <a:rPr lang="en-US" sz="1800" dirty="0" smtClean="0"/>
              <a:t>support </a:t>
            </a:r>
            <a:r>
              <a:rPr lang="en-US" sz="1800" dirty="0"/>
              <a:t>online contexts where researchers can work collaboratively and compare and </a:t>
            </a:r>
            <a:r>
              <a:rPr lang="en-US" sz="1800" dirty="0" smtClean="0"/>
              <a:t>evaluation different </a:t>
            </a:r>
            <a:r>
              <a:rPr lang="en-US" sz="1800" dirty="0"/>
              <a:t>problem-solving </a:t>
            </a:r>
            <a:r>
              <a:rPr lang="en-US" sz="1800" dirty="0" smtClean="0"/>
              <a:t>approaches</a:t>
            </a:r>
          </a:p>
          <a:p>
            <a:r>
              <a:rPr lang="en-US" sz="2200" dirty="0" smtClean="0"/>
              <a:t>Centre of Excellence for environmental sciences – HTC/HPC/Cloud (EINFRA-5 project proposal </a:t>
            </a:r>
            <a:r>
              <a:rPr lang="en-US" sz="2200" dirty="0" err="1" smtClean="0"/>
              <a:t>EnCompAS</a:t>
            </a:r>
            <a:r>
              <a:rPr lang="en-US" sz="2200" dirty="0" smtClean="0"/>
              <a:t>) </a:t>
            </a:r>
            <a:endParaRPr lang="en-US" sz="2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e-Infrastructures for Earth Sciences - workshop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55729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24075" y="44624"/>
            <a:ext cx="6840538" cy="865187"/>
          </a:xfrm>
        </p:spPr>
        <p:txBody>
          <a:bodyPr/>
          <a:lstStyle/>
          <a:p>
            <a:r>
              <a:rPr lang="en-US" dirty="0" smtClean="0"/>
              <a:t>EGI Vision:</a:t>
            </a:r>
            <a:br>
              <a:rPr lang="en-US" dirty="0" smtClean="0"/>
            </a:br>
            <a:r>
              <a:rPr lang="en-US" sz="3600" dirty="0" smtClean="0"/>
              <a:t>Open Science Commons</a:t>
            </a:r>
            <a:endParaRPr lang="en-US" sz="3600" dirty="0"/>
          </a:p>
        </p:txBody>
      </p:sp>
      <p:graphicFrame>
        <p:nvGraphicFramePr>
          <p:cNvPr id="16" name="Diagram 15"/>
          <p:cNvGraphicFramePr/>
          <p:nvPr>
            <p:extLst>
              <p:ext uri="{D42A27DB-BD31-4B8C-83A1-F6EECF244321}">
                <p14:modId xmlns:p14="http://schemas.microsoft.com/office/powerpoint/2010/main" val="3167853560"/>
              </p:ext>
            </p:extLst>
          </p:nvPr>
        </p:nvGraphicFramePr>
        <p:xfrm>
          <a:off x="4211960" y="2060848"/>
          <a:ext cx="4922490" cy="33843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7" name="Content Placeholder 2"/>
          <p:cNvSpPr txBox="1">
            <a:spLocks/>
          </p:cNvSpPr>
          <p:nvPr/>
        </p:nvSpPr>
        <p:spPr bwMode="auto">
          <a:xfrm>
            <a:off x="0" y="1700808"/>
            <a:ext cx="4860032" cy="345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2800" i="1" dirty="0" smtClean="0"/>
              <a:t>Researchers from </a:t>
            </a:r>
            <a:r>
              <a:rPr lang="en-US" sz="2800" i="1" dirty="0" smtClean="0">
                <a:solidFill>
                  <a:srgbClr val="4F81BD"/>
                </a:solidFill>
              </a:rPr>
              <a:t>all disciplines</a:t>
            </a:r>
            <a:r>
              <a:rPr lang="en-US" sz="2800" i="1" dirty="0" smtClean="0"/>
              <a:t> have easy and open access to the innovative </a:t>
            </a:r>
            <a:r>
              <a:rPr lang="en-US" sz="2800" i="1" dirty="0" smtClean="0">
                <a:solidFill>
                  <a:srgbClr val="4F81BD"/>
                </a:solidFill>
              </a:rPr>
              <a:t>digital services</a:t>
            </a:r>
            <a:r>
              <a:rPr lang="en-US" sz="2800" i="1" dirty="0" smtClean="0"/>
              <a:t>, </a:t>
            </a:r>
            <a:r>
              <a:rPr lang="en-US" sz="2800" i="1" dirty="0" smtClean="0">
                <a:solidFill>
                  <a:srgbClr val="4F81BD"/>
                </a:solidFill>
              </a:rPr>
              <a:t>data, knowledge and expertise </a:t>
            </a:r>
            <a:r>
              <a:rPr lang="en-US" sz="2800" i="1" dirty="0" smtClean="0"/>
              <a:t>they need for performing </a:t>
            </a:r>
            <a:r>
              <a:rPr lang="en-US" sz="2800" i="1" dirty="0" smtClean="0">
                <a:solidFill>
                  <a:srgbClr val="558ED5"/>
                </a:solidFill>
              </a:rPr>
              <a:t>collaborative</a:t>
            </a:r>
            <a:r>
              <a:rPr lang="en-US" sz="2800" i="1" dirty="0" smtClean="0"/>
              <a:t> </a:t>
            </a:r>
            <a:r>
              <a:rPr lang="en-US" sz="2800" i="1" dirty="0" smtClean="0">
                <a:solidFill>
                  <a:srgbClr val="4F81BD"/>
                </a:solidFill>
              </a:rPr>
              <a:t>excellent </a:t>
            </a:r>
            <a:r>
              <a:rPr lang="en-US" sz="2800" i="1" dirty="0" smtClean="0">
                <a:solidFill>
                  <a:srgbClr val="4F81BD"/>
                </a:solidFill>
              </a:rPr>
              <a:t>research</a:t>
            </a:r>
          </a:p>
          <a:p>
            <a:pPr marL="0" indent="0" algn="ctr">
              <a:buNone/>
            </a:pPr>
            <a:endParaRPr lang="en-US" sz="2800" b="1" dirty="0" smtClean="0"/>
          </a:p>
        </p:txBody>
      </p:sp>
      <p:sp>
        <p:nvSpPr>
          <p:cNvPr id="10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e-Infrastructures for Earth Sciences - workshop </a:t>
            </a:r>
            <a:endParaRPr lang="en-US" dirty="0"/>
          </a:p>
        </p:txBody>
      </p:sp>
      <p:sp>
        <p:nvSpPr>
          <p:cNvPr id="4" name="Frame 3"/>
          <p:cNvSpPr/>
          <p:nvPr/>
        </p:nvSpPr>
        <p:spPr>
          <a:xfrm>
            <a:off x="4788024" y="5661248"/>
            <a:ext cx="4032448" cy="576064"/>
          </a:xfrm>
          <a:prstGeom prst="fra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92080" y="5661248"/>
            <a:ext cx="30059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http://</a:t>
            </a:r>
            <a:r>
              <a:rPr lang="en-US" sz="2400" b="1" dirty="0" err="1"/>
              <a:t>go.egi.eu</a:t>
            </a:r>
            <a:r>
              <a:rPr lang="en-US" sz="2400" b="1" dirty="0"/>
              <a:t>/</a:t>
            </a:r>
            <a:r>
              <a:rPr lang="en-US" sz="2400" b="1" dirty="0" err="1" smtClean="0"/>
              <a:t>osc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6273560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 smtClean="0"/>
              <a:t>Services for long tail and big science</a:t>
            </a:r>
            <a:endParaRPr lang="en-GB" sz="3200" dirty="0"/>
          </a:p>
        </p:txBody>
      </p:sp>
      <p:sp>
        <p:nvSpPr>
          <p:cNvPr id="23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e-Infrastructures for Earth Sciences - workshop </a:t>
            </a:r>
            <a:endParaRPr lang="en-US"/>
          </a:p>
        </p:txBody>
      </p:sp>
      <p:graphicFrame>
        <p:nvGraphicFramePr>
          <p:cNvPr id="25" name="Diagram 4"/>
          <p:cNvGraphicFramePr/>
          <p:nvPr>
            <p:extLst>
              <p:ext uri="{D42A27DB-BD31-4B8C-83A1-F6EECF244321}">
                <p14:modId xmlns:p14="http://schemas.microsoft.com/office/powerpoint/2010/main" val="3049596473"/>
              </p:ext>
            </p:extLst>
          </p:nvPr>
        </p:nvGraphicFramePr>
        <p:xfrm>
          <a:off x="4499992" y="1950163"/>
          <a:ext cx="4392488" cy="44311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4" name="Group 3"/>
          <p:cNvGrpSpPr/>
          <p:nvPr/>
        </p:nvGrpSpPr>
        <p:grpSpPr>
          <a:xfrm>
            <a:off x="176514" y="1268760"/>
            <a:ext cx="3891430" cy="4680520"/>
            <a:chOff x="107504" y="1268760"/>
            <a:chExt cx="3891430" cy="4680520"/>
          </a:xfrm>
        </p:grpSpPr>
        <p:pic>
          <p:nvPicPr>
            <p:cNvPr id="14" name="13 Imagen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669" y="3078232"/>
              <a:ext cx="1569932" cy="1178427"/>
            </a:xfrm>
            <a:prstGeom prst="rect">
              <a:avLst/>
            </a:prstGeom>
          </p:spPr>
        </p:pic>
        <p:sp>
          <p:nvSpPr>
            <p:cNvPr id="15" name="14 Rectángulo redondeado"/>
            <p:cNvSpPr/>
            <p:nvPr/>
          </p:nvSpPr>
          <p:spPr>
            <a:xfrm>
              <a:off x="2132597" y="1479101"/>
              <a:ext cx="1728192" cy="936104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GB" dirty="0" smtClean="0"/>
                <a:t>Individual Researchers</a:t>
              </a:r>
            </a:p>
            <a:p>
              <a:r>
                <a:rPr lang="en-GB" dirty="0" smtClean="0"/>
                <a:t>&amp; Teams</a:t>
              </a:r>
              <a:endParaRPr lang="en-GB" dirty="0"/>
            </a:p>
          </p:txBody>
        </p:sp>
        <p:sp>
          <p:nvSpPr>
            <p:cNvPr id="24" name="23 Rectángulo redondeado"/>
            <p:cNvSpPr/>
            <p:nvPr/>
          </p:nvSpPr>
          <p:spPr>
            <a:xfrm>
              <a:off x="2134642" y="3118993"/>
              <a:ext cx="1728192" cy="936104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GB" dirty="0" smtClean="0"/>
                <a:t>International Research </a:t>
              </a:r>
              <a:r>
                <a:rPr lang="en-GB" dirty="0"/>
                <a:t>Communities</a:t>
              </a:r>
            </a:p>
            <a:p>
              <a:r>
                <a:rPr lang="en-GB" dirty="0"/>
                <a:t>&amp; Institutions</a:t>
              </a:r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256669" y="1340768"/>
              <a:ext cx="1525174" cy="1212770"/>
              <a:chOff x="256669" y="1340768"/>
              <a:chExt cx="1525174" cy="1212770"/>
            </a:xfrm>
          </p:grpSpPr>
          <p:pic>
            <p:nvPicPr>
              <p:cNvPr id="12" name="11 Imagen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71600" y="1348371"/>
                <a:ext cx="667260" cy="640469"/>
              </a:xfrm>
              <a:prstGeom prst="rect">
                <a:avLst/>
              </a:prstGeom>
            </p:spPr>
          </p:pic>
          <p:pic>
            <p:nvPicPr>
              <p:cNvPr id="13" name="12 Imagen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5536" y="1340768"/>
                <a:ext cx="609411" cy="783010"/>
              </a:xfrm>
              <a:prstGeom prst="rect">
                <a:avLst/>
              </a:prstGeom>
            </p:spPr>
          </p:pic>
          <p:pic>
            <p:nvPicPr>
              <p:cNvPr id="10" name="9 Imagen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6669" y="1910184"/>
                <a:ext cx="826513" cy="640686"/>
              </a:xfrm>
              <a:prstGeom prst="rect">
                <a:avLst/>
              </a:prstGeom>
            </p:spPr>
          </p:pic>
          <p:pic>
            <p:nvPicPr>
              <p:cNvPr id="9" name="8 Imagen"/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28559" y="1988840"/>
                <a:ext cx="653284" cy="564698"/>
              </a:xfrm>
              <a:prstGeom prst="rect">
                <a:avLst/>
              </a:prstGeom>
            </p:spPr>
          </p:pic>
        </p:grpSp>
        <p:sp>
          <p:nvSpPr>
            <p:cNvPr id="16" name="23 Rectángulo redondeado"/>
            <p:cNvSpPr/>
            <p:nvPr/>
          </p:nvSpPr>
          <p:spPr>
            <a:xfrm>
              <a:off x="2132597" y="4758885"/>
              <a:ext cx="1728192" cy="936104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GB" dirty="0" smtClean="0"/>
                <a:t>Individual resource </a:t>
              </a:r>
              <a:r>
                <a:rPr lang="en-GB" dirty="0"/>
                <a:t>Centres &amp; </a:t>
              </a:r>
              <a:r>
                <a:rPr lang="en-GB" dirty="0" smtClean="0"/>
                <a:t>nationa</a:t>
              </a:r>
              <a:r>
                <a:rPr lang="en-GB" dirty="0" smtClean="0"/>
                <a:t>l e-Infrastructures</a:t>
              </a:r>
              <a:endParaRPr lang="en-GB" dirty="0"/>
            </a:p>
          </p:txBody>
        </p:sp>
        <p:grpSp>
          <p:nvGrpSpPr>
            <p:cNvPr id="88" name="Group 87"/>
            <p:cNvGrpSpPr/>
            <p:nvPr/>
          </p:nvGrpSpPr>
          <p:grpSpPr>
            <a:xfrm>
              <a:off x="395536" y="4600157"/>
              <a:ext cx="1386307" cy="1249454"/>
              <a:chOff x="395536" y="4600157"/>
              <a:chExt cx="1386307" cy="1249454"/>
            </a:xfrm>
          </p:grpSpPr>
          <p:pic>
            <p:nvPicPr>
              <p:cNvPr id="1029" name="Picture 5" descr="C:\Users\Javier\AppData\Local\Microsoft\Windows\INetCache\IE\ZDFXKT99\MC910216362[1].png"/>
              <p:cNvPicPr>
                <a:picLocks noChangeAspect="1" noChangeArrowheads="1"/>
              </p:cNvPicPr>
              <p:nvPr/>
            </p:nvPicPr>
            <p:blipFill rotWithShape="1"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921" r="13260" b="17790"/>
              <a:stretch/>
            </p:blipFill>
            <p:spPr bwMode="auto">
              <a:xfrm>
                <a:off x="395536" y="4629450"/>
                <a:ext cx="1386307" cy="119497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9" name="Picture 4" descr="C:\Users\Javier\AppData\Local\Microsoft\Windows\INetCache\IE\K6XY1VPR\MC900435242[1].png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15538"/>
              <a:stretch/>
            </p:blipFill>
            <p:spPr bwMode="auto">
              <a:xfrm>
                <a:off x="449311" y="5081493"/>
                <a:ext cx="324639" cy="54536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0" name="Picture 4" descr="C:\Users\Javier\AppData\Local\Microsoft\Windows\INetCache\IE\K6XY1VPR\MC900435242[1].png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15538"/>
              <a:stretch/>
            </p:blipFill>
            <p:spPr bwMode="auto">
              <a:xfrm>
                <a:off x="873280" y="5259901"/>
                <a:ext cx="324639" cy="54536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1" name="Picture 4" descr="C:\Users\Javier\AppData\Local\Microsoft\Windows\INetCache\IE\K6XY1VPR\MC900435242[1].png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15538"/>
              <a:stretch/>
            </p:blipFill>
            <p:spPr bwMode="auto">
              <a:xfrm>
                <a:off x="758543" y="4600157"/>
                <a:ext cx="324639" cy="54536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2" name="Picture 4" descr="C:\Users\Javier\AppData\Local\Microsoft\Windows\INetCache\IE\K6XY1VPR\MC900435242[1].png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15538"/>
              <a:stretch/>
            </p:blipFill>
            <p:spPr bwMode="auto">
              <a:xfrm>
                <a:off x="1251008" y="4792184"/>
                <a:ext cx="324639" cy="54536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6" name="Picture 4" descr="C:\Users\Javier\AppData\Local\Microsoft\Windows\INetCache\IE\K6XY1VPR\MC900435242[1].png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15538"/>
              <a:stretch/>
            </p:blipFill>
            <p:spPr bwMode="auto">
              <a:xfrm>
                <a:off x="1292881" y="5304248"/>
                <a:ext cx="324639" cy="54536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3" name="Rounded Rectangle 2"/>
            <p:cNvSpPr/>
            <p:nvPr/>
          </p:nvSpPr>
          <p:spPr>
            <a:xfrm>
              <a:off x="107504" y="1268760"/>
              <a:ext cx="3888432" cy="144016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107504" y="2888940"/>
              <a:ext cx="3888432" cy="144016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Rounded Rectangle 26"/>
            <p:cNvSpPr/>
            <p:nvPr/>
          </p:nvSpPr>
          <p:spPr>
            <a:xfrm>
              <a:off x="110502" y="4509120"/>
              <a:ext cx="3888432" cy="144016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5292080" y="1124744"/>
            <a:ext cx="299312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4F81BD"/>
                </a:solidFill>
              </a:rPr>
              <a:t>EGI Solutions</a:t>
            </a:r>
          </a:p>
          <a:p>
            <a:pPr algn="ctr"/>
            <a:r>
              <a:rPr lang="en-US" dirty="0" smtClean="0"/>
              <a:t>http</a:t>
            </a:r>
            <a:r>
              <a:rPr lang="en-US" dirty="0"/>
              <a:t>://</a:t>
            </a:r>
            <a:r>
              <a:rPr lang="en-US" dirty="0" err="1"/>
              <a:t>www.egi.eu</a:t>
            </a:r>
            <a:r>
              <a:rPr lang="en-US" dirty="0"/>
              <a:t>/solutions/</a:t>
            </a:r>
          </a:p>
        </p:txBody>
      </p:sp>
    </p:spTree>
    <p:extLst>
      <p:ext uri="{BB962C8B-B14F-4D97-AF65-F5344CB8AC3E}">
        <p14:creationId xmlns:p14="http://schemas.microsoft.com/office/powerpoint/2010/main" val="2322962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 smtClean="0"/>
              <a:t>High-Throughput Data Analysis</a:t>
            </a:r>
            <a:endParaRPr lang="en-GB" sz="36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e-Infrastructures for Earth Sciences - workshop </a:t>
            </a: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23528" y="1124744"/>
            <a:ext cx="8424935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sz="2000" b="1" dirty="0" smtClean="0">
                <a:solidFill>
                  <a:schemeClr val="accent1"/>
                </a:solidFill>
              </a:rPr>
              <a:t>Do you need to manage and analyse </a:t>
            </a:r>
            <a:r>
              <a:rPr lang="en-GB" sz="2000" b="1" dirty="0">
                <a:solidFill>
                  <a:schemeClr val="accent1"/>
                </a:solidFill>
              </a:rPr>
              <a:t>large datasets, or to execute thousands of computational </a:t>
            </a:r>
            <a:r>
              <a:rPr lang="en-GB" sz="2000" b="1" dirty="0" smtClean="0">
                <a:solidFill>
                  <a:schemeClr val="accent1"/>
                </a:solidFill>
              </a:rPr>
              <a:t>tasks?</a:t>
            </a:r>
            <a:endParaRPr lang="en-GB" sz="2000" b="1" dirty="0">
              <a:solidFill>
                <a:schemeClr val="accent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875472" y="1916832"/>
            <a:ext cx="587299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/>
              <a:t>European federation of publicly-funded clusters</a:t>
            </a:r>
          </a:p>
          <a:p>
            <a:r>
              <a:rPr lang="en-GB" sz="1400" dirty="0"/>
              <a:t>for High-Throughput Computing (HTC</a:t>
            </a:r>
            <a:r>
              <a:rPr lang="en-GB" sz="1400" dirty="0" smtClean="0"/>
              <a:t>)</a:t>
            </a:r>
            <a:endParaRPr lang="en-GB" sz="1400" b="1" dirty="0" smtClean="0"/>
          </a:p>
          <a:p>
            <a:pPr marL="265113" indent="-176213">
              <a:buFont typeface="Arial" panose="020B0604020202020204" pitchFamily="34" charset="0"/>
              <a:buChar char="•"/>
            </a:pPr>
            <a:r>
              <a:rPr lang="en-GB" sz="1400" b="1" dirty="0" smtClean="0">
                <a:solidFill>
                  <a:schemeClr val="accent1"/>
                </a:solidFill>
              </a:rPr>
              <a:t>Grid </a:t>
            </a:r>
            <a:r>
              <a:rPr lang="en-GB" sz="1400" b="1" dirty="0">
                <a:solidFill>
                  <a:schemeClr val="accent1"/>
                </a:solidFill>
              </a:rPr>
              <a:t>Compute</a:t>
            </a:r>
            <a:r>
              <a:rPr lang="en-GB" sz="1400" dirty="0"/>
              <a:t>: run large-scale computational jobs</a:t>
            </a:r>
          </a:p>
          <a:p>
            <a:pPr marL="265113" indent="-176213">
              <a:buFont typeface="Arial" panose="020B0604020202020204" pitchFamily="34" charset="0"/>
              <a:buChar char="•"/>
            </a:pPr>
            <a:r>
              <a:rPr lang="en-GB" sz="1400" b="1" dirty="0">
                <a:solidFill>
                  <a:schemeClr val="accent1"/>
                </a:solidFill>
              </a:rPr>
              <a:t>Grid Storage</a:t>
            </a:r>
            <a:r>
              <a:rPr lang="en-GB" sz="1400" dirty="0"/>
              <a:t>: store/access/retrieve files</a:t>
            </a:r>
          </a:p>
          <a:p>
            <a:pPr marL="265113" indent="-176213">
              <a:buFont typeface="Arial" panose="020B0604020202020204" pitchFamily="34" charset="0"/>
              <a:buChar char="•"/>
            </a:pPr>
            <a:r>
              <a:rPr lang="en-GB" sz="1400" b="1" dirty="0">
                <a:solidFill>
                  <a:schemeClr val="accent1"/>
                </a:solidFill>
              </a:rPr>
              <a:t>File Transfer:</a:t>
            </a:r>
            <a:r>
              <a:rPr lang="en-GB" sz="1400" dirty="0"/>
              <a:t> file data movement service</a:t>
            </a:r>
          </a:p>
          <a:p>
            <a:pPr marL="265113" indent="-176213">
              <a:buFont typeface="Arial" panose="020B0604020202020204" pitchFamily="34" charset="0"/>
              <a:buChar char="•"/>
            </a:pPr>
            <a:r>
              <a:rPr lang="en-GB" sz="1400" b="1" dirty="0">
                <a:solidFill>
                  <a:schemeClr val="accent1"/>
                </a:solidFill>
              </a:rPr>
              <a:t>File Metadata Catalogue</a:t>
            </a:r>
            <a:r>
              <a:rPr lang="en-GB" sz="1400" dirty="0"/>
              <a:t>: metadata catalogue service</a:t>
            </a:r>
            <a:endParaRPr lang="en-GB" sz="1400" b="1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2861107" y="1970968"/>
            <a:ext cx="0" cy="12600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2875471" y="3787511"/>
            <a:ext cx="587299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b="1" dirty="0">
                <a:solidFill>
                  <a:schemeClr val="accent1"/>
                </a:solidFill>
              </a:rPr>
              <a:t>Integrate</a:t>
            </a:r>
            <a:r>
              <a:rPr lang="en-GB" sz="1400" dirty="0">
                <a:solidFill>
                  <a:schemeClr val="accent1"/>
                </a:solidFill>
              </a:rPr>
              <a:t> </a:t>
            </a:r>
            <a:r>
              <a:rPr lang="en-GB" sz="1400" dirty="0"/>
              <a:t>heterogeneous </a:t>
            </a:r>
            <a:r>
              <a:rPr lang="en-GB" sz="1400" dirty="0" smtClean="0"/>
              <a:t>infrastructure/technologies</a:t>
            </a:r>
            <a:endParaRPr lang="en-GB" sz="1400" dirty="0"/>
          </a:p>
        </p:txBody>
      </p:sp>
      <p:cxnSp>
        <p:nvCxnSpPr>
          <p:cNvPr id="24" name="Straight Connector 23"/>
          <p:cNvCxnSpPr/>
          <p:nvPr/>
        </p:nvCxnSpPr>
        <p:spPr>
          <a:xfrm>
            <a:off x="2861107" y="3787511"/>
            <a:ext cx="0" cy="3096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875471" y="3354302"/>
            <a:ext cx="587299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/>
              <a:t>Based on </a:t>
            </a:r>
            <a:r>
              <a:rPr lang="en-GB" sz="1400" b="1" dirty="0">
                <a:solidFill>
                  <a:schemeClr val="accent1"/>
                </a:solidFill>
              </a:rPr>
              <a:t>open standards</a:t>
            </a:r>
            <a:r>
              <a:rPr lang="en-GB" sz="1400" dirty="0"/>
              <a:t> and </a:t>
            </a:r>
            <a:r>
              <a:rPr lang="en-GB" sz="1400" b="1" dirty="0" smtClean="0">
                <a:solidFill>
                  <a:schemeClr val="accent1"/>
                </a:solidFill>
              </a:rPr>
              <a:t>open source</a:t>
            </a:r>
            <a:r>
              <a:rPr lang="en-GB" sz="1400" dirty="0" smtClean="0"/>
              <a:t> </a:t>
            </a:r>
            <a:r>
              <a:rPr lang="en-GB" sz="1400" b="1" dirty="0">
                <a:solidFill>
                  <a:schemeClr val="accent1"/>
                </a:solidFill>
              </a:rPr>
              <a:t>software</a:t>
            </a:r>
            <a:endParaRPr lang="en-GB" sz="14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>
            <a:off x="2861107" y="3352479"/>
            <a:ext cx="0" cy="3096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4017425" y="4317727"/>
            <a:ext cx="1109150" cy="276999"/>
          </a:xfrm>
          <a:prstGeom prst="rect">
            <a:avLst/>
          </a:prstGeom>
          <a:ln w="3175"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sz="1200" b="1" dirty="0" smtClean="0"/>
              <a:t>Added Value</a:t>
            </a:r>
            <a:endParaRPr lang="en-GB" sz="1200" b="1" dirty="0"/>
          </a:p>
        </p:txBody>
      </p:sp>
      <p:sp>
        <p:nvSpPr>
          <p:cNvPr id="1024" name="Rectangle 1023"/>
          <p:cNvSpPr/>
          <p:nvPr/>
        </p:nvSpPr>
        <p:spPr>
          <a:xfrm>
            <a:off x="683568" y="4725144"/>
            <a:ext cx="7920880" cy="1332000"/>
          </a:xfrm>
          <a:prstGeom prst="rect">
            <a:avLst/>
          </a:prstGeom>
          <a:ln w="3175">
            <a:noFill/>
          </a:ln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GB" sz="1600" b="1" dirty="0" smtClean="0">
                <a:solidFill>
                  <a:schemeClr val="accent1"/>
                </a:solidFill>
              </a:rPr>
              <a:t>Uniform </a:t>
            </a:r>
            <a:r>
              <a:rPr lang="en-GB" sz="1600" b="1" dirty="0">
                <a:solidFill>
                  <a:schemeClr val="accent1"/>
                </a:solidFill>
              </a:rPr>
              <a:t>access </a:t>
            </a:r>
            <a:r>
              <a:rPr lang="en-GB" sz="1600" dirty="0"/>
              <a:t>to distributed computing capabilities to run large-scale computational jobs processing big data and preventing single vendor </a:t>
            </a:r>
            <a:r>
              <a:rPr lang="en-GB" sz="1600" dirty="0" smtClean="0"/>
              <a:t>lock-in‏</a:t>
            </a:r>
          </a:p>
          <a:p>
            <a:pPr marL="285750" lvl="1" indent="-285750">
              <a:buFont typeface="Arial"/>
              <a:buChar char="•"/>
            </a:pPr>
            <a:r>
              <a:rPr lang="en-GB" sz="1600" dirty="0"/>
              <a:t>Possibility to </a:t>
            </a:r>
            <a:r>
              <a:rPr lang="en-GB" sz="1600" b="1" dirty="0">
                <a:solidFill>
                  <a:schemeClr val="accent1"/>
                </a:solidFill>
              </a:rPr>
              <a:t>federate your own </a:t>
            </a:r>
            <a:r>
              <a:rPr lang="en-GB" sz="1600" b="1" dirty="0" smtClean="0">
                <a:solidFill>
                  <a:schemeClr val="accent1"/>
                </a:solidFill>
              </a:rPr>
              <a:t>resources</a:t>
            </a:r>
          </a:p>
          <a:p>
            <a:pPr marL="285750" lvl="1" indent="-285750">
              <a:buFont typeface="Arial"/>
              <a:buChar char="•"/>
            </a:pPr>
            <a:r>
              <a:rPr lang="en-GB" sz="1600" dirty="0"/>
              <a:t>Facilitate </a:t>
            </a:r>
            <a:r>
              <a:rPr lang="en-GB" sz="1600" b="1" dirty="0">
                <a:solidFill>
                  <a:schemeClr val="accent1"/>
                </a:solidFill>
              </a:rPr>
              <a:t>collaboration</a:t>
            </a:r>
            <a:r>
              <a:rPr lang="en-GB" sz="1600" dirty="0">
                <a:solidFill>
                  <a:schemeClr val="accent1"/>
                </a:solidFill>
              </a:rPr>
              <a:t> </a:t>
            </a:r>
            <a:r>
              <a:rPr lang="en-GB" sz="1600" dirty="0"/>
              <a:t>across communities and </a:t>
            </a:r>
            <a:r>
              <a:rPr lang="en-GB" sz="1600" dirty="0" smtClean="0"/>
              <a:t>borders by </a:t>
            </a:r>
            <a:r>
              <a:rPr lang="en-GB" sz="1600" b="1" dirty="0" smtClean="0">
                <a:solidFill>
                  <a:schemeClr val="accent1"/>
                </a:solidFill>
              </a:rPr>
              <a:t>sharing compute and data</a:t>
            </a:r>
            <a:endParaRPr lang="en-GB" sz="1600" b="1" dirty="0">
              <a:solidFill>
                <a:schemeClr val="accent1"/>
              </a:solidFill>
            </a:endParaRPr>
          </a:p>
        </p:txBody>
      </p:sp>
      <p:sp>
        <p:nvSpPr>
          <p:cNvPr id="18" name="Bent-Up Arrow 17"/>
          <p:cNvSpPr/>
          <p:nvPr/>
        </p:nvSpPr>
        <p:spPr>
          <a:xfrm rot="16200000" flipH="1" flipV="1">
            <a:off x="966462" y="1773954"/>
            <a:ext cx="1674651" cy="1792003"/>
          </a:xfrm>
          <a:prstGeom prst="bentUpArrow">
            <a:avLst>
              <a:gd name="adj1" fmla="val 17730"/>
              <a:gd name="adj2" fmla="val 29050"/>
              <a:gd name="adj3" fmla="val 2068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28" name="Diagram 4"/>
          <p:cNvGraphicFramePr/>
          <p:nvPr>
            <p:extLst>
              <p:ext uri="{D42A27DB-BD31-4B8C-83A1-F6EECF244321}">
                <p14:modId xmlns:p14="http://schemas.microsoft.com/office/powerpoint/2010/main" val="3915010975"/>
              </p:ext>
            </p:extLst>
          </p:nvPr>
        </p:nvGraphicFramePr>
        <p:xfrm>
          <a:off x="219614" y="2080887"/>
          <a:ext cx="2088232" cy="2016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42" name="Left Brace 1041"/>
          <p:cNvSpPr/>
          <p:nvPr/>
        </p:nvSpPr>
        <p:spPr>
          <a:xfrm>
            <a:off x="539552" y="4725143"/>
            <a:ext cx="288032" cy="1332000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8498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Federated Cloud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e-Infrastructures for Earth Sciences - workshop </a:t>
            </a: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23528" y="1124744"/>
            <a:ext cx="8424935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sz="2000" b="1" dirty="0">
                <a:solidFill>
                  <a:schemeClr val="accent1"/>
                </a:solidFill>
              </a:rPr>
              <a:t>Do you need an infrastructure to deploy on-demand </a:t>
            </a:r>
            <a:r>
              <a:rPr lang="en-GB" sz="2000" b="1" dirty="0" smtClean="0">
                <a:solidFill>
                  <a:schemeClr val="accent1"/>
                </a:solidFill>
              </a:rPr>
              <a:t>IT services </a:t>
            </a:r>
            <a:r>
              <a:rPr lang="en-GB" sz="2000" b="1" dirty="0">
                <a:solidFill>
                  <a:schemeClr val="accent1"/>
                </a:solidFill>
              </a:rPr>
              <a:t>for managing and processing your research data?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875472" y="2043425"/>
            <a:ext cx="504490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/>
              <a:t>European federation of publicly-funded community clouds</a:t>
            </a:r>
          </a:p>
          <a:p>
            <a:pPr marL="273050" indent="-1778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1400" b="1" dirty="0" smtClean="0">
                <a:solidFill>
                  <a:schemeClr val="accent1"/>
                </a:solidFill>
              </a:rPr>
              <a:t>Cloud </a:t>
            </a:r>
            <a:r>
              <a:rPr lang="en-GB" sz="1400" b="1" dirty="0">
                <a:solidFill>
                  <a:schemeClr val="accent1"/>
                </a:solidFill>
              </a:rPr>
              <a:t>Compute</a:t>
            </a:r>
            <a:r>
              <a:rPr lang="en-GB" sz="1400" dirty="0"/>
              <a:t>: deploy/manage virtual machines (VM)</a:t>
            </a:r>
          </a:p>
          <a:p>
            <a:pPr marL="273050" indent="-1778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1400" b="1" dirty="0">
                <a:solidFill>
                  <a:schemeClr val="accent1"/>
                </a:solidFill>
              </a:rPr>
              <a:t>Cloud Storage</a:t>
            </a:r>
            <a:r>
              <a:rPr lang="en-GB" sz="1400" dirty="0"/>
              <a:t>: store/access/retrieve digital objects</a:t>
            </a:r>
          </a:p>
          <a:p>
            <a:pPr marL="273050" indent="-1778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1400" b="1" dirty="0">
                <a:solidFill>
                  <a:schemeClr val="accent1"/>
                </a:solidFill>
              </a:rPr>
              <a:t>Virtual Appliance </a:t>
            </a:r>
            <a:r>
              <a:rPr lang="en-GB" sz="1400" b="1" dirty="0" smtClean="0">
                <a:solidFill>
                  <a:schemeClr val="accent1"/>
                </a:solidFill>
              </a:rPr>
              <a:t>Marketplace</a:t>
            </a:r>
            <a:r>
              <a:rPr lang="en-GB" sz="1400" dirty="0"/>
              <a:t>: marketplace </a:t>
            </a:r>
            <a:r>
              <a:rPr lang="en-GB" sz="1400" dirty="0" smtClean="0"/>
              <a:t>for  </a:t>
            </a:r>
            <a:r>
              <a:rPr lang="en-GB" sz="1400" dirty="0"/>
              <a:t>application developers </a:t>
            </a:r>
            <a:r>
              <a:rPr lang="en-GB" sz="1400" dirty="0" smtClean="0"/>
              <a:t>and users</a:t>
            </a:r>
            <a:endParaRPr lang="en-GB" sz="1400" b="1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2861107" y="2060848"/>
            <a:ext cx="0" cy="93668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2864467" y="3555013"/>
            <a:ext cx="505590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b="1" dirty="0">
                <a:solidFill>
                  <a:schemeClr val="accent1"/>
                </a:solidFill>
              </a:rPr>
              <a:t>Integrate</a:t>
            </a:r>
            <a:r>
              <a:rPr lang="en-GB" sz="1400" dirty="0">
                <a:solidFill>
                  <a:schemeClr val="accent1"/>
                </a:solidFill>
              </a:rPr>
              <a:t> </a:t>
            </a:r>
            <a:r>
              <a:rPr lang="en-GB" sz="1400" b="1" dirty="0">
                <a:solidFill>
                  <a:schemeClr val="accent1"/>
                </a:solidFill>
              </a:rPr>
              <a:t>heterogeneous</a:t>
            </a:r>
            <a:r>
              <a:rPr lang="en-GB" sz="1400" dirty="0">
                <a:solidFill>
                  <a:schemeClr val="accent1"/>
                </a:solidFill>
              </a:rPr>
              <a:t> </a:t>
            </a:r>
            <a:r>
              <a:rPr lang="en-GB" sz="1400" b="1" dirty="0">
                <a:solidFill>
                  <a:schemeClr val="accent1"/>
                </a:solidFill>
              </a:rPr>
              <a:t>cloud technologies</a:t>
            </a:r>
            <a:endParaRPr lang="en-GB" sz="1400" dirty="0"/>
          </a:p>
          <a:p>
            <a:pPr marL="355600" indent="-182563">
              <a:buFont typeface="Arial" panose="020B0604020202020204" pitchFamily="34" charset="0"/>
              <a:buChar char="•"/>
            </a:pPr>
            <a:r>
              <a:rPr lang="en-GB" sz="1400" dirty="0" err="1"/>
              <a:t>OpenStack</a:t>
            </a:r>
            <a:r>
              <a:rPr lang="en-GB" sz="1400" dirty="0"/>
              <a:t>, </a:t>
            </a:r>
            <a:r>
              <a:rPr lang="en-GB" sz="1400" dirty="0" err="1"/>
              <a:t>OpenNebula</a:t>
            </a:r>
            <a:r>
              <a:rPr lang="en-GB" sz="1400" dirty="0"/>
              <a:t>, </a:t>
            </a:r>
            <a:r>
              <a:rPr lang="en-GB" sz="1400" dirty="0" err="1"/>
              <a:t>CloudStack</a:t>
            </a:r>
            <a:r>
              <a:rPr lang="en-GB" sz="1400" dirty="0"/>
              <a:t>,…</a:t>
            </a:r>
          </a:p>
          <a:p>
            <a:r>
              <a:rPr lang="en-GB" sz="1400" b="1" dirty="0">
                <a:solidFill>
                  <a:schemeClr val="accent1"/>
                </a:solidFill>
              </a:rPr>
              <a:t>Integrate with commercial </a:t>
            </a:r>
            <a:r>
              <a:rPr lang="en-GB" sz="1400" b="1" dirty="0" smtClean="0">
                <a:solidFill>
                  <a:schemeClr val="accent1"/>
                </a:solidFill>
              </a:rPr>
              <a:t>providers*</a:t>
            </a:r>
          </a:p>
          <a:p>
            <a:pPr marL="355600" lvl="1" indent="-168275">
              <a:buFont typeface="Arial" panose="020B0604020202020204" pitchFamily="34" charset="0"/>
              <a:buChar char="•"/>
            </a:pPr>
            <a:r>
              <a:rPr lang="en-GB" sz="1400" dirty="0" smtClean="0"/>
              <a:t>Within </a:t>
            </a:r>
            <a:r>
              <a:rPr lang="en-GB" sz="1400" dirty="0"/>
              <a:t>EGI or through the Helix Nebula Marketplace</a:t>
            </a:r>
          </a:p>
        </p:txBody>
      </p:sp>
      <p:cxnSp>
        <p:nvCxnSpPr>
          <p:cNvPr id="24" name="Straight Connector 23"/>
          <p:cNvCxnSpPr/>
          <p:nvPr/>
        </p:nvCxnSpPr>
        <p:spPr>
          <a:xfrm>
            <a:off x="2861107" y="3573016"/>
            <a:ext cx="0" cy="93610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875471" y="3121223"/>
            <a:ext cx="504490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/>
              <a:t>Based on </a:t>
            </a:r>
            <a:r>
              <a:rPr lang="en-GB" sz="1400" b="1" dirty="0">
                <a:solidFill>
                  <a:schemeClr val="accent1"/>
                </a:solidFill>
              </a:rPr>
              <a:t>open standards</a:t>
            </a:r>
            <a:r>
              <a:rPr lang="en-GB" sz="1400" dirty="0"/>
              <a:t> and </a:t>
            </a:r>
            <a:r>
              <a:rPr lang="en-GB" sz="1400" b="1" dirty="0" smtClean="0">
                <a:solidFill>
                  <a:schemeClr val="accent1"/>
                </a:solidFill>
              </a:rPr>
              <a:t>open source</a:t>
            </a:r>
            <a:r>
              <a:rPr lang="en-GB" sz="1400" dirty="0" smtClean="0"/>
              <a:t> </a:t>
            </a:r>
            <a:r>
              <a:rPr lang="en-GB" sz="1400" b="1" dirty="0">
                <a:solidFill>
                  <a:schemeClr val="accent1"/>
                </a:solidFill>
              </a:rPr>
              <a:t>software</a:t>
            </a:r>
            <a:endParaRPr lang="en-GB" sz="14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>
            <a:off x="2861107" y="3119400"/>
            <a:ext cx="0" cy="3096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4039855" y="4700763"/>
            <a:ext cx="1109150" cy="276999"/>
          </a:xfrm>
          <a:prstGeom prst="rect">
            <a:avLst/>
          </a:prstGeom>
          <a:ln w="3175"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sz="1200" b="1" dirty="0" smtClean="0"/>
              <a:t>Added Value</a:t>
            </a:r>
            <a:endParaRPr lang="en-GB" sz="1200" b="1" dirty="0"/>
          </a:p>
        </p:txBody>
      </p:sp>
      <p:sp>
        <p:nvSpPr>
          <p:cNvPr id="1024" name="Rectangle 1023"/>
          <p:cNvSpPr/>
          <p:nvPr/>
        </p:nvSpPr>
        <p:spPr>
          <a:xfrm>
            <a:off x="849564" y="5085184"/>
            <a:ext cx="8114924" cy="954107"/>
          </a:xfrm>
          <a:prstGeom prst="rect">
            <a:avLst/>
          </a:prstGeom>
          <a:ln w="3175">
            <a:noFill/>
          </a:ln>
        </p:spPr>
        <p:txBody>
          <a:bodyPr wrap="square">
            <a:spAutoFit/>
          </a:bodyPr>
          <a:lstStyle/>
          <a:p>
            <a:pPr marL="182563" lvl="1" indent="-182563">
              <a:buFont typeface="Arial"/>
              <a:buChar char="•"/>
            </a:pPr>
            <a:r>
              <a:rPr lang="en-GB" sz="1400" dirty="0" smtClean="0"/>
              <a:t>Promotion of open cloud standards for uniform </a:t>
            </a:r>
            <a:r>
              <a:rPr lang="en-GB" sz="1400" dirty="0"/>
              <a:t>access, </a:t>
            </a:r>
            <a:r>
              <a:rPr lang="en-GB" sz="1400" b="1" dirty="0">
                <a:solidFill>
                  <a:schemeClr val="accent1"/>
                </a:solidFill>
              </a:rPr>
              <a:t>no lock-in </a:t>
            </a:r>
            <a:r>
              <a:rPr lang="en-GB" sz="1400" dirty="0"/>
              <a:t>and </a:t>
            </a:r>
            <a:r>
              <a:rPr lang="en-GB" sz="1400" b="1" dirty="0">
                <a:solidFill>
                  <a:schemeClr val="accent1"/>
                </a:solidFill>
              </a:rPr>
              <a:t>on-demand scale out </a:t>
            </a:r>
            <a:r>
              <a:rPr lang="en-GB" sz="1400" dirty="0"/>
              <a:t>capabilities</a:t>
            </a:r>
          </a:p>
          <a:p>
            <a:pPr marL="182563" lvl="1" indent="-182563">
              <a:buFont typeface="Arial"/>
              <a:buChar char="•"/>
            </a:pPr>
            <a:r>
              <a:rPr lang="en-GB" sz="1400" dirty="0"/>
              <a:t>Easy deployment of </a:t>
            </a:r>
            <a:r>
              <a:rPr lang="en-GB" sz="1400" b="1" dirty="0">
                <a:solidFill>
                  <a:schemeClr val="accent1"/>
                </a:solidFill>
              </a:rPr>
              <a:t>own/customised </a:t>
            </a:r>
            <a:r>
              <a:rPr lang="en-GB" sz="1400" b="1" dirty="0" smtClean="0">
                <a:solidFill>
                  <a:schemeClr val="accent1"/>
                </a:solidFill>
              </a:rPr>
              <a:t>services clouds</a:t>
            </a:r>
            <a:endParaRPr lang="en-GB" sz="1400" dirty="0">
              <a:solidFill>
                <a:srgbClr val="4F81BD"/>
              </a:solidFill>
            </a:endParaRPr>
          </a:p>
          <a:p>
            <a:pPr marL="182563" lvl="1" indent="-182563">
              <a:buFont typeface="Arial"/>
              <a:buChar char="•"/>
            </a:pPr>
            <a:r>
              <a:rPr lang="en-GB" sz="1400" b="1" dirty="0">
                <a:solidFill>
                  <a:schemeClr val="accent1"/>
                </a:solidFill>
              </a:rPr>
              <a:t>Efficiency</a:t>
            </a:r>
            <a:r>
              <a:rPr lang="en-GB" sz="1400" dirty="0">
                <a:solidFill>
                  <a:schemeClr val="accent1"/>
                </a:solidFill>
              </a:rPr>
              <a:t> </a:t>
            </a:r>
            <a:r>
              <a:rPr lang="en-GB" sz="1400" dirty="0"/>
              <a:t>by </a:t>
            </a:r>
            <a:r>
              <a:rPr lang="en-GB" sz="1400" b="1" dirty="0">
                <a:solidFill>
                  <a:schemeClr val="accent1"/>
                </a:solidFill>
              </a:rPr>
              <a:t>co-locating big data + cloud computing</a:t>
            </a:r>
            <a:endParaRPr lang="en-GB" sz="1400" dirty="0"/>
          </a:p>
        </p:txBody>
      </p:sp>
      <p:sp>
        <p:nvSpPr>
          <p:cNvPr id="18" name="Bent-Up Arrow 17"/>
          <p:cNvSpPr/>
          <p:nvPr/>
        </p:nvSpPr>
        <p:spPr>
          <a:xfrm rot="16200000" flipH="1" flipV="1">
            <a:off x="966462" y="1773954"/>
            <a:ext cx="1674651" cy="1792003"/>
          </a:xfrm>
          <a:prstGeom prst="bentUpArrow">
            <a:avLst>
              <a:gd name="adj1" fmla="val 17730"/>
              <a:gd name="adj2" fmla="val 29050"/>
              <a:gd name="adj3" fmla="val 2068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28" name="Diagram 4"/>
          <p:cNvGraphicFramePr/>
          <p:nvPr>
            <p:extLst>
              <p:ext uri="{D42A27DB-BD31-4B8C-83A1-F6EECF244321}">
                <p14:modId xmlns:p14="http://schemas.microsoft.com/office/powerpoint/2010/main" val="1219926546"/>
              </p:ext>
            </p:extLst>
          </p:nvPr>
        </p:nvGraphicFramePr>
        <p:xfrm>
          <a:off x="219614" y="2080887"/>
          <a:ext cx="2088232" cy="2016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42" name="Left Brace 1041"/>
          <p:cNvSpPr/>
          <p:nvPr/>
        </p:nvSpPr>
        <p:spPr>
          <a:xfrm>
            <a:off x="539552" y="5085291"/>
            <a:ext cx="288032" cy="954000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2763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Federated Operations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e-Infrastructures for Earth Sciences - workshop </a:t>
            </a: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23528" y="1124744"/>
            <a:ext cx="8424935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sz="2000" b="1" dirty="0">
                <a:solidFill>
                  <a:schemeClr val="accent1"/>
                </a:solidFill>
              </a:rPr>
              <a:t>Do you need operational services and tools to run a distributed IT infrastructure for research?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875472" y="1916832"/>
            <a:ext cx="515291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/>
              <a:t>T</a:t>
            </a:r>
            <a:r>
              <a:rPr lang="en-GB" sz="1400" dirty="0" smtClean="0"/>
              <a:t>echnologies</a:t>
            </a:r>
            <a:r>
              <a:rPr lang="en-GB" sz="1400" dirty="0"/>
              <a:t>, processes and </a:t>
            </a:r>
            <a:r>
              <a:rPr lang="en-GB" sz="1400" dirty="0" smtClean="0"/>
              <a:t>expertise:</a:t>
            </a:r>
          </a:p>
          <a:p>
            <a:pPr marL="271463" indent="-177800">
              <a:buFont typeface="Arial" panose="020B0604020202020204" pitchFamily="34" charset="0"/>
              <a:buChar char="•"/>
            </a:pPr>
            <a:r>
              <a:rPr lang="en-GB" sz="1400" dirty="0" smtClean="0"/>
              <a:t>To manage operations </a:t>
            </a:r>
            <a:r>
              <a:rPr lang="en-GB" sz="1400" dirty="0"/>
              <a:t>of </a:t>
            </a:r>
            <a:r>
              <a:rPr lang="en-GB" sz="1400" dirty="0" smtClean="0"/>
              <a:t>heterogeneous  distributed infrastructures</a:t>
            </a:r>
          </a:p>
          <a:p>
            <a:pPr marL="271463" indent="-177800">
              <a:buFont typeface="Arial" panose="020B0604020202020204" pitchFamily="34" charset="0"/>
              <a:buChar char="•"/>
            </a:pPr>
            <a:r>
              <a:rPr lang="en-GB" sz="1400" dirty="0" smtClean="0"/>
              <a:t>To </a:t>
            </a:r>
            <a:r>
              <a:rPr lang="en-GB" sz="1400" dirty="0"/>
              <a:t>integrate resources from multiple independent providers with </a:t>
            </a:r>
            <a:r>
              <a:rPr lang="en-GB" sz="1400" dirty="0" smtClean="0"/>
              <a:t>lightweight </a:t>
            </a:r>
            <a:r>
              <a:rPr lang="en-GB" sz="1400" dirty="0"/>
              <a:t>central </a:t>
            </a:r>
            <a:r>
              <a:rPr lang="en-GB" sz="1400" dirty="0" smtClean="0"/>
              <a:t>coordination</a:t>
            </a:r>
            <a:endParaRPr lang="en-GB" sz="1400" b="1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2850102" y="1988840"/>
            <a:ext cx="0" cy="10080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2864467" y="3555013"/>
            <a:ext cx="5163917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8288" lvl="1" indent="-182563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1400" b="1" dirty="0" smtClean="0">
                <a:solidFill>
                  <a:schemeClr val="accent1"/>
                </a:solidFill>
              </a:rPr>
              <a:t>Operations, Technology, and </a:t>
            </a:r>
            <a:r>
              <a:rPr lang="en-GB" sz="1400" b="1" dirty="0">
                <a:solidFill>
                  <a:schemeClr val="accent1"/>
                </a:solidFill>
              </a:rPr>
              <a:t>Security </a:t>
            </a:r>
            <a:r>
              <a:rPr lang="en-GB" sz="1400" b="1" dirty="0" smtClean="0">
                <a:solidFill>
                  <a:schemeClr val="accent1"/>
                </a:solidFill>
              </a:rPr>
              <a:t>Coordination</a:t>
            </a:r>
            <a:endParaRPr lang="en-GB" sz="1400" b="1" dirty="0">
              <a:solidFill>
                <a:schemeClr val="accent1"/>
              </a:solidFill>
            </a:endParaRPr>
          </a:p>
          <a:p>
            <a:pPr marL="268288" lvl="1" indent="-182563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1400" b="1" dirty="0" smtClean="0">
                <a:solidFill>
                  <a:schemeClr val="accent1"/>
                </a:solidFill>
              </a:rPr>
              <a:t>Helpdesk </a:t>
            </a:r>
            <a:r>
              <a:rPr lang="en-GB" sz="1400" b="1" dirty="0">
                <a:solidFill>
                  <a:schemeClr val="accent1"/>
                </a:solidFill>
              </a:rPr>
              <a:t>support</a:t>
            </a:r>
          </a:p>
          <a:p>
            <a:pPr marL="268288" lvl="1" indent="-182563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1400" b="1" dirty="0" smtClean="0">
                <a:solidFill>
                  <a:schemeClr val="accent1"/>
                </a:solidFill>
              </a:rPr>
              <a:t>Governance &amp; Project specialised consultancy </a:t>
            </a:r>
            <a:r>
              <a:rPr lang="en-GB" sz="1400" b="1" dirty="0">
                <a:solidFill>
                  <a:schemeClr val="accent1"/>
                </a:solidFill>
              </a:rPr>
              <a:t>services</a:t>
            </a:r>
          </a:p>
          <a:p>
            <a:pPr marL="268288" lvl="1" indent="-182563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1400" b="1" dirty="0" smtClean="0">
                <a:solidFill>
                  <a:schemeClr val="accent1"/>
                </a:solidFill>
              </a:rPr>
              <a:t>Technical </a:t>
            </a:r>
            <a:r>
              <a:rPr lang="en-GB" sz="1400" b="1" dirty="0">
                <a:solidFill>
                  <a:schemeClr val="accent1"/>
                </a:solidFill>
              </a:rPr>
              <a:t>consultancy and </a:t>
            </a:r>
            <a:r>
              <a:rPr lang="en-GB" sz="1400" b="1" dirty="0" smtClean="0">
                <a:solidFill>
                  <a:schemeClr val="accent1"/>
                </a:solidFill>
              </a:rPr>
              <a:t>support</a:t>
            </a:r>
          </a:p>
          <a:p>
            <a:pPr marL="268288" lvl="1" indent="-182563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1400" b="1" dirty="0" smtClean="0">
                <a:solidFill>
                  <a:schemeClr val="accent1"/>
                </a:solidFill>
              </a:rPr>
              <a:t>Distributed service registry, accounting, monitoring, </a:t>
            </a:r>
            <a:endParaRPr lang="en-GB" sz="1400" dirty="0"/>
          </a:p>
        </p:txBody>
      </p:sp>
      <p:cxnSp>
        <p:nvCxnSpPr>
          <p:cNvPr id="24" name="Straight Connector 23"/>
          <p:cNvCxnSpPr/>
          <p:nvPr/>
        </p:nvCxnSpPr>
        <p:spPr>
          <a:xfrm>
            <a:off x="2861107" y="3573016"/>
            <a:ext cx="0" cy="10800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843808" y="3121223"/>
            <a:ext cx="515291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 smtClean="0"/>
              <a:t>Relies on </a:t>
            </a:r>
            <a:r>
              <a:rPr lang="en-GB" sz="1400" dirty="0"/>
              <a:t>the </a:t>
            </a:r>
            <a:r>
              <a:rPr lang="en-GB" sz="1400" dirty="0" smtClean="0"/>
              <a:t>best practices for IT service management (</a:t>
            </a:r>
            <a:r>
              <a:rPr lang="en-GB" sz="1400" dirty="0" err="1"/>
              <a:t>F</a:t>
            </a:r>
            <a:r>
              <a:rPr lang="en-GB" sz="1400" dirty="0" err="1" smtClean="0"/>
              <a:t>itSM</a:t>
            </a:r>
            <a:r>
              <a:rPr lang="en-GB" sz="1400" dirty="0" smtClean="0"/>
              <a:t>)</a:t>
            </a:r>
            <a:endParaRPr lang="en-GB" sz="14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>
            <a:off x="2861107" y="3119400"/>
            <a:ext cx="0" cy="3096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4039855" y="4941168"/>
            <a:ext cx="1109150" cy="276999"/>
          </a:xfrm>
          <a:prstGeom prst="rect">
            <a:avLst/>
          </a:prstGeom>
          <a:ln w="3175"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sz="1200" b="1" dirty="0" smtClean="0"/>
              <a:t>Added Value</a:t>
            </a:r>
            <a:endParaRPr lang="en-GB" sz="1200" b="1" dirty="0"/>
          </a:p>
        </p:txBody>
      </p:sp>
      <p:sp>
        <p:nvSpPr>
          <p:cNvPr id="1024" name="Rectangle 1023"/>
          <p:cNvSpPr/>
          <p:nvPr/>
        </p:nvSpPr>
        <p:spPr>
          <a:xfrm>
            <a:off x="849564" y="5282624"/>
            <a:ext cx="7394844" cy="738664"/>
          </a:xfrm>
          <a:prstGeom prst="rect">
            <a:avLst/>
          </a:prstGeom>
          <a:ln w="3175">
            <a:noFill/>
          </a:ln>
        </p:spPr>
        <p:txBody>
          <a:bodyPr wrap="square">
            <a:spAutoFit/>
          </a:bodyPr>
          <a:lstStyle/>
          <a:p>
            <a:pPr marL="182563" lvl="1" indent="-182563">
              <a:buFont typeface="Arial"/>
              <a:buChar char="•"/>
            </a:pPr>
            <a:r>
              <a:rPr lang="en-GB" sz="1400" dirty="0"/>
              <a:t>A cost-efficient framework to manage operations within a federated environment, while retaining responsibility of local infrastructure</a:t>
            </a:r>
            <a:r>
              <a:rPr lang="en-GB" sz="1400" dirty="0" smtClean="0"/>
              <a:t>.</a:t>
            </a:r>
          </a:p>
          <a:p>
            <a:pPr marL="182563" lvl="1" indent="-182563">
              <a:buFont typeface="Arial"/>
              <a:buChar char="•"/>
            </a:pPr>
            <a:r>
              <a:rPr lang="en-GB" sz="1400" dirty="0" smtClean="0"/>
              <a:t>Allows efficient </a:t>
            </a:r>
            <a:r>
              <a:rPr lang="en-GB" sz="1400" dirty="0"/>
              <a:t>implementation of Best Management Practices for IT services</a:t>
            </a:r>
          </a:p>
        </p:txBody>
      </p:sp>
      <p:sp>
        <p:nvSpPr>
          <p:cNvPr id="18" name="Bent-Up Arrow 17"/>
          <p:cNvSpPr/>
          <p:nvPr/>
        </p:nvSpPr>
        <p:spPr>
          <a:xfrm rot="16200000" flipH="1" flipV="1">
            <a:off x="966462" y="1773954"/>
            <a:ext cx="1674651" cy="1792003"/>
          </a:xfrm>
          <a:prstGeom prst="bentUpArrow">
            <a:avLst>
              <a:gd name="adj1" fmla="val 17730"/>
              <a:gd name="adj2" fmla="val 29050"/>
              <a:gd name="adj3" fmla="val 2068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28" name="Diagram 4"/>
          <p:cNvGraphicFramePr/>
          <p:nvPr>
            <p:extLst>
              <p:ext uri="{D42A27DB-BD31-4B8C-83A1-F6EECF244321}">
                <p14:modId xmlns:p14="http://schemas.microsoft.com/office/powerpoint/2010/main" val="4247256333"/>
              </p:ext>
            </p:extLst>
          </p:nvPr>
        </p:nvGraphicFramePr>
        <p:xfrm>
          <a:off x="219614" y="2080887"/>
          <a:ext cx="2088232" cy="2016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42" name="Left Brace 1041"/>
          <p:cNvSpPr/>
          <p:nvPr/>
        </p:nvSpPr>
        <p:spPr>
          <a:xfrm>
            <a:off x="539552" y="5283288"/>
            <a:ext cx="288032" cy="738000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69157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200" dirty="0"/>
              <a:t>Community-Driven Innovation </a:t>
            </a:r>
            <a:br>
              <a:rPr lang="en-GB" sz="3200" dirty="0"/>
            </a:br>
            <a:r>
              <a:rPr lang="en-GB" sz="3200" dirty="0" smtClean="0"/>
              <a:t>&amp; </a:t>
            </a:r>
            <a:r>
              <a:rPr lang="en-GB" sz="3200" dirty="0"/>
              <a:t>Support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e-Infrastructures for Earth Sciences - workshop </a:t>
            </a: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843808" y="2043997"/>
            <a:ext cx="5328592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 smtClean="0"/>
              <a:t>Expert </a:t>
            </a:r>
            <a:r>
              <a:rPr lang="en-GB" sz="1400" b="1" dirty="0" smtClean="0">
                <a:solidFill>
                  <a:schemeClr val="accent1"/>
                </a:solidFill>
              </a:rPr>
              <a:t>assistance</a:t>
            </a:r>
            <a:r>
              <a:rPr lang="en-GB" sz="1400" dirty="0" smtClean="0">
                <a:solidFill>
                  <a:schemeClr val="accent1"/>
                </a:solidFill>
              </a:rPr>
              <a:t> </a:t>
            </a:r>
            <a:r>
              <a:rPr lang="en-GB" sz="1400" dirty="0" smtClean="0"/>
              <a:t>for </a:t>
            </a:r>
            <a:r>
              <a:rPr lang="en-GB" sz="1400" dirty="0"/>
              <a:t>easy and seamless integration and access to the computing and data services</a:t>
            </a:r>
          </a:p>
          <a:p>
            <a:pPr marL="269875" lvl="1" indent="-168275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1400" b="1" dirty="0" smtClean="0">
                <a:solidFill>
                  <a:schemeClr val="accent1"/>
                </a:solidFill>
              </a:rPr>
              <a:t>European Distributed </a:t>
            </a:r>
            <a:r>
              <a:rPr lang="en-GB" sz="1400" b="1" dirty="0">
                <a:solidFill>
                  <a:schemeClr val="accent1"/>
                </a:solidFill>
              </a:rPr>
              <a:t>Competence Centres</a:t>
            </a:r>
          </a:p>
          <a:p>
            <a:pPr marL="269875" lvl="1" indent="-168275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1400" dirty="0" smtClean="0"/>
              <a:t>Leveraging expertise of </a:t>
            </a:r>
            <a:r>
              <a:rPr lang="en-GB" sz="1400" b="1" dirty="0" smtClean="0">
                <a:solidFill>
                  <a:schemeClr val="accent1"/>
                </a:solidFill>
              </a:rPr>
              <a:t>user communities </a:t>
            </a:r>
            <a:r>
              <a:rPr lang="en-GB" sz="1400" dirty="0" smtClean="0"/>
              <a:t>and </a:t>
            </a:r>
            <a:r>
              <a:rPr lang="en-GB" sz="1400" b="1" dirty="0" smtClean="0">
                <a:solidFill>
                  <a:schemeClr val="accent1"/>
                </a:solidFill>
              </a:rPr>
              <a:t>technology providers</a:t>
            </a:r>
          </a:p>
          <a:p>
            <a:pPr marL="269875" lvl="1" indent="-168275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1400" dirty="0" smtClean="0"/>
              <a:t>Partnership with </a:t>
            </a:r>
            <a:r>
              <a:rPr lang="en-GB" sz="1400" b="1" dirty="0" smtClean="0">
                <a:solidFill>
                  <a:schemeClr val="accent1"/>
                </a:solidFill>
              </a:rPr>
              <a:t>National Grid Initiatives and external competence centres</a:t>
            </a:r>
            <a:endParaRPr lang="en-GB" sz="1400" b="1" dirty="0">
              <a:solidFill>
                <a:schemeClr val="accent1"/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2827685" y="2043997"/>
            <a:ext cx="0" cy="16020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843808" y="3841303"/>
            <a:ext cx="532859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/>
              <a:t>Support at both </a:t>
            </a:r>
            <a:r>
              <a:rPr lang="en-GB" sz="1400" b="1" dirty="0">
                <a:solidFill>
                  <a:schemeClr val="accent1"/>
                </a:solidFill>
              </a:rPr>
              <a:t>national</a:t>
            </a:r>
            <a:r>
              <a:rPr lang="en-GB" sz="1400" dirty="0">
                <a:solidFill>
                  <a:schemeClr val="accent1"/>
                </a:solidFill>
              </a:rPr>
              <a:t> </a:t>
            </a:r>
            <a:r>
              <a:rPr lang="en-GB" sz="1400" dirty="0"/>
              <a:t>and </a:t>
            </a:r>
            <a:r>
              <a:rPr lang="en-GB" sz="1400" b="1" dirty="0">
                <a:solidFill>
                  <a:schemeClr val="accent1"/>
                </a:solidFill>
              </a:rPr>
              <a:t>EU level</a:t>
            </a:r>
          </a:p>
        </p:txBody>
      </p:sp>
      <p:cxnSp>
        <p:nvCxnSpPr>
          <p:cNvPr id="29" name="Straight Connector 28"/>
          <p:cNvCxnSpPr/>
          <p:nvPr/>
        </p:nvCxnSpPr>
        <p:spPr>
          <a:xfrm>
            <a:off x="2843808" y="3858526"/>
            <a:ext cx="0" cy="3096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1547680" y="3356992"/>
            <a:ext cx="144000" cy="14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Bent-Up Arrow 17"/>
          <p:cNvSpPr/>
          <p:nvPr/>
        </p:nvSpPr>
        <p:spPr>
          <a:xfrm rot="16200000" flipH="1" flipV="1">
            <a:off x="966462" y="1773954"/>
            <a:ext cx="1674651" cy="1792003"/>
          </a:xfrm>
          <a:prstGeom prst="bentUpArrow">
            <a:avLst>
              <a:gd name="adj1" fmla="val 17730"/>
              <a:gd name="adj2" fmla="val 29050"/>
              <a:gd name="adj3" fmla="val 2068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19" name="Diagram 4"/>
          <p:cNvGraphicFramePr/>
          <p:nvPr>
            <p:extLst>
              <p:ext uri="{D42A27DB-BD31-4B8C-83A1-F6EECF244321}">
                <p14:modId xmlns:p14="http://schemas.microsoft.com/office/powerpoint/2010/main" val="1744522399"/>
              </p:ext>
            </p:extLst>
          </p:nvPr>
        </p:nvGraphicFramePr>
        <p:xfrm>
          <a:off x="219614" y="2080887"/>
          <a:ext cx="2088232" cy="2016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1" name="Rectangle 20"/>
          <p:cNvSpPr/>
          <p:nvPr/>
        </p:nvSpPr>
        <p:spPr>
          <a:xfrm>
            <a:off x="323528" y="1124744"/>
            <a:ext cx="8424935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sz="2000" b="1" dirty="0">
                <a:solidFill>
                  <a:schemeClr val="accent1"/>
                </a:solidFill>
              </a:rPr>
              <a:t>Do you want to discover and implement the best approach to your data-intensive compute needs</a:t>
            </a:r>
            <a:r>
              <a:rPr lang="en-GB" sz="2000" b="1" dirty="0" smtClean="0">
                <a:solidFill>
                  <a:schemeClr val="accent1"/>
                </a:solidFill>
              </a:rPr>
              <a:t>?</a:t>
            </a:r>
            <a:endParaRPr lang="en-GB" sz="2000" b="1" dirty="0">
              <a:solidFill>
                <a:schemeClr val="accent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017425" y="4520153"/>
            <a:ext cx="1109150" cy="276999"/>
          </a:xfrm>
          <a:prstGeom prst="rect">
            <a:avLst/>
          </a:prstGeom>
          <a:ln w="3175"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sz="1200" b="1" dirty="0" smtClean="0"/>
              <a:t>Added Value</a:t>
            </a:r>
            <a:endParaRPr lang="en-GB" sz="1200" b="1" dirty="0"/>
          </a:p>
        </p:txBody>
      </p:sp>
      <p:sp>
        <p:nvSpPr>
          <p:cNvPr id="35" name="Rectangle 34"/>
          <p:cNvSpPr/>
          <p:nvPr/>
        </p:nvSpPr>
        <p:spPr>
          <a:xfrm>
            <a:off x="1223628" y="4995173"/>
            <a:ext cx="5472608" cy="954107"/>
          </a:xfrm>
          <a:prstGeom prst="rect">
            <a:avLst/>
          </a:prstGeom>
          <a:ln w="3175">
            <a:noFill/>
          </a:ln>
        </p:spPr>
        <p:txBody>
          <a:bodyPr wrap="square">
            <a:spAutoFit/>
          </a:bodyPr>
          <a:lstStyle/>
          <a:p>
            <a:pPr marL="285750" lvl="0" indent="-285750">
              <a:buFont typeface="Arial"/>
              <a:buChar char="•"/>
            </a:pPr>
            <a:r>
              <a:rPr lang="en-GB" sz="1400" b="1" dirty="0">
                <a:solidFill>
                  <a:srgbClr val="0067B1"/>
                </a:solidFill>
              </a:rPr>
              <a:t>Avoid duplication </a:t>
            </a:r>
            <a:r>
              <a:rPr lang="en-GB" sz="1400" dirty="0">
                <a:solidFill>
                  <a:srgbClr val="000000"/>
                </a:solidFill>
              </a:rPr>
              <a:t>of solutions</a:t>
            </a:r>
          </a:p>
          <a:p>
            <a:pPr marL="285750" lvl="0" indent="-285750">
              <a:buFont typeface="Arial"/>
              <a:buChar char="•"/>
            </a:pPr>
            <a:r>
              <a:rPr lang="en-GB" sz="1400" b="1" dirty="0">
                <a:solidFill>
                  <a:srgbClr val="0067B1"/>
                </a:solidFill>
              </a:rPr>
              <a:t>Leverage</a:t>
            </a:r>
            <a:r>
              <a:rPr lang="en-GB" sz="1400" dirty="0">
                <a:solidFill>
                  <a:srgbClr val="0067B1"/>
                </a:solidFill>
              </a:rPr>
              <a:t> </a:t>
            </a:r>
            <a:r>
              <a:rPr lang="en-GB" sz="1400" dirty="0">
                <a:solidFill>
                  <a:srgbClr val="000000"/>
                </a:solidFill>
              </a:rPr>
              <a:t>expertise from the community </a:t>
            </a:r>
          </a:p>
          <a:p>
            <a:pPr marL="285750" lvl="0" indent="-285750">
              <a:buFont typeface="Arial"/>
              <a:buChar char="•"/>
            </a:pPr>
            <a:r>
              <a:rPr lang="en-GB" sz="1400" dirty="0">
                <a:solidFill>
                  <a:srgbClr val="000000"/>
                </a:solidFill>
              </a:rPr>
              <a:t>Facilitate </a:t>
            </a:r>
            <a:r>
              <a:rPr lang="en-GB" sz="1400" b="1" dirty="0">
                <a:solidFill>
                  <a:srgbClr val="0067B1"/>
                </a:solidFill>
              </a:rPr>
              <a:t>collaboration</a:t>
            </a:r>
            <a:r>
              <a:rPr lang="en-GB" sz="1400" dirty="0">
                <a:solidFill>
                  <a:srgbClr val="0067B1"/>
                </a:solidFill>
              </a:rPr>
              <a:t> </a:t>
            </a:r>
            <a:r>
              <a:rPr lang="en-GB" sz="1400" dirty="0">
                <a:solidFill>
                  <a:srgbClr val="000000"/>
                </a:solidFill>
              </a:rPr>
              <a:t>across communities and borders‏</a:t>
            </a:r>
          </a:p>
          <a:p>
            <a:pPr marL="285750" lvl="1" indent="-285750">
              <a:buFont typeface="Arial"/>
              <a:buChar char="•"/>
            </a:pPr>
            <a:r>
              <a:rPr lang="en-GB" sz="1400" b="1" dirty="0">
                <a:solidFill>
                  <a:srgbClr val="0067B1"/>
                </a:solidFill>
              </a:rPr>
              <a:t>User-driven innovation</a:t>
            </a:r>
          </a:p>
        </p:txBody>
      </p:sp>
      <p:sp>
        <p:nvSpPr>
          <p:cNvPr id="40" name="Left Brace 39"/>
          <p:cNvSpPr/>
          <p:nvPr/>
        </p:nvSpPr>
        <p:spPr>
          <a:xfrm>
            <a:off x="1115616" y="4995280"/>
            <a:ext cx="199004" cy="954000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67449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 smtClean="0"/>
              <a:t>Principles of the federation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63688" y="1340768"/>
            <a:ext cx="7200800" cy="4741987"/>
          </a:xfrm>
        </p:spPr>
        <p:txBody>
          <a:bodyPr anchor="ctr"/>
          <a:lstStyle/>
          <a:p>
            <a:pPr>
              <a:buClr>
                <a:schemeClr val="tx1"/>
              </a:buClr>
            </a:pPr>
            <a:r>
              <a:rPr lang="en-GB" sz="2800" dirty="0" smtClean="0">
                <a:solidFill>
                  <a:schemeClr val="accent1"/>
                </a:solidFill>
              </a:rPr>
              <a:t>Uniform, secure </a:t>
            </a:r>
            <a:r>
              <a:rPr lang="en-GB" sz="2800" dirty="0" smtClean="0">
                <a:solidFill>
                  <a:schemeClr val="accent1"/>
                </a:solidFill>
              </a:rPr>
              <a:t>access </a:t>
            </a:r>
            <a:r>
              <a:rPr lang="en-GB" sz="2800" dirty="0" smtClean="0"/>
              <a:t>to multi-disciplinary </a:t>
            </a:r>
            <a:r>
              <a:rPr lang="en-GB" sz="2800" dirty="0" smtClean="0">
                <a:solidFill>
                  <a:schemeClr val="accent1"/>
                </a:solidFill>
              </a:rPr>
              <a:t>heterogeneous </a:t>
            </a:r>
            <a:r>
              <a:rPr lang="en-GB" sz="2800" dirty="0" smtClean="0"/>
              <a:t>data management and </a:t>
            </a:r>
            <a:r>
              <a:rPr lang="en-GB" sz="2800" dirty="0" smtClean="0"/>
              <a:t>compute </a:t>
            </a:r>
            <a:r>
              <a:rPr lang="en-GB" sz="2800" dirty="0" smtClean="0"/>
              <a:t>services and </a:t>
            </a:r>
            <a:r>
              <a:rPr lang="en-GB" sz="2800" dirty="0" smtClean="0">
                <a:solidFill>
                  <a:srgbClr val="4F81BD"/>
                </a:solidFill>
              </a:rPr>
              <a:t>capacity provisioning</a:t>
            </a:r>
            <a:endParaRPr lang="en-GB" sz="2800" dirty="0" smtClean="0">
              <a:solidFill>
                <a:srgbClr val="4F81BD"/>
              </a:solidFill>
            </a:endParaRPr>
          </a:p>
          <a:p>
            <a:pPr>
              <a:buClr>
                <a:schemeClr val="tx1"/>
              </a:buClr>
            </a:pPr>
            <a:r>
              <a:rPr lang="en-GB" sz="2800" dirty="0" smtClean="0">
                <a:solidFill>
                  <a:schemeClr val="accent1"/>
                </a:solidFill>
              </a:rPr>
              <a:t>Federation services </a:t>
            </a:r>
            <a:r>
              <a:rPr lang="en-GB" sz="2800" dirty="0" smtClean="0"/>
              <a:t>of </a:t>
            </a:r>
            <a:r>
              <a:rPr lang="en-GB" sz="2800" dirty="0" smtClean="0"/>
              <a:t>e-Infrastructure services from</a:t>
            </a:r>
          </a:p>
          <a:p>
            <a:pPr lvl="1">
              <a:buClr>
                <a:schemeClr val="tx1"/>
              </a:buClr>
            </a:pPr>
            <a:r>
              <a:rPr lang="en-GB" sz="2400" dirty="0">
                <a:solidFill>
                  <a:schemeClr val="accent1"/>
                </a:solidFill>
              </a:rPr>
              <a:t>Publicly-funded </a:t>
            </a:r>
            <a:r>
              <a:rPr lang="en-GB" sz="2400" dirty="0"/>
              <a:t>infrastructures</a:t>
            </a:r>
          </a:p>
          <a:p>
            <a:pPr lvl="1">
              <a:buClr>
                <a:schemeClr val="tx1"/>
              </a:buClr>
            </a:pPr>
            <a:r>
              <a:rPr lang="en-GB" sz="2400" dirty="0">
                <a:solidFill>
                  <a:schemeClr val="accent1"/>
                </a:solidFill>
              </a:rPr>
              <a:t>Commercial</a:t>
            </a:r>
            <a:r>
              <a:rPr lang="en-GB" sz="2400" dirty="0"/>
              <a:t> providers</a:t>
            </a:r>
          </a:p>
          <a:p>
            <a:pPr marL="723900" lvl="2" indent="0">
              <a:buClr>
                <a:schemeClr val="tx1"/>
              </a:buClr>
              <a:buNone/>
            </a:pPr>
            <a:r>
              <a:rPr lang="en-GB" sz="2000" dirty="0">
                <a:sym typeface="Wingdings" panose="05000000000000000000" pitchFamily="2" charset="2"/>
              </a:rPr>
              <a:t> P</a:t>
            </a:r>
            <a:r>
              <a:rPr lang="en-GB" sz="2000" dirty="0"/>
              <a:t>artnership with Helix Nebula</a:t>
            </a:r>
          </a:p>
          <a:p>
            <a:pPr marL="1066800" lvl="2" indent="-342900">
              <a:buClr>
                <a:schemeClr val="tx1"/>
              </a:buClr>
              <a:buFont typeface="Wingdings" charset="0"/>
              <a:buChar char="à"/>
            </a:pPr>
            <a:r>
              <a:rPr lang="en-GB" sz="2000" dirty="0">
                <a:sym typeface="Wingdings" panose="05000000000000000000" pitchFamily="2" charset="2"/>
              </a:rPr>
              <a:t>Free at point of delivery or pay per </a:t>
            </a:r>
            <a:r>
              <a:rPr lang="en-GB" sz="2000" dirty="0" smtClean="0">
                <a:sym typeface="Wingdings" panose="05000000000000000000" pitchFamily="2" charset="2"/>
              </a:rPr>
              <a:t>use</a:t>
            </a:r>
            <a:endParaRPr lang="en-GB" sz="2800" dirty="0" smtClean="0"/>
          </a:p>
          <a:p>
            <a:pPr>
              <a:buClr>
                <a:schemeClr val="tx1"/>
              </a:buClr>
            </a:pPr>
            <a:r>
              <a:rPr lang="en-GB" sz="2800" dirty="0" smtClean="0">
                <a:solidFill>
                  <a:schemeClr val="accent1"/>
                </a:solidFill>
              </a:rPr>
              <a:t>Federation of community-specific services</a:t>
            </a:r>
          </a:p>
          <a:p>
            <a:pPr>
              <a:buClr>
                <a:schemeClr val="tx1"/>
              </a:buClr>
            </a:pPr>
            <a:endParaRPr lang="en-GB" dirty="0" smtClean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e-Infrastructures for Earth Sciences - workshop </a:t>
            </a:r>
            <a:endParaRPr lang="en-US"/>
          </a:p>
        </p:txBody>
      </p:sp>
      <p:pic>
        <p:nvPicPr>
          <p:cNvPr id="2050" name="Picture 2" descr="C:\Users\Javier\AppData\Local\Microsoft\Windows\INetCache\IE\ZXQJ3Q6E\dglxasset[2].aspx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40768"/>
            <a:ext cx="1260475" cy="4519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21373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196753"/>
            <a:ext cx="5976664" cy="2624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HTP </a:t>
            </a:r>
            <a:r>
              <a:rPr lang="en-GB" dirty="0" smtClean="0"/>
              <a:t>Platform</a:t>
            </a:r>
            <a:endParaRPr lang="en-GB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e-Infrastructures for Earth Sciences - workshop </a:t>
            </a:r>
            <a:endParaRPr lang="en-US"/>
          </a:p>
        </p:txBody>
      </p:sp>
      <p:sp>
        <p:nvSpPr>
          <p:cNvPr id="7" name="Footer Placeholder 5"/>
          <p:cNvSpPr txBox="1">
            <a:spLocks/>
          </p:cNvSpPr>
          <p:nvPr/>
        </p:nvSpPr>
        <p:spPr bwMode="auto">
          <a:xfrm>
            <a:off x="3124200" y="6356350"/>
            <a:ext cx="3752056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5146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9718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4290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8862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endParaRPr lang="en-US" sz="1400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79512" y="4077072"/>
            <a:ext cx="4536504" cy="17543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25" indent="-174625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tx2"/>
                </a:solidFill>
              </a:rPr>
              <a:t>Distributed and federated</a:t>
            </a:r>
            <a:r>
              <a:rPr lang="en-GB" dirty="0" smtClean="0"/>
              <a:t> data</a:t>
            </a:r>
            <a:br>
              <a:rPr lang="en-GB" dirty="0" smtClean="0"/>
            </a:br>
            <a:r>
              <a:rPr lang="en-GB" dirty="0" smtClean="0"/>
              <a:t>and </a:t>
            </a:r>
            <a:r>
              <a:rPr lang="en-GB" dirty="0"/>
              <a:t>computing </a:t>
            </a:r>
            <a:r>
              <a:rPr lang="en-GB" dirty="0" smtClean="0"/>
              <a:t>facilities</a:t>
            </a:r>
          </a:p>
          <a:p>
            <a:pPr marL="174625" indent="-174625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tx2"/>
                </a:solidFill>
              </a:rPr>
              <a:t>HTC </a:t>
            </a:r>
            <a:r>
              <a:rPr lang="en-GB" dirty="0" smtClean="0"/>
              <a:t>and </a:t>
            </a:r>
            <a:r>
              <a:rPr lang="en-GB" dirty="0" smtClean="0">
                <a:solidFill>
                  <a:schemeClr val="tx2"/>
                </a:solidFill>
              </a:rPr>
              <a:t>Cloud</a:t>
            </a:r>
            <a:r>
              <a:rPr lang="en-GB" dirty="0" smtClean="0"/>
              <a:t> compute platform</a:t>
            </a:r>
            <a:endParaRPr lang="en-GB" dirty="0"/>
          </a:p>
          <a:p>
            <a:pPr marL="174625" indent="-174625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accent1"/>
                </a:solidFill>
              </a:rPr>
              <a:t>340</a:t>
            </a:r>
            <a:r>
              <a:rPr lang="en-GB" dirty="0" smtClean="0"/>
              <a:t> data centres </a:t>
            </a:r>
            <a:r>
              <a:rPr lang="en-GB" dirty="0"/>
              <a:t>in </a:t>
            </a:r>
            <a:r>
              <a:rPr lang="en-GB" dirty="0">
                <a:solidFill>
                  <a:schemeClr val="accent1"/>
                </a:solidFill>
              </a:rPr>
              <a:t>34</a:t>
            </a:r>
            <a:r>
              <a:rPr lang="en-GB" dirty="0"/>
              <a:t> National Grid </a:t>
            </a:r>
            <a:r>
              <a:rPr lang="en-GB" dirty="0" smtClean="0"/>
              <a:t>Initiatives/EIROs</a:t>
            </a:r>
          </a:p>
          <a:p>
            <a:pPr marL="174625" indent="-174625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000000"/>
                </a:solidFill>
              </a:rPr>
              <a:t>Partnerships with non-EU infrastructures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004048" y="4005064"/>
            <a:ext cx="4031120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25" indent="-174625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1"/>
                </a:solidFill>
              </a:rPr>
              <a:t>&gt; 200 </a:t>
            </a:r>
            <a:r>
              <a:rPr lang="en-GB" dirty="0" smtClean="0"/>
              <a:t>International Research Communities</a:t>
            </a:r>
          </a:p>
          <a:p>
            <a:pPr marL="174625" indent="-174625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dirty="0" smtClean="0"/>
              <a:t>Domains</a:t>
            </a:r>
            <a:r>
              <a:rPr lang="en-GB" dirty="0" smtClean="0"/>
              <a:t>-specific Software &amp; </a:t>
            </a:r>
            <a:r>
              <a:rPr lang="en-GB" dirty="0" smtClean="0"/>
              <a:t>Tools</a:t>
            </a:r>
          </a:p>
          <a:p>
            <a:pPr marL="174625" indent="-174625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dirty="0" smtClean="0"/>
              <a:t>The </a:t>
            </a:r>
            <a:r>
              <a:rPr lang="en-US" sz="2000" dirty="0"/>
              <a:t>HTC federation in </a:t>
            </a:r>
            <a:r>
              <a:rPr lang="en-US" sz="2000" dirty="0" smtClean="0"/>
              <a:t>numbers:   </a:t>
            </a:r>
          </a:p>
          <a:p>
            <a:pPr>
              <a:buClr>
                <a:schemeClr val="tx1"/>
              </a:buClr>
            </a:pPr>
            <a:r>
              <a:rPr lang="en-US" sz="2000" dirty="0">
                <a:solidFill>
                  <a:schemeClr val="accent1"/>
                </a:solidFill>
              </a:rPr>
              <a:t> </a:t>
            </a:r>
            <a:r>
              <a:rPr lang="en-US" sz="2000" dirty="0" smtClean="0">
                <a:solidFill>
                  <a:schemeClr val="accent1"/>
                </a:solidFill>
              </a:rPr>
              <a:t>     525,000 </a:t>
            </a:r>
            <a:r>
              <a:rPr lang="en-US" sz="2000" dirty="0">
                <a:solidFill>
                  <a:schemeClr val="accent1"/>
                </a:solidFill>
              </a:rPr>
              <a:t>cores</a:t>
            </a:r>
            <a:r>
              <a:rPr lang="en-US" sz="2000" dirty="0"/>
              <a:t>, </a:t>
            </a:r>
            <a:r>
              <a:rPr lang="en-US" sz="2000" dirty="0">
                <a:solidFill>
                  <a:schemeClr val="accent1"/>
                </a:solidFill>
              </a:rPr>
              <a:t>1.5 M jobs/</a:t>
            </a:r>
            <a:r>
              <a:rPr lang="en-US" sz="2000" dirty="0" smtClean="0">
                <a:solidFill>
                  <a:schemeClr val="accent1"/>
                </a:solidFill>
              </a:rPr>
              <a:t>day</a:t>
            </a:r>
          </a:p>
          <a:p>
            <a:pPr>
              <a:buClr>
                <a:schemeClr val="tx1"/>
              </a:buClr>
            </a:pPr>
            <a:r>
              <a:rPr lang="en-US" sz="2000" dirty="0" smtClean="0">
                <a:solidFill>
                  <a:schemeClr val="accent1"/>
                </a:solidFill>
              </a:rPr>
              <a:t>      300 </a:t>
            </a:r>
            <a:r>
              <a:rPr lang="en-US" sz="2000" dirty="0">
                <a:solidFill>
                  <a:schemeClr val="accent1"/>
                </a:solidFill>
              </a:rPr>
              <a:t>PB disk </a:t>
            </a:r>
            <a:r>
              <a:rPr lang="en-US" sz="2000" dirty="0" smtClean="0">
                <a:solidFill>
                  <a:schemeClr val="accent1"/>
                </a:solidFill>
              </a:rPr>
              <a:t>capacity</a:t>
            </a:r>
          </a:p>
          <a:p>
            <a:pPr>
              <a:buClr>
                <a:schemeClr val="tx1"/>
              </a:buClr>
            </a:pPr>
            <a:r>
              <a:rPr lang="en-US" sz="2000" dirty="0">
                <a:solidFill>
                  <a:schemeClr val="accent1"/>
                </a:solidFill>
              </a:rPr>
              <a:t> </a:t>
            </a:r>
            <a:r>
              <a:rPr lang="en-US" sz="2000" dirty="0" smtClean="0">
                <a:solidFill>
                  <a:schemeClr val="accent1"/>
                </a:solidFill>
              </a:rPr>
              <a:t>     200 </a:t>
            </a:r>
            <a:r>
              <a:rPr lang="en-US" sz="2000" dirty="0">
                <a:solidFill>
                  <a:schemeClr val="accent1"/>
                </a:solidFill>
              </a:rPr>
              <a:t>PB tape capacity</a:t>
            </a:r>
          </a:p>
          <a:p>
            <a:pPr marL="174625" indent="-174625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2773153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EGI-InSPIRE-Slide-Template_v4-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EGI-InSPIRE-Slide-Template_v4-1</Template>
  <TotalTime>7618</TotalTime>
  <Words>1144</Words>
  <Application>Microsoft Macintosh PowerPoint</Application>
  <PresentationFormat>On-screen Show (4:3)</PresentationFormat>
  <Paragraphs>163</Paragraphs>
  <Slides>15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EGI-InSPIRE-Slide-Template_v4-1</vt:lpstr>
      <vt:lpstr>EGI for earth science</vt:lpstr>
      <vt:lpstr>EGI Vision: Open Science Commons</vt:lpstr>
      <vt:lpstr>Services for long tail and big science</vt:lpstr>
      <vt:lpstr>High-Throughput Data Analysis</vt:lpstr>
      <vt:lpstr>Federated Cloud</vt:lpstr>
      <vt:lpstr>Federated Operations</vt:lpstr>
      <vt:lpstr>Community-Driven Innovation  &amp; Support</vt:lpstr>
      <vt:lpstr>Principles of the federation</vt:lpstr>
      <vt:lpstr>HTP Platform</vt:lpstr>
      <vt:lpstr>Federated Cloud Platform</vt:lpstr>
      <vt:lpstr>Resource usage (2008-2014)</vt:lpstr>
      <vt:lpstr>EGI for earth science:  the case studies</vt:lpstr>
      <vt:lpstr>Cloud Use Cases Discipline Classification (2° tier)</vt:lpstr>
      <vt:lpstr>Application Database</vt:lpstr>
      <vt:lpstr>Collaborations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Implementation of the EGI strategy towards Horizon 2020</dc:title>
  <dc:creator>Tiziana Ferrari</dc:creator>
  <cp:lastModifiedBy>Tiziana Ferrari</cp:lastModifiedBy>
  <cp:revision>185</cp:revision>
  <dcterms:created xsi:type="dcterms:W3CDTF">2013-10-23T23:53:05Z</dcterms:created>
  <dcterms:modified xsi:type="dcterms:W3CDTF">2015-01-22T10:46:49Z</dcterms:modified>
</cp:coreProperties>
</file>