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259" r:id="rId6"/>
    <p:sldId id="260" r:id="rId7"/>
    <p:sldId id="263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D1556"/>
    <a:srgbClr val="004361"/>
    <a:srgbClr val="0043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0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pPr/>
              <a:t>23/01/2015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04"/>
            <a:ext cx="12192000" cy="68565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430409" y="3806889"/>
            <a:ext cx="4817706" cy="1231642"/>
          </a:xfrm>
        </p:spPr>
        <p:txBody>
          <a:bodyPr anchor="t">
            <a:normAutofit/>
          </a:bodyPr>
          <a:lstStyle>
            <a:lvl1pPr algn="l">
              <a:defRPr sz="24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30409" y="5113177"/>
            <a:ext cx="5349551" cy="1197816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 Name</a:t>
            </a:r>
          </a:p>
          <a:p>
            <a:r>
              <a:rPr lang="en-US" dirty="0" smtClean="0"/>
              <a:t>Event Name</a:t>
            </a:r>
          </a:p>
          <a:p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55494" y="6384343"/>
            <a:ext cx="2743200" cy="365125"/>
          </a:xfrm>
        </p:spPr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57643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ED1556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400" b="1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0" y="1681163"/>
            <a:ext cx="5514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0" y="2489200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27507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7250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42188"/>
            <a:ext cx="4314825" cy="422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34033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3"/>
            <a:ext cx="6172200" cy="414421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6833"/>
            <a:ext cx="4314825" cy="415215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4" y="74645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89188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644" y="-194774"/>
            <a:ext cx="96120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0" y="1825625"/>
            <a:ext cx="109093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1" y="6406015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03393" y="301200"/>
            <a:ext cx="1532488" cy="71117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569167" y="1190818"/>
            <a:ext cx="1115008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569167" y="6413247"/>
            <a:ext cx="11150082" cy="0"/>
          </a:xfrm>
          <a:prstGeom prst="line">
            <a:avLst/>
          </a:prstGeom>
          <a:ln>
            <a:solidFill>
              <a:srgbClr val="ED15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2137270" y="6434667"/>
            <a:ext cx="1270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1" dirty="0" smtClean="0">
                <a:solidFill>
                  <a:srgbClr val="004361"/>
                </a:solidFill>
              </a:rPr>
              <a:t>www.geant.org</a:t>
            </a:r>
            <a:endParaRPr lang="en-GB" sz="1000" b="0" i="1" dirty="0">
              <a:solidFill>
                <a:srgbClr val="004361"/>
              </a:solidFill>
            </a:endParaRPr>
          </a:p>
        </p:txBody>
      </p:sp>
      <p:pic>
        <p:nvPicPr>
          <p:cNvPr id="16" name="Picture 15" descr="GA_tagline_only-CMYK.eps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348" y="6516806"/>
            <a:ext cx="1473486" cy="103201"/>
          </a:xfrm>
          <a:prstGeom prst="rect">
            <a:avLst/>
          </a:prstGeom>
        </p:spPr>
      </p:pic>
      <p:cxnSp>
        <p:nvCxnSpPr>
          <p:cNvPr id="17" name="Straight Connector 16"/>
          <p:cNvCxnSpPr/>
          <p:nvPr userDrawn="1"/>
        </p:nvCxnSpPr>
        <p:spPr>
          <a:xfrm>
            <a:off x="2116889" y="6482681"/>
            <a:ext cx="0" cy="143302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D1556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Introduction to Earth Sciences workshop</a:t>
            </a:r>
            <a:br>
              <a:rPr lang="en-GB" dirty="0" smtClean="0"/>
            </a:br>
            <a:r>
              <a:rPr lang="en-GB" dirty="0" smtClean="0"/>
              <a:t>22-23 January 2015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Roberto Sabatino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862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Enable better understanding of how Earth Science collaborations and RIs operate, what issues they face, which services might they wish or need to use</a:t>
            </a:r>
          </a:p>
          <a:p>
            <a:pPr lvl="1"/>
            <a:r>
              <a:rPr lang="en-GB" dirty="0" smtClean="0"/>
              <a:t>Earth Sciences are a priority area for European e-Infrastructures</a:t>
            </a:r>
          </a:p>
          <a:p>
            <a:endParaRPr lang="en-GB" dirty="0" smtClean="0"/>
          </a:p>
          <a:p>
            <a:r>
              <a:rPr lang="en-GB" dirty="0" smtClean="0"/>
              <a:t>Enable better understanding for the collaborations on how they can use the services of the e-Infrastructures</a:t>
            </a:r>
          </a:p>
          <a:p>
            <a:endParaRPr lang="en-GB" dirty="0"/>
          </a:p>
          <a:p>
            <a:r>
              <a:rPr lang="en-GB" dirty="0" smtClean="0"/>
              <a:t>Foster a co-ordinated dialogue between Earth Sciences collaborations and e-Infrastructures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Purpose of the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890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Questionnaire sent to prospective participants to help identify relevant topics for detailed discussions</a:t>
            </a:r>
          </a:p>
          <a:p>
            <a:pPr lvl="1"/>
            <a:r>
              <a:rPr lang="en-GB" dirty="0" err="1" smtClean="0"/>
              <a:t>IdM</a:t>
            </a:r>
            <a:r>
              <a:rPr lang="en-GB" dirty="0" smtClean="0"/>
              <a:t> (Lukas </a:t>
            </a:r>
            <a:r>
              <a:rPr lang="en-GB" dirty="0" err="1" smtClean="0"/>
              <a:t>Hammerle</a:t>
            </a:r>
            <a:r>
              <a:rPr lang="en-GB" dirty="0" smtClean="0"/>
              <a:t> - </a:t>
            </a:r>
            <a:r>
              <a:rPr lang="en-GB" dirty="0"/>
              <a:t>GÉANT 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Data management &amp; Computing (Giuseppe Fiameni – EUDAT)</a:t>
            </a:r>
          </a:p>
          <a:p>
            <a:pPr lvl="1"/>
            <a:r>
              <a:rPr lang="en-GB" dirty="0" smtClean="0"/>
              <a:t>Clouds (Diego Scardaci – EGI)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Anything else you would like to raise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dirty="0" smtClean="0"/>
              <a:t>opics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7579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Brief introductory presentations from e-Infrastructures</a:t>
            </a:r>
          </a:p>
          <a:p>
            <a:endParaRPr lang="en-GB" dirty="0"/>
          </a:p>
          <a:p>
            <a:r>
              <a:rPr lang="en-GB" dirty="0" smtClean="0"/>
              <a:t>User input: how do the collaborations work, what issues do they face,…?</a:t>
            </a:r>
          </a:p>
          <a:p>
            <a:endParaRPr lang="en-GB" dirty="0"/>
          </a:p>
          <a:p>
            <a:r>
              <a:rPr lang="en-GB" dirty="0" smtClean="0"/>
              <a:t>Then we zoom into the 3 topics:</a:t>
            </a:r>
          </a:p>
          <a:p>
            <a:pPr lvl="1"/>
            <a:r>
              <a:rPr lang="en-GB" dirty="0" smtClean="0"/>
              <a:t>Detailed discussions</a:t>
            </a:r>
          </a:p>
          <a:p>
            <a:pPr lvl="1"/>
            <a:r>
              <a:rPr lang="en-GB" dirty="0" smtClean="0"/>
              <a:t>Real, usable outcomes</a:t>
            </a:r>
          </a:p>
          <a:p>
            <a:pPr lvl="1"/>
            <a:r>
              <a:rPr lang="en-GB" dirty="0" smtClean="0"/>
              <a:t>Plan follow-ups</a:t>
            </a:r>
          </a:p>
          <a:p>
            <a:endParaRPr lang="en-GB" dirty="0"/>
          </a:p>
          <a:p>
            <a:r>
              <a:rPr lang="en-GB" dirty="0" smtClean="0"/>
              <a:t>We have a </a:t>
            </a:r>
            <a:r>
              <a:rPr lang="en-GB" smtClean="0"/>
              <a:t>bit of time </a:t>
            </a:r>
            <a:r>
              <a:rPr lang="en-GB" dirty="0" smtClean="0"/>
              <a:t>for other topics as well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Format of workshop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1863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the preparation of this workshop</a:t>
            </a:r>
          </a:p>
          <a:p>
            <a:pPr lvl="1"/>
            <a:r>
              <a:rPr lang="en-GB" dirty="0"/>
              <a:t>GÉANT</a:t>
            </a:r>
            <a:r>
              <a:rPr lang="en-GB" dirty="0" smtClean="0"/>
              <a:t>, EGI, EUDAT, PRACE</a:t>
            </a:r>
          </a:p>
          <a:p>
            <a:pPr lvl="1"/>
            <a:r>
              <a:rPr lang="en-GB" dirty="0" smtClean="0"/>
              <a:t>EIDA, EPOS</a:t>
            </a:r>
          </a:p>
          <a:p>
            <a:pPr lvl="1"/>
            <a:r>
              <a:rPr lang="en-GB" dirty="0" smtClean="0"/>
              <a:t>KNMI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03185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363" y="2596333"/>
            <a:ext cx="7145020" cy="17666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i="1" dirty="0" smtClean="0"/>
              <a:t>Let’s start the work</a:t>
            </a:r>
            <a:endParaRPr lang="en-GB" sz="54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1344684"/>
      </p:ext>
    </p:extLst>
  </p:cSld>
  <p:clrMapOvr>
    <a:masterClrMapping/>
  </p:clrMapOvr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EANT Association template widescreen_new" id="{159BEC60-4F7F-4BBD-A54A-D3C7288EF5A9}" vid="{4B1084FD-CC11-4185-8C67-9D7CB5AB4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sharepoint/v3"/>
    <ds:schemaRef ds:uri="http://www.w3.org/XML/1998/namespace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0</TotalTime>
  <Words>195</Words>
  <Application>Microsoft Office PowerPoint</Application>
  <PresentationFormat>Custom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GEANT Association</vt:lpstr>
      <vt:lpstr>Introduction to Earth Sciences workshop 22-23 January 2015</vt:lpstr>
      <vt:lpstr>Purpose of the workshop</vt:lpstr>
      <vt:lpstr>Topics</vt:lpstr>
      <vt:lpstr>Format of workshop</vt:lpstr>
      <vt:lpstr>Acknowledgements</vt:lpstr>
      <vt:lpstr>Slide 6</vt:lpstr>
    </vt:vector>
  </TitlesOfParts>
  <Company>DANTE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Earth Sciences workshop 22-23 January 2015</dc:title>
  <dc:creator>Roberto Sabatino</dc:creator>
  <cp:lastModifiedBy>EGI.eu</cp:lastModifiedBy>
  <cp:revision>7</cp:revision>
  <dcterms:created xsi:type="dcterms:W3CDTF">2015-01-15T17:31:04Z</dcterms:created>
  <dcterms:modified xsi:type="dcterms:W3CDTF">2015-01-26T12:06:45Z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