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8" r:id="rId3"/>
    <p:sldId id="27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22" autoAdjust="0"/>
  </p:normalViewPr>
  <p:slideViewPr>
    <p:cSldViewPr>
      <p:cViewPr varScale="1">
        <p:scale>
          <a:sx n="63" d="100"/>
          <a:sy n="63" d="100"/>
        </p:scale>
        <p:origin x="15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33"/>
            <a:ext cx="14478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213309"/>
            <a:ext cx="9144000" cy="644691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5637245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41236"/>
            <a:ext cx="1447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648576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64904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9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7384"/>
            <a:ext cx="9144000" cy="1056117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213309"/>
            <a:ext cx="9144000" cy="6720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1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01341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50134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4067" y="-10272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Cloud Session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-431800" y="23480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8" name="Subtitle 4"/>
          <p:cNvSpPr>
            <a:spLocks noGrp="1"/>
          </p:cNvSpPr>
          <p:nvPr>
            <p:ph type="subTitle" idx="1"/>
          </p:nvPr>
        </p:nvSpPr>
        <p:spPr>
          <a:xfrm>
            <a:off x="2051720" y="3645024"/>
            <a:ext cx="6480720" cy="1919064"/>
          </a:xfrm>
        </p:spPr>
        <p:txBody>
          <a:bodyPr/>
          <a:lstStyle/>
          <a:p>
            <a:r>
              <a:rPr lang="en-GB" sz="2200" i="1" dirty="0"/>
              <a:t/>
            </a:r>
            <a:br>
              <a:rPr lang="en-GB" sz="2200" i="1" dirty="0"/>
            </a:br>
            <a:r>
              <a:rPr lang="en-GB" sz="2200" i="1" dirty="0" smtClean="0"/>
              <a:t>Diego Scardaci, </a:t>
            </a:r>
            <a:r>
              <a:rPr lang="en-GB" sz="2200" i="1" dirty="0" smtClean="0"/>
              <a:t>EGI.eu</a:t>
            </a:r>
            <a:r>
              <a:rPr lang="en-GB" sz="2200" i="1" dirty="0" smtClean="0"/>
              <a:t/>
            </a:r>
            <a:br>
              <a:rPr lang="en-GB" sz="2200" i="1" dirty="0" smtClean="0"/>
            </a:br>
            <a:r>
              <a:rPr lang="en-GB" sz="2200" i="1" dirty="0" smtClean="0"/>
              <a:t>Technical Outreach Expert</a:t>
            </a:r>
          </a:p>
          <a:p>
            <a:endParaRPr lang="en-GB" sz="2200" i="1" dirty="0" smtClean="0"/>
          </a:p>
          <a:p>
            <a:r>
              <a:rPr lang="en-GB" sz="1800" dirty="0" smtClean="0"/>
              <a:t>e</a:t>
            </a:r>
            <a:r>
              <a:rPr lang="en-GB" sz="1800" dirty="0" smtClean="0"/>
              <a:t>-Infrastructures for Earth Sciences workshop</a:t>
            </a:r>
            <a:endParaRPr lang="en-GB" sz="1800" dirty="0"/>
          </a:p>
          <a:p>
            <a:r>
              <a:rPr lang="en-GB" sz="1800" dirty="0" smtClean="0"/>
              <a:t>22-23 </a:t>
            </a:r>
            <a:r>
              <a:rPr lang="en-GB" sz="1800" dirty="0"/>
              <a:t>January 2015, </a:t>
            </a:r>
            <a:r>
              <a:rPr lang="en-GB" sz="1800" dirty="0" smtClean="0"/>
              <a:t>Amsterdam (NL)</a:t>
            </a:r>
            <a:endParaRPr lang="en-GB" sz="1800" dirty="0"/>
          </a:p>
          <a:p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646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/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9450" indent="-277813"/>
            <a:r>
              <a:rPr lang="en-GB" dirty="0" smtClean="0"/>
              <a:t>Cloud infrastructures</a:t>
            </a:r>
          </a:p>
          <a:p>
            <a:pPr marL="1079500" lvl="1" indent="-277813"/>
            <a:r>
              <a:rPr lang="en-GB" dirty="0" smtClean="0"/>
              <a:t>GEANT (Andres </a:t>
            </a:r>
            <a:r>
              <a:rPr lang="en-GB" dirty="0" err="1" smtClean="0"/>
              <a:t>Steijaert</a:t>
            </a:r>
            <a:r>
              <a:rPr lang="en-GB" dirty="0" smtClean="0"/>
              <a:t>)</a:t>
            </a:r>
          </a:p>
          <a:p>
            <a:pPr marL="1079500" lvl="1" indent="-277813"/>
            <a:r>
              <a:rPr lang="en-GB" dirty="0" smtClean="0"/>
              <a:t>EGI Federated Cloud (D. Scardaci)</a:t>
            </a:r>
          </a:p>
          <a:p>
            <a:pPr marL="679450" indent="-277813"/>
            <a:r>
              <a:rPr lang="en-GB" dirty="0" smtClean="0"/>
              <a:t>Discussion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109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</a:t>
            </a:r>
            <a:r>
              <a:rPr lang="en-GB" dirty="0" smtClean="0"/>
              <a:t>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9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orduction-slides-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intorduction-slides-ps.potx</Template>
  <TotalTime>22284</TotalTime>
  <Words>22</Words>
  <Application>Microsoft Office PowerPoint</Application>
  <PresentationFormat>Presentazione su schermo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SimSun</vt:lpstr>
      <vt:lpstr>Arial</vt:lpstr>
      <vt:lpstr>Calibri</vt:lpstr>
      <vt:lpstr>intorduction-slides-ps</vt:lpstr>
      <vt:lpstr>Cloud Session</vt:lpstr>
      <vt:lpstr>Topics</vt:lpstr>
      <vt:lpstr>Thank you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dscardaci</cp:lastModifiedBy>
  <cp:revision>190</cp:revision>
  <dcterms:created xsi:type="dcterms:W3CDTF">2010-09-03T12:01:03Z</dcterms:created>
  <dcterms:modified xsi:type="dcterms:W3CDTF">2015-01-23T08:43:50Z</dcterms:modified>
</cp:coreProperties>
</file>