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2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2/23/15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628801"/>
            <a:ext cx="7200800" cy="19716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</a:t>
            </a:r>
            <a:r>
              <a:rPr lang="en-GB" dirty="0" smtClean="0"/>
              <a:t>ÈANT Cloud Catalogue</a:t>
            </a:r>
            <a:br>
              <a:rPr lang="en-GB" dirty="0" smtClean="0"/>
            </a:br>
            <a:r>
              <a:rPr lang="en-GB" dirty="0" smtClean="0"/>
              <a:t>and EGI </a:t>
            </a:r>
            <a:r>
              <a:rPr lang="en-GB" dirty="0" err="1" smtClean="0"/>
              <a:t>Fedclouds</a:t>
            </a:r>
            <a:r>
              <a:rPr lang="en-GB" dirty="0" smtClean="0"/>
              <a:t> participations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(will be) the G</a:t>
            </a:r>
            <a:r>
              <a:rPr lang="en-US" sz="3200" dirty="0" smtClean="0"/>
              <a:t>ÈANT Catalogue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list of cloud service providers that NRENs and their users can use to find where to access resources</a:t>
            </a:r>
          </a:p>
          <a:p>
            <a:pPr lvl="1"/>
            <a:r>
              <a:rPr lang="en-US" dirty="0" smtClean="0"/>
              <a:t>It is not a marketplace</a:t>
            </a:r>
          </a:p>
          <a:p>
            <a:pPr lvl="1"/>
            <a:r>
              <a:rPr lang="en-US" dirty="0" smtClean="0"/>
              <a:t>It is not a federation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Facilitate </a:t>
            </a:r>
            <a:r>
              <a:rPr lang="en-US" dirty="0"/>
              <a:t>the aggregation of demand across GÉANT Members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</a:t>
            </a:r>
            <a:r>
              <a:rPr lang="en-US" dirty="0" smtClean="0"/>
              <a:t>ÈANT defined a list of requirements for the cloud providers, assessed answering a questionnaire </a:t>
            </a:r>
          </a:p>
          <a:p>
            <a:pPr lvl="1"/>
            <a:r>
              <a:rPr lang="en-US" dirty="0" smtClean="0"/>
              <a:t>Non fulfilling some requirements does not prevent to be in the catalogue</a:t>
            </a:r>
          </a:p>
          <a:p>
            <a:pPr lvl="1"/>
            <a:r>
              <a:rPr lang="en-US" dirty="0" smtClean="0"/>
              <a:t>The answers are public and are published in the catalogue (a point system will show easily to users how much a provider is fulfilling the requirements.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2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Type of services expected in the catalogue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Collaboration Suites – bundle of web‐based user collaboration applications that could also be referred as a web‐based Office </a:t>
            </a:r>
            <a:r>
              <a:rPr lang="en-US" dirty="0" smtClean="0"/>
              <a:t>suite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File </a:t>
            </a:r>
            <a:r>
              <a:rPr lang="en-US" dirty="0"/>
              <a:t>storage and </a:t>
            </a:r>
            <a:r>
              <a:rPr lang="en-US" dirty="0" err="1"/>
              <a:t>synchronisation</a:t>
            </a:r>
            <a:r>
              <a:rPr lang="en-US" dirty="0"/>
              <a:t> – applications that allow cloud storage of files, sharing between users, and </a:t>
            </a:r>
            <a:r>
              <a:rPr lang="en-US" dirty="0" err="1"/>
              <a:t>synchronisation</a:t>
            </a:r>
            <a:r>
              <a:rPr lang="en-US" dirty="0"/>
              <a:t> with different devices, etc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Real</a:t>
            </a:r>
            <a:r>
              <a:rPr lang="en-US" dirty="0"/>
              <a:t>‐time communication ‐ web‐based applications offering real‐time videoconferencing, user collaboration, etc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b="1" dirty="0" smtClean="0"/>
              <a:t>Infrastructure </a:t>
            </a:r>
            <a:r>
              <a:rPr lang="en-US" b="1" dirty="0"/>
              <a:t>as a Service </a:t>
            </a:r>
            <a:r>
              <a:rPr lang="en-US" dirty="0"/>
              <a:t>– ability to host ones virtual infrastructure with the service provider (public cloud, private cloud, hybrid solutions, or community clouds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cloud‐based services – any other service that is delivered from clouds to users and that is of particular interest for research &amp; education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9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a year GEANT will publish a </a:t>
            </a:r>
            <a:r>
              <a:rPr lang="en-US" dirty="0"/>
              <a:t> Prior Information </a:t>
            </a:r>
            <a:r>
              <a:rPr lang="en-US" dirty="0" smtClean="0"/>
              <a:t>Notice to invite the Cloud providers to publish their services in the catalogue</a:t>
            </a:r>
          </a:p>
          <a:p>
            <a:r>
              <a:rPr lang="en-US" dirty="0" smtClean="0"/>
              <a:t>CSP will have to submit the questionnaire with the answers to the specific requirements</a:t>
            </a:r>
          </a:p>
          <a:p>
            <a:r>
              <a:rPr lang="en-US" dirty="0" smtClean="0"/>
              <a:t>GEANT team will evaluate the answers and score the CSP and publish them in the catalogue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7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(2)</a:t>
            </a:r>
            <a:endParaRPr lang="en-US" dirty="0"/>
          </a:p>
        </p:txBody>
      </p:sp>
      <p:pic>
        <p:nvPicPr>
          <p:cNvPr id="6" name="Picture 5" descr="Screen shot 2015-02-23 at 7.2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5405123" cy="439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topics for the requirements are:</a:t>
            </a:r>
          </a:p>
          <a:p>
            <a:pPr lvl="1"/>
            <a:r>
              <a:rPr lang="en-US" dirty="0"/>
              <a:t>Intellectual Property Rights and </a:t>
            </a:r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Legal aspects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Continuity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Peering</a:t>
            </a:r>
          </a:p>
          <a:p>
            <a:pPr lvl="1"/>
            <a:r>
              <a:rPr lang="en-US" dirty="0" smtClean="0"/>
              <a:t>Network peering with GEANT</a:t>
            </a:r>
          </a:p>
          <a:p>
            <a:r>
              <a:rPr lang="en-US" dirty="0" smtClean="0"/>
              <a:t>29 requirements in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3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Publish EGI Cloud providers in the 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entry for the EGI Federated cloud </a:t>
            </a:r>
            <a:r>
              <a:rPr lang="en-US" dirty="0" err="1" smtClean="0"/>
              <a:t>IaaS</a:t>
            </a:r>
            <a:r>
              <a:rPr lang="en-US" dirty="0" smtClean="0"/>
              <a:t> as a whole</a:t>
            </a:r>
          </a:p>
          <a:p>
            <a:pPr lvl="1"/>
            <a:r>
              <a:rPr lang="en-US" dirty="0" smtClean="0"/>
              <a:t>Give visibility to the federation capabilities, and the tech outreach coordination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Individual cloud providers will decide if they want to publish themselves </a:t>
            </a:r>
          </a:p>
          <a:p>
            <a:pPr lvl="1"/>
            <a:r>
              <a:rPr lang="en-US" dirty="0" smtClean="0"/>
              <a:t>To be discussed with G</a:t>
            </a:r>
            <a:r>
              <a:rPr lang="en-US" dirty="0" smtClean="0"/>
              <a:t>ÈANT the possibility to add a flag to inform that they participate to the </a:t>
            </a:r>
            <a:r>
              <a:rPr lang="en-US" dirty="0" err="1" smtClean="0"/>
              <a:t>Fedcloud</a:t>
            </a:r>
            <a:endParaRPr lang="en-US" dirty="0" smtClean="0"/>
          </a:p>
          <a:p>
            <a:pPr lvl="1"/>
            <a:r>
              <a:rPr lang="en-US" dirty="0" smtClean="0"/>
              <a:t>Individual providers will be able to have better score in the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4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EGI.eu</a:t>
            </a:r>
            <a:r>
              <a:rPr lang="en-US" dirty="0" smtClean="0"/>
              <a:t> to prepare a first version of the requirements questionnaire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and comments from the </a:t>
            </a:r>
            <a:r>
              <a:rPr lang="en-US" dirty="0" err="1" smtClean="0"/>
              <a:t>Fedcloud</a:t>
            </a:r>
            <a:r>
              <a:rPr lang="en-US" dirty="0" smtClean="0"/>
              <a:t> TF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Circulate for comments to the EGI Council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 </a:t>
            </a:r>
            <a:r>
              <a:rPr lang="en-US" smtClean="0"/>
              <a:t>to G</a:t>
            </a:r>
            <a:r>
              <a:rPr lang="en-US" smtClean="0"/>
              <a:t>ÈANT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68992"/>
      </p:ext>
    </p:extLst>
  </p:cSld>
  <p:clrMapOvr>
    <a:masterClrMapping/>
  </p:clrMapOvr>
</p:sld>
</file>

<file path=ppt/theme/theme1.xml><?xml version="1.0" encoding="utf-8"?>
<a:theme xmlns:a="http://schemas.openxmlformats.org/drawingml/2006/main" name="intorduction-slides-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intorduction-slides-ps.potx</Template>
  <TotalTime>1176</TotalTime>
  <Words>223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intorduction-slides-ps</vt:lpstr>
      <vt:lpstr>GÈANT Cloud Catalogue and EGI Fedclouds participations </vt:lpstr>
      <vt:lpstr>What is (will be) the GÈANT Catalogue</vt:lpstr>
      <vt:lpstr>Type of services expected in the catalogue </vt:lpstr>
      <vt:lpstr>The process</vt:lpstr>
      <vt:lpstr>The process (2)</vt:lpstr>
      <vt:lpstr>Requirements</vt:lpstr>
      <vt:lpstr>Publish EGI Cloud providers in the catalogue</vt:lpstr>
      <vt:lpstr>Steps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46</cp:revision>
  <dcterms:created xsi:type="dcterms:W3CDTF">2010-09-03T12:01:03Z</dcterms:created>
  <dcterms:modified xsi:type="dcterms:W3CDTF">2015-02-24T09:16:16Z</dcterms:modified>
</cp:coreProperties>
</file>