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75" r:id="rId3"/>
    <p:sldId id="279" r:id="rId4"/>
    <p:sldId id="271" r:id="rId5"/>
    <p:sldId id="278" r:id="rId6"/>
    <p:sldId id="277" r:id="rId7"/>
    <p:sldId id="281" r:id="rId8"/>
    <p:sldId id="282" r:id="rId9"/>
    <p:sldId id="283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4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12/22/2010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12/22/2010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Operations Tools Deployment Plans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 page</a:t>
            </a:r>
          </a:p>
          <a:p>
            <a:pPr lvl="1"/>
            <a:r>
              <a:rPr lang="en-US" dirty="0" smtClean="0"/>
              <a:t>https</a:t>
            </a:r>
            <a:r>
              <a:rPr lang="en-US" dirty="0" smtClean="0"/>
              <a:t>://wiki.egi.eu/wiki/Operations_tools_deployment_plans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Deployment plans for ops tools</a:t>
            </a:r>
          </a:p>
          <a:p>
            <a:pPr lvl="1"/>
            <a:r>
              <a:rPr lang="en-US" dirty="0" smtClean="0"/>
              <a:t>Accounting portal</a:t>
            </a:r>
          </a:p>
          <a:p>
            <a:pPr lvl="1"/>
            <a:r>
              <a:rPr lang="en-US" dirty="0" smtClean="0"/>
              <a:t>GOCDB</a:t>
            </a:r>
          </a:p>
          <a:p>
            <a:pPr lvl="1"/>
            <a:r>
              <a:rPr lang="en-US" dirty="0" smtClean="0"/>
              <a:t>Operations portal</a:t>
            </a:r>
          </a:p>
          <a:p>
            <a:pPr lvl="1"/>
            <a:r>
              <a:rPr lang="en-US" dirty="0" smtClean="0"/>
              <a:t>Helpdesk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SAM/</a:t>
            </a:r>
            <a:r>
              <a:rPr lang="en-US" dirty="0" err="1" smtClean="0"/>
              <a:t>Nagios</a:t>
            </a:r>
            <a:endParaRPr lang="en-US" dirty="0" smtClean="0"/>
          </a:p>
          <a:p>
            <a:pPr lvl="1"/>
            <a:r>
              <a:rPr lang="en-US" dirty="0" smtClean="0"/>
              <a:t>already deployed at 22 NGIs</a:t>
            </a:r>
          </a:p>
          <a:p>
            <a:pPr lvl="1"/>
            <a:r>
              <a:rPr lang="en-US" dirty="0" smtClean="0"/>
              <a:t>other are in process of installation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406 </a:t>
            </a:r>
          </a:p>
          <a:p>
            <a:pPr lvl="1"/>
            <a:r>
              <a:rPr lang="en-US" dirty="0" smtClean="0"/>
              <a:t>Deployment plan for the distribution of operational tools to the NGIs/EIROs</a:t>
            </a:r>
          </a:p>
          <a:p>
            <a:pPr lvl="1"/>
            <a:r>
              <a:rPr lang="en-US" dirty="0" smtClean="0"/>
              <a:t>https</a:t>
            </a:r>
            <a:r>
              <a:rPr lang="en-US" dirty="0" smtClean="0"/>
              <a:t>://</a:t>
            </a:r>
            <a:r>
              <a:rPr lang="en-US" dirty="0" smtClean="0"/>
              <a:t>documents.egi.eu/document/128</a:t>
            </a:r>
          </a:p>
          <a:p>
            <a:r>
              <a:rPr lang="en-US" dirty="0" smtClean="0"/>
              <a:t>EGEE-III </a:t>
            </a:r>
            <a:r>
              <a:rPr lang="en-US" dirty="0" smtClean="0"/>
              <a:t>DNA1.6.2</a:t>
            </a:r>
          </a:p>
          <a:p>
            <a:pPr lvl="1"/>
            <a:r>
              <a:rPr lang="en-US" dirty="0" smtClean="0"/>
              <a:t>https://edms.cern.ch/document/1061529</a:t>
            </a:r>
            <a:r>
              <a:rPr lang="en-US" dirty="0" smtClean="0"/>
              <a:t>/</a:t>
            </a:r>
          </a:p>
          <a:p>
            <a:r>
              <a:rPr lang="en-US" dirty="0" smtClean="0"/>
              <a:t>Additional feedback</a:t>
            </a:r>
          </a:p>
          <a:p>
            <a:pPr lvl="1"/>
            <a:r>
              <a:rPr lang="en-US" dirty="0" smtClean="0"/>
              <a:t>RT #831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– 34 NGIs</a:t>
            </a:r>
          </a:p>
          <a:p>
            <a:r>
              <a:rPr lang="en-US" dirty="0" smtClean="0"/>
              <a:t>Provided complete info – 31 NGIs</a:t>
            </a:r>
          </a:p>
          <a:p>
            <a:r>
              <a:rPr lang="en-US" dirty="0" smtClean="0"/>
              <a:t>Remaining NGIs tracked through RT #831</a:t>
            </a:r>
          </a:p>
          <a:p>
            <a:pPr lvl="1"/>
            <a:r>
              <a:rPr lang="hr-HR" dirty="0" err="1" smtClean="0"/>
              <a:t>Azerbaijan</a:t>
            </a:r>
            <a:r>
              <a:rPr lang="en-US" dirty="0" smtClean="0"/>
              <a:t>, Armenia</a:t>
            </a:r>
          </a:p>
          <a:p>
            <a:pPr lvl="1"/>
            <a:r>
              <a:rPr lang="en-US" dirty="0" smtClean="0"/>
              <a:t>Russia (provided GGUS/helpdesk plans)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188" y="2132856"/>
          <a:ext cx="7996055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8"/>
                <a:gridCol w="1471944"/>
                <a:gridCol w="1512168"/>
                <a:gridCol w="1656184"/>
                <a:gridCol w="19470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Tool/answer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NGI instance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Central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decided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 NGI solution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portal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GOCDB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Operations portal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GGUS (</a:t>
                      </a:r>
                      <a:r>
                        <a:rPr lang="en-US" dirty="0" err="1" smtClean="0"/>
                        <a:t>xGUS</a:t>
                      </a:r>
                      <a:r>
                        <a:rPr lang="en-US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hr-H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Timelines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1502" y="2207240"/>
          <a:ext cx="732692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236"/>
                <a:gridCol w="1310703"/>
                <a:gridCol w="1251663"/>
                <a:gridCol w="1296144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Tool/answer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Deployed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date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 for stable release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portal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GOCDB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Operations portal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(4)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GGUS (</a:t>
                      </a:r>
                      <a:r>
                        <a:rPr lang="en-US" dirty="0" err="1" smtClean="0"/>
                        <a:t>xGUS</a:t>
                      </a:r>
                      <a:r>
                        <a:rPr lang="en-US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NGIs prefer central instances</a:t>
            </a:r>
          </a:p>
          <a:p>
            <a:endParaRPr lang="en-US" dirty="0" smtClean="0"/>
          </a:p>
          <a:p>
            <a:r>
              <a:rPr lang="en-US" dirty="0" smtClean="0"/>
              <a:t>NGIs expect stable, packaged releases</a:t>
            </a:r>
          </a:p>
          <a:p>
            <a:pPr lvl="1"/>
            <a:r>
              <a:rPr lang="en-US" dirty="0" smtClean="0"/>
              <a:t>SA2 QA validation &amp; software release process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12/22/2010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Operations Tools Deployment Plans 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handle custom NGI solutions?</a:t>
            </a:r>
          </a:p>
          <a:p>
            <a:pPr lvl="1"/>
            <a:r>
              <a:rPr lang="en-US" dirty="0" smtClean="0"/>
              <a:t>accounting portal not an issue – central instance sees whole infrastructure</a:t>
            </a:r>
          </a:p>
          <a:p>
            <a:pPr lvl="1"/>
            <a:r>
              <a:rPr lang="en-US" dirty="0" smtClean="0"/>
              <a:t>helpdesks already integrated with GGUS?</a:t>
            </a:r>
          </a:p>
          <a:p>
            <a:pPr lvl="1"/>
            <a:r>
              <a:rPr lang="en-US" dirty="0" smtClean="0"/>
              <a:t>operations portal synchronization?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1182</TotalTime>
  <Words>280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Operations Tools Deployment Plans </vt:lpstr>
      <vt:lpstr>Introduction</vt:lpstr>
      <vt:lpstr>Introduction</vt:lpstr>
      <vt:lpstr>Sources</vt:lpstr>
      <vt:lpstr>Results</vt:lpstr>
      <vt:lpstr>Results</vt:lpstr>
      <vt:lpstr>Deployment Timelines</vt:lpstr>
      <vt:lpstr>Conclusions</vt:lpstr>
      <vt:lpstr>Issues</vt:lpstr>
      <vt:lpstr>More Information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79</cp:revision>
  <dcterms:created xsi:type="dcterms:W3CDTF">2010-11-22T14:06:48Z</dcterms:created>
  <dcterms:modified xsi:type="dcterms:W3CDTF">2010-12-22T00:44:37Z</dcterms:modified>
</cp:coreProperties>
</file>