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8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8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06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6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7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0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2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7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4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2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C451-5502-E742-BB60-2ADEFE2573F0}" type="datetimeFigureOut">
              <a:rPr lang="en-US" smtClean="0"/>
              <a:t>06/01/15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4344-97C8-7942-BF28-28603D165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9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FedCloud</a:t>
            </a:r>
            <a:r>
              <a:rPr lang="en-GB" dirty="0" smtClean="0"/>
              <a:t> F2F Agenda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David Wallom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4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53" y="767620"/>
            <a:ext cx="7880740" cy="621386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023"/>
            <a:ext cx="8229600" cy="1143000"/>
          </a:xfrm>
        </p:spPr>
        <p:txBody>
          <a:bodyPr/>
          <a:lstStyle/>
          <a:p>
            <a:r>
              <a:rPr lang="en-GB" dirty="0" smtClean="0"/>
              <a:t>Tuesday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55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066" y="803082"/>
            <a:ext cx="7426651" cy="60549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664"/>
            <a:ext cx="8229600" cy="1143000"/>
          </a:xfrm>
        </p:spPr>
        <p:txBody>
          <a:bodyPr/>
          <a:lstStyle/>
          <a:p>
            <a:r>
              <a:rPr lang="en-GB" dirty="0" smtClean="0"/>
              <a:t>Wednesday 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10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23"/>
            <a:ext cx="8229600" cy="1143000"/>
          </a:xfrm>
        </p:spPr>
        <p:txBody>
          <a:bodyPr/>
          <a:lstStyle/>
          <a:p>
            <a:r>
              <a:rPr lang="en-GB" dirty="0" smtClean="0"/>
              <a:t>Wednesday PM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0" y="1183305"/>
            <a:ext cx="90043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3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6387"/>
            <a:ext cx="8229600" cy="1143000"/>
          </a:xfrm>
        </p:spPr>
        <p:txBody>
          <a:bodyPr/>
          <a:lstStyle/>
          <a:p>
            <a:r>
              <a:rPr lang="en-GB" dirty="0" smtClean="0"/>
              <a:t>Thursday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134" y="847856"/>
            <a:ext cx="5808475" cy="606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8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Macintosh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FedCloud F2F Agenda</vt:lpstr>
      <vt:lpstr>Tuesday</vt:lpstr>
      <vt:lpstr>Wednesday AM</vt:lpstr>
      <vt:lpstr>Wednesday PM</vt:lpstr>
      <vt:lpstr>Thursday</vt:lpstr>
    </vt:vector>
  </TitlesOfParts>
  <Company>OeRC, University of Oxford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FedCloud F2F Agenda</dc:title>
  <dc:creator>David Wallom</dc:creator>
  <cp:lastModifiedBy>David Wallom</cp:lastModifiedBy>
  <cp:revision>1</cp:revision>
  <dcterms:created xsi:type="dcterms:W3CDTF">2015-01-06T22:48:51Z</dcterms:created>
  <dcterms:modified xsi:type="dcterms:W3CDTF">2015-01-06T22:53:49Z</dcterms:modified>
</cp:coreProperties>
</file>