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B65DFF8-BCE9-4731-80FC-1C7FA2E054A0}" type="datetimeFigureOut">
              <a:rPr lang="en-US"/>
              <a:pPr>
                <a:defRPr/>
              </a:pPr>
              <a:t>12/20/2010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AF6382F-600E-42A6-B895-5FB17A1DA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376938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l-GR">
              <a:latin typeface="Calibri" pitchFamily="34" charset="0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sz="3200" b="1">
                  <a:solidFill>
                    <a:srgbClr val="FFFFFF"/>
                  </a:solidFill>
                  <a:ea typeface="SimSun" pitchFamily="2" charset="-122"/>
                  <a:cs typeface="Arial" charset="0"/>
                </a:rPr>
                <a:t>EGI-InSPIRE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12/20/2010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03F0663-52BF-4C95-BDC9-07F04EC3CD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CE90B-607C-40DD-822E-D08BE8964ACF}" type="datetimeFigureOut">
              <a:rPr lang="en-US"/>
              <a:pPr>
                <a:defRPr/>
              </a:pPr>
              <a:t>12/20/2010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C51FA-E47F-42E9-A441-61C7D0CE6B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2EADE-39C2-41E8-9EAE-3A01073ADDD7}" type="datetimeFigureOut">
              <a:rPr lang="en-US"/>
              <a:pPr>
                <a:defRPr/>
              </a:pPr>
              <a:t>12/20/2010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86093-43A3-4B27-9991-6B52E4A744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l-GR">
              <a:latin typeface="Calibri" pitchFamily="34" charset="0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035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037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1038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33C6250-2801-4EA8-BFD2-2450345952E4}" type="datetimeFigureOut">
              <a:rPr lang="en-US"/>
              <a:pPr>
                <a:defRPr/>
              </a:pPr>
              <a:t>12/20/2010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20C48BD-DD5D-4BE5-B38A-24396E414C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0" r:id="rId2"/>
    <p:sldLayoutId id="2147483661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egi.eu/wiki/Dteam_v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3"/>
          <p:cNvSpPr>
            <a:spLocks noGrp="1"/>
          </p:cNvSpPr>
          <p:nvPr>
            <p:ph type="ctrTitle"/>
          </p:nvPr>
        </p:nvSpPr>
        <p:spPr>
          <a:xfrm>
            <a:off x="1619250" y="2130425"/>
            <a:ext cx="7200900" cy="1470025"/>
          </a:xfrm>
        </p:spPr>
        <p:txBody>
          <a:bodyPr/>
          <a:lstStyle/>
          <a:p>
            <a:pPr eaLnBrk="1" hangingPunct="1"/>
            <a:r>
              <a:rPr lang="en-GB" dirty="0" err="1" smtClean="0">
                <a:latin typeface="Arial" charset="0"/>
                <a:cs typeface="Arial" charset="0"/>
              </a:rPr>
              <a:t>Dteam</a:t>
            </a:r>
            <a:r>
              <a:rPr lang="en-GB" dirty="0" smtClean="0">
                <a:latin typeface="Arial" charset="0"/>
                <a:cs typeface="Arial" charset="0"/>
              </a:rPr>
              <a:t> VO migration status</a:t>
            </a:r>
            <a:endParaRPr lang="en-GB" dirty="0" smtClean="0">
              <a:latin typeface="Arial" charset="0"/>
              <a:cs typeface="Arial" charset="0"/>
            </a:endParaRPr>
          </a:p>
        </p:txBody>
      </p:sp>
      <p:sp>
        <p:nvSpPr>
          <p:cNvPr id="3075" name="Subtitle 4"/>
          <p:cNvSpPr>
            <a:spLocks noGrp="1"/>
          </p:cNvSpPr>
          <p:nvPr>
            <p:ph type="subTitle" idx="1"/>
          </p:nvPr>
        </p:nvSpPr>
        <p:spPr>
          <a:xfrm>
            <a:off x="2268538" y="3886200"/>
            <a:ext cx="5832475" cy="1343025"/>
          </a:xfrm>
        </p:spPr>
        <p:txBody>
          <a:bodyPr/>
          <a:lstStyle/>
          <a:p>
            <a:pPr eaLnBrk="1" hangingPunct="1"/>
            <a:r>
              <a:rPr lang="en-GB" dirty="0" err="1" smtClean="0">
                <a:latin typeface="Arial" charset="0"/>
                <a:cs typeface="Arial" charset="0"/>
              </a:rPr>
              <a:t>Dimitris</a:t>
            </a:r>
            <a:r>
              <a:rPr lang="en-GB" dirty="0" smtClean="0">
                <a:latin typeface="Arial" charset="0"/>
                <a:cs typeface="Arial" charset="0"/>
              </a:rPr>
              <a:t> </a:t>
            </a:r>
            <a:r>
              <a:rPr lang="en-GB" dirty="0" err="1" smtClean="0">
                <a:latin typeface="Arial" charset="0"/>
                <a:cs typeface="Arial" charset="0"/>
              </a:rPr>
              <a:t>Zilaskos</a:t>
            </a:r>
            <a:r>
              <a:rPr lang="en-GB" dirty="0" smtClean="0">
                <a:latin typeface="Arial" charset="0"/>
                <a:cs typeface="Arial" charset="0"/>
              </a:rPr>
              <a:t>, </a:t>
            </a:r>
          </a:p>
          <a:p>
            <a:pPr eaLnBrk="1" hangingPunct="1"/>
            <a:r>
              <a:rPr lang="en-GB" dirty="0" smtClean="0">
                <a:latin typeface="Arial" charset="0"/>
                <a:cs typeface="Arial" charset="0"/>
              </a:rPr>
              <a:t>(AUTH/GRNET)</a:t>
            </a:r>
          </a:p>
        </p:txBody>
      </p:sp>
      <p:sp>
        <p:nvSpPr>
          <p:cNvPr id="3076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BFA38D5-FD8C-484B-BE2D-E1BC64F7593E}" type="datetime1">
              <a:rPr 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12/20/2010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Arial" charset="0"/>
                <a:cs typeface="Arial" charset="0"/>
              </a:rPr>
              <a:t>EGI OMB meeting, 26/20/2010</a:t>
            </a:r>
            <a:endParaRPr lang="el-GR" dirty="0" smtClean="0">
              <a:latin typeface="Arial" charset="0"/>
              <a:cs typeface="Arial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E47DA2F-8BBB-473C-968C-893B71C0D182}" type="slidenum">
              <a:rPr 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Recap of migration</a:t>
            </a:r>
            <a:endParaRPr lang="el-GR" dirty="0" smtClean="0">
              <a:latin typeface="Arial" charset="0"/>
              <a:cs typeface="Arial" charset="0"/>
            </a:endParaRPr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>
          <a:xfrm>
            <a:off x="611188" y="1412875"/>
            <a:ext cx="8075612" cy="4525963"/>
          </a:xfrm>
        </p:spPr>
        <p:txBody>
          <a:bodyPr/>
          <a:lstStyle/>
          <a:p>
            <a:pPr eaLnBrk="1" hangingPunct="1"/>
            <a:r>
              <a:rPr lang="en-US" sz="1800" dirty="0" smtClean="0">
                <a:latin typeface="Arial" charset="0"/>
                <a:cs typeface="Arial" charset="0"/>
              </a:rPr>
              <a:t>Broadcasts send to production site </a:t>
            </a:r>
            <a:r>
              <a:rPr lang="en-US" sz="1800" dirty="0" err="1" smtClean="0">
                <a:latin typeface="Arial" charset="0"/>
                <a:cs typeface="Arial" charset="0"/>
              </a:rPr>
              <a:t>admins</a:t>
            </a:r>
            <a:r>
              <a:rPr lang="en-US" sz="1800" dirty="0" smtClean="0">
                <a:latin typeface="Arial" charset="0"/>
                <a:cs typeface="Arial" charset="0"/>
              </a:rPr>
              <a:t>: 12 Nov, 13 Nov, 7 December</a:t>
            </a:r>
            <a:endParaRPr lang="en-US" sz="1800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sz="1800" dirty="0" smtClean="0">
                <a:latin typeface="Arial" charset="0"/>
                <a:cs typeface="Arial" charset="0"/>
              </a:rPr>
              <a:t>For VOMRS interface: 16 and 17 Dec</a:t>
            </a:r>
          </a:p>
          <a:p>
            <a:r>
              <a:rPr lang="en-US" sz="1800" dirty="0" smtClean="0">
                <a:latin typeface="Arial" charset="0"/>
                <a:cs typeface="Arial" charset="0"/>
              </a:rPr>
              <a:t>Wiki updated with some more information </a:t>
            </a:r>
            <a:r>
              <a:rPr lang="en-US" sz="1800" dirty="0" smtClean="0">
                <a:latin typeface="Arial" charset="0"/>
                <a:cs typeface="Arial" charset="0"/>
              </a:rPr>
              <a:t>and instructions: </a:t>
            </a:r>
            <a:r>
              <a:rPr lang="en-US" sz="1800" dirty="0" smtClean="0">
                <a:latin typeface="Arial" charset="0"/>
                <a:cs typeface="Arial" charset="0"/>
                <a:hlinkClick r:id="rId2"/>
              </a:rPr>
              <a:t>https://</a:t>
            </a:r>
            <a:r>
              <a:rPr lang="en-US" sz="1800" dirty="0" smtClean="0">
                <a:latin typeface="Arial" charset="0"/>
                <a:cs typeface="Arial" charset="0"/>
                <a:hlinkClick r:id="rId2"/>
              </a:rPr>
              <a:t>wiki.egi.eu/wiki/Dteam_vo</a:t>
            </a:r>
            <a:endParaRPr lang="en-US" sz="1800" dirty="0" smtClean="0">
              <a:latin typeface="Arial" charset="0"/>
              <a:cs typeface="Arial" charset="0"/>
            </a:endParaRPr>
          </a:p>
          <a:p>
            <a:r>
              <a:rPr lang="en-US" sz="1800" dirty="0" smtClean="0">
                <a:latin typeface="Arial" charset="0"/>
                <a:cs typeface="Arial" charset="0"/>
              </a:rPr>
              <a:t>Still to go: complete removal of CERN VOMS servers from sites, ask </a:t>
            </a:r>
            <a:r>
              <a:rPr lang="en-US" sz="1800" dirty="0" err="1" smtClean="0">
                <a:latin typeface="Arial" charset="0"/>
                <a:cs typeface="Arial" charset="0"/>
              </a:rPr>
              <a:t>gLite</a:t>
            </a:r>
            <a:r>
              <a:rPr lang="en-US" sz="1800" dirty="0" smtClean="0">
                <a:latin typeface="Arial" charset="0"/>
                <a:cs typeface="Arial" charset="0"/>
              </a:rPr>
              <a:t> to update default </a:t>
            </a:r>
            <a:r>
              <a:rPr lang="en-US" sz="1800" dirty="0" err="1" smtClean="0">
                <a:latin typeface="Arial" charset="0"/>
                <a:cs typeface="Arial" charset="0"/>
              </a:rPr>
              <a:t>yaim</a:t>
            </a:r>
            <a:r>
              <a:rPr lang="en-US" sz="1800" dirty="0" smtClean="0">
                <a:latin typeface="Arial" charset="0"/>
                <a:cs typeface="Arial" charset="0"/>
              </a:rPr>
              <a:t> template</a:t>
            </a:r>
          </a:p>
          <a:p>
            <a:r>
              <a:rPr lang="en-US" sz="1800" dirty="0" smtClean="0"/>
              <a:t>Evaluation of the situation will take place after CERN reopens and checks its logs</a:t>
            </a:r>
          </a:p>
          <a:p>
            <a:r>
              <a:rPr lang="en-US" sz="1800" dirty="0" smtClean="0"/>
              <a:t>From CERN logs so far, approximately 40 tickets have been opened to NGIs/ROCs</a:t>
            </a:r>
          </a:p>
          <a:p>
            <a:r>
              <a:rPr lang="en-US" sz="1800" dirty="0" smtClean="0"/>
              <a:t>Problems with tickets:</a:t>
            </a:r>
          </a:p>
          <a:p>
            <a:pPr lvl="1"/>
            <a:r>
              <a:rPr lang="en-US" sz="1800" dirty="0" smtClean="0"/>
              <a:t>TPM duplicated some tickets</a:t>
            </a:r>
          </a:p>
          <a:p>
            <a:pPr lvl="1"/>
            <a:r>
              <a:rPr lang="en-US" sz="1800" dirty="0" smtClean="0"/>
              <a:t>First report incorrectly contained the first </a:t>
            </a:r>
            <a:r>
              <a:rPr lang="en-US" sz="1800" dirty="0" err="1" smtClean="0"/>
              <a:t>gocdb</a:t>
            </a:r>
            <a:r>
              <a:rPr lang="en-US" sz="1800" dirty="0" smtClean="0"/>
              <a:t> host, instead of a sample affected host</a:t>
            </a:r>
          </a:p>
          <a:p>
            <a:endParaRPr lang="en-US" sz="2000" dirty="0" smtClean="0">
              <a:latin typeface="Arial" charset="0"/>
              <a:cs typeface="Arial" charset="0"/>
            </a:endParaRPr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9C69CB1-5F0C-4AA3-92E4-3C02BAEEF45A}" type="datetime1">
              <a:rPr 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12/20/2010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Arial" charset="0"/>
                <a:cs typeface="Arial" charset="0"/>
              </a:rPr>
              <a:t>EGI OMB meeting, 26/20/2010</a:t>
            </a:r>
            <a:endParaRPr lang="el-GR" dirty="0" smtClean="0">
              <a:latin typeface="Arial" charset="0"/>
              <a:cs typeface="Arial" charset="0"/>
            </a:endParaRP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4F62125-AF13-444F-AF14-6F95B5393DC9}" type="slidenum">
              <a:rPr 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issues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Even </a:t>
            </a:r>
            <a:r>
              <a:rPr lang="en-US" sz="1800" dirty="0" smtClean="0"/>
              <a:t>after some sites reported they updated, that was not the case</a:t>
            </a:r>
          </a:p>
          <a:p>
            <a:pPr lvl="1"/>
            <a:r>
              <a:rPr lang="en-US" sz="1800" dirty="0" smtClean="0"/>
              <a:t>.</a:t>
            </a:r>
            <a:r>
              <a:rPr lang="en-US" sz="1800" dirty="0" err="1" smtClean="0"/>
              <a:t>lsc</a:t>
            </a:r>
            <a:r>
              <a:rPr lang="en-US" sz="1800" dirty="0" smtClean="0"/>
              <a:t> files not enough, </a:t>
            </a:r>
            <a:r>
              <a:rPr lang="en-US" sz="1800" dirty="0" err="1" smtClean="0"/>
              <a:t>gridmap</a:t>
            </a:r>
            <a:r>
              <a:rPr lang="en-US" sz="1800" dirty="0" smtClean="0"/>
              <a:t> generation needs update too</a:t>
            </a:r>
          </a:p>
          <a:p>
            <a:pPr lvl="1"/>
            <a:r>
              <a:rPr lang="en-US" sz="1800" dirty="0" err="1" smtClean="0"/>
              <a:t>u</a:t>
            </a:r>
            <a:r>
              <a:rPr lang="en-US" sz="1800" dirty="0" err="1" smtClean="0"/>
              <a:t>pdatings</a:t>
            </a:r>
            <a:r>
              <a:rPr lang="en-US" sz="1800" dirty="0" smtClean="0"/>
              <a:t> </a:t>
            </a:r>
            <a:r>
              <a:rPr lang="en-US" sz="1800" dirty="0" err="1" smtClean="0"/>
              <a:t>vomscerts</a:t>
            </a:r>
            <a:r>
              <a:rPr lang="en-US" sz="1800" dirty="0" smtClean="0"/>
              <a:t> rpm not enough either</a:t>
            </a:r>
            <a:endParaRPr lang="en-US" sz="1800" dirty="0" smtClean="0"/>
          </a:p>
          <a:p>
            <a:pPr lvl="1"/>
            <a:r>
              <a:rPr lang="en-US" sz="1800" dirty="0" smtClean="0"/>
              <a:t>Sites complained too much noise from broadcasts (reference to ticket) and cannot </a:t>
            </a:r>
            <a:r>
              <a:rPr lang="en-US" sz="1800" dirty="0" err="1" smtClean="0"/>
              <a:t>followup</a:t>
            </a:r>
            <a:endParaRPr lang="en-US" sz="1800" dirty="0" smtClean="0"/>
          </a:p>
          <a:p>
            <a:pPr lvl="1"/>
            <a:r>
              <a:rPr lang="en-US" sz="1800" dirty="0" smtClean="0"/>
              <a:t>Sites asked for a tool to monitor their status. In the future will try install a </a:t>
            </a:r>
            <a:r>
              <a:rPr lang="en-US" sz="1800" dirty="0" err="1" smtClean="0"/>
              <a:t>nagios</a:t>
            </a:r>
            <a:r>
              <a:rPr lang="en-US" sz="1800" dirty="0" smtClean="0"/>
              <a:t> to provide that information</a:t>
            </a:r>
          </a:p>
          <a:p>
            <a:pPr lvl="2"/>
            <a:r>
              <a:rPr lang="en-US" sz="1400" dirty="0" smtClean="0"/>
              <a:t>Must be very clear to everyone that this </a:t>
            </a:r>
            <a:r>
              <a:rPr lang="en-US" sz="1400" dirty="0" err="1" smtClean="0"/>
              <a:t>nagios</a:t>
            </a:r>
            <a:r>
              <a:rPr lang="en-US" sz="1400" dirty="0" smtClean="0"/>
              <a:t> will not have anything to do with the “OPS” </a:t>
            </a:r>
            <a:r>
              <a:rPr lang="en-US" sz="1400" dirty="0" err="1" smtClean="0"/>
              <a:t>nagios</a:t>
            </a:r>
            <a:r>
              <a:rPr lang="en-US" sz="1400" dirty="0" smtClean="0"/>
              <a:t>, availabilities  or official monitoring the infrastructure. It will be used to help site </a:t>
            </a:r>
            <a:r>
              <a:rPr lang="en-US" sz="1400" dirty="0" err="1" smtClean="0"/>
              <a:t>admins</a:t>
            </a:r>
            <a:r>
              <a:rPr lang="en-US" sz="1400" dirty="0" smtClean="0"/>
              <a:t> and EGI operations avoid manual checks and relying on CERN logs.</a:t>
            </a:r>
          </a:p>
          <a:p>
            <a:pPr lvl="1"/>
            <a:r>
              <a:rPr lang="en-US" sz="1800" dirty="0" smtClean="0"/>
              <a:t>AUP will need an update</a:t>
            </a:r>
          </a:p>
          <a:p>
            <a:pPr lvl="1"/>
            <a:r>
              <a:rPr lang="en-US" sz="1800" dirty="0" smtClean="0"/>
              <a:t>NGI creation procedure point to the wiki for instructions</a:t>
            </a:r>
          </a:p>
          <a:p>
            <a:pPr lvl="1"/>
            <a:r>
              <a:rPr lang="en-US" sz="1800" dirty="0" smtClean="0"/>
              <a:t>NGI appointed Representatives understand their responsibilities</a:t>
            </a:r>
          </a:p>
          <a:p>
            <a:pPr lvl="2"/>
            <a:r>
              <a:rPr lang="en-US" sz="1400" dirty="0" smtClean="0"/>
              <a:t>Only operations people in </a:t>
            </a:r>
            <a:r>
              <a:rPr lang="en-US" sz="1400" dirty="0" err="1" smtClean="0"/>
              <a:t>dteam</a:t>
            </a:r>
            <a:r>
              <a:rPr lang="en-US" sz="1400" dirty="0" smtClean="0"/>
              <a:t>, for operations work. AUP is </a:t>
            </a:r>
            <a:r>
              <a:rPr lang="en-US" sz="1400" smtClean="0"/>
              <a:t>very clear. </a:t>
            </a:r>
            <a:endParaRPr lang="en-US" sz="1400" dirty="0" smtClean="0"/>
          </a:p>
          <a:p>
            <a:pPr lvl="1"/>
            <a:endParaRPr lang="en-US" sz="1800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-Slide-Template_v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</Template>
  <TotalTime>150</TotalTime>
  <Words>286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EGI-InSPIRE-Slide-Template_v4</vt:lpstr>
      <vt:lpstr>Dteam VO migration status</vt:lpstr>
      <vt:lpstr>Recap of migration</vt:lpstr>
      <vt:lpstr>Open issues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OLA Task Force</dc:title>
  <dc:creator>dimitris</dc:creator>
  <cp:lastModifiedBy>dimitris</cp:lastModifiedBy>
  <cp:revision>17</cp:revision>
  <dcterms:created xsi:type="dcterms:W3CDTF">2010-10-25T13:36:36Z</dcterms:created>
  <dcterms:modified xsi:type="dcterms:W3CDTF">2010-12-20T11:23:53Z</dcterms:modified>
</cp:coreProperties>
</file>